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comments/comment1.xml" ContentType="application/vnd.openxmlformats-officedocument.presentationml.comments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  <p:sldMasterId id="2147483719" r:id="rId3"/>
  </p:sldMasterIdLst>
  <p:notesMasterIdLst>
    <p:notesMasterId r:id="rId28"/>
  </p:notesMasterIdLst>
  <p:sldIdLst>
    <p:sldId id="345" r:id="rId4"/>
    <p:sldId id="256" r:id="rId5"/>
    <p:sldId id="328" r:id="rId6"/>
    <p:sldId id="330" r:id="rId7"/>
    <p:sldId id="333" r:id="rId8"/>
    <p:sldId id="263" r:id="rId9"/>
    <p:sldId id="262" r:id="rId10"/>
    <p:sldId id="316" r:id="rId11"/>
    <p:sldId id="340" r:id="rId12"/>
    <p:sldId id="342" r:id="rId13"/>
    <p:sldId id="358" r:id="rId14"/>
    <p:sldId id="341" r:id="rId15"/>
    <p:sldId id="362" r:id="rId16"/>
    <p:sldId id="344" r:id="rId17"/>
    <p:sldId id="361" r:id="rId18"/>
    <p:sldId id="360" r:id="rId19"/>
    <p:sldId id="359" r:id="rId20"/>
    <p:sldId id="337" r:id="rId21"/>
    <p:sldId id="338" r:id="rId22"/>
    <p:sldId id="355" r:id="rId23"/>
    <p:sldId id="356" r:id="rId24"/>
    <p:sldId id="357" r:id="rId25"/>
    <p:sldId id="363" r:id="rId26"/>
    <p:sldId id="281" r:id="rId27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Fredoka One" panose="02000000000000000000" pitchFamily="2" charset="0"/>
      <p:regular r:id="rId34"/>
    </p:embeddedFont>
    <p:embeddedFont>
      <p:font typeface="Kristen ITC" panose="03050502040202030202" pitchFamily="66" charset="0"/>
      <p:regular r:id="rId35"/>
    </p:embeddedFont>
    <p:embeddedFont>
      <p:font typeface="Lato" panose="020F0502020204030203" pitchFamily="34" charset="0"/>
      <p:regular r:id="rId36"/>
      <p:bold r:id="rId37"/>
      <p:italic r:id="rId38"/>
      <p:boldItalic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  <p:embeddedFont>
      <p:font typeface="Patrick Hand" panose="00000500000000000000" pitchFamily="2" charset="0"/>
      <p:regular r:id="rId44"/>
    </p:embeddedFont>
    <p:embeddedFont>
      <p:font typeface="Quicksand" panose="020B0604020202020204" charset="0"/>
      <p:regular r:id="rId45"/>
      <p:bold r:id="rId46"/>
      <p:italic r:id="rId47"/>
      <p:boldItalic r:id="rId48"/>
    </p:embeddedFont>
    <p:embeddedFont>
      <p:font typeface="Raleway" pitchFamily="2" charset="0"/>
      <p:regular r:id="rId49"/>
      <p:bold r:id="rId50"/>
      <p:italic r:id="rId51"/>
      <p:boldItalic r:id="rId52"/>
    </p:embeddedFont>
    <p:embeddedFont>
      <p:font typeface="Tahoma" panose="020B0604030504040204" pitchFamily="34" charset="0"/>
      <p:regular r:id="rId53"/>
      <p:bold r:id="rId54"/>
    </p:embeddedFont>
    <p:embeddedFont>
      <p:font typeface="Twinkl" panose="020B0604020202020204" charset="0"/>
      <p:regular r:id="rId55"/>
      <p:bold r:id="rId56"/>
    </p:embeddedFont>
  </p:embeddedFontLst>
  <p:custDataLst>
    <p:tags r:id="rId5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3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D39CE6F-576F-4E15-A817-2BF2F0A02B65}">
  <a:tblStyle styleId="{ED39CE6F-576F-4E15-A817-2BF2F0A02B6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199" autoAdjust="0"/>
  </p:normalViewPr>
  <p:slideViewPr>
    <p:cSldViewPr snapToGrid="0">
      <p:cViewPr varScale="1">
        <p:scale>
          <a:sx n="72" d="100"/>
          <a:sy n="72" d="100"/>
        </p:scale>
        <p:origin x="10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tags" Target="tags/tag1.xml"/><Relationship Id="rId61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font" Target="fonts/font28.fntdata"/><Relationship Id="rId8" Type="http://schemas.openxmlformats.org/officeDocument/2006/relationships/slide" Target="slides/slide5.xml"/><Relationship Id="rId51" Type="http://schemas.openxmlformats.org/officeDocument/2006/relationships/font" Target="fonts/font2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2T09:10:05.229" idx="13">
    <p:pos x="10" y="10"/>
    <p:text>Nên cho cấu trức bài tập viết tắt của động từ TOBE</p:text>
    <p:extLst>
      <p:ext uri="{C676402C-5697-4E1C-873F-D02D1690AC5C}">
        <p15:threadingInfo xmlns:p15="http://schemas.microsoft.com/office/powerpoint/2012/main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4364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099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80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44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36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59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63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5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24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6914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2" name="Google Shape;3602;g9a06994194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3" name="Google Shape;3603;g9a06994194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-Let the </a:t>
            </a:r>
            <a:r>
              <a:rPr lang="en-US" dirty="0" err="1"/>
              <a:t>sts</a:t>
            </a:r>
            <a:r>
              <a:rPr lang="en-US" dirty="0"/>
              <a:t> listen and sing along-whole class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-Let the </a:t>
            </a:r>
            <a:r>
              <a:rPr lang="en-US" dirty="0" err="1"/>
              <a:t>sts</a:t>
            </a:r>
            <a:r>
              <a:rPr lang="en-US" dirty="0"/>
              <a:t> sing along in teams-4 teams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4197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52463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48040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e35e2cff9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e35e2cff9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92936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256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9" name="Google Shape;4129;g9a54481165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0" name="Google Shape;4130;g9a54481165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7742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4" name="Google Shape;3564;g8b385fd27f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5" name="Google Shape;3565;g8b385fd27f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listen and repeat 2 times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7144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9648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2" name="Google Shape;3602;g9a06994194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3" name="Google Shape;3603;g9a06994194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-Ask the </a:t>
            </a:r>
            <a:r>
              <a:rPr lang="en-US" dirty="0" err="1"/>
              <a:t>sts</a:t>
            </a:r>
            <a:r>
              <a:rPr lang="en-US" dirty="0"/>
              <a:t> about the pictures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EX: Pic 1) How many people are there?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Pic 2) Are they young or old?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Pic 3) What are they doing?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-Make example for picture 1: “We’re young”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-Let some </a:t>
            </a:r>
            <a:r>
              <a:rPr lang="en-US" dirty="0" err="1"/>
              <a:t>sts</a:t>
            </a:r>
            <a:r>
              <a:rPr lang="en-US" dirty="0"/>
              <a:t> make sentences with pic 2, 3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3" name="Google Shape;3583;g9a06994194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4" name="Google Shape;3584;g9a06994194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LUCKY WHEEL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Divide class into 2 teams-Boys and Girls.</a:t>
            </a:r>
            <a:endParaRPr lang="en-US" sz="11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 the round to get points.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Choose a number to have a question.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ones who </a:t>
            </a:r>
            <a:r>
              <a:rPr lang="en-US" dirty="0"/>
              <a:t>can answer True/false will get points.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0260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LUCKY WHEEL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Divide class into 2 teams-Boys and Girls.</a:t>
            </a:r>
            <a:endParaRPr lang="en-US" sz="11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 the round to get points.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Choose a number to have a question.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ones who </a:t>
            </a:r>
            <a:r>
              <a:rPr lang="en-US" dirty="0"/>
              <a:t>can answer True/false will get points.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661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036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944162" y="86239"/>
            <a:ext cx="5185390" cy="5028206"/>
            <a:chOff x="3087375" y="761075"/>
            <a:chExt cx="1152975" cy="1118050"/>
          </a:xfrm>
        </p:grpSpPr>
        <p:sp>
          <p:nvSpPr>
            <p:cNvPr id="10" name="Google Shape;10;p2"/>
            <p:cNvSpPr/>
            <p:nvPr/>
          </p:nvSpPr>
          <p:spPr>
            <a:xfrm>
              <a:off x="3391550" y="1127500"/>
              <a:ext cx="67175" cy="602250"/>
            </a:xfrm>
            <a:custGeom>
              <a:avLst/>
              <a:gdLst/>
              <a:ahLst/>
              <a:cxnLst/>
              <a:rect l="l" t="t" r="r" b="b"/>
              <a:pathLst>
                <a:path w="2687" h="24090" extrusionOk="0">
                  <a:moveTo>
                    <a:pt x="1071" y="1"/>
                  </a:moveTo>
                  <a:cubicBezTo>
                    <a:pt x="952" y="1"/>
                    <a:pt x="836" y="159"/>
                    <a:pt x="818" y="340"/>
                  </a:cubicBezTo>
                  <a:cubicBezTo>
                    <a:pt x="771" y="489"/>
                    <a:pt x="747" y="663"/>
                    <a:pt x="794" y="812"/>
                  </a:cubicBezTo>
                  <a:cubicBezTo>
                    <a:pt x="842" y="937"/>
                    <a:pt x="872" y="1063"/>
                    <a:pt x="896" y="1188"/>
                  </a:cubicBezTo>
                  <a:cubicBezTo>
                    <a:pt x="872" y="1236"/>
                    <a:pt x="872" y="1313"/>
                    <a:pt x="872" y="1385"/>
                  </a:cubicBezTo>
                  <a:cubicBezTo>
                    <a:pt x="818" y="2107"/>
                    <a:pt x="818" y="2877"/>
                    <a:pt x="794" y="3624"/>
                  </a:cubicBezTo>
                  <a:cubicBezTo>
                    <a:pt x="723" y="4597"/>
                    <a:pt x="645" y="5588"/>
                    <a:pt x="621" y="6585"/>
                  </a:cubicBezTo>
                  <a:cubicBezTo>
                    <a:pt x="597" y="6835"/>
                    <a:pt x="574" y="7110"/>
                    <a:pt x="574" y="7355"/>
                  </a:cubicBezTo>
                  <a:cubicBezTo>
                    <a:pt x="520" y="8006"/>
                    <a:pt x="520" y="8674"/>
                    <a:pt x="544" y="9349"/>
                  </a:cubicBezTo>
                  <a:cubicBezTo>
                    <a:pt x="424" y="10937"/>
                    <a:pt x="275" y="12531"/>
                    <a:pt x="323" y="14149"/>
                  </a:cubicBezTo>
                  <a:cubicBezTo>
                    <a:pt x="323" y="14298"/>
                    <a:pt x="371" y="14423"/>
                    <a:pt x="424" y="14495"/>
                  </a:cubicBezTo>
                  <a:cubicBezTo>
                    <a:pt x="395" y="14966"/>
                    <a:pt x="371" y="15438"/>
                    <a:pt x="323" y="15916"/>
                  </a:cubicBezTo>
                  <a:lnTo>
                    <a:pt x="323" y="16065"/>
                  </a:lnTo>
                  <a:cubicBezTo>
                    <a:pt x="299" y="16089"/>
                    <a:pt x="275" y="16113"/>
                    <a:pt x="275" y="16160"/>
                  </a:cubicBezTo>
                  <a:cubicBezTo>
                    <a:pt x="245" y="16363"/>
                    <a:pt x="245" y="16560"/>
                    <a:pt x="275" y="16734"/>
                  </a:cubicBezTo>
                  <a:cubicBezTo>
                    <a:pt x="221" y="18125"/>
                    <a:pt x="0" y="19468"/>
                    <a:pt x="72" y="20865"/>
                  </a:cubicBezTo>
                  <a:cubicBezTo>
                    <a:pt x="126" y="21957"/>
                    <a:pt x="347" y="23402"/>
                    <a:pt x="1368" y="23897"/>
                  </a:cubicBezTo>
                  <a:cubicBezTo>
                    <a:pt x="1368" y="23921"/>
                    <a:pt x="1391" y="23945"/>
                    <a:pt x="1391" y="23975"/>
                  </a:cubicBezTo>
                  <a:cubicBezTo>
                    <a:pt x="1440" y="24050"/>
                    <a:pt x="1517" y="24090"/>
                    <a:pt x="1597" y="24090"/>
                  </a:cubicBezTo>
                  <a:cubicBezTo>
                    <a:pt x="1645" y="24090"/>
                    <a:pt x="1693" y="24076"/>
                    <a:pt x="1738" y="24047"/>
                  </a:cubicBezTo>
                  <a:cubicBezTo>
                    <a:pt x="1815" y="24047"/>
                    <a:pt x="1887" y="24071"/>
                    <a:pt x="1965" y="24071"/>
                  </a:cubicBezTo>
                  <a:cubicBezTo>
                    <a:pt x="1974" y="24072"/>
                    <a:pt x="1983" y="24073"/>
                    <a:pt x="1992" y="24073"/>
                  </a:cubicBezTo>
                  <a:cubicBezTo>
                    <a:pt x="2107" y="24073"/>
                    <a:pt x="2215" y="23937"/>
                    <a:pt x="2215" y="23826"/>
                  </a:cubicBezTo>
                  <a:cubicBezTo>
                    <a:pt x="1887" y="21360"/>
                    <a:pt x="2311" y="18901"/>
                    <a:pt x="2114" y="16411"/>
                  </a:cubicBezTo>
                  <a:cubicBezTo>
                    <a:pt x="2138" y="16411"/>
                    <a:pt x="2162" y="16387"/>
                    <a:pt x="2162" y="16363"/>
                  </a:cubicBezTo>
                  <a:cubicBezTo>
                    <a:pt x="2263" y="16310"/>
                    <a:pt x="2365" y="16137"/>
                    <a:pt x="2365" y="15940"/>
                  </a:cubicBezTo>
                  <a:lnTo>
                    <a:pt x="2365" y="13128"/>
                  </a:lnTo>
                  <a:cubicBezTo>
                    <a:pt x="2365" y="13002"/>
                    <a:pt x="2335" y="12901"/>
                    <a:pt x="2287" y="12853"/>
                  </a:cubicBezTo>
                  <a:cubicBezTo>
                    <a:pt x="2365" y="12304"/>
                    <a:pt x="2412" y="11784"/>
                    <a:pt x="2412" y="11235"/>
                  </a:cubicBezTo>
                  <a:cubicBezTo>
                    <a:pt x="2412" y="11086"/>
                    <a:pt x="2365" y="10961"/>
                    <a:pt x="2311" y="10913"/>
                  </a:cubicBezTo>
                  <a:cubicBezTo>
                    <a:pt x="2365" y="9223"/>
                    <a:pt x="2412" y="7528"/>
                    <a:pt x="2412" y="5838"/>
                  </a:cubicBezTo>
                  <a:cubicBezTo>
                    <a:pt x="2412" y="5737"/>
                    <a:pt x="2388" y="5665"/>
                    <a:pt x="2365" y="5618"/>
                  </a:cubicBezTo>
                  <a:cubicBezTo>
                    <a:pt x="2388" y="5319"/>
                    <a:pt x="2388" y="5044"/>
                    <a:pt x="2388" y="4746"/>
                  </a:cubicBezTo>
                  <a:cubicBezTo>
                    <a:pt x="2412" y="4692"/>
                    <a:pt x="2436" y="4644"/>
                    <a:pt x="2436" y="4573"/>
                  </a:cubicBezTo>
                  <a:cubicBezTo>
                    <a:pt x="2562" y="3701"/>
                    <a:pt x="2585" y="2806"/>
                    <a:pt x="2609" y="1886"/>
                  </a:cubicBezTo>
                  <a:cubicBezTo>
                    <a:pt x="2609" y="1683"/>
                    <a:pt x="2538" y="1558"/>
                    <a:pt x="2460" y="1510"/>
                  </a:cubicBezTo>
                  <a:cubicBezTo>
                    <a:pt x="2687" y="1313"/>
                    <a:pt x="2609" y="740"/>
                    <a:pt x="2365" y="692"/>
                  </a:cubicBezTo>
                  <a:cubicBezTo>
                    <a:pt x="2195" y="667"/>
                    <a:pt x="2117" y="525"/>
                    <a:pt x="2008" y="525"/>
                  </a:cubicBezTo>
                  <a:cubicBezTo>
                    <a:pt x="1987" y="525"/>
                    <a:pt x="1965" y="531"/>
                    <a:pt x="1941" y="543"/>
                  </a:cubicBezTo>
                  <a:cubicBezTo>
                    <a:pt x="1714" y="316"/>
                    <a:pt x="1391" y="292"/>
                    <a:pt x="1194" y="66"/>
                  </a:cubicBezTo>
                  <a:cubicBezTo>
                    <a:pt x="1156" y="20"/>
                    <a:pt x="1113" y="1"/>
                    <a:pt x="1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02425" y="8948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49" y="1"/>
                  </a:moveTo>
                  <a:cubicBezTo>
                    <a:pt x="0" y="1"/>
                    <a:pt x="0" y="246"/>
                    <a:pt x="149" y="246"/>
                  </a:cubicBezTo>
                  <a:cubicBezTo>
                    <a:pt x="322" y="246"/>
                    <a:pt x="322" y="1"/>
                    <a:pt x="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3900" y="85870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19125" y="887350"/>
              <a:ext cx="8100" cy="6150"/>
            </a:xfrm>
            <a:custGeom>
              <a:avLst/>
              <a:gdLst/>
              <a:ahLst/>
              <a:cxnLst/>
              <a:rect l="l" t="t" r="r" b="b"/>
              <a:pathLst>
                <a:path w="324" h="246" extrusionOk="0">
                  <a:moveTo>
                    <a:pt x="150" y="0"/>
                  </a:moveTo>
                  <a:cubicBezTo>
                    <a:pt x="1" y="0"/>
                    <a:pt x="1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19325" y="761075"/>
              <a:ext cx="15675" cy="12425"/>
            </a:xfrm>
            <a:custGeom>
              <a:avLst/>
              <a:gdLst/>
              <a:ahLst/>
              <a:cxnLst/>
              <a:rect l="l" t="t" r="r" b="b"/>
              <a:pathLst>
                <a:path w="627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7" y="496"/>
                    <a:pt x="627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13200" y="796450"/>
              <a:ext cx="15550" cy="12575"/>
            </a:xfrm>
            <a:custGeom>
              <a:avLst/>
              <a:gdLst/>
              <a:ahLst/>
              <a:cxnLst/>
              <a:rect l="l" t="t" r="r" b="b"/>
              <a:pathLst>
                <a:path w="622" h="503" extrusionOk="0">
                  <a:moveTo>
                    <a:pt x="299" y="1"/>
                  </a:moveTo>
                  <a:cubicBezTo>
                    <a:pt x="0" y="1"/>
                    <a:pt x="0" y="502"/>
                    <a:pt x="299" y="502"/>
                  </a:cubicBezTo>
                  <a:cubicBezTo>
                    <a:pt x="621" y="502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223050" y="88735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0"/>
                  </a:moveTo>
                  <a:cubicBezTo>
                    <a:pt x="0" y="0"/>
                    <a:pt x="0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3200" y="1866700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77075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1" y="1"/>
                    <a:pt x="1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96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33500" y="178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178275" y="18107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23050" y="17820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57500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024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49" y="0"/>
                  </a:moveTo>
                  <a:cubicBezTo>
                    <a:pt x="0" y="0"/>
                    <a:pt x="0" y="251"/>
                    <a:pt x="149" y="251"/>
                  </a:cubicBezTo>
                  <a:cubicBezTo>
                    <a:pt x="322" y="251"/>
                    <a:pt x="322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08675" y="17846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63900" y="181075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19125" y="178207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573025" y="911150"/>
              <a:ext cx="33625" cy="35925"/>
            </a:xfrm>
            <a:custGeom>
              <a:avLst/>
              <a:gdLst/>
              <a:ahLst/>
              <a:cxnLst/>
              <a:rect l="l" t="t" r="r" b="b"/>
              <a:pathLst>
                <a:path w="1345" h="1437" extrusionOk="0">
                  <a:moveTo>
                    <a:pt x="756" y="1"/>
                  </a:moveTo>
                  <a:cubicBezTo>
                    <a:pt x="618" y="1"/>
                    <a:pt x="452" y="84"/>
                    <a:pt x="252" y="290"/>
                  </a:cubicBezTo>
                  <a:cubicBezTo>
                    <a:pt x="1" y="589"/>
                    <a:pt x="31" y="1084"/>
                    <a:pt x="1" y="1436"/>
                  </a:cubicBezTo>
                  <a:lnTo>
                    <a:pt x="55" y="1383"/>
                  </a:lnTo>
                  <a:cubicBezTo>
                    <a:pt x="240" y="1359"/>
                    <a:pt x="458" y="1359"/>
                    <a:pt x="681" y="1359"/>
                  </a:cubicBezTo>
                  <a:cubicBezTo>
                    <a:pt x="905" y="1359"/>
                    <a:pt x="1135" y="1359"/>
                    <a:pt x="1344" y="1335"/>
                  </a:cubicBezTo>
                  <a:cubicBezTo>
                    <a:pt x="1344" y="879"/>
                    <a:pt x="1201" y="1"/>
                    <a:pt x="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38125" y="1063900"/>
              <a:ext cx="473875" cy="666600"/>
            </a:xfrm>
            <a:custGeom>
              <a:avLst/>
              <a:gdLst/>
              <a:ahLst/>
              <a:cxnLst/>
              <a:rect l="l" t="t" r="r" b="b"/>
              <a:pathLst>
                <a:path w="18955" h="26664" extrusionOk="0">
                  <a:moveTo>
                    <a:pt x="18955" y="1"/>
                  </a:moveTo>
                  <a:lnTo>
                    <a:pt x="9056" y="1989"/>
                  </a:lnTo>
                  <a:cubicBezTo>
                    <a:pt x="5624" y="2586"/>
                    <a:pt x="699" y="3033"/>
                    <a:pt x="699" y="3033"/>
                  </a:cubicBezTo>
                  <a:lnTo>
                    <a:pt x="0" y="26519"/>
                  </a:lnTo>
                  <a:cubicBezTo>
                    <a:pt x="329" y="26620"/>
                    <a:pt x="865" y="26664"/>
                    <a:pt x="1551" y="26664"/>
                  </a:cubicBezTo>
                  <a:cubicBezTo>
                    <a:pt x="6277" y="26664"/>
                    <a:pt x="18113" y="24579"/>
                    <a:pt x="18113" y="24579"/>
                  </a:cubicBezTo>
                  <a:lnTo>
                    <a:pt x="18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60350" y="1140650"/>
              <a:ext cx="147925" cy="80625"/>
            </a:xfrm>
            <a:custGeom>
              <a:avLst/>
              <a:gdLst/>
              <a:ahLst/>
              <a:cxnLst/>
              <a:rect l="l" t="t" r="r" b="b"/>
              <a:pathLst>
                <a:path w="5917" h="3225" extrusionOk="0">
                  <a:moveTo>
                    <a:pt x="3227" y="1"/>
                  </a:moveTo>
                  <a:cubicBezTo>
                    <a:pt x="3162" y="1"/>
                    <a:pt x="3097" y="6"/>
                    <a:pt x="3033" y="17"/>
                  </a:cubicBezTo>
                  <a:cubicBezTo>
                    <a:pt x="2633" y="113"/>
                    <a:pt x="2310" y="214"/>
                    <a:pt x="2060" y="710"/>
                  </a:cubicBezTo>
                  <a:cubicBezTo>
                    <a:pt x="2036" y="734"/>
                    <a:pt x="1988" y="1157"/>
                    <a:pt x="1988" y="1157"/>
                  </a:cubicBezTo>
                  <a:cubicBezTo>
                    <a:pt x="2024" y="1365"/>
                    <a:pt x="2105" y="1700"/>
                    <a:pt x="1883" y="1700"/>
                  </a:cubicBezTo>
                  <a:cubicBezTo>
                    <a:pt x="1812" y="1700"/>
                    <a:pt x="1709" y="1665"/>
                    <a:pt x="1564" y="1581"/>
                  </a:cubicBezTo>
                  <a:cubicBezTo>
                    <a:pt x="1424" y="1506"/>
                    <a:pt x="1213" y="1454"/>
                    <a:pt x="1003" y="1454"/>
                  </a:cubicBezTo>
                  <a:cubicBezTo>
                    <a:pt x="730" y="1454"/>
                    <a:pt x="458" y="1542"/>
                    <a:pt x="346" y="1778"/>
                  </a:cubicBezTo>
                  <a:cubicBezTo>
                    <a:pt x="299" y="1856"/>
                    <a:pt x="245" y="1928"/>
                    <a:pt x="173" y="1957"/>
                  </a:cubicBezTo>
                  <a:cubicBezTo>
                    <a:pt x="0" y="2626"/>
                    <a:pt x="496" y="3074"/>
                    <a:pt x="1140" y="3175"/>
                  </a:cubicBezTo>
                  <a:cubicBezTo>
                    <a:pt x="1322" y="3210"/>
                    <a:pt x="1507" y="3225"/>
                    <a:pt x="1693" y="3225"/>
                  </a:cubicBezTo>
                  <a:cubicBezTo>
                    <a:pt x="2296" y="3225"/>
                    <a:pt x="2916" y="3075"/>
                    <a:pt x="3504" y="3002"/>
                  </a:cubicBezTo>
                  <a:cubicBezTo>
                    <a:pt x="4275" y="2924"/>
                    <a:pt x="5075" y="2823"/>
                    <a:pt x="5869" y="2823"/>
                  </a:cubicBezTo>
                  <a:lnTo>
                    <a:pt x="5916" y="734"/>
                  </a:lnTo>
                  <a:cubicBezTo>
                    <a:pt x="5738" y="611"/>
                    <a:pt x="5514" y="518"/>
                    <a:pt x="5311" y="518"/>
                  </a:cubicBezTo>
                  <a:cubicBezTo>
                    <a:pt x="5147" y="518"/>
                    <a:pt x="4997" y="579"/>
                    <a:pt x="4895" y="734"/>
                  </a:cubicBezTo>
                  <a:cubicBezTo>
                    <a:pt x="4723" y="992"/>
                    <a:pt x="4602" y="1084"/>
                    <a:pt x="4514" y="1084"/>
                  </a:cubicBezTo>
                  <a:cubicBezTo>
                    <a:pt x="4336" y="1084"/>
                    <a:pt x="4287" y="712"/>
                    <a:pt x="4203" y="560"/>
                  </a:cubicBezTo>
                  <a:cubicBezTo>
                    <a:pt x="4009" y="197"/>
                    <a:pt x="3617" y="1"/>
                    <a:pt x="3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62075" y="1118675"/>
              <a:ext cx="86350" cy="59250"/>
            </a:xfrm>
            <a:custGeom>
              <a:avLst/>
              <a:gdLst/>
              <a:ahLst/>
              <a:cxnLst/>
              <a:rect l="l" t="t" r="r" b="b"/>
              <a:pathLst>
                <a:path w="3454" h="2370" extrusionOk="0">
                  <a:moveTo>
                    <a:pt x="2976" y="1"/>
                  </a:moveTo>
                  <a:cubicBezTo>
                    <a:pt x="2134" y="120"/>
                    <a:pt x="1239" y="245"/>
                    <a:pt x="367" y="347"/>
                  </a:cubicBezTo>
                  <a:cubicBezTo>
                    <a:pt x="367" y="419"/>
                    <a:pt x="367" y="496"/>
                    <a:pt x="343" y="568"/>
                  </a:cubicBezTo>
                  <a:cubicBezTo>
                    <a:pt x="1" y="1494"/>
                    <a:pt x="991" y="2369"/>
                    <a:pt x="1922" y="2369"/>
                  </a:cubicBezTo>
                  <a:cubicBezTo>
                    <a:pt x="2144" y="2369"/>
                    <a:pt x="2362" y="2320"/>
                    <a:pt x="2558" y="2210"/>
                  </a:cubicBezTo>
                  <a:cubicBezTo>
                    <a:pt x="2976" y="1989"/>
                    <a:pt x="3227" y="1541"/>
                    <a:pt x="3328" y="1069"/>
                  </a:cubicBezTo>
                  <a:cubicBezTo>
                    <a:pt x="3454" y="568"/>
                    <a:pt x="3275" y="269"/>
                    <a:pt x="2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69125" y="1211900"/>
              <a:ext cx="57675" cy="40400"/>
            </a:xfrm>
            <a:custGeom>
              <a:avLst/>
              <a:gdLst/>
              <a:ahLst/>
              <a:cxnLst/>
              <a:rect l="l" t="t" r="r" b="b"/>
              <a:pathLst>
                <a:path w="2307" h="1616" extrusionOk="0">
                  <a:moveTo>
                    <a:pt x="1214" y="0"/>
                  </a:moveTo>
                  <a:cubicBezTo>
                    <a:pt x="1188" y="0"/>
                    <a:pt x="1162" y="1"/>
                    <a:pt x="1136" y="3"/>
                  </a:cubicBezTo>
                  <a:cubicBezTo>
                    <a:pt x="0" y="74"/>
                    <a:pt x="160" y="1615"/>
                    <a:pt x="1010" y="1615"/>
                  </a:cubicBezTo>
                  <a:cubicBezTo>
                    <a:pt x="1018" y="1615"/>
                    <a:pt x="1026" y="1615"/>
                    <a:pt x="1034" y="1615"/>
                  </a:cubicBezTo>
                  <a:cubicBezTo>
                    <a:pt x="2300" y="1591"/>
                    <a:pt x="2306" y="0"/>
                    <a:pt x="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36900" y="1274050"/>
              <a:ext cx="248825" cy="195400"/>
            </a:xfrm>
            <a:custGeom>
              <a:avLst/>
              <a:gdLst/>
              <a:ahLst/>
              <a:cxnLst/>
              <a:rect l="l" t="t" r="r" b="b"/>
              <a:pathLst>
                <a:path w="9953" h="7816" extrusionOk="0">
                  <a:moveTo>
                    <a:pt x="5224" y="0"/>
                  </a:moveTo>
                  <a:cubicBezTo>
                    <a:pt x="4227" y="0"/>
                    <a:pt x="4030" y="1696"/>
                    <a:pt x="3779" y="2293"/>
                  </a:cubicBezTo>
                  <a:cubicBezTo>
                    <a:pt x="3467" y="1753"/>
                    <a:pt x="3436" y="765"/>
                    <a:pt x="2737" y="765"/>
                  </a:cubicBezTo>
                  <a:cubicBezTo>
                    <a:pt x="2663" y="765"/>
                    <a:pt x="2581" y="776"/>
                    <a:pt x="2490" y="800"/>
                  </a:cubicBezTo>
                  <a:cubicBezTo>
                    <a:pt x="1792" y="997"/>
                    <a:pt x="1392" y="2042"/>
                    <a:pt x="1147" y="2639"/>
                  </a:cubicBezTo>
                  <a:cubicBezTo>
                    <a:pt x="747" y="3487"/>
                    <a:pt x="550" y="4382"/>
                    <a:pt x="198" y="5224"/>
                  </a:cubicBezTo>
                  <a:lnTo>
                    <a:pt x="198" y="5325"/>
                  </a:lnTo>
                  <a:cubicBezTo>
                    <a:pt x="48" y="6818"/>
                    <a:pt x="1" y="6442"/>
                    <a:pt x="150" y="7713"/>
                  </a:cubicBezTo>
                  <a:cubicBezTo>
                    <a:pt x="606" y="7792"/>
                    <a:pt x="1376" y="7815"/>
                    <a:pt x="2213" y="7815"/>
                  </a:cubicBezTo>
                  <a:cubicBezTo>
                    <a:pt x="3482" y="7815"/>
                    <a:pt x="4905" y="7761"/>
                    <a:pt x="5624" y="7761"/>
                  </a:cubicBezTo>
                  <a:cubicBezTo>
                    <a:pt x="6167" y="7761"/>
                    <a:pt x="7266" y="7713"/>
                    <a:pt x="7511" y="7069"/>
                  </a:cubicBezTo>
                  <a:cubicBezTo>
                    <a:pt x="7863" y="6370"/>
                    <a:pt x="6914" y="5922"/>
                    <a:pt x="6418" y="5576"/>
                  </a:cubicBezTo>
                  <a:cubicBezTo>
                    <a:pt x="7015" y="5176"/>
                    <a:pt x="8705" y="5325"/>
                    <a:pt x="9057" y="4579"/>
                  </a:cubicBezTo>
                  <a:cubicBezTo>
                    <a:pt x="9552" y="3433"/>
                    <a:pt x="7361" y="3487"/>
                    <a:pt x="6764" y="3385"/>
                  </a:cubicBezTo>
                  <a:cubicBezTo>
                    <a:pt x="7164" y="2938"/>
                    <a:pt x="9952" y="1248"/>
                    <a:pt x="8609" y="597"/>
                  </a:cubicBezTo>
                  <a:cubicBezTo>
                    <a:pt x="8478" y="535"/>
                    <a:pt x="8338" y="508"/>
                    <a:pt x="8194" y="508"/>
                  </a:cubicBezTo>
                  <a:cubicBezTo>
                    <a:pt x="7294" y="508"/>
                    <a:pt x="6214" y="1583"/>
                    <a:pt x="5869" y="2144"/>
                  </a:cubicBezTo>
                  <a:cubicBezTo>
                    <a:pt x="5869" y="1547"/>
                    <a:pt x="6167" y="0"/>
                    <a:pt x="5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36300" y="1308125"/>
              <a:ext cx="200300" cy="129525"/>
            </a:xfrm>
            <a:custGeom>
              <a:avLst/>
              <a:gdLst/>
              <a:ahLst/>
              <a:cxnLst/>
              <a:rect l="l" t="t" r="r" b="b"/>
              <a:pathLst>
                <a:path w="8012" h="5181" extrusionOk="0">
                  <a:moveTo>
                    <a:pt x="7883" y="0"/>
                  </a:moveTo>
                  <a:cubicBezTo>
                    <a:pt x="7859" y="0"/>
                    <a:pt x="7834" y="10"/>
                    <a:pt x="7809" y="34"/>
                  </a:cubicBezTo>
                  <a:cubicBezTo>
                    <a:pt x="6717" y="978"/>
                    <a:pt x="5672" y="1975"/>
                    <a:pt x="4526" y="2840"/>
                  </a:cubicBezTo>
                  <a:cubicBezTo>
                    <a:pt x="3260" y="3813"/>
                    <a:pt x="1768" y="4810"/>
                    <a:pt x="126" y="4983"/>
                  </a:cubicBezTo>
                  <a:cubicBezTo>
                    <a:pt x="1" y="4983"/>
                    <a:pt x="1" y="5180"/>
                    <a:pt x="126" y="5180"/>
                  </a:cubicBezTo>
                  <a:cubicBezTo>
                    <a:pt x="1714" y="5007"/>
                    <a:pt x="3135" y="4112"/>
                    <a:pt x="4400" y="3192"/>
                  </a:cubicBezTo>
                  <a:cubicBezTo>
                    <a:pt x="5648" y="2273"/>
                    <a:pt x="6765" y="1198"/>
                    <a:pt x="7935" y="154"/>
                  </a:cubicBezTo>
                  <a:cubicBezTo>
                    <a:pt x="8012" y="99"/>
                    <a:pt x="7958" y="0"/>
                    <a:pt x="7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54350" y="1316475"/>
              <a:ext cx="72700" cy="64650"/>
            </a:xfrm>
            <a:custGeom>
              <a:avLst/>
              <a:gdLst/>
              <a:ahLst/>
              <a:cxnLst/>
              <a:rect l="l" t="t" r="r" b="b"/>
              <a:pathLst>
                <a:path w="2908" h="2586" extrusionOk="0">
                  <a:moveTo>
                    <a:pt x="408" y="0"/>
                  </a:moveTo>
                  <a:cubicBezTo>
                    <a:pt x="358" y="0"/>
                    <a:pt x="314" y="32"/>
                    <a:pt x="329" y="94"/>
                  </a:cubicBezTo>
                  <a:cubicBezTo>
                    <a:pt x="353" y="864"/>
                    <a:pt x="329" y="1688"/>
                    <a:pt x="31" y="2387"/>
                  </a:cubicBezTo>
                  <a:cubicBezTo>
                    <a:pt x="1" y="2458"/>
                    <a:pt x="31" y="2536"/>
                    <a:pt x="126" y="2536"/>
                  </a:cubicBezTo>
                  <a:cubicBezTo>
                    <a:pt x="608" y="2536"/>
                    <a:pt x="1091" y="2512"/>
                    <a:pt x="1569" y="2512"/>
                  </a:cubicBezTo>
                  <a:cubicBezTo>
                    <a:pt x="1955" y="2512"/>
                    <a:pt x="2338" y="2528"/>
                    <a:pt x="2717" y="2584"/>
                  </a:cubicBezTo>
                  <a:cubicBezTo>
                    <a:pt x="2724" y="2585"/>
                    <a:pt x="2731" y="2586"/>
                    <a:pt x="2737" y="2586"/>
                  </a:cubicBezTo>
                  <a:cubicBezTo>
                    <a:pt x="2845" y="2586"/>
                    <a:pt x="2907" y="2411"/>
                    <a:pt x="2789" y="2411"/>
                  </a:cubicBezTo>
                  <a:cubicBezTo>
                    <a:pt x="2332" y="2334"/>
                    <a:pt x="1875" y="2316"/>
                    <a:pt x="1421" y="2316"/>
                  </a:cubicBezTo>
                  <a:cubicBezTo>
                    <a:pt x="1033" y="2316"/>
                    <a:pt x="646" y="2330"/>
                    <a:pt x="264" y="2332"/>
                  </a:cubicBezTo>
                  <a:lnTo>
                    <a:pt x="264" y="2332"/>
                  </a:lnTo>
                  <a:cubicBezTo>
                    <a:pt x="529" y="1627"/>
                    <a:pt x="549" y="863"/>
                    <a:pt x="526" y="94"/>
                  </a:cubicBezTo>
                  <a:cubicBezTo>
                    <a:pt x="514" y="32"/>
                    <a:pt x="458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94975" y="1332725"/>
              <a:ext cx="10300" cy="85575"/>
            </a:xfrm>
            <a:custGeom>
              <a:avLst/>
              <a:gdLst/>
              <a:ahLst/>
              <a:cxnLst/>
              <a:rect l="l" t="t" r="r" b="b"/>
              <a:pathLst>
                <a:path w="412" h="3423" extrusionOk="0">
                  <a:moveTo>
                    <a:pt x="265" y="1"/>
                  </a:moveTo>
                  <a:cubicBezTo>
                    <a:pt x="216" y="1"/>
                    <a:pt x="167" y="32"/>
                    <a:pt x="167" y="95"/>
                  </a:cubicBezTo>
                  <a:cubicBezTo>
                    <a:pt x="167" y="1164"/>
                    <a:pt x="215" y="2256"/>
                    <a:pt x="18" y="3301"/>
                  </a:cubicBezTo>
                  <a:cubicBezTo>
                    <a:pt x="0" y="3375"/>
                    <a:pt x="56" y="3422"/>
                    <a:pt x="109" y="3422"/>
                  </a:cubicBezTo>
                  <a:cubicBezTo>
                    <a:pt x="146" y="3422"/>
                    <a:pt x="181" y="3400"/>
                    <a:pt x="191" y="3349"/>
                  </a:cubicBezTo>
                  <a:cubicBezTo>
                    <a:pt x="412" y="2280"/>
                    <a:pt x="364" y="1188"/>
                    <a:pt x="364" y="95"/>
                  </a:cubicBezTo>
                  <a:cubicBezTo>
                    <a:pt x="364" y="32"/>
                    <a:pt x="315" y="1"/>
                    <a:pt x="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91275" y="1415050"/>
              <a:ext cx="92950" cy="29475"/>
            </a:xfrm>
            <a:custGeom>
              <a:avLst/>
              <a:gdLst/>
              <a:ahLst/>
              <a:cxnLst/>
              <a:rect l="l" t="t" r="r" b="b"/>
              <a:pathLst>
                <a:path w="3718" h="1179" extrusionOk="0">
                  <a:moveTo>
                    <a:pt x="151" y="0"/>
                  </a:moveTo>
                  <a:cubicBezTo>
                    <a:pt x="50" y="0"/>
                    <a:pt x="0" y="160"/>
                    <a:pt x="112" y="181"/>
                  </a:cubicBezTo>
                  <a:cubicBezTo>
                    <a:pt x="1263" y="498"/>
                    <a:pt x="2315" y="1179"/>
                    <a:pt x="3536" y="1179"/>
                  </a:cubicBezTo>
                  <a:cubicBezTo>
                    <a:pt x="3557" y="1179"/>
                    <a:pt x="3578" y="1178"/>
                    <a:pt x="3598" y="1178"/>
                  </a:cubicBezTo>
                  <a:cubicBezTo>
                    <a:pt x="3718" y="1178"/>
                    <a:pt x="3718" y="981"/>
                    <a:pt x="3598" y="981"/>
                  </a:cubicBezTo>
                  <a:cubicBezTo>
                    <a:pt x="3578" y="981"/>
                    <a:pt x="3558" y="982"/>
                    <a:pt x="3537" y="982"/>
                  </a:cubicBezTo>
                  <a:cubicBezTo>
                    <a:pt x="2339" y="982"/>
                    <a:pt x="1287" y="301"/>
                    <a:pt x="190" y="8"/>
                  </a:cubicBezTo>
                  <a:cubicBezTo>
                    <a:pt x="176" y="3"/>
                    <a:pt x="163" y="0"/>
                    <a:pt x="1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24500" y="1359275"/>
              <a:ext cx="8250" cy="6275"/>
            </a:xfrm>
            <a:custGeom>
              <a:avLst/>
              <a:gdLst/>
              <a:ahLst/>
              <a:cxnLst/>
              <a:rect l="l" t="t" r="r" b="b"/>
              <a:pathLst>
                <a:path w="330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31975" y="13480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34500" y="13567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061825" y="140897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065550" y="13965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1"/>
                    <a:pt x="180" y="251"/>
                  </a:cubicBezTo>
                  <a:cubicBezTo>
                    <a:pt x="329" y="251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71825" y="1408975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140175" y="129582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2"/>
                    <a:pt x="180" y="252"/>
                  </a:cubicBezTo>
                  <a:cubicBezTo>
                    <a:pt x="329" y="252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140175" y="130582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80" y="1"/>
                  </a:moveTo>
                  <a:cubicBezTo>
                    <a:pt x="1" y="1"/>
                    <a:pt x="1" y="246"/>
                    <a:pt x="180" y="246"/>
                  </a:cubicBezTo>
                  <a:cubicBezTo>
                    <a:pt x="329" y="246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37800" y="13865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2" y="251"/>
                    <a:pt x="322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141525" y="13742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83475" y="1323150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90925" y="131450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05125" y="1137725"/>
              <a:ext cx="73475" cy="75450"/>
            </a:xfrm>
            <a:custGeom>
              <a:avLst/>
              <a:gdLst/>
              <a:ahLst/>
              <a:cxnLst/>
              <a:rect l="l" t="t" r="r" b="b"/>
              <a:pathLst>
                <a:path w="2939" h="3018" extrusionOk="0">
                  <a:moveTo>
                    <a:pt x="1562" y="0"/>
                  </a:moveTo>
                  <a:cubicBezTo>
                    <a:pt x="1516" y="0"/>
                    <a:pt x="1467" y="3"/>
                    <a:pt x="1416" y="9"/>
                  </a:cubicBezTo>
                  <a:cubicBezTo>
                    <a:pt x="1" y="182"/>
                    <a:pt x="693" y="2618"/>
                    <a:pt x="1541" y="3018"/>
                  </a:cubicBezTo>
                  <a:lnTo>
                    <a:pt x="1613" y="2994"/>
                  </a:lnTo>
                  <a:cubicBezTo>
                    <a:pt x="1879" y="2439"/>
                    <a:pt x="2938" y="0"/>
                    <a:pt x="1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64825" y="1203850"/>
              <a:ext cx="30475" cy="49175"/>
            </a:xfrm>
            <a:custGeom>
              <a:avLst/>
              <a:gdLst/>
              <a:ahLst/>
              <a:cxnLst/>
              <a:rect l="l" t="t" r="r" b="b"/>
              <a:pathLst>
                <a:path w="1219" h="1967" extrusionOk="0">
                  <a:moveTo>
                    <a:pt x="678" y="0"/>
                  </a:moveTo>
                  <a:cubicBezTo>
                    <a:pt x="411" y="0"/>
                    <a:pt x="117" y="450"/>
                    <a:pt x="49" y="820"/>
                  </a:cubicBezTo>
                  <a:cubicBezTo>
                    <a:pt x="1" y="1143"/>
                    <a:pt x="25" y="1543"/>
                    <a:pt x="120" y="1865"/>
                  </a:cubicBezTo>
                  <a:lnTo>
                    <a:pt x="246" y="1967"/>
                  </a:lnTo>
                  <a:cubicBezTo>
                    <a:pt x="646" y="1913"/>
                    <a:pt x="1219" y="922"/>
                    <a:pt x="1016" y="373"/>
                  </a:cubicBezTo>
                  <a:cubicBezTo>
                    <a:pt x="928" y="105"/>
                    <a:pt x="806" y="0"/>
                    <a:pt x="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95775" y="1256675"/>
              <a:ext cx="82675" cy="39625"/>
            </a:xfrm>
            <a:custGeom>
              <a:avLst/>
              <a:gdLst/>
              <a:ahLst/>
              <a:cxnLst/>
              <a:rect l="l" t="t" r="r" b="b"/>
              <a:pathLst>
                <a:path w="3307" h="1585" extrusionOk="0">
                  <a:moveTo>
                    <a:pt x="1601" y="1"/>
                  </a:moveTo>
                  <a:cubicBezTo>
                    <a:pt x="845" y="1"/>
                    <a:pt x="1" y="912"/>
                    <a:pt x="918" y="1418"/>
                  </a:cubicBezTo>
                  <a:cubicBezTo>
                    <a:pt x="1134" y="1534"/>
                    <a:pt x="1349" y="1584"/>
                    <a:pt x="1558" y="1584"/>
                  </a:cubicBezTo>
                  <a:cubicBezTo>
                    <a:pt x="2294" y="1584"/>
                    <a:pt x="2958" y="964"/>
                    <a:pt x="3306" y="421"/>
                  </a:cubicBezTo>
                  <a:lnTo>
                    <a:pt x="3306" y="421"/>
                  </a:lnTo>
                  <a:lnTo>
                    <a:pt x="3211" y="451"/>
                  </a:lnTo>
                  <a:cubicBezTo>
                    <a:pt x="2763" y="248"/>
                    <a:pt x="2190" y="27"/>
                    <a:pt x="1664" y="3"/>
                  </a:cubicBezTo>
                  <a:cubicBezTo>
                    <a:pt x="1643" y="1"/>
                    <a:pt x="1622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186250" y="1447175"/>
              <a:ext cx="156825" cy="141950"/>
            </a:xfrm>
            <a:custGeom>
              <a:avLst/>
              <a:gdLst/>
              <a:ahLst/>
              <a:cxnLst/>
              <a:rect l="l" t="t" r="r" b="b"/>
              <a:pathLst>
                <a:path w="6273" h="5678" extrusionOk="0">
                  <a:moveTo>
                    <a:pt x="144" y="0"/>
                  </a:moveTo>
                  <a:cubicBezTo>
                    <a:pt x="73" y="0"/>
                    <a:pt x="1" y="72"/>
                    <a:pt x="52" y="144"/>
                  </a:cubicBezTo>
                  <a:cubicBezTo>
                    <a:pt x="350" y="711"/>
                    <a:pt x="774" y="1188"/>
                    <a:pt x="1371" y="1433"/>
                  </a:cubicBezTo>
                  <a:cubicBezTo>
                    <a:pt x="1992" y="1684"/>
                    <a:pt x="2690" y="1756"/>
                    <a:pt x="3335" y="1935"/>
                  </a:cubicBezTo>
                  <a:cubicBezTo>
                    <a:pt x="4231" y="2132"/>
                    <a:pt x="4929" y="2579"/>
                    <a:pt x="5401" y="3373"/>
                  </a:cubicBezTo>
                  <a:cubicBezTo>
                    <a:pt x="5801" y="4048"/>
                    <a:pt x="5974" y="4842"/>
                    <a:pt x="6069" y="5612"/>
                  </a:cubicBezTo>
                  <a:cubicBezTo>
                    <a:pt x="6080" y="5658"/>
                    <a:pt x="6111" y="5678"/>
                    <a:pt x="6144" y="5678"/>
                  </a:cubicBezTo>
                  <a:cubicBezTo>
                    <a:pt x="6203" y="5678"/>
                    <a:pt x="6272" y="5620"/>
                    <a:pt x="6272" y="5541"/>
                  </a:cubicBezTo>
                  <a:cubicBezTo>
                    <a:pt x="6045" y="4120"/>
                    <a:pt x="5598" y="2651"/>
                    <a:pt x="4207" y="2006"/>
                  </a:cubicBezTo>
                  <a:cubicBezTo>
                    <a:pt x="3586" y="1708"/>
                    <a:pt x="2863" y="1636"/>
                    <a:pt x="2189" y="1487"/>
                  </a:cubicBezTo>
                  <a:cubicBezTo>
                    <a:pt x="1293" y="1284"/>
                    <a:pt x="649" y="860"/>
                    <a:pt x="225" y="42"/>
                  </a:cubicBezTo>
                  <a:cubicBezTo>
                    <a:pt x="204" y="12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25975" y="1426525"/>
              <a:ext cx="26200" cy="61975"/>
            </a:xfrm>
            <a:custGeom>
              <a:avLst/>
              <a:gdLst/>
              <a:ahLst/>
              <a:cxnLst/>
              <a:rect l="l" t="t" r="r" b="b"/>
              <a:pathLst>
                <a:path w="1048" h="2479" extrusionOk="0">
                  <a:moveTo>
                    <a:pt x="122" y="1"/>
                  </a:moveTo>
                  <a:cubicBezTo>
                    <a:pt x="59" y="1"/>
                    <a:pt x="1" y="48"/>
                    <a:pt x="33" y="122"/>
                  </a:cubicBezTo>
                  <a:cubicBezTo>
                    <a:pt x="331" y="868"/>
                    <a:pt x="851" y="1567"/>
                    <a:pt x="827" y="2385"/>
                  </a:cubicBezTo>
                  <a:cubicBezTo>
                    <a:pt x="827" y="2447"/>
                    <a:pt x="876" y="2479"/>
                    <a:pt x="925" y="2479"/>
                  </a:cubicBezTo>
                  <a:cubicBezTo>
                    <a:pt x="974" y="2479"/>
                    <a:pt x="1024" y="2447"/>
                    <a:pt x="1024" y="2385"/>
                  </a:cubicBezTo>
                  <a:cubicBezTo>
                    <a:pt x="1048" y="1537"/>
                    <a:pt x="528" y="844"/>
                    <a:pt x="230" y="74"/>
                  </a:cubicBezTo>
                  <a:cubicBezTo>
                    <a:pt x="210" y="23"/>
                    <a:pt x="16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180675" y="1484800"/>
              <a:ext cx="66150" cy="29450"/>
            </a:xfrm>
            <a:custGeom>
              <a:avLst/>
              <a:gdLst/>
              <a:ahLst/>
              <a:cxnLst/>
              <a:rect l="l" t="t" r="r" b="b"/>
              <a:pathLst>
                <a:path w="2646" h="1178" extrusionOk="0">
                  <a:moveTo>
                    <a:pt x="2508" y="0"/>
                  </a:moveTo>
                  <a:cubicBezTo>
                    <a:pt x="2470" y="0"/>
                    <a:pt x="2431" y="17"/>
                    <a:pt x="2412" y="54"/>
                  </a:cubicBezTo>
                  <a:cubicBezTo>
                    <a:pt x="2089" y="877"/>
                    <a:pt x="872" y="973"/>
                    <a:pt x="125" y="973"/>
                  </a:cubicBezTo>
                  <a:cubicBezTo>
                    <a:pt x="7" y="995"/>
                    <a:pt x="0" y="1178"/>
                    <a:pt x="106" y="1178"/>
                  </a:cubicBezTo>
                  <a:cubicBezTo>
                    <a:pt x="112" y="1178"/>
                    <a:pt x="118" y="1177"/>
                    <a:pt x="125" y="1176"/>
                  </a:cubicBezTo>
                  <a:cubicBezTo>
                    <a:pt x="973" y="1176"/>
                    <a:pt x="2239" y="1027"/>
                    <a:pt x="2615" y="131"/>
                  </a:cubicBezTo>
                  <a:cubicBezTo>
                    <a:pt x="2645" y="51"/>
                    <a:pt x="2576" y="0"/>
                    <a:pt x="2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177525" y="1440150"/>
              <a:ext cx="22425" cy="17350"/>
            </a:xfrm>
            <a:custGeom>
              <a:avLst/>
              <a:gdLst/>
              <a:ahLst/>
              <a:cxnLst/>
              <a:rect l="l" t="t" r="r" b="b"/>
              <a:pathLst>
                <a:path w="897" h="694" extrusionOk="0">
                  <a:moveTo>
                    <a:pt x="448" y="1"/>
                  </a:moveTo>
                  <a:cubicBezTo>
                    <a:pt x="1" y="1"/>
                    <a:pt x="1" y="693"/>
                    <a:pt x="448" y="693"/>
                  </a:cubicBezTo>
                  <a:cubicBezTo>
                    <a:pt x="896" y="69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18575" y="1417775"/>
              <a:ext cx="21800" cy="16725"/>
            </a:xfrm>
            <a:custGeom>
              <a:avLst/>
              <a:gdLst/>
              <a:ahLst/>
              <a:cxnLst/>
              <a:rect l="l" t="t" r="r" b="b"/>
              <a:pathLst>
                <a:path w="872" h="669" extrusionOk="0">
                  <a:moveTo>
                    <a:pt x="424" y="0"/>
                  </a:moveTo>
                  <a:cubicBezTo>
                    <a:pt x="0" y="0"/>
                    <a:pt x="0" y="669"/>
                    <a:pt x="424" y="669"/>
                  </a:cubicBezTo>
                  <a:cubicBezTo>
                    <a:pt x="872" y="669"/>
                    <a:pt x="872" y="0"/>
                    <a:pt x="424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172600" y="1501050"/>
              <a:ext cx="22425" cy="18075"/>
            </a:xfrm>
            <a:custGeom>
              <a:avLst/>
              <a:gdLst/>
              <a:ahLst/>
              <a:cxnLst/>
              <a:rect l="l" t="t" r="r" b="b"/>
              <a:pathLst>
                <a:path w="897" h="723" extrusionOk="0">
                  <a:moveTo>
                    <a:pt x="448" y="1"/>
                  </a:moveTo>
                  <a:cubicBezTo>
                    <a:pt x="1" y="1"/>
                    <a:pt x="1" y="723"/>
                    <a:pt x="448" y="723"/>
                  </a:cubicBezTo>
                  <a:cubicBezTo>
                    <a:pt x="896" y="72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160800" y="1623050"/>
              <a:ext cx="251825" cy="123275"/>
            </a:xfrm>
            <a:custGeom>
              <a:avLst/>
              <a:gdLst/>
              <a:ahLst/>
              <a:cxnLst/>
              <a:rect l="l" t="t" r="r" b="b"/>
              <a:pathLst>
                <a:path w="10073" h="4931" extrusionOk="0">
                  <a:moveTo>
                    <a:pt x="5853" y="1"/>
                  </a:moveTo>
                  <a:cubicBezTo>
                    <a:pt x="5433" y="1"/>
                    <a:pt x="5009" y="31"/>
                    <a:pt x="4580" y="94"/>
                  </a:cubicBezTo>
                  <a:cubicBezTo>
                    <a:pt x="3732" y="219"/>
                    <a:pt x="2938" y="493"/>
                    <a:pt x="2114" y="744"/>
                  </a:cubicBezTo>
                  <a:cubicBezTo>
                    <a:pt x="1416" y="965"/>
                    <a:pt x="699" y="1090"/>
                    <a:pt x="73" y="1467"/>
                  </a:cubicBezTo>
                  <a:cubicBezTo>
                    <a:pt x="25" y="1490"/>
                    <a:pt x="1" y="1562"/>
                    <a:pt x="25" y="1616"/>
                  </a:cubicBezTo>
                  <a:cubicBezTo>
                    <a:pt x="1368" y="3478"/>
                    <a:pt x="3505" y="4625"/>
                    <a:pt x="5774" y="4869"/>
                  </a:cubicBezTo>
                  <a:cubicBezTo>
                    <a:pt x="6184" y="4906"/>
                    <a:pt x="6595" y="4931"/>
                    <a:pt x="7004" y="4931"/>
                  </a:cubicBezTo>
                  <a:cubicBezTo>
                    <a:pt x="7459" y="4931"/>
                    <a:pt x="7912" y="4900"/>
                    <a:pt x="8359" y="4822"/>
                  </a:cubicBezTo>
                  <a:cubicBezTo>
                    <a:pt x="8908" y="4720"/>
                    <a:pt x="10024" y="4398"/>
                    <a:pt x="10072" y="3675"/>
                  </a:cubicBezTo>
                  <a:cubicBezTo>
                    <a:pt x="10072" y="3616"/>
                    <a:pt x="10023" y="3586"/>
                    <a:pt x="9974" y="3586"/>
                  </a:cubicBezTo>
                  <a:cubicBezTo>
                    <a:pt x="9924" y="3586"/>
                    <a:pt x="9875" y="3616"/>
                    <a:pt x="9875" y="3675"/>
                  </a:cubicBezTo>
                  <a:cubicBezTo>
                    <a:pt x="9851" y="4004"/>
                    <a:pt x="9380" y="4249"/>
                    <a:pt x="9153" y="4374"/>
                  </a:cubicBezTo>
                  <a:cubicBezTo>
                    <a:pt x="8759" y="4571"/>
                    <a:pt x="8281" y="4649"/>
                    <a:pt x="7863" y="4696"/>
                  </a:cubicBezTo>
                  <a:cubicBezTo>
                    <a:pt x="7604" y="4723"/>
                    <a:pt x="7345" y="4734"/>
                    <a:pt x="7085" y="4734"/>
                  </a:cubicBezTo>
                  <a:cubicBezTo>
                    <a:pt x="6598" y="4734"/>
                    <a:pt x="6111" y="4695"/>
                    <a:pt x="5625" y="4649"/>
                  </a:cubicBezTo>
                  <a:cubicBezTo>
                    <a:pt x="3513" y="4425"/>
                    <a:pt x="1529" y="3292"/>
                    <a:pt x="255" y="1592"/>
                  </a:cubicBezTo>
                  <a:lnTo>
                    <a:pt x="255" y="1592"/>
                  </a:lnTo>
                  <a:cubicBezTo>
                    <a:pt x="810" y="1273"/>
                    <a:pt x="1445" y="1130"/>
                    <a:pt x="2043" y="965"/>
                  </a:cubicBezTo>
                  <a:cubicBezTo>
                    <a:pt x="2789" y="768"/>
                    <a:pt x="3505" y="517"/>
                    <a:pt x="4281" y="368"/>
                  </a:cubicBezTo>
                  <a:cubicBezTo>
                    <a:pt x="4825" y="260"/>
                    <a:pt x="5367" y="207"/>
                    <a:pt x="5905" y="207"/>
                  </a:cubicBezTo>
                  <a:cubicBezTo>
                    <a:pt x="7085" y="207"/>
                    <a:pt x="8244" y="461"/>
                    <a:pt x="9356" y="941"/>
                  </a:cubicBezTo>
                  <a:cubicBezTo>
                    <a:pt x="9370" y="947"/>
                    <a:pt x="9384" y="949"/>
                    <a:pt x="9397" y="949"/>
                  </a:cubicBezTo>
                  <a:cubicBezTo>
                    <a:pt x="9496" y="949"/>
                    <a:pt x="9562" y="810"/>
                    <a:pt x="9451" y="768"/>
                  </a:cubicBezTo>
                  <a:cubicBezTo>
                    <a:pt x="8284" y="265"/>
                    <a:pt x="7088" y="1"/>
                    <a:pt x="5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163950" y="1660300"/>
              <a:ext cx="234900" cy="26350"/>
            </a:xfrm>
            <a:custGeom>
              <a:avLst/>
              <a:gdLst/>
              <a:ahLst/>
              <a:cxnLst/>
              <a:rect l="l" t="t" r="r" b="b"/>
              <a:pathLst>
                <a:path w="9396" h="1054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1517" y="323"/>
                    <a:pt x="2908" y="544"/>
                    <a:pt x="4305" y="693"/>
                  </a:cubicBezTo>
                  <a:cubicBezTo>
                    <a:pt x="5272" y="794"/>
                    <a:pt x="6245" y="896"/>
                    <a:pt x="7212" y="968"/>
                  </a:cubicBezTo>
                  <a:cubicBezTo>
                    <a:pt x="7643" y="1002"/>
                    <a:pt x="8091" y="1053"/>
                    <a:pt x="8534" y="1053"/>
                  </a:cubicBezTo>
                  <a:cubicBezTo>
                    <a:pt x="8784" y="1053"/>
                    <a:pt x="9034" y="1037"/>
                    <a:pt x="9278" y="991"/>
                  </a:cubicBezTo>
                  <a:cubicBezTo>
                    <a:pt x="9396" y="969"/>
                    <a:pt x="9355" y="792"/>
                    <a:pt x="9250" y="792"/>
                  </a:cubicBezTo>
                  <a:cubicBezTo>
                    <a:pt x="9243" y="792"/>
                    <a:pt x="9237" y="793"/>
                    <a:pt x="9230" y="794"/>
                  </a:cubicBezTo>
                  <a:cubicBezTo>
                    <a:pt x="9000" y="839"/>
                    <a:pt x="8761" y="855"/>
                    <a:pt x="8519" y="855"/>
                  </a:cubicBezTo>
                  <a:cubicBezTo>
                    <a:pt x="8078" y="855"/>
                    <a:pt x="7629" y="801"/>
                    <a:pt x="7212" y="771"/>
                  </a:cubicBezTo>
                  <a:cubicBezTo>
                    <a:pt x="6245" y="693"/>
                    <a:pt x="5272" y="597"/>
                    <a:pt x="4305" y="496"/>
                  </a:cubicBezTo>
                  <a:cubicBezTo>
                    <a:pt x="2908" y="347"/>
                    <a:pt x="1517" y="126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195425" y="1642950"/>
              <a:ext cx="38100" cy="59175"/>
            </a:xfrm>
            <a:custGeom>
              <a:avLst/>
              <a:gdLst/>
              <a:ahLst/>
              <a:cxnLst/>
              <a:rect l="l" t="t" r="r" b="b"/>
              <a:pathLst>
                <a:path w="1524" h="2367" extrusionOk="0">
                  <a:moveTo>
                    <a:pt x="878" y="0"/>
                  </a:moveTo>
                  <a:cubicBezTo>
                    <a:pt x="823" y="0"/>
                    <a:pt x="775" y="47"/>
                    <a:pt x="807" y="121"/>
                  </a:cubicBezTo>
                  <a:cubicBezTo>
                    <a:pt x="879" y="318"/>
                    <a:pt x="956" y="491"/>
                    <a:pt x="1052" y="671"/>
                  </a:cubicBezTo>
                  <a:cubicBezTo>
                    <a:pt x="1153" y="868"/>
                    <a:pt x="1350" y="1017"/>
                    <a:pt x="1129" y="1214"/>
                  </a:cubicBezTo>
                  <a:cubicBezTo>
                    <a:pt x="753" y="1512"/>
                    <a:pt x="383" y="1811"/>
                    <a:pt x="61" y="2187"/>
                  </a:cubicBezTo>
                  <a:cubicBezTo>
                    <a:pt x="1" y="2261"/>
                    <a:pt x="62" y="2367"/>
                    <a:pt x="140" y="2367"/>
                  </a:cubicBezTo>
                  <a:cubicBezTo>
                    <a:pt x="163" y="2367"/>
                    <a:pt x="187" y="2358"/>
                    <a:pt x="210" y="2336"/>
                  </a:cubicBezTo>
                  <a:cubicBezTo>
                    <a:pt x="580" y="1888"/>
                    <a:pt x="1052" y="1536"/>
                    <a:pt x="1499" y="1166"/>
                  </a:cubicBezTo>
                  <a:cubicBezTo>
                    <a:pt x="1523" y="1142"/>
                    <a:pt x="1523" y="1088"/>
                    <a:pt x="1499" y="1041"/>
                  </a:cubicBezTo>
                  <a:cubicBezTo>
                    <a:pt x="1302" y="742"/>
                    <a:pt x="1129" y="420"/>
                    <a:pt x="980" y="74"/>
                  </a:cubicBezTo>
                  <a:cubicBezTo>
                    <a:pt x="958" y="22"/>
                    <a:pt x="916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258400" y="1626450"/>
              <a:ext cx="52875" cy="106800"/>
            </a:xfrm>
            <a:custGeom>
              <a:avLst/>
              <a:gdLst/>
              <a:ahLst/>
              <a:cxnLst/>
              <a:rect l="l" t="t" r="r" b="b"/>
              <a:pathLst>
                <a:path w="2115" h="4272" extrusionOk="0">
                  <a:moveTo>
                    <a:pt x="423" y="1"/>
                  </a:moveTo>
                  <a:cubicBezTo>
                    <a:pt x="344" y="1"/>
                    <a:pt x="275" y="101"/>
                    <a:pt x="348" y="160"/>
                  </a:cubicBezTo>
                  <a:cubicBezTo>
                    <a:pt x="974" y="704"/>
                    <a:pt x="1470" y="1402"/>
                    <a:pt x="1870" y="2101"/>
                  </a:cubicBezTo>
                  <a:cubicBezTo>
                    <a:pt x="1918" y="2148"/>
                    <a:pt x="945" y="2996"/>
                    <a:pt x="849" y="3068"/>
                  </a:cubicBezTo>
                  <a:cubicBezTo>
                    <a:pt x="551" y="3390"/>
                    <a:pt x="276" y="3742"/>
                    <a:pt x="49" y="4113"/>
                  </a:cubicBezTo>
                  <a:cubicBezTo>
                    <a:pt x="1" y="4197"/>
                    <a:pt x="64" y="4271"/>
                    <a:pt x="135" y="4271"/>
                  </a:cubicBezTo>
                  <a:cubicBezTo>
                    <a:pt x="168" y="4271"/>
                    <a:pt x="203" y="4255"/>
                    <a:pt x="228" y="4214"/>
                  </a:cubicBezTo>
                  <a:cubicBezTo>
                    <a:pt x="700" y="3444"/>
                    <a:pt x="1368" y="2793"/>
                    <a:pt x="2091" y="2226"/>
                  </a:cubicBezTo>
                  <a:cubicBezTo>
                    <a:pt x="2115" y="2196"/>
                    <a:pt x="2115" y="2148"/>
                    <a:pt x="2115" y="2101"/>
                  </a:cubicBezTo>
                  <a:cubicBezTo>
                    <a:pt x="1691" y="1354"/>
                    <a:pt x="1148" y="584"/>
                    <a:pt x="497" y="35"/>
                  </a:cubicBezTo>
                  <a:cubicBezTo>
                    <a:pt x="474" y="11"/>
                    <a:pt x="448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37825" y="1627075"/>
              <a:ext cx="50025" cy="117125"/>
            </a:xfrm>
            <a:custGeom>
              <a:avLst/>
              <a:gdLst/>
              <a:ahLst/>
              <a:cxnLst/>
              <a:rect l="l" t="t" r="r" b="b"/>
              <a:pathLst>
                <a:path w="2001" h="4685" extrusionOk="0">
                  <a:moveTo>
                    <a:pt x="137" y="0"/>
                  </a:moveTo>
                  <a:cubicBezTo>
                    <a:pt x="60" y="0"/>
                    <a:pt x="1" y="106"/>
                    <a:pt x="60" y="183"/>
                  </a:cubicBezTo>
                  <a:cubicBezTo>
                    <a:pt x="579" y="732"/>
                    <a:pt x="1027" y="1353"/>
                    <a:pt x="1499" y="1950"/>
                  </a:cubicBezTo>
                  <a:cubicBezTo>
                    <a:pt x="1526" y="1972"/>
                    <a:pt x="1690" y="2259"/>
                    <a:pt x="1774" y="2259"/>
                  </a:cubicBezTo>
                  <a:cubicBezTo>
                    <a:pt x="1783" y="2259"/>
                    <a:pt x="1791" y="2256"/>
                    <a:pt x="1797" y="2249"/>
                  </a:cubicBezTo>
                  <a:lnTo>
                    <a:pt x="1797" y="2249"/>
                  </a:lnTo>
                  <a:cubicBezTo>
                    <a:pt x="1749" y="2297"/>
                    <a:pt x="1702" y="2350"/>
                    <a:pt x="1678" y="2398"/>
                  </a:cubicBezTo>
                  <a:cubicBezTo>
                    <a:pt x="1529" y="2571"/>
                    <a:pt x="1379" y="2720"/>
                    <a:pt x="1254" y="2894"/>
                  </a:cubicBezTo>
                  <a:cubicBezTo>
                    <a:pt x="979" y="3246"/>
                    <a:pt x="729" y="3592"/>
                    <a:pt x="508" y="3962"/>
                  </a:cubicBezTo>
                  <a:cubicBezTo>
                    <a:pt x="406" y="4141"/>
                    <a:pt x="233" y="4410"/>
                    <a:pt x="305" y="4613"/>
                  </a:cubicBezTo>
                  <a:cubicBezTo>
                    <a:pt x="326" y="4663"/>
                    <a:pt x="370" y="4684"/>
                    <a:pt x="412" y="4684"/>
                  </a:cubicBezTo>
                  <a:cubicBezTo>
                    <a:pt x="476" y="4684"/>
                    <a:pt x="537" y="4635"/>
                    <a:pt x="508" y="4559"/>
                  </a:cubicBezTo>
                  <a:cubicBezTo>
                    <a:pt x="382" y="4291"/>
                    <a:pt x="932" y="3664"/>
                    <a:pt x="1081" y="3467"/>
                  </a:cubicBezTo>
                  <a:cubicBezTo>
                    <a:pt x="1350" y="3097"/>
                    <a:pt x="1648" y="2697"/>
                    <a:pt x="1976" y="2374"/>
                  </a:cubicBezTo>
                  <a:cubicBezTo>
                    <a:pt x="2000" y="2320"/>
                    <a:pt x="2000" y="2273"/>
                    <a:pt x="1976" y="2225"/>
                  </a:cubicBezTo>
                  <a:cubicBezTo>
                    <a:pt x="1350" y="1503"/>
                    <a:pt x="854" y="732"/>
                    <a:pt x="209" y="34"/>
                  </a:cubicBezTo>
                  <a:cubicBezTo>
                    <a:pt x="185" y="10"/>
                    <a:pt x="160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198125" y="1508800"/>
              <a:ext cx="218975" cy="210450"/>
            </a:xfrm>
            <a:custGeom>
              <a:avLst/>
              <a:gdLst/>
              <a:ahLst/>
              <a:cxnLst/>
              <a:rect l="l" t="t" r="r" b="b"/>
              <a:pathLst>
                <a:path w="8759" h="8418" extrusionOk="0">
                  <a:moveTo>
                    <a:pt x="1945" y="0"/>
                  </a:moveTo>
                  <a:cubicBezTo>
                    <a:pt x="1909" y="0"/>
                    <a:pt x="1873" y="5"/>
                    <a:pt x="1839" y="13"/>
                  </a:cubicBezTo>
                  <a:cubicBezTo>
                    <a:pt x="0" y="413"/>
                    <a:pt x="3111" y="3147"/>
                    <a:pt x="3433" y="3398"/>
                  </a:cubicBezTo>
                  <a:cubicBezTo>
                    <a:pt x="2639" y="3672"/>
                    <a:pt x="645" y="3470"/>
                    <a:pt x="1320" y="4741"/>
                  </a:cubicBezTo>
                  <a:cubicBezTo>
                    <a:pt x="1839" y="5589"/>
                    <a:pt x="3505" y="5386"/>
                    <a:pt x="4376" y="5535"/>
                  </a:cubicBezTo>
                  <a:cubicBezTo>
                    <a:pt x="3385" y="6132"/>
                    <a:pt x="1917" y="6383"/>
                    <a:pt x="3308" y="7451"/>
                  </a:cubicBezTo>
                  <a:cubicBezTo>
                    <a:pt x="4030" y="8048"/>
                    <a:pt x="5027" y="8174"/>
                    <a:pt x="5970" y="8323"/>
                  </a:cubicBezTo>
                  <a:cubicBezTo>
                    <a:pt x="6394" y="8386"/>
                    <a:pt x="6873" y="8417"/>
                    <a:pt x="7355" y="8417"/>
                  </a:cubicBezTo>
                  <a:cubicBezTo>
                    <a:pt x="7837" y="8417"/>
                    <a:pt x="8323" y="8386"/>
                    <a:pt x="8758" y="8323"/>
                  </a:cubicBezTo>
                  <a:cubicBezTo>
                    <a:pt x="7809" y="8323"/>
                    <a:pt x="7887" y="4341"/>
                    <a:pt x="7684" y="3273"/>
                  </a:cubicBezTo>
                  <a:cubicBezTo>
                    <a:pt x="7599" y="2537"/>
                    <a:pt x="7381" y="2227"/>
                    <a:pt x="7164" y="2227"/>
                  </a:cubicBezTo>
                  <a:cubicBezTo>
                    <a:pt x="6876" y="2227"/>
                    <a:pt x="6588" y="2774"/>
                    <a:pt x="6615" y="3595"/>
                  </a:cubicBezTo>
                  <a:cubicBezTo>
                    <a:pt x="6293" y="2753"/>
                    <a:pt x="6167" y="1482"/>
                    <a:pt x="5624" y="759"/>
                  </a:cubicBezTo>
                  <a:cubicBezTo>
                    <a:pt x="5391" y="449"/>
                    <a:pt x="5203" y="323"/>
                    <a:pt x="5052" y="323"/>
                  </a:cubicBezTo>
                  <a:cubicBezTo>
                    <a:pt x="4528" y="323"/>
                    <a:pt x="4463" y="1857"/>
                    <a:pt x="4579" y="2479"/>
                  </a:cubicBezTo>
                  <a:cubicBezTo>
                    <a:pt x="4054" y="2027"/>
                    <a:pt x="2757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403575" y="992350"/>
              <a:ext cx="513175" cy="148725"/>
            </a:xfrm>
            <a:custGeom>
              <a:avLst/>
              <a:gdLst/>
              <a:ahLst/>
              <a:cxnLst/>
              <a:rect l="l" t="t" r="r" b="b"/>
              <a:pathLst>
                <a:path w="20527" h="5949" extrusionOk="0">
                  <a:moveTo>
                    <a:pt x="18593" y="1"/>
                  </a:moveTo>
                  <a:cubicBezTo>
                    <a:pt x="18585" y="1"/>
                    <a:pt x="18578" y="2"/>
                    <a:pt x="18569" y="3"/>
                  </a:cubicBezTo>
                  <a:cubicBezTo>
                    <a:pt x="15388" y="672"/>
                    <a:pt x="12152" y="1245"/>
                    <a:pt x="8922" y="1818"/>
                  </a:cubicBezTo>
                  <a:cubicBezTo>
                    <a:pt x="7627" y="2069"/>
                    <a:pt x="6307" y="2313"/>
                    <a:pt x="4988" y="2516"/>
                  </a:cubicBezTo>
                  <a:cubicBezTo>
                    <a:pt x="3943" y="2666"/>
                    <a:pt x="2928" y="2839"/>
                    <a:pt x="1955" y="3233"/>
                  </a:cubicBezTo>
                  <a:cubicBezTo>
                    <a:pt x="1257" y="3507"/>
                    <a:pt x="463" y="3979"/>
                    <a:pt x="266" y="4755"/>
                  </a:cubicBezTo>
                  <a:cubicBezTo>
                    <a:pt x="1" y="5690"/>
                    <a:pt x="1331" y="5949"/>
                    <a:pt x="2878" y="5949"/>
                  </a:cubicBezTo>
                  <a:cubicBezTo>
                    <a:pt x="4540" y="5949"/>
                    <a:pt x="6453" y="5650"/>
                    <a:pt x="6904" y="5573"/>
                  </a:cubicBezTo>
                  <a:cubicBezTo>
                    <a:pt x="10886" y="4976"/>
                    <a:pt x="14868" y="4182"/>
                    <a:pt x="18796" y="3287"/>
                  </a:cubicBezTo>
                  <a:cubicBezTo>
                    <a:pt x="19346" y="3185"/>
                    <a:pt x="19865" y="3060"/>
                    <a:pt x="20414" y="2910"/>
                  </a:cubicBezTo>
                  <a:cubicBezTo>
                    <a:pt x="20526" y="2889"/>
                    <a:pt x="20476" y="2730"/>
                    <a:pt x="20375" y="2730"/>
                  </a:cubicBezTo>
                  <a:cubicBezTo>
                    <a:pt x="20363" y="2730"/>
                    <a:pt x="20350" y="2732"/>
                    <a:pt x="20337" y="2737"/>
                  </a:cubicBezTo>
                  <a:cubicBezTo>
                    <a:pt x="16707" y="3657"/>
                    <a:pt x="12976" y="4331"/>
                    <a:pt x="9292" y="4976"/>
                  </a:cubicBezTo>
                  <a:cubicBezTo>
                    <a:pt x="7651" y="5275"/>
                    <a:pt x="5985" y="5573"/>
                    <a:pt x="4319" y="5698"/>
                  </a:cubicBezTo>
                  <a:cubicBezTo>
                    <a:pt x="3942" y="5726"/>
                    <a:pt x="3562" y="5738"/>
                    <a:pt x="3187" y="5738"/>
                  </a:cubicBezTo>
                  <a:cubicBezTo>
                    <a:pt x="2922" y="5738"/>
                    <a:pt x="2660" y="5732"/>
                    <a:pt x="2403" y="5722"/>
                  </a:cubicBezTo>
                  <a:cubicBezTo>
                    <a:pt x="1830" y="5698"/>
                    <a:pt x="839" y="5675"/>
                    <a:pt x="487" y="5149"/>
                  </a:cubicBezTo>
                  <a:cubicBezTo>
                    <a:pt x="290" y="4827"/>
                    <a:pt x="612" y="4403"/>
                    <a:pt x="809" y="4206"/>
                  </a:cubicBezTo>
                  <a:cubicBezTo>
                    <a:pt x="1185" y="3782"/>
                    <a:pt x="1734" y="3507"/>
                    <a:pt x="2254" y="3310"/>
                  </a:cubicBezTo>
                  <a:cubicBezTo>
                    <a:pt x="3173" y="2964"/>
                    <a:pt x="4146" y="2839"/>
                    <a:pt x="5113" y="2690"/>
                  </a:cubicBezTo>
                  <a:cubicBezTo>
                    <a:pt x="6457" y="2487"/>
                    <a:pt x="7776" y="2242"/>
                    <a:pt x="9095" y="1991"/>
                  </a:cubicBezTo>
                  <a:cubicBezTo>
                    <a:pt x="12277" y="1418"/>
                    <a:pt x="15465" y="875"/>
                    <a:pt x="18623" y="176"/>
                  </a:cubicBezTo>
                  <a:cubicBezTo>
                    <a:pt x="18741" y="154"/>
                    <a:pt x="18701" y="1"/>
                    <a:pt x="18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392750" y="1060350"/>
              <a:ext cx="522975" cy="673725"/>
            </a:xfrm>
            <a:custGeom>
              <a:avLst/>
              <a:gdLst/>
              <a:ahLst/>
              <a:cxnLst/>
              <a:rect l="l" t="t" r="r" b="b"/>
              <a:pathLst>
                <a:path w="20919" h="26949" extrusionOk="0">
                  <a:moveTo>
                    <a:pt x="20820" y="1"/>
                  </a:moveTo>
                  <a:cubicBezTo>
                    <a:pt x="20771" y="1"/>
                    <a:pt x="20722" y="32"/>
                    <a:pt x="20722" y="95"/>
                  </a:cubicBezTo>
                  <a:cubicBezTo>
                    <a:pt x="20495" y="3999"/>
                    <a:pt x="20447" y="7927"/>
                    <a:pt x="20322" y="11832"/>
                  </a:cubicBezTo>
                  <a:cubicBezTo>
                    <a:pt x="20196" y="15139"/>
                    <a:pt x="20077" y="18452"/>
                    <a:pt x="19976" y="21784"/>
                  </a:cubicBezTo>
                  <a:cubicBezTo>
                    <a:pt x="19952" y="22554"/>
                    <a:pt x="19928" y="23300"/>
                    <a:pt x="19850" y="24070"/>
                  </a:cubicBezTo>
                  <a:cubicBezTo>
                    <a:pt x="19850" y="24148"/>
                    <a:pt x="19802" y="24745"/>
                    <a:pt x="19802" y="24745"/>
                  </a:cubicBezTo>
                  <a:cubicBezTo>
                    <a:pt x="19779" y="24769"/>
                    <a:pt x="19725" y="24769"/>
                    <a:pt x="19701" y="24769"/>
                  </a:cubicBezTo>
                  <a:cubicBezTo>
                    <a:pt x="19379" y="24840"/>
                    <a:pt x="19080" y="24894"/>
                    <a:pt x="18782" y="24942"/>
                  </a:cubicBezTo>
                  <a:cubicBezTo>
                    <a:pt x="17540" y="25169"/>
                    <a:pt x="16268" y="25342"/>
                    <a:pt x="15027" y="25515"/>
                  </a:cubicBezTo>
                  <a:cubicBezTo>
                    <a:pt x="11689" y="25986"/>
                    <a:pt x="8358" y="26434"/>
                    <a:pt x="5003" y="26661"/>
                  </a:cubicBezTo>
                  <a:cubicBezTo>
                    <a:pt x="4366" y="26704"/>
                    <a:pt x="3697" y="26756"/>
                    <a:pt x="3034" y="26756"/>
                  </a:cubicBezTo>
                  <a:cubicBezTo>
                    <a:pt x="2579" y="26756"/>
                    <a:pt x="2127" y="26732"/>
                    <a:pt x="1690" y="26661"/>
                  </a:cubicBezTo>
                  <a:cubicBezTo>
                    <a:pt x="746" y="26482"/>
                    <a:pt x="376" y="25586"/>
                    <a:pt x="275" y="24721"/>
                  </a:cubicBezTo>
                  <a:cubicBezTo>
                    <a:pt x="197" y="23945"/>
                    <a:pt x="251" y="23127"/>
                    <a:pt x="275" y="22333"/>
                  </a:cubicBezTo>
                  <a:cubicBezTo>
                    <a:pt x="323" y="21037"/>
                    <a:pt x="376" y="19742"/>
                    <a:pt x="424" y="18452"/>
                  </a:cubicBezTo>
                  <a:cubicBezTo>
                    <a:pt x="448" y="17330"/>
                    <a:pt x="400" y="16184"/>
                    <a:pt x="376" y="15067"/>
                  </a:cubicBezTo>
                  <a:cubicBezTo>
                    <a:pt x="376" y="13700"/>
                    <a:pt x="347" y="12333"/>
                    <a:pt x="400" y="10960"/>
                  </a:cubicBezTo>
                  <a:cubicBezTo>
                    <a:pt x="496" y="8154"/>
                    <a:pt x="746" y="5342"/>
                    <a:pt x="896" y="2507"/>
                  </a:cubicBezTo>
                  <a:cubicBezTo>
                    <a:pt x="896" y="2444"/>
                    <a:pt x="846" y="2413"/>
                    <a:pt x="797" y="2413"/>
                  </a:cubicBezTo>
                  <a:cubicBezTo>
                    <a:pt x="748" y="2413"/>
                    <a:pt x="699" y="2444"/>
                    <a:pt x="699" y="2507"/>
                  </a:cubicBezTo>
                  <a:cubicBezTo>
                    <a:pt x="496" y="6483"/>
                    <a:pt x="149" y="10417"/>
                    <a:pt x="173" y="14369"/>
                  </a:cubicBezTo>
                  <a:cubicBezTo>
                    <a:pt x="197" y="15712"/>
                    <a:pt x="197" y="17032"/>
                    <a:pt x="197" y="18375"/>
                  </a:cubicBezTo>
                  <a:cubicBezTo>
                    <a:pt x="227" y="20315"/>
                    <a:pt x="0" y="22231"/>
                    <a:pt x="48" y="24172"/>
                  </a:cubicBezTo>
                  <a:cubicBezTo>
                    <a:pt x="78" y="25139"/>
                    <a:pt x="227" y="26112"/>
                    <a:pt x="1123" y="26661"/>
                  </a:cubicBezTo>
                  <a:cubicBezTo>
                    <a:pt x="1517" y="26902"/>
                    <a:pt x="2042" y="26949"/>
                    <a:pt x="2555" y="26949"/>
                  </a:cubicBezTo>
                  <a:cubicBezTo>
                    <a:pt x="2881" y="26949"/>
                    <a:pt x="3202" y="26930"/>
                    <a:pt x="3481" y="26930"/>
                  </a:cubicBezTo>
                  <a:cubicBezTo>
                    <a:pt x="6693" y="26858"/>
                    <a:pt x="9928" y="26410"/>
                    <a:pt x="13110" y="25986"/>
                  </a:cubicBezTo>
                  <a:cubicBezTo>
                    <a:pt x="14579" y="25789"/>
                    <a:pt x="16047" y="25586"/>
                    <a:pt x="17510" y="25342"/>
                  </a:cubicBezTo>
                  <a:cubicBezTo>
                    <a:pt x="18286" y="25240"/>
                    <a:pt x="19056" y="25139"/>
                    <a:pt x="19826" y="24942"/>
                  </a:cubicBezTo>
                  <a:cubicBezTo>
                    <a:pt x="19898" y="24942"/>
                    <a:pt x="19952" y="24918"/>
                    <a:pt x="19976" y="24816"/>
                  </a:cubicBezTo>
                  <a:cubicBezTo>
                    <a:pt x="20077" y="23998"/>
                    <a:pt x="20125" y="23175"/>
                    <a:pt x="20149" y="22357"/>
                  </a:cubicBezTo>
                  <a:cubicBezTo>
                    <a:pt x="20226" y="20763"/>
                    <a:pt x="20226" y="19169"/>
                    <a:pt x="20322" y="17581"/>
                  </a:cubicBezTo>
                  <a:cubicBezTo>
                    <a:pt x="20399" y="16536"/>
                    <a:pt x="20399" y="15491"/>
                    <a:pt x="20423" y="14470"/>
                  </a:cubicBezTo>
                  <a:cubicBezTo>
                    <a:pt x="20573" y="9671"/>
                    <a:pt x="20644" y="4895"/>
                    <a:pt x="20919" y="95"/>
                  </a:cubicBezTo>
                  <a:cubicBezTo>
                    <a:pt x="20919" y="32"/>
                    <a:pt x="20870" y="1"/>
                    <a:pt x="20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441550" y="1134975"/>
              <a:ext cx="16600" cy="595900"/>
            </a:xfrm>
            <a:custGeom>
              <a:avLst/>
              <a:gdLst/>
              <a:ahLst/>
              <a:cxnLst/>
              <a:rect l="l" t="t" r="r" b="b"/>
              <a:pathLst>
                <a:path w="664" h="23836" extrusionOk="0">
                  <a:moveTo>
                    <a:pt x="562" y="1"/>
                  </a:moveTo>
                  <a:cubicBezTo>
                    <a:pt x="511" y="1"/>
                    <a:pt x="460" y="32"/>
                    <a:pt x="460" y="95"/>
                  </a:cubicBezTo>
                  <a:cubicBezTo>
                    <a:pt x="215" y="7283"/>
                    <a:pt x="36" y="14447"/>
                    <a:pt x="12" y="21634"/>
                  </a:cubicBezTo>
                  <a:lnTo>
                    <a:pt x="12" y="23724"/>
                  </a:lnTo>
                  <a:cubicBezTo>
                    <a:pt x="0" y="23798"/>
                    <a:pt x="44" y="23836"/>
                    <a:pt x="94" y="23836"/>
                  </a:cubicBezTo>
                  <a:cubicBezTo>
                    <a:pt x="144" y="23836"/>
                    <a:pt x="200" y="23798"/>
                    <a:pt x="215" y="23724"/>
                  </a:cubicBezTo>
                  <a:cubicBezTo>
                    <a:pt x="287" y="20291"/>
                    <a:pt x="215" y="16835"/>
                    <a:pt x="311" y="13378"/>
                  </a:cubicBezTo>
                  <a:cubicBezTo>
                    <a:pt x="388" y="9820"/>
                    <a:pt x="436" y="6262"/>
                    <a:pt x="562" y="2704"/>
                  </a:cubicBezTo>
                  <a:cubicBezTo>
                    <a:pt x="585" y="1832"/>
                    <a:pt x="609" y="961"/>
                    <a:pt x="663" y="95"/>
                  </a:cubicBezTo>
                  <a:cubicBezTo>
                    <a:pt x="663" y="32"/>
                    <a:pt x="612" y="1"/>
                    <a:pt x="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427875" y="1025550"/>
              <a:ext cx="468625" cy="80850"/>
            </a:xfrm>
            <a:custGeom>
              <a:avLst/>
              <a:gdLst/>
              <a:ahLst/>
              <a:cxnLst/>
              <a:rect l="l" t="t" r="r" b="b"/>
              <a:pathLst>
                <a:path w="18745" h="3234" extrusionOk="0">
                  <a:moveTo>
                    <a:pt x="16513" y="0"/>
                  </a:moveTo>
                  <a:cubicBezTo>
                    <a:pt x="16278" y="0"/>
                    <a:pt x="16033" y="54"/>
                    <a:pt x="15807" y="90"/>
                  </a:cubicBezTo>
                  <a:cubicBezTo>
                    <a:pt x="14541" y="293"/>
                    <a:pt x="13299" y="514"/>
                    <a:pt x="12028" y="741"/>
                  </a:cubicBezTo>
                  <a:cubicBezTo>
                    <a:pt x="8696" y="1338"/>
                    <a:pt x="5335" y="1935"/>
                    <a:pt x="2004" y="2627"/>
                  </a:cubicBezTo>
                  <a:cubicBezTo>
                    <a:pt x="1383" y="2753"/>
                    <a:pt x="732" y="2878"/>
                    <a:pt x="112" y="3051"/>
                  </a:cubicBezTo>
                  <a:cubicBezTo>
                    <a:pt x="1" y="3072"/>
                    <a:pt x="49" y="3233"/>
                    <a:pt x="148" y="3233"/>
                  </a:cubicBezTo>
                  <a:cubicBezTo>
                    <a:pt x="161" y="3233"/>
                    <a:pt x="175" y="3230"/>
                    <a:pt x="189" y="3224"/>
                  </a:cubicBezTo>
                  <a:cubicBezTo>
                    <a:pt x="1234" y="2950"/>
                    <a:pt x="2326" y="2753"/>
                    <a:pt x="3395" y="2532"/>
                  </a:cubicBezTo>
                  <a:cubicBezTo>
                    <a:pt x="5091" y="2203"/>
                    <a:pt x="6804" y="1881"/>
                    <a:pt x="8523" y="1559"/>
                  </a:cubicBezTo>
                  <a:cubicBezTo>
                    <a:pt x="11132" y="1087"/>
                    <a:pt x="13771" y="514"/>
                    <a:pt x="16380" y="215"/>
                  </a:cubicBezTo>
                  <a:cubicBezTo>
                    <a:pt x="16449" y="207"/>
                    <a:pt x="16517" y="203"/>
                    <a:pt x="16582" y="203"/>
                  </a:cubicBezTo>
                  <a:cubicBezTo>
                    <a:pt x="17520" y="203"/>
                    <a:pt x="18032" y="1012"/>
                    <a:pt x="18523" y="1732"/>
                  </a:cubicBezTo>
                  <a:cubicBezTo>
                    <a:pt x="18546" y="1772"/>
                    <a:pt x="18580" y="1789"/>
                    <a:pt x="18613" y="1789"/>
                  </a:cubicBezTo>
                  <a:cubicBezTo>
                    <a:pt x="18681" y="1789"/>
                    <a:pt x="18744" y="1717"/>
                    <a:pt x="18696" y="1636"/>
                  </a:cubicBezTo>
                  <a:cubicBezTo>
                    <a:pt x="18194" y="890"/>
                    <a:pt x="17699" y="90"/>
                    <a:pt x="16732" y="18"/>
                  </a:cubicBezTo>
                  <a:cubicBezTo>
                    <a:pt x="16660" y="5"/>
                    <a:pt x="16587" y="0"/>
                    <a:pt x="165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19850" y="1093975"/>
              <a:ext cx="22625" cy="44850"/>
            </a:xfrm>
            <a:custGeom>
              <a:avLst/>
              <a:gdLst/>
              <a:ahLst/>
              <a:cxnLst/>
              <a:rect l="l" t="t" r="r" b="b"/>
              <a:pathLst>
                <a:path w="905" h="1794" extrusionOk="0">
                  <a:moveTo>
                    <a:pt x="133" y="0"/>
                  </a:moveTo>
                  <a:cubicBezTo>
                    <a:pt x="64" y="0"/>
                    <a:pt x="0" y="69"/>
                    <a:pt x="39" y="141"/>
                  </a:cubicBezTo>
                  <a:cubicBezTo>
                    <a:pt x="158" y="362"/>
                    <a:pt x="361" y="541"/>
                    <a:pt x="486" y="762"/>
                  </a:cubicBezTo>
                  <a:cubicBezTo>
                    <a:pt x="659" y="1036"/>
                    <a:pt x="707" y="1383"/>
                    <a:pt x="707" y="1681"/>
                  </a:cubicBezTo>
                  <a:cubicBezTo>
                    <a:pt x="695" y="1756"/>
                    <a:pt x="739" y="1793"/>
                    <a:pt x="788" y="1793"/>
                  </a:cubicBezTo>
                  <a:cubicBezTo>
                    <a:pt x="837" y="1793"/>
                    <a:pt x="892" y="1756"/>
                    <a:pt x="904" y="1681"/>
                  </a:cubicBezTo>
                  <a:cubicBezTo>
                    <a:pt x="904" y="1407"/>
                    <a:pt x="856" y="1084"/>
                    <a:pt x="731" y="839"/>
                  </a:cubicBezTo>
                  <a:cubicBezTo>
                    <a:pt x="606" y="541"/>
                    <a:pt x="361" y="338"/>
                    <a:pt x="212" y="39"/>
                  </a:cubicBezTo>
                  <a:cubicBezTo>
                    <a:pt x="189" y="12"/>
                    <a:pt x="160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433200" y="1031475"/>
              <a:ext cx="432650" cy="84150"/>
            </a:xfrm>
            <a:custGeom>
              <a:avLst/>
              <a:gdLst/>
              <a:ahLst/>
              <a:cxnLst/>
              <a:rect l="l" t="t" r="r" b="b"/>
              <a:pathLst>
                <a:path w="17306" h="3366" extrusionOk="0">
                  <a:moveTo>
                    <a:pt x="17136" y="0"/>
                  </a:moveTo>
                  <a:cubicBezTo>
                    <a:pt x="17129" y="0"/>
                    <a:pt x="17123" y="1"/>
                    <a:pt x="17116" y="2"/>
                  </a:cubicBezTo>
                  <a:cubicBezTo>
                    <a:pt x="14973" y="325"/>
                    <a:pt x="12859" y="802"/>
                    <a:pt x="10722" y="1196"/>
                  </a:cubicBezTo>
                  <a:cubicBezTo>
                    <a:pt x="7713" y="1769"/>
                    <a:pt x="4675" y="2366"/>
                    <a:pt x="1642" y="2916"/>
                  </a:cubicBezTo>
                  <a:cubicBezTo>
                    <a:pt x="1146" y="3011"/>
                    <a:pt x="645" y="3136"/>
                    <a:pt x="149" y="3160"/>
                  </a:cubicBezTo>
                  <a:cubicBezTo>
                    <a:pt x="9" y="3188"/>
                    <a:pt x="1" y="3365"/>
                    <a:pt x="125" y="3365"/>
                  </a:cubicBezTo>
                  <a:cubicBezTo>
                    <a:pt x="133" y="3365"/>
                    <a:pt x="141" y="3365"/>
                    <a:pt x="149" y="3363"/>
                  </a:cubicBezTo>
                  <a:cubicBezTo>
                    <a:pt x="818" y="3310"/>
                    <a:pt x="1493" y="3136"/>
                    <a:pt x="2161" y="3011"/>
                  </a:cubicBezTo>
                  <a:cubicBezTo>
                    <a:pt x="3606" y="2766"/>
                    <a:pt x="5027" y="2492"/>
                    <a:pt x="6466" y="2217"/>
                  </a:cubicBezTo>
                  <a:cubicBezTo>
                    <a:pt x="9504" y="1644"/>
                    <a:pt x="12537" y="1047"/>
                    <a:pt x="15570" y="474"/>
                  </a:cubicBezTo>
                  <a:cubicBezTo>
                    <a:pt x="16119" y="378"/>
                    <a:pt x="16638" y="277"/>
                    <a:pt x="17187" y="175"/>
                  </a:cubicBezTo>
                  <a:cubicBezTo>
                    <a:pt x="17306" y="175"/>
                    <a:pt x="17243" y="0"/>
                    <a:pt x="17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36925" y="1041450"/>
              <a:ext cx="439500" cy="83425"/>
            </a:xfrm>
            <a:custGeom>
              <a:avLst/>
              <a:gdLst/>
              <a:ahLst/>
              <a:cxnLst/>
              <a:rect l="l" t="t" r="r" b="b"/>
              <a:pathLst>
                <a:path w="17580" h="3337" extrusionOk="0">
                  <a:moveTo>
                    <a:pt x="17408" y="1"/>
                  </a:moveTo>
                  <a:cubicBezTo>
                    <a:pt x="17401" y="1"/>
                    <a:pt x="17393" y="2"/>
                    <a:pt x="17385" y="3"/>
                  </a:cubicBezTo>
                  <a:cubicBezTo>
                    <a:pt x="15200" y="451"/>
                    <a:pt x="12961" y="821"/>
                    <a:pt x="10722" y="1245"/>
                  </a:cubicBezTo>
                  <a:cubicBezTo>
                    <a:pt x="7684" y="1794"/>
                    <a:pt x="4651" y="2367"/>
                    <a:pt x="1594" y="2911"/>
                  </a:cubicBezTo>
                  <a:cubicBezTo>
                    <a:pt x="1117" y="2988"/>
                    <a:pt x="621" y="3114"/>
                    <a:pt x="150" y="3137"/>
                  </a:cubicBezTo>
                  <a:cubicBezTo>
                    <a:pt x="9" y="3160"/>
                    <a:pt x="1" y="3336"/>
                    <a:pt x="126" y="3336"/>
                  </a:cubicBezTo>
                  <a:cubicBezTo>
                    <a:pt x="133" y="3336"/>
                    <a:pt x="141" y="3336"/>
                    <a:pt x="150" y="3334"/>
                  </a:cubicBezTo>
                  <a:cubicBezTo>
                    <a:pt x="818" y="3287"/>
                    <a:pt x="1493" y="3137"/>
                    <a:pt x="2161" y="3012"/>
                  </a:cubicBezTo>
                  <a:cubicBezTo>
                    <a:pt x="3630" y="2737"/>
                    <a:pt x="5075" y="2493"/>
                    <a:pt x="6519" y="2218"/>
                  </a:cubicBezTo>
                  <a:cubicBezTo>
                    <a:pt x="9600" y="1645"/>
                    <a:pt x="12686" y="1096"/>
                    <a:pt x="15773" y="499"/>
                  </a:cubicBezTo>
                  <a:cubicBezTo>
                    <a:pt x="16340" y="403"/>
                    <a:pt x="16889" y="302"/>
                    <a:pt x="17462" y="176"/>
                  </a:cubicBezTo>
                  <a:cubicBezTo>
                    <a:pt x="17580" y="154"/>
                    <a:pt x="17519" y="1"/>
                    <a:pt x="17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37525" y="1050725"/>
              <a:ext cx="446975" cy="84750"/>
            </a:xfrm>
            <a:custGeom>
              <a:avLst/>
              <a:gdLst/>
              <a:ahLst/>
              <a:cxnLst/>
              <a:rect l="l" t="t" r="r" b="b"/>
              <a:pathLst>
                <a:path w="17879" h="3390" extrusionOk="0">
                  <a:moveTo>
                    <a:pt x="17711" y="0"/>
                  </a:moveTo>
                  <a:cubicBezTo>
                    <a:pt x="17704" y="0"/>
                    <a:pt x="17697" y="1"/>
                    <a:pt x="17689" y="2"/>
                  </a:cubicBezTo>
                  <a:cubicBezTo>
                    <a:pt x="15522" y="450"/>
                    <a:pt x="13307" y="826"/>
                    <a:pt x="11122" y="1226"/>
                  </a:cubicBezTo>
                  <a:cubicBezTo>
                    <a:pt x="8036" y="1793"/>
                    <a:pt x="4973" y="2366"/>
                    <a:pt x="1893" y="2916"/>
                  </a:cubicBezTo>
                  <a:cubicBezTo>
                    <a:pt x="1320" y="3017"/>
                    <a:pt x="723" y="3137"/>
                    <a:pt x="149" y="3190"/>
                  </a:cubicBezTo>
                  <a:cubicBezTo>
                    <a:pt x="9" y="3213"/>
                    <a:pt x="1" y="3389"/>
                    <a:pt x="125" y="3389"/>
                  </a:cubicBezTo>
                  <a:cubicBezTo>
                    <a:pt x="133" y="3389"/>
                    <a:pt x="141" y="3389"/>
                    <a:pt x="149" y="3387"/>
                  </a:cubicBezTo>
                  <a:cubicBezTo>
                    <a:pt x="794" y="3340"/>
                    <a:pt x="1469" y="3190"/>
                    <a:pt x="2137" y="3065"/>
                  </a:cubicBezTo>
                  <a:cubicBezTo>
                    <a:pt x="3558" y="2814"/>
                    <a:pt x="5003" y="2540"/>
                    <a:pt x="6418" y="2295"/>
                  </a:cubicBezTo>
                  <a:cubicBezTo>
                    <a:pt x="9528" y="1722"/>
                    <a:pt x="12662" y="1149"/>
                    <a:pt x="15773" y="552"/>
                  </a:cubicBezTo>
                  <a:cubicBezTo>
                    <a:pt x="16441" y="450"/>
                    <a:pt x="17092" y="331"/>
                    <a:pt x="17761" y="181"/>
                  </a:cubicBezTo>
                  <a:cubicBezTo>
                    <a:pt x="17878" y="153"/>
                    <a:pt x="17818" y="0"/>
                    <a:pt x="17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474450" y="1060125"/>
              <a:ext cx="418700" cy="80300"/>
            </a:xfrm>
            <a:custGeom>
              <a:avLst/>
              <a:gdLst/>
              <a:ahLst/>
              <a:cxnLst/>
              <a:rect l="l" t="t" r="r" b="b"/>
              <a:pathLst>
                <a:path w="16748" h="3212" extrusionOk="0">
                  <a:moveTo>
                    <a:pt x="16582" y="0"/>
                  </a:moveTo>
                  <a:cubicBezTo>
                    <a:pt x="16574" y="0"/>
                    <a:pt x="16566" y="1"/>
                    <a:pt x="16558" y="2"/>
                  </a:cubicBezTo>
                  <a:cubicBezTo>
                    <a:pt x="11084" y="1071"/>
                    <a:pt x="5586" y="1967"/>
                    <a:pt x="117" y="3011"/>
                  </a:cubicBezTo>
                  <a:cubicBezTo>
                    <a:pt x="0" y="3034"/>
                    <a:pt x="34" y="3211"/>
                    <a:pt x="140" y="3211"/>
                  </a:cubicBezTo>
                  <a:cubicBezTo>
                    <a:pt x="148" y="3211"/>
                    <a:pt x="156" y="3210"/>
                    <a:pt x="165" y="3208"/>
                  </a:cubicBezTo>
                  <a:cubicBezTo>
                    <a:pt x="5639" y="2164"/>
                    <a:pt x="11138" y="1244"/>
                    <a:pt x="16630" y="176"/>
                  </a:cubicBezTo>
                  <a:cubicBezTo>
                    <a:pt x="16747" y="153"/>
                    <a:pt x="16692" y="0"/>
                    <a:pt x="16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67200" y="993200"/>
              <a:ext cx="5100" cy="48600"/>
            </a:xfrm>
            <a:custGeom>
              <a:avLst/>
              <a:gdLst/>
              <a:ahLst/>
              <a:cxnLst/>
              <a:rect l="l" t="t" r="r" b="b"/>
              <a:pathLst>
                <a:path w="204" h="1944" extrusionOk="0">
                  <a:moveTo>
                    <a:pt x="102" y="0"/>
                  </a:moveTo>
                  <a:cubicBezTo>
                    <a:pt x="51" y="0"/>
                    <a:pt x="1" y="32"/>
                    <a:pt x="1" y="94"/>
                  </a:cubicBezTo>
                  <a:lnTo>
                    <a:pt x="1" y="1832"/>
                  </a:lnTo>
                  <a:cubicBezTo>
                    <a:pt x="1" y="1906"/>
                    <a:pt x="51" y="1944"/>
                    <a:pt x="102" y="1944"/>
                  </a:cubicBezTo>
                  <a:cubicBezTo>
                    <a:pt x="153" y="1944"/>
                    <a:pt x="204" y="1906"/>
                    <a:pt x="204" y="1832"/>
                  </a:cubicBezTo>
                  <a:lnTo>
                    <a:pt x="204" y="94"/>
                  </a:lnTo>
                  <a:cubicBezTo>
                    <a:pt x="204" y="32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56000" y="1307925"/>
              <a:ext cx="46375" cy="71075"/>
            </a:xfrm>
            <a:custGeom>
              <a:avLst/>
              <a:gdLst/>
              <a:ahLst/>
              <a:cxnLst/>
              <a:rect l="l" t="t" r="r" b="b"/>
              <a:pathLst>
                <a:path w="1855" h="2843" extrusionOk="0">
                  <a:moveTo>
                    <a:pt x="1713" y="0"/>
                  </a:moveTo>
                  <a:cubicBezTo>
                    <a:pt x="1685" y="0"/>
                    <a:pt x="1659" y="12"/>
                    <a:pt x="1643" y="42"/>
                  </a:cubicBezTo>
                  <a:cubicBezTo>
                    <a:pt x="1196" y="986"/>
                    <a:pt x="676" y="1857"/>
                    <a:pt x="55" y="2699"/>
                  </a:cubicBezTo>
                  <a:cubicBezTo>
                    <a:pt x="0" y="2771"/>
                    <a:pt x="71" y="2842"/>
                    <a:pt x="144" y="2842"/>
                  </a:cubicBezTo>
                  <a:cubicBezTo>
                    <a:pt x="175" y="2842"/>
                    <a:pt x="206" y="2830"/>
                    <a:pt x="229" y="2800"/>
                  </a:cubicBezTo>
                  <a:cubicBezTo>
                    <a:pt x="849" y="1953"/>
                    <a:pt x="1369" y="1087"/>
                    <a:pt x="1817" y="138"/>
                  </a:cubicBezTo>
                  <a:cubicBezTo>
                    <a:pt x="1854" y="70"/>
                    <a:pt x="1779" y="0"/>
                    <a:pt x="1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94550" y="1473275"/>
              <a:ext cx="45750" cy="61625"/>
            </a:xfrm>
            <a:custGeom>
              <a:avLst/>
              <a:gdLst/>
              <a:ahLst/>
              <a:cxnLst/>
              <a:rect l="l" t="t" r="r" b="b"/>
              <a:pathLst>
                <a:path w="1830" h="2465" extrusionOk="0">
                  <a:moveTo>
                    <a:pt x="1686" y="1"/>
                  </a:moveTo>
                  <a:cubicBezTo>
                    <a:pt x="1659" y="1"/>
                    <a:pt x="1633" y="13"/>
                    <a:pt x="1617" y="43"/>
                  </a:cubicBezTo>
                  <a:cubicBezTo>
                    <a:pt x="1247" y="891"/>
                    <a:pt x="572" y="1559"/>
                    <a:pt x="53" y="2306"/>
                  </a:cubicBezTo>
                  <a:cubicBezTo>
                    <a:pt x="0" y="2390"/>
                    <a:pt x="65" y="2464"/>
                    <a:pt x="135" y="2464"/>
                  </a:cubicBezTo>
                  <a:cubicBezTo>
                    <a:pt x="168" y="2464"/>
                    <a:pt x="203" y="2448"/>
                    <a:pt x="226" y="2407"/>
                  </a:cubicBezTo>
                  <a:cubicBezTo>
                    <a:pt x="751" y="1661"/>
                    <a:pt x="1420" y="1010"/>
                    <a:pt x="1796" y="144"/>
                  </a:cubicBezTo>
                  <a:cubicBezTo>
                    <a:pt x="1830" y="73"/>
                    <a:pt x="1753" y="1"/>
                    <a:pt x="1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78550" y="123927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490950" y="122495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94675" y="124300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43025" y="1298975"/>
              <a:ext cx="13000" cy="10025"/>
            </a:xfrm>
            <a:custGeom>
              <a:avLst/>
              <a:gdLst/>
              <a:ahLst/>
              <a:cxnLst/>
              <a:rect l="l" t="t" r="r" b="b"/>
              <a:pathLst>
                <a:path w="520" h="401" extrusionOk="0">
                  <a:moveTo>
                    <a:pt x="275" y="0"/>
                  </a:moveTo>
                  <a:cubicBezTo>
                    <a:pt x="0" y="0"/>
                    <a:pt x="0" y="400"/>
                    <a:pt x="275" y="400"/>
                  </a:cubicBezTo>
                  <a:cubicBezTo>
                    <a:pt x="520" y="400"/>
                    <a:pt x="520" y="0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55400" y="1284650"/>
              <a:ext cx="12425" cy="10025"/>
            </a:xfrm>
            <a:custGeom>
              <a:avLst/>
              <a:gdLst/>
              <a:ahLst/>
              <a:cxnLst/>
              <a:rect l="l" t="t" r="r" b="b"/>
              <a:pathLst>
                <a:path w="497" h="401" extrusionOk="0">
                  <a:moveTo>
                    <a:pt x="252" y="0"/>
                  </a:moveTo>
                  <a:cubicBezTo>
                    <a:pt x="1" y="0"/>
                    <a:pt x="1" y="400"/>
                    <a:pt x="252" y="400"/>
                  </a:cubicBezTo>
                  <a:cubicBezTo>
                    <a:pt x="496" y="400"/>
                    <a:pt x="496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59150" y="1302700"/>
              <a:ext cx="13150" cy="10025"/>
            </a:xfrm>
            <a:custGeom>
              <a:avLst/>
              <a:gdLst/>
              <a:ahLst/>
              <a:cxnLst/>
              <a:rect l="l" t="t" r="r" b="b"/>
              <a:pathLst>
                <a:path w="526" h="401" extrusionOk="0">
                  <a:moveTo>
                    <a:pt x="251" y="1"/>
                  </a:moveTo>
                  <a:cubicBezTo>
                    <a:pt x="0" y="1"/>
                    <a:pt x="0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78550" y="166582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0950" y="165150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494675" y="166955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528250" y="1598075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0"/>
                  </a:moveTo>
                  <a:cubicBezTo>
                    <a:pt x="1" y="0"/>
                    <a:pt x="1" y="376"/>
                    <a:pt x="252" y="376"/>
                  </a:cubicBezTo>
                  <a:lnTo>
                    <a:pt x="1374" y="376"/>
                  </a:lnTo>
                  <a:cubicBezTo>
                    <a:pt x="1619" y="376"/>
                    <a:pt x="1619" y="0"/>
                    <a:pt x="1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551400" y="1576750"/>
              <a:ext cx="17325" cy="16525"/>
            </a:xfrm>
            <a:custGeom>
              <a:avLst/>
              <a:gdLst/>
              <a:ahLst/>
              <a:cxnLst/>
              <a:rect l="l" t="t" r="r" b="b"/>
              <a:pathLst>
                <a:path w="693" h="661" extrusionOk="0">
                  <a:moveTo>
                    <a:pt x="209" y="1"/>
                  </a:moveTo>
                  <a:cubicBezTo>
                    <a:pt x="160" y="1"/>
                    <a:pt x="111" y="20"/>
                    <a:pt x="72" y="59"/>
                  </a:cubicBezTo>
                  <a:cubicBezTo>
                    <a:pt x="0" y="131"/>
                    <a:pt x="0" y="256"/>
                    <a:pt x="72" y="334"/>
                  </a:cubicBezTo>
                  <a:cubicBezTo>
                    <a:pt x="173" y="429"/>
                    <a:pt x="269" y="507"/>
                    <a:pt x="347" y="602"/>
                  </a:cubicBezTo>
                  <a:cubicBezTo>
                    <a:pt x="382" y="641"/>
                    <a:pt x="432" y="660"/>
                    <a:pt x="482" y="660"/>
                  </a:cubicBezTo>
                  <a:cubicBezTo>
                    <a:pt x="532" y="660"/>
                    <a:pt x="582" y="641"/>
                    <a:pt x="621" y="602"/>
                  </a:cubicBezTo>
                  <a:cubicBezTo>
                    <a:pt x="693" y="531"/>
                    <a:pt x="693" y="405"/>
                    <a:pt x="621" y="334"/>
                  </a:cubicBezTo>
                  <a:cubicBezTo>
                    <a:pt x="544" y="232"/>
                    <a:pt x="448" y="155"/>
                    <a:pt x="347" y="59"/>
                  </a:cubicBezTo>
                  <a:cubicBezTo>
                    <a:pt x="308" y="20"/>
                    <a:pt x="258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549250" y="1612200"/>
              <a:ext cx="21050" cy="17725"/>
            </a:xfrm>
            <a:custGeom>
              <a:avLst/>
              <a:gdLst/>
              <a:ahLst/>
              <a:cxnLst/>
              <a:rect l="l" t="t" r="r" b="b"/>
              <a:pathLst>
                <a:path w="842" h="709" extrusionOk="0">
                  <a:moveTo>
                    <a:pt x="558" y="1"/>
                  </a:moveTo>
                  <a:cubicBezTo>
                    <a:pt x="515" y="1"/>
                    <a:pt x="471" y="17"/>
                    <a:pt x="433" y="56"/>
                  </a:cubicBezTo>
                  <a:cubicBezTo>
                    <a:pt x="331" y="181"/>
                    <a:pt x="236" y="283"/>
                    <a:pt x="134" y="378"/>
                  </a:cubicBezTo>
                  <a:cubicBezTo>
                    <a:pt x="0" y="517"/>
                    <a:pt x="134" y="709"/>
                    <a:pt x="282" y="709"/>
                  </a:cubicBezTo>
                  <a:cubicBezTo>
                    <a:pt x="325" y="709"/>
                    <a:pt x="369" y="692"/>
                    <a:pt x="409" y="653"/>
                  </a:cubicBezTo>
                  <a:cubicBezTo>
                    <a:pt x="504" y="557"/>
                    <a:pt x="606" y="456"/>
                    <a:pt x="707" y="330"/>
                  </a:cubicBezTo>
                  <a:cubicBezTo>
                    <a:pt x="841" y="196"/>
                    <a:pt x="706" y="1"/>
                    <a:pt x="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52125" y="1599250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1"/>
                  </a:moveTo>
                  <a:cubicBezTo>
                    <a:pt x="1" y="1"/>
                    <a:pt x="1" y="377"/>
                    <a:pt x="252" y="377"/>
                  </a:cubicBezTo>
                  <a:lnTo>
                    <a:pt x="1374" y="377"/>
                  </a:lnTo>
                  <a:cubicBezTo>
                    <a:pt x="1619" y="377"/>
                    <a:pt x="1619" y="1"/>
                    <a:pt x="1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752125" y="1613475"/>
              <a:ext cx="17500" cy="16525"/>
            </a:xfrm>
            <a:custGeom>
              <a:avLst/>
              <a:gdLst/>
              <a:ahLst/>
              <a:cxnLst/>
              <a:rect l="l" t="t" r="r" b="b"/>
              <a:pathLst>
                <a:path w="700" h="661" extrusionOk="0">
                  <a:moveTo>
                    <a:pt x="213" y="0"/>
                  </a:moveTo>
                  <a:cubicBezTo>
                    <a:pt x="163" y="0"/>
                    <a:pt x="114" y="20"/>
                    <a:pt x="78" y="59"/>
                  </a:cubicBezTo>
                  <a:cubicBezTo>
                    <a:pt x="1" y="130"/>
                    <a:pt x="1" y="256"/>
                    <a:pt x="78" y="327"/>
                  </a:cubicBezTo>
                  <a:lnTo>
                    <a:pt x="353" y="602"/>
                  </a:lnTo>
                  <a:cubicBezTo>
                    <a:pt x="389" y="641"/>
                    <a:pt x="438" y="660"/>
                    <a:pt x="488" y="660"/>
                  </a:cubicBezTo>
                  <a:cubicBezTo>
                    <a:pt x="538" y="660"/>
                    <a:pt x="589" y="641"/>
                    <a:pt x="628" y="602"/>
                  </a:cubicBezTo>
                  <a:cubicBezTo>
                    <a:pt x="699" y="530"/>
                    <a:pt x="699" y="405"/>
                    <a:pt x="628" y="327"/>
                  </a:cubicBezTo>
                  <a:cubicBezTo>
                    <a:pt x="526" y="232"/>
                    <a:pt x="449" y="154"/>
                    <a:pt x="353" y="59"/>
                  </a:cubicBezTo>
                  <a:cubicBezTo>
                    <a:pt x="314" y="20"/>
                    <a:pt x="263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750725" y="1576825"/>
              <a:ext cx="21500" cy="17725"/>
            </a:xfrm>
            <a:custGeom>
              <a:avLst/>
              <a:gdLst/>
              <a:ahLst/>
              <a:cxnLst/>
              <a:rect l="l" t="t" r="r" b="b"/>
              <a:pathLst>
                <a:path w="860" h="709" extrusionOk="0">
                  <a:moveTo>
                    <a:pt x="584" y="0"/>
                  </a:moveTo>
                  <a:cubicBezTo>
                    <a:pt x="541" y="0"/>
                    <a:pt x="496" y="17"/>
                    <a:pt x="457" y="56"/>
                  </a:cubicBezTo>
                  <a:cubicBezTo>
                    <a:pt x="331" y="152"/>
                    <a:pt x="236" y="253"/>
                    <a:pt x="134" y="378"/>
                  </a:cubicBezTo>
                  <a:cubicBezTo>
                    <a:pt x="0" y="513"/>
                    <a:pt x="135" y="708"/>
                    <a:pt x="283" y="708"/>
                  </a:cubicBezTo>
                  <a:cubicBezTo>
                    <a:pt x="326" y="708"/>
                    <a:pt x="370" y="692"/>
                    <a:pt x="409" y="653"/>
                  </a:cubicBezTo>
                  <a:cubicBezTo>
                    <a:pt x="505" y="528"/>
                    <a:pt x="606" y="426"/>
                    <a:pt x="708" y="331"/>
                  </a:cubicBezTo>
                  <a:cubicBezTo>
                    <a:pt x="860" y="192"/>
                    <a:pt x="730" y="0"/>
                    <a:pt x="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58250" y="1537525"/>
              <a:ext cx="140350" cy="139400"/>
            </a:xfrm>
            <a:custGeom>
              <a:avLst/>
              <a:gdLst/>
              <a:ahLst/>
              <a:cxnLst/>
              <a:rect l="l" t="t" r="r" b="b"/>
              <a:pathLst>
                <a:path w="5614" h="5576" extrusionOk="0">
                  <a:moveTo>
                    <a:pt x="135" y="0"/>
                  </a:moveTo>
                  <a:cubicBezTo>
                    <a:pt x="61" y="0"/>
                    <a:pt x="0" y="106"/>
                    <a:pt x="55" y="183"/>
                  </a:cubicBezTo>
                  <a:cubicBezTo>
                    <a:pt x="503" y="607"/>
                    <a:pt x="801" y="1127"/>
                    <a:pt x="1201" y="1574"/>
                  </a:cubicBezTo>
                  <a:cubicBezTo>
                    <a:pt x="1625" y="2052"/>
                    <a:pt x="2097" y="2523"/>
                    <a:pt x="2545" y="3019"/>
                  </a:cubicBezTo>
                  <a:cubicBezTo>
                    <a:pt x="3440" y="3938"/>
                    <a:pt x="4336" y="4858"/>
                    <a:pt x="5428" y="5556"/>
                  </a:cubicBezTo>
                  <a:cubicBezTo>
                    <a:pt x="5445" y="5570"/>
                    <a:pt x="5463" y="5575"/>
                    <a:pt x="5479" y="5575"/>
                  </a:cubicBezTo>
                  <a:cubicBezTo>
                    <a:pt x="5558" y="5575"/>
                    <a:pt x="5614" y="5442"/>
                    <a:pt x="5529" y="5383"/>
                  </a:cubicBezTo>
                  <a:cubicBezTo>
                    <a:pt x="4461" y="4685"/>
                    <a:pt x="3565" y="3789"/>
                    <a:pt x="2694" y="2870"/>
                  </a:cubicBezTo>
                  <a:cubicBezTo>
                    <a:pt x="2198" y="2374"/>
                    <a:pt x="1673" y="1873"/>
                    <a:pt x="1249" y="1330"/>
                  </a:cubicBezTo>
                  <a:cubicBezTo>
                    <a:pt x="903" y="882"/>
                    <a:pt x="604" y="434"/>
                    <a:pt x="204" y="34"/>
                  </a:cubicBezTo>
                  <a:cubicBezTo>
                    <a:pt x="182" y="10"/>
                    <a:pt x="158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260950" y="1540300"/>
              <a:ext cx="72725" cy="81350"/>
            </a:xfrm>
            <a:custGeom>
              <a:avLst/>
              <a:gdLst/>
              <a:ahLst/>
              <a:cxnLst/>
              <a:rect l="l" t="t" r="r" b="b"/>
              <a:pathLst>
                <a:path w="2909" h="3254" extrusionOk="0">
                  <a:moveTo>
                    <a:pt x="2480" y="1"/>
                  </a:moveTo>
                  <a:cubicBezTo>
                    <a:pt x="2417" y="1"/>
                    <a:pt x="2357" y="49"/>
                    <a:pt x="2389" y="120"/>
                  </a:cubicBezTo>
                  <a:cubicBezTo>
                    <a:pt x="2687" y="992"/>
                    <a:pt x="2687" y="1887"/>
                    <a:pt x="2711" y="2807"/>
                  </a:cubicBezTo>
                  <a:cubicBezTo>
                    <a:pt x="2711" y="3008"/>
                    <a:pt x="2621" y="3041"/>
                    <a:pt x="2486" y="3041"/>
                  </a:cubicBezTo>
                  <a:cubicBezTo>
                    <a:pt x="2420" y="3041"/>
                    <a:pt x="2345" y="3033"/>
                    <a:pt x="2263" y="3033"/>
                  </a:cubicBezTo>
                  <a:cubicBezTo>
                    <a:pt x="2037" y="3033"/>
                    <a:pt x="1792" y="3057"/>
                    <a:pt x="1541" y="3057"/>
                  </a:cubicBezTo>
                  <a:cubicBezTo>
                    <a:pt x="1069" y="3057"/>
                    <a:pt x="598" y="3057"/>
                    <a:pt x="126" y="3033"/>
                  </a:cubicBezTo>
                  <a:cubicBezTo>
                    <a:pt x="1" y="3033"/>
                    <a:pt x="1" y="3230"/>
                    <a:pt x="126" y="3230"/>
                  </a:cubicBezTo>
                  <a:cubicBezTo>
                    <a:pt x="406" y="3247"/>
                    <a:pt x="686" y="3253"/>
                    <a:pt x="965" y="3253"/>
                  </a:cubicBezTo>
                  <a:cubicBezTo>
                    <a:pt x="1581" y="3253"/>
                    <a:pt x="2197" y="3223"/>
                    <a:pt x="2813" y="3206"/>
                  </a:cubicBezTo>
                  <a:cubicBezTo>
                    <a:pt x="2860" y="3206"/>
                    <a:pt x="2908" y="3159"/>
                    <a:pt x="2908" y="3105"/>
                  </a:cubicBezTo>
                  <a:cubicBezTo>
                    <a:pt x="2884" y="2090"/>
                    <a:pt x="2908" y="1045"/>
                    <a:pt x="2586" y="72"/>
                  </a:cubicBezTo>
                  <a:cubicBezTo>
                    <a:pt x="2567" y="22"/>
                    <a:pt x="2523" y="1"/>
                    <a:pt x="2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88475" y="1602500"/>
              <a:ext cx="99975" cy="77725"/>
            </a:xfrm>
            <a:custGeom>
              <a:avLst/>
              <a:gdLst/>
              <a:ahLst/>
              <a:cxnLst/>
              <a:rect l="l" t="t" r="r" b="b"/>
              <a:pathLst>
                <a:path w="3999" h="3109" extrusionOk="0">
                  <a:moveTo>
                    <a:pt x="3236" y="0"/>
                  </a:moveTo>
                  <a:cubicBezTo>
                    <a:pt x="3180" y="0"/>
                    <a:pt x="3122" y="47"/>
                    <a:pt x="3150" y="122"/>
                  </a:cubicBezTo>
                  <a:cubicBezTo>
                    <a:pt x="3389" y="906"/>
                    <a:pt x="3465" y="1727"/>
                    <a:pt x="3729" y="2515"/>
                  </a:cubicBezTo>
                  <a:lnTo>
                    <a:pt x="3729" y="2515"/>
                  </a:lnTo>
                  <a:cubicBezTo>
                    <a:pt x="3157" y="2537"/>
                    <a:pt x="2585" y="2565"/>
                    <a:pt x="2034" y="2659"/>
                  </a:cubicBezTo>
                  <a:cubicBezTo>
                    <a:pt x="1383" y="2760"/>
                    <a:pt x="762" y="2736"/>
                    <a:pt x="118" y="2909"/>
                  </a:cubicBezTo>
                  <a:cubicBezTo>
                    <a:pt x="0" y="2954"/>
                    <a:pt x="61" y="3109"/>
                    <a:pt x="167" y="3109"/>
                  </a:cubicBezTo>
                  <a:cubicBezTo>
                    <a:pt x="174" y="3109"/>
                    <a:pt x="182" y="3108"/>
                    <a:pt x="189" y="3106"/>
                  </a:cubicBezTo>
                  <a:cubicBezTo>
                    <a:pt x="739" y="2957"/>
                    <a:pt x="1336" y="2957"/>
                    <a:pt x="1909" y="2886"/>
                  </a:cubicBezTo>
                  <a:cubicBezTo>
                    <a:pt x="2553" y="2784"/>
                    <a:pt x="3204" y="2736"/>
                    <a:pt x="3873" y="2706"/>
                  </a:cubicBezTo>
                  <a:cubicBezTo>
                    <a:pt x="3921" y="2706"/>
                    <a:pt x="3998" y="2659"/>
                    <a:pt x="3974" y="2587"/>
                  </a:cubicBezTo>
                  <a:cubicBezTo>
                    <a:pt x="3652" y="1763"/>
                    <a:pt x="3574" y="892"/>
                    <a:pt x="3324" y="74"/>
                  </a:cubicBezTo>
                  <a:cubicBezTo>
                    <a:pt x="3314" y="23"/>
                    <a:pt x="3275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17525" y="165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0650" y="164030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0"/>
                  </a:moveTo>
                  <a:cubicBezTo>
                    <a:pt x="1" y="0"/>
                    <a:pt x="1" y="251"/>
                    <a:pt x="174" y="251"/>
                  </a:cubicBezTo>
                  <a:cubicBezTo>
                    <a:pt x="323" y="251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33050" y="16515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39900" y="1560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42450" y="15744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44100" y="15297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6"/>
                    <a:pt x="173" y="246"/>
                  </a:cubicBezTo>
                  <a:cubicBezTo>
                    <a:pt x="323" y="246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53500" y="15259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5"/>
                    <a:pt x="173" y="245"/>
                  </a:cubicBezTo>
                  <a:cubicBezTo>
                    <a:pt x="323" y="245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246625" y="1518525"/>
              <a:ext cx="8100" cy="6125"/>
            </a:xfrm>
            <a:custGeom>
              <a:avLst/>
              <a:gdLst/>
              <a:ahLst/>
              <a:cxnLst/>
              <a:rect l="l" t="t" r="r" b="b"/>
              <a:pathLst>
                <a:path w="324" h="245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372300" y="16826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372300" y="16944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68900" y="1284525"/>
              <a:ext cx="54775" cy="52575"/>
            </a:xfrm>
            <a:custGeom>
              <a:avLst/>
              <a:gdLst/>
              <a:ahLst/>
              <a:cxnLst/>
              <a:rect l="l" t="t" r="r" b="b"/>
              <a:pathLst>
                <a:path w="2191" h="2103" extrusionOk="0">
                  <a:moveTo>
                    <a:pt x="1149" y="173"/>
                  </a:moveTo>
                  <a:cubicBezTo>
                    <a:pt x="1624" y="173"/>
                    <a:pt x="1951" y="1461"/>
                    <a:pt x="1984" y="1862"/>
                  </a:cubicBezTo>
                  <a:lnTo>
                    <a:pt x="1984" y="1862"/>
                  </a:lnTo>
                  <a:cubicBezTo>
                    <a:pt x="1354" y="1570"/>
                    <a:pt x="1" y="899"/>
                    <a:pt x="972" y="232"/>
                  </a:cubicBezTo>
                  <a:cubicBezTo>
                    <a:pt x="1033" y="191"/>
                    <a:pt x="1092" y="173"/>
                    <a:pt x="1149" y="173"/>
                  </a:cubicBezTo>
                  <a:close/>
                  <a:moveTo>
                    <a:pt x="1153" y="0"/>
                  </a:moveTo>
                  <a:cubicBezTo>
                    <a:pt x="1079" y="0"/>
                    <a:pt x="1001" y="17"/>
                    <a:pt x="919" y="53"/>
                  </a:cubicBezTo>
                  <a:cubicBezTo>
                    <a:pt x="471" y="232"/>
                    <a:pt x="298" y="853"/>
                    <a:pt x="596" y="1223"/>
                  </a:cubicBezTo>
                  <a:cubicBezTo>
                    <a:pt x="943" y="1647"/>
                    <a:pt x="1516" y="1844"/>
                    <a:pt x="1987" y="2095"/>
                  </a:cubicBezTo>
                  <a:cubicBezTo>
                    <a:pt x="2002" y="2100"/>
                    <a:pt x="2017" y="2103"/>
                    <a:pt x="2031" y="2103"/>
                  </a:cubicBezTo>
                  <a:cubicBezTo>
                    <a:pt x="2089" y="2103"/>
                    <a:pt x="2136" y="2059"/>
                    <a:pt x="2150" y="2013"/>
                  </a:cubicBezTo>
                  <a:lnTo>
                    <a:pt x="2150" y="2013"/>
                  </a:lnTo>
                  <a:cubicBezTo>
                    <a:pt x="2174" y="1995"/>
                    <a:pt x="2190" y="1964"/>
                    <a:pt x="2190" y="1922"/>
                  </a:cubicBezTo>
                  <a:cubicBezTo>
                    <a:pt x="2169" y="1426"/>
                    <a:pt x="1841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183300" y="1366600"/>
              <a:ext cx="63350" cy="32025"/>
            </a:xfrm>
            <a:custGeom>
              <a:avLst/>
              <a:gdLst/>
              <a:ahLst/>
              <a:cxnLst/>
              <a:rect l="l" t="t" r="r" b="b"/>
              <a:pathLst>
                <a:path w="2534" h="1281" extrusionOk="0">
                  <a:moveTo>
                    <a:pt x="1112" y="210"/>
                  </a:moveTo>
                  <a:cubicBezTo>
                    <a:pt x="1508" y="210"/>
                    <a:pt x="1944" y="291"/>
                    <a:pt x="2199" y="362"/>
                  </a:cubicBezTo>
                  <a:lnTo>
                    <a:pt x="2199" y="362"/>
                  </a:lnTo>
                  <a:cubicBezTo>
                    <a:pt x="1938" y="600"/>
                    <a:pt x="1739" y="898"/>
                    <a:pt x="1364" y="1003"/>
                  </a:cubicBezTo>
                  <a:cubicBezTo>
                    <a:pt x="1227" y="1043"/>
                    <a:pt x="1011" y="1089"/>
                    <a:pt x="804" y="1089"/>
                  </a:cubicBezTo>
                  <a:cubicBezTo>
                    <a:pt x="523" y="1089"/>
                    <a:pt x="261" y="1004"/>
                    <a:pt x="247" y="704"/>
                  </a:cubicBezTo>
                  <a:cubicBezTo>
                    <a:pt x="232" y="324"/>
                    <a:pt x="644" y="210"/>
                    <a:pt x="1112" y="210"/>
                  </a:cubicBezTo>
                  <a:close/>
                  <a:moveTo>
                    <a:pt x="1201" y="1"/>
                  </a:moveTo>
                  <a:cubicBezTo>
                    <a:pt x="633" y="1"/>
                    <a:pt x="101" y="163"/>
                    <a:pt x="44" y="704"/>
                  </a:cubicBezTo>
                  <a:cubicBezTo>
                    <a:pt x="1" y="1156"/>
                    <a:pt x="514" y="1280"/>
                    <a:pt x="868" y="1280"/>
                  </a:cubicBezTo>
                  <a:cubicBezTo>
                    <a:pt x="901" y="1280"/>
                    <a:pt x="933" y="1279"/>
                    <a:pt x="964" y="1277"/>
                  </a:cubicBezTo>
                  <a:cubicBezTo>
                    <a:pt x="1214" y="1277"/>
                    <a:pt x="1441" y="1200"/>
                    <a:pt x="1662" y="1128"/>
                  </a:cubicBezTo>
                  <a:cubicBezTo>
                    <a:pt x="2008" y="979"/>
                    <a:pt x="2158" y="603"/>
                    <a:pt x="2456" y="406"/>
                  </a:cubicBezTo>
                  <a:cubicBezTo>
                    <a:pt x="2534" y="346"/>
                    <a:pt x="2493" y="231"/>
                    <a:pt x="2426" y="215"/>
                  </a:cubicBezTo>
                  <a:lnTo>
                    <a:pt x="2426" y="215"/>
                  </a:lnTo>
                  <a:cubicBezTo>
                    <a:pt x="2421" y="210"/>
                    <a:pt x="2415" y="206"/>
                    <a:pt x="2408" y="203"/>
                  </a:cubicBezTo>
                  <a:cubicBezTo>
                    <a:pt x="2133" y="105"/>
                    <a:pt x="1655" y="1"/>
                    <a:pt x="1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251550" y="1350125"/>
              <a:ext cx="30300" cy="49775"/>
            </a:xfrm>
            <a:custGeom>
              <a:avLst/>
              <a:gdLst/>
              <a:ahLst/>
              <a:cxnLst/>
              <a:rect l="l" t="t" r="r" b="b"/>
              <a:pathLst>
                <a:path w="1212" h="1991" extrusionOk="0">
                  <a:moveTo>
                    <a:pt x="602" y="199"/>
                  </a:moveTo>
                  <a:cubicBezTo>
                    <a:pt x="687" y="199"/>
                    <a:pt x="735" y="249"/>
                    <a:pt x="771" y="342"/>
                  </a:cubicBezTo>
                  <a:cubicBezTo>
                    <a:pt x="896" y="563"/>
                    <a:pt x="872" y="891"/>
                    <a:pt x="848" y="1136"/>
                  </a:cubicBezTo>
                  <a:cubicBezTo>
                    <a:pt x="848" y="1262"/>
                    <a:pt x="825" y="1411"/>
                    <a:pt x="801" y="1536"/>
                  </a:cubicBezTo>
                  <a:cubicBezTo>
                    <a:pt x="772" y="1606"/>
                    <a:pt x="703" y="1749"/>
                    <a:pt x="721" y="1757"/>
                  </a:cubicBezTo>
                  <a:lnTo>
                    <a:pt x="721" y="1757"/>
                  </a:lnTo>
                  <a:cubicBezTo>
                    <a:pt x="715" y="1756"/>
                    <a:pt x="709" y="1755"/>
                    <a:pt x="703" y="1755"/>
                  </a:cubicBezTo>
                  <a:cubicBezTo>
                    <a:pt x="698" y="1755"/>
                    <a:pt x="692" y="1756"/>
                    <a:pt x="687" y="1756"/>
                  </a:cubicBezTo>
                  <a:lnTo>
                    <a:pt x="687" y="1756"/>
                  </a:lnTo>
                  <a:cubicBezTo>
                    <a:pt x="554" y="1460"/>
                    <a:pt x="443" y="1160"/>
                    <a:pt x="377" y="814"/>
                  </a:cubicBezTo>
                  <a:cubicBezTo>
                    <a:pt x="323" y="641"/>
                    <a:pt x="299" y="318"/>
                    <a:pt x="502" y="217"/>
                  </a:cubicBezTo>
                  <a:cubicBezTo>
                    <a:pt x="540" y="205"/>
                    <a:pt x="574" y="199"/>
                    <a:pt x="602" y="199"/>
                  </a:cubicBezTo>
                  <a:close/>
                  <a:moveTo>
                    <a:pt x="604" y="1"/>
                  </a:moveTo>
                  <a:cubicBezTo>
                    <a:pt x="421" y="1"/>
                    <a:pt x="238" y="130"/>
                    <a:pt x="174" y="318"/>
                  </a:cubicBezTo>
                  <a:cubicBezTo>
                    <a:pt x="1" y="814"/>
                    <a:pt x="353" y="1512"/>
                    <a:pt x="550" y="1936"/>
                  </a:cubicBezTo>
                  <a:cubicBezTo>
                    <a:pt x="565" y="1975"/>
                    <a:pt x="594" y="1991"/>
                    <a:pt x="624" y="1991"/>
                  </a:cubicBezTo>
                  <a:cubicBezTo>
                    <a:pt x="648" y="1991"/>
                    <a:pt x="673" y="1980"/>
                    <a:pt x="693" y="1963"/>
                  </a:cubicBezTo>
                  <a:lnTo>
                    <a:pt x="693" y="1963"/>
                  </a:lnTo>
                  <a:cubicBezTo>
                    <a:pt x="702" y="1964"/>
                    <a:pt x="710" y="1964"/>
                    <a:pt x="719" y="1964"/>
                  </a:cubicBezTo>
                  <a:cubicBezTo>
                    <a:pt x="1212" y="1964"/>
                    <a:pt x="1094" y="383"/>
                    <a:pt x="896" y="145"/>
                  </a:cubicBezTo>
                  <a:cubicBezTo>
                    <a:pt x="815" y="44"/>
                    <a:pt x="710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92650" y="1308850"/>
              <a:ext cx="28725" cy="23875"/>
            </a:xfrm>
            <a:custGeom>
              <a:avLst/>
              <a:gdLst/>
              <a:ahLst/>
              <a:cxnLst/>
              <a:rect l="l" t="t" r="r" b="b"/>
              <a:pathLst>
                <a:path w="1149" h="955" extrusionOk="0">
                  <a:moveTo>
                    <a:pt x="73" y="1"/>
                  </a:moveTo>
                  <a:cubicBezTo>
                    <a:pt x="17" y="1"/>
                    <a:pt x="1" y="103"/>
                    <a:pt x="70" y="125"/>
                  </a:cubicBezTo>
                  <a:cubicBezTo>
                    <a:pt x="440" y="274"/>
                    <a:pt x="816" y="549"/>
                    <a:pt x="1013" y="925"/>
                  </a:cubicBezTo>
                  <a:cubicBezTo>
                    <a:pt x="1030" y="946"/>
                    <a:pt x="1050" y="955"/>
                    <a:pt x="1068" y="955"/>
                  </a:cubicBezTo>
                  <a:cubicBezTo>
                    <a:pt x="1112" y="955"/>
                    <a:pt x="1148" y="908"/>
                    <a:pt x="1115" y="871"/>
                  </a:cubicBezTo>
                  <a:cubicBezTo>
                    <a:pt x="918" y="477"/>
                    <a:pt x="494" y="155"/>
                    <a:pt x="94" y="5"/>
                  </a:cubicBezTo>
                  <a:cubicBezTo>
                    <a:pt x="87" y="2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199625" y="1299175"/>
              <a:ext cx="19725" cy="30150"/>
            </a:xfrm>
            <a:custGeom>
              <a:avLst/>
              <a:gdLst/>
              <a:ahLst/>
              <a:cxnLst/>
              <a:rect l="l" t="t" r="r" b="b"/>
              <a:pathLst>
                <a:path w="789" h="1206" extrusionOk="0">
                  <a:moveTo>
                    <a:pt x="98" y="1"/>
                  </a:moveTo>
                  <a:cubicBezTo>
                    <a:pt x="51" y="1"/>
                    <a:pt x="1" y="52"/>
                    <a:pt x="42" y="94"/>
                  </a:cubicBezTo>
                  <a:cubicBezTo>
                    <a:pt x="340" y="362"/>
                    <a:pt x="609" y="786"/>
                    <a:pt x="663" y="1162"/>
                  </a:cubicBezTo>
                  <a:cubicBezTo>
                    <a:pt x="673" y="1192"/>
                    <a:pt x="696" y="1206"/>
                    <a:pt x="721" y="1206"/>
                  </a:cubicBezTo>
                  <a:cubicBezTo>
                    <a:pt x="754" y="1206"/>
                    <a:pt x="788" y="1180"/>
                    <a:pt x="788" y="1139"/>
                  </a:cubicBezTo>
                  <a:cubicBezTo>
                    <a:pt x="734" y="715"/>
                    <a:pt x="436" y="291"/>
                    <a:pt x="137" y="16"/>
                  </a:cubicBezTo>
                  <a:cubicBezTo>
                    <a:pt x="126" y="5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211850" y="1372675"/>
              <a:ext cx="30150" cy="13325"/>
            </a:xfrm>
            <a:custGeom>
              <a:avLst/>
              <a:gdLst/>
              <a:ahLst/>
              <a:cxnLst/>
              <a:rect l="l" t="t" r="r" b="b"/>
              <a:pathLst>
                <a:path w="1206" h="533" extrusionOk="0">
                  <a:moveTo>
                    <a:pt x="1152" y="0"/>
                  </a:moveTo>
                  <a:cubicBezTo>
                    <a:pt x="1142" y="0"/>
                    <a:pt x="1130" y="4"/>
                    <a:pt x="1117" y="13"/>
                  </a:cubicBezTo>
                  <a:cubicBezTo>
                    <a:pt x="771" y="139"/>
                    <a:pt x="448" y="336"/>
                    <a:pt x="96" y="407"/>
                  </a:cubicBezTo>
                  <a:cubicBezTo>
                    <a:pt x="1" y="407"/>
                    <a:pt x="48" y="533"/>
                    <a:pt x="120" y="533"/>
                  </a:cubicBezTo>
                  <a:cubicBezTo>
                    <a:pt x="496" y="461"/>
                    <a:pt x="795" y="258"/>
                    <a:pt x="1141" y="139"/>
                  </a:cubicBezTo>
                  <a:cubicBezTo>
                    <a:pt x="1205" y="94"/>
                    <a:pt x="120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205575" y="1370975"/>
              <a:ext cx="35975" cy="6750"/>
            </a:xfrm>
            <a:custGeom>
              <a:avLst/>
              <a:gdLst/>
              <a:ahLst/>
              <a:cxnLst/>
              <a:rect l="l" t="t" r="r" b="b"/>
              <a:pathLst>
                <a:path w="1439" h="270" extrusionOk="0">
                  <a:moveTo>
                    <a:pt x="1362" y="1"/>
                  </a:moveTo>
                  <a:cubicBezTo>
                    <a:pt x="1356" y="1"/>
                    <a:pt x="1350" y="2"/>
                    <a:pt x="1344" y="4"/>
                  </a:cubicBezTo>
                  <a:cubicBezTo>
                    <a:pt x="1013" y="83"/>
                    <a:pt x="681" y="144"/>
                    <a:pt x="364" y="144"/>
                  </a:cubicBezTo>
                  <a:cubicBezTo>
                    <a:pt x="276" y="144"/>
                    <a:pt x="188" y="140"/>
                    <a:pt x="102" y="129"/>
                  </a:cubicBezTo>
                  <a:cubicBezTo>
                    <a:pt x="1" y="129"/>
                    <a:pt x="1" y="255"/>
                    <a:pt x="102" y="255"/>
                  </a:cubicBezTo>
                  <a:cubicBezTo>
                    <a:pt x="193" y="265"/>
                    <a:pt x="285" y="270"/>
                    <a:pt x="376" y="270"/>
                  </a:cubicBezTo>
                  <a:cubicBezTo>
                    <a:pt x="705" y="270"/>
                    <a:pt x="1037" y="209"/>
                    <a:pt x="1368" y="129"/>
                  </a:cubicBezTo>
                  <a:cubicBezTo>
                    <a:pt x="1439" y="107"/>
                    <a:pt x="1420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65275" y="1362850"/>
              <a:ext cx="4950" cy="33650"/>
            </a:xfrm>
            <a:custGeom>
              <a:avLst/>
              <a:gdLst/>
              <a:ahLst/>
              <a:cxnLst/>
              <a:rect l="l" t="t" r="r" b="b"/>
              <a:pathLst>
                <a:path w="198" h="1346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cubicBezTo>
                    <a:pt x="1" y="454"/>
                    <a:pt x="73" y="878"/>
                    <a:pt x="25" y="1278"/>
                  </a:cubicBezTo>
                  <a:cubicBezTo>
                    <a:pt x="25" y="1320"/>
                    <a:pt x="59" y="1345"/>
                    <a:pt x="92" y="1345"/>
                  </a:cubicBezTo>
                  <a:cubicBezTo>
                    <a:pt x="117" y="1345"/>
                    <a:pt x="140" y="1332"/>
                    <a:pt x="150" y="1302"/>
                  </a:cubicBezTo>
                  <a:cubicBezTo>
                    <a:pt x="198" y="878"/>
                    <a:pt x="126" y="478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216000" y="1331100"/>
              <a:ext cx="143400" cy="168400"/>
            </a:xfrm>
            <a:custGeom>
              <a:avLst/>
              <a:gdLst/>
              <a:ahLst/>
              <a:cxnLst/>
              <a:rect l="l" t="t" r="r" b="b"/>
              <a:pathLst>
                <a:path w="5736" h="6736" extrusionOk="0">
                  <a:moveTo>
                    <a:pt x="145" y="1"/>
                  </a:moveTo>
                  <a:cubicBezTo>
                    <a:pt x="75" y="1"/>
                    <a:pt x="1" y="106"/>
                    <a:pt x="56" y="184"/>
                  </a:cubicBezTo>
                  <a:cubicBezTo>
                    <a:pt x="402" y="554"/>
                    <a:pt x="605" y="1002"/>
                    <a:pt x="850" y="1450"/>
                  </a:cubicBezTo>
                  <a:cubicBezTo>
                    <a:pt x="1076" y="1873"/>
                    <a:pt x="1399" y="2172"/>
                    <a:pt x="1721" y="2494"/>
                  </a:cubicBezTo>
                  <a:cubicBezTo>
                    <a:pt x="2193" y="2966"/>
                    <a:pt x="2718" y="3414"/>
                    <a:pt x="3238" y="3861"/>
                  </a:cubicBezTo>
                  <a:cubicBezTo>
                    <a:pt x="3715" y="4261"/>
                    <a:pt x="4014" y="4685"/>
                    <a:pt x="4282" y="5234"/>
                  </a:cubicBezTo>
                  <a:cubicBezTo>
                    <a:pt x="4611" y="5855"/>
                    <a:pt x="4933" y="6452"/>
                    <a:pt x="5578" y="6727"/>
                  </a:cubicBezTo>
                  <a:cubicBezTo>
                    <a:pt x="5593" y="6733"/>
                    <a:pt x="5607" y="6735"/>
                    <a:pt x="5619" y="6735"/>
                  </a:cubicBezTo>
                  <a:cubicBezTo>
                    <a:pt x="5712" y="6735"/>
                    <a:pt x="5736" y="6595"/>
                    <a:pt x="5626" y="6548"/>
                  </a:cubicBezTo>
                  <a:cubicBezTo>
                    <a:pt x="4879" y="6225"/>
                    <a:pt x="4581" y="5354"/>
                    <a:pt x="4211" y="4685"/>
                  </a:cubicBezTo>
                  <a:cubicBezTo>
                    <a:pt x="3960" y="4237"/>
                    <a:pt x="3638" y="3939"/>
                    <a:pt x="3238" y="3593"/>
                  </a:cubicBezTo>
                  <a:cubicBezTo>
                    <a:pt x="2766" y="3193"/>
                    <a:pt x="2294" y="2793"/>
                    <a:pt x="1847" y="2369"/>
                  </a:cubicBezTo>
                  <a:cubicBezTo>
                    <a:pt x="1447" y="1975"/>
                    <a:pt x="1124" y="1575"/>
                    <a:pt x="879" y="1079"/>
                  </a:cubicBezTo>
                  <a:cubicBezTo>
                    <a:pt x="676" y="703"/>
                    <a:pt x="503" y="357"/>
                    <a:pt x="205" y="35"/>
                  </a:cubicBezTo>
                  <a:cubicBezTo>
                    <a:pt x="188" y="11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330500" y="1160325"/>
              <a:ext cx="69725" cy="150900"/>
            </a:xfrm>
            <a:custGeom>
              <a:avLst/>
              <a:gdLst/>
              <a:ahLst/>
              <a:cxnLst/>
              <a:rect l="l" t="t" r="r" b="b"/>
              <a:pathLst>
                <a:path w="2789" h="6036" extrusionOk="0">
                  <a:moveTo>
                    <a:pt x="361" y="1"/>
                  </a:moveTo>
                  <a:cubicBezTo>
                    <a:pt x="323" y="1"/>
                    <a:pt x="285" y="22"/>
                    <a:pt x="275" y="72"/>
                  </a:cubicBezTo>
                  <a:cubicBezTo>
                    <a:pt x="1" y="1069"/>
                    <a:pt x="299" y="2066"/>
                    <a:pt x="801" y="2931"/>
                  </a:cubicBezTo>
                  <a:cubicBezTo>
                    <a:pt x="1374" y="3928"/>
                    <a:pt x="2568" y="4699"/>
                    <a:pt x="2592" y="5946"/>
                  </a:cubicBezTo>
                  <a:cubicBezTo>
                    <a:pt x="2592" y="6006"/>
                    <a:pt x="2641" y="6036"/>
                    <a:pt x="2690" y="6036"/>
                  </a:cubicBezTo>
                  <a:cubicBezTo>
                    <a:pt x="2739" y="6036"/>
                    <a:pt x="2789" y="6006"/>
                    <a:pt x="2789" y="5946"/>
                  </a:cubicBezTo>
                  <a:cubicBezTo>
                    <a:pt x="2765" y="5021"/>
                    <a:pt x="2144" y="4352"/>
                    <a:pt x="1595" y="3678"/>
                  </a:cubicBezTo>
                  <a:cubicBezTo>
                    <a:pt x="747" y="2711"/>
                    <a:pt x="126" y="1415"/>
                    <a:pt x="449" y="126"/>
                  </a:cubicBezTo>
                  <a:cubicBezTo>
                    <a:pt x="481" y="50"/>
                    <a:pt x="420" y="1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338725" y="11477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1"/>
                  </a:moveTo>
                  <a:cubicBezTo>
                    <a:pt x="0" y="1"/>
                    <a:pt x="0" y="204"/>
                    <a:pt x="149" y="204"/>
                  </a:cubicBezTo>
                  <a:cubicBezTo>
                    <a:pt x="269" y="204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44825" y="1155250"/>
              <a:ext cx="6300" cy="5100"/>
            </a:xfrm>
            <a:custGeom>
              <a:avLst/>
              <a:gdLst/>
              <a:ahLst/>
              <a:cxnLst/>
              <a:rect l="l" t="t" r="r" b="b"/>
              <a:pathLst>
                <a:path w="252" h="204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252" y="203"/>
                    <a:pt x="252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47375" y="11460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72300" y="1226925"/>
              <a:ext cx="4950" cy="5325"/>
            </a:xfrm>
            <a:custGeom>
              <a:avLst/>
              <a:gdLst/>
              <a:ahLst/>
              <a:cxnLst/>
              <a:rect l="l" t="t" r="r" b="b"/>
              <a:pathLst>
                <a:path w="198" h="213" extrusionOk="0">
                  <a:moveTo>
                    <a:pt x="99" y="0"/>
                  </a:moveTo>
                  <a:cubicBezTo>
                    <a:pt x="50" y="0"/>
                    <a:pt x="0" y="32"/>
                    <a:pt x="0" y="94"/>
                  </a:cubicBezTo>
                  <a:lnTo>
                    <a:pt x="0" y="118"/>
                  </a:lnTo>
                  <a:cubicBezTo>
                    <a:pt x="0" y="181"/>
                    <a:pt x="50" y="212"/>
                    <a:pt x="99" y="212"/>
                  </a:cubicBezTo>
                  <a:cubicBezTo>
                    <a:pt x="148" y="212"/>
                    <a:pt x="197" y="181"/>
                    <a:pt x="197" y="118"/>
                  </a:cubicBezTo>
                  <a:lnTo>
                    <a:pt x="197" y="94"/>
                  </a:lnTo>
                  <a:cubicBezTo>
                    <a:pt x="197" y="32"/>
                    <a:pt x="148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373500" y="121747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75" y="198"/>
                    <a:pt x="275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79750" y="1224950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1" y="0"/>
                    <a:pt x="1" y="197"/>
                    <a:pt x="120" y="197"/>
                  </a:cubicBezTo>
                  <a:cubicBezTo>
                    <a:pt x="246" y="197"/>
                    <a:pt x="246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329900" y="1277375"/>
              <a:ext cx="5100" cy="5750"/>
            </a:xfrm>
            <a:custGeom>
              <a:avLst/>
              <a:gdLst/>
              <a:ahLst/>
              <a:cxnLst/>
              <a:rect l="l" t="t" r="r" b="b"/>
              <a:pathLst>
                <a:path w="204" h="230" extrusionOk="0">
                  <a:moveTo>
                    <a:pt x="102" y="0"/>
                  </a:moveTo>
                  <a:cubicBezTo>
                    <a:pt x="52" y="0"/>
                    <a:pt x="1" y="31"/>
                    <a:pt x="1" y="94"/>
                  </a:cubicBezTo>
                  <a:lnTo>
                    <a:pt x="1" y="118"/>
                  </a:lnTo>
                  <a:cubicBezTo>
                    <a:pt x="1" y="193"/>
                    <a:pt x="52" y="230"/>
                    <a:pt x="102" y="230"/>
                  </a:cubicBezTo>
                  <a:cubicBezTo>
                    <a:pt x="153" y="230"/>
                    <a:pt x="204" y="193"/>
                    <a:pt x="204" y="118"/>
                  </a:cubicBezTo>
                  <a:lnTo>
                    <a:pt x="204" y="94"/>
                  </a:lnTo>
                  <a:cubicBezTo>
                    <a:pt x="204" y="31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333050" y="12654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338725" y="1272850"/>
              <a:ext cx="6725" cy="4950"/>
            </a:xfrm>
            <a:custGeom>
              <a:avLst/>
              <a:gdLst/>
              <a:ahLst/>
              <a:cxnLst/>
              <a:rect l="l" t="t" r="r" b="b"/>
              <a:pathLst>
                <a:path w="269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69" y="198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93600" y="1480975"/>
              <a:ext cx="235400" cy="160275"/>
            </a:xfrm>
            <a:custGeom>
              <a:avLst/>
              <a:gdLst/>
              <a:ahLst/>
              <a:cxnLst/>
              <a:rect l="l" t="t" r="r" b="b"/>
              <a:pathLst>
                <a:path w="9416" h="6411" extrusionOk="0">
                  <a:moveTo>
                    <a:pt x="1844" y="1"/>
                  </a:moveTo>
                  <a:cubicBezTo>
                    <a:pt x="1658" y="1"/>
                    <a:pt x="1471" y="11"/>
                    <a:pt x="1285" y="33"/>
                  </a:cubicBezTo>
                  <a:cubicBezTo>
                    <a:pt x="1167" y="56"/>
                    <a:pt x="1139" y="232"/>
                    <a:pt x="1261" y="232"/>
                  </a:cubicBezTo>
                  <a:cubicBezTo>
                    <a:pt x="1268" y="232"/>
                    <a:pt x="1276" y="232"/>
                    <a:pt x="1285" y="230"/>
                  </a:cubicBezTo>
                  <a:cubicBezTo>
                    <a:pt x="1455" y="212"/>
                    <a:pt x="1626" y="203"/>
                    <a:pt x="1796" y="203"/>
                  </a:cubicBezTo>
                  <a:cubicBezTo>
                    <a:pt x="3216" y="203"/>
                    <a:pt x="4613" y="817"/>
                    <a:pt x="5834" y="1526"/>
                  </a:cubicBezTo>
                  <a:cubicBezTo>
                    <a:pt x="7202" y="2327"/>
                    <a:pt x="8255" y="3488"/>
                    <a:pt x="9138" y="4774"/>
                  </a:cubicBezTo>
                  <a:lnTo>
                    <a:pt x="9138" y="4774"/>
                  </a:lnTo>
                  <a:cubicBezTo>
                    <a:pt x="7827" y="5309"/>
                    <a:pt x="6471" y="5837"/>
                    <a:pt x="5040" y="6105"/>
                  </a:cubicBezTo>
                  <a:cubicBezTo>
                    <a:pt x="4613" y="6181"/>
                    <a:pt x="4190" y="6215"/>
                    <a:pt x="3769" y="6215"/>
                  </a:cubicBezTo>
                  <a:cubicBezTo>
                    <a:pt x="2547" y="6215"/>
                    <a:pt x="1348" y="5930"/>
                    <a:pt x="162" y="5579"/>
                  </a:cubicBezTo>
                  <a:cubicBezTo>
                    <a:pt x="150" y="5574"/>
                    <a:pt x="138" y="5572"/>
                    <a:pt x="126" y="5572"/>
                  </a:cubicBezTo>
                  <a:cubicBezTo>
                    <a:pt x="33" y="5572"/>
                    <a:pt x="0" y="5731"/>
                    <a:pt x="91" y="5753"/>
                  </a:cubicBezTo>
                  <a:cubicBezTo>
                    <a:pt x="1313" y="6127"/>
                    <a:pt x="2520" y="6411"/>
                    <a:pt x="3762" y="6411"/>
                  </a:cubicBezTo>
                  <a:cubicBezTo>
                    <a:pt x="4086" y="6411"/>
                    <a:pt x="4412" y="6392"/>
                    <a:pt x="4741" y="6350"/>
                  </a:cubicBezTo>
                  <a:cubicBezTo>
                    <a:pt x="6335" y="6153"/>
                    <a:pt x="7852" y="5532"/>
                    <a:pt x="9320" y="4911"/>
                  </a:cubicBezTo>
                  <a:cubicBezTo>
                    <a:pt x="9368" y="4881"/>
                    <a:pt x="9416" y="4833"/>
                    <a:pt x="9368" y="4762"/>
                  </a:cubicBezTo>
                  <a:cubicBezTo>
                    <a:pt x="8473" y="3442"/>
                    <a:pt x="7404" y="2248"/>
                    <a:pt x="6013" y="1401"/>
                  </a:cubicBezTo>
                  <a:cubicBezTo>
                    <a:pt x="4774" y="649"/>
                    <a:pt x="3306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897075" y="1532775"/>
              <a:ext cx="227000" cy="68500"/>
            </a:xfrm>
            <a:custGeom>
              <a:avLst/>
              <a:gdLst/>
              <a:ahLst/>
              <a:cxnLst/>
              <a:rect l="l" t="t" r="r" b="b"/>
              <a:pathLst>
                <a:path w="9080" h="2740" extrusionOk="0">
                  <a:moveTo>
                    <a:pt x="240" y="1"/>
                  </a:moveTo>
                  <a:cubicBezTo>
                    <a:pt x="209" y="1"/>
                    <a:pt x="179" y="2"/>
                    <a:pt x="149" y="3"/>
                  </a:cubicBezTo>
                  <a:cubicBezTo>
                    <a:pt x="8" y="26"/>
                    <a:pt x="0" y="202"/>
                    <a:pt x="125" y="202"/>
                  </a:cubicBezTo>
                  <a:cubicBezTo>
                    <a:pt x="132" y="202"/>
                    <a:pt x="140" y="202"/>
                    <a:pt x="149" y="200"/>
                  </a:cubicBezTo>
                  <a:cubicBezTo>
                    <a:pt x="172" y="199"/>
                    <a:pt x="196" y="199"/>
                    <a:pt x="220" y="199"/>
                  </a:cubicBezTo>
                  <a:cubicBezTo>
                    <a:pt x="819" y="199"/>
                    <a:pt x="1443" y="482"/>
                    <a:pt x="2017" y="672"/>
                  </a:cubicBezTo>
                  <a:cubicBezTo>
                    <a:pt x="2859" y="946"/>
                    <a:pt x="3731" y="1197"/>
                    <a:pt x="4602" y="1466"/>
                  </a:cubicBezTo>
                  <a:cubicBezTo>
                    <a:pt x="5955" y="1930"/>
                    <a:pt x="7336" y="2739"/>
                    <a:pt x="8828" y="2739"/>
                  </a:cubicBezTo>
                  <a:cubicBezTo>
                    <a:pt x="8870" y="2739"/>
                    <a:pt x="8912" y="2739"/>
                    <a:pt x="8954" y="2737"/>
                  </a:cubicBezTo>
                  <a:cubicBezTo>
                    <a:pt x="9080" y="2737"/>
                    <a:pt x="9080" y="2540"/>
                    <a:pt x="8954" y="2540"/>
                  </a:cubicBezTo>
                  <a:cubicBezTo>
                    <a:pt x="8914" y="2542"/>
                    <a:pt x="8874" y="2542"/>
                    <a:pt x="8834" y="2542"/>
                  </a:cubicBezTo>
                  <a:cubicBezTo>
                    <a:pt x="7313" y="2542"/>
                    <a:pt x="5861" y="1680"/>
                    <a:pt x="4477" y="1221"/>
                  </a:cubicBezTo>
                  <a:cubicBezTo>
                    <a:pt x="3635" y="946"/>
                    <a:pt x="2788" y="696"/>
                    <a:pt x="1940" y="421"/>
                  </a:cubicBezTo>
                  <a:cubicBezTo>
                    <a:pt x="1396" y="257"/>
                    <a:pt x="809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060625" y="1568000"/>
              <a:ext cx="43900" cy="52050"/>
            </a:xfrm>
            <a:custGeom>
              <a:avLst/>
              <a:gdLst/>
              <a:ahLst/>
              <a:cxnLst/>
              <a:rect l="l" t="t" r="r" b="b"/>
              <a:pathLst>
                <a:path w="1756" h="2082" extrusionOk="0">
                  <a:moveTo>
                    <a:pt x="1584" y="1"/>
                  </a:moveTo>
                  <a:cubicBezTo>
                    <a:pt x="1570" y="1"/>
                    <a:pt x="1556" y="3"/>
                    <a:pt x="1541" y="9"/>
                  </a:cubicBezTo>
                  <a:cubicBezTo>
                    <a:pt x="1069" y="236"/>
                    <a:pt x="526" y="355"/>
                    <a:pt x="48" y="654"/>
                  </a:cubicBezTo>
                  <a:cubicBezTo>
                    <a:pt x="24" y="684"/>
                    <a:pt x="1" y="731"/>
                    <a:pt x="24" y="779"/>
                  </a:cubicBezTo>
                  <a:cubicBezTo>
                    <a:pt x="227" y="1203"/>
                    <a:pt x="401" y="1651"/>
                    <a:pt x="675" y="2027"/>
                  </a:cubicBezTo>
                  <a:cubicBezTo>
                    <a:pt x="698" y="2065"/>
                    <a:pt x="732" y="2082"/>
                    <a:pt x="765" y="2082"/>
                  </a:cubicBezTo>
                  <a:cubicBezTo>
                    <a:pt x="833" y="2082"/>
                    <a:pt x="897" y="2010"/>
                    <a:pt x="848" y="1925"/>
                  </a:cubicBezTo>
                  <a:cubicBezTo>
                    <a:pt x="596" y="1580"/>
                    <a:pt x="429" y="1174"/>
                    <a:pt x="247" y="786"/>
                  </a:cubicBezTo>
                  <a:lnTo>
                    <a:pt x="247" y="786"/>
                  </a:lnTo>
                  <a:cubicBezTo>
                    <a:pt x="680" y="521"/>
                    <a:pt x="1197" y="397"/>
                    <a:pt x="1666" y="182"/>
                  </a:cubicBezTo>
                  <a:cubicBezTo>
                    <a:pt x="1756" y="140"/>
                    <a:pt x="1688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999725" y="1534450"/>
              <a:ext cx="70650" cy="103150"/>
            </a:xfrm>
            <a:custGeom>
              <a:avLst/>
              <a:gdLst/>
              <a:ahLst/>
              <a:cxnLst/>
              <a:rect l="l" t="t" r="r" b="b"/>
              <a:pathLst>
                <a:path w="2826" h="4126" extrusionOk="0">
                  <a:moveTo>
                    <a:pt x="2700" y="0"/>
                  </a:moveTo>
                  <a:cubicBezTo>
                    <a:pt x="2688" y="0"/>
                    <a:pt x="2676" y="3"/>
                    <a:pt x="2663" y="8"/>
                  </a:cubicBezTo>
                  <a:cubicBezTo>
                    <a:pt x="1792" y="330"/>
                    <a:pt x="968" y="778"/>
                    <a:pt x="73" y="1053"/>
                  </a:cubicBezTo>
                  <a:cubicBezTo>
                    <a:pt x="49" y="1053"/>
                    <a:pt x="1" y="1100"/>
                    <a:pt x="25" y="1130"/>
                  </a:cubicBezTo>
                  <a:cubicBezTo>
                    <a:pt x="126" y="2097"/>
                    <a:pt x="449" y="3041"/>
                    <a:pt x="472" y="4014"/>
                  </a:cubicBezTo>
                  <a:cubicBezTo>
                    <a:pt x="472" y="4088"/>
                    <a:pt x="522" y="4126"/>
                    <a:pt x="571" y="4126"/>
                  </a:cubicBezTo>
                  <a:cubicBezTo>
                    <a:pt x="620" y="4126"/>
                    <a:pt x="670" y="4088"/>
                    <a:pt x="670" y="4014"/>
                  </a:cubicBezTo>
                  <a:cubicBezTo>
                    <a:pt x="646" y="3220"/>
                    <a:pt x="425" y="2444"/>
                    <a:pt x="299" y="1650"/>
                  </a:cubicBezTo>
                  <a:cubicBezTo>
                    <a:pt x="246" y="1399"/>
                    <a:pt x="174" y="1226"/>
                    <a:pt x="472" y="1130"/>
                  </a:cubicBezTo>
                  <a:cubicBezTo>
                    <a:pt x="693" y="1053"/>
                    <a:pt x="920" y="951"/>
                    <a:pt x="1141" y="856"/>
                  </a:cubicBezTo>
                  <a:cubicBezTo>
                    <a:pt x="1666" y="629"/>
                    <a:pt x="2186" y="384"/>
                    <a:pt x="2735" y="181"/>
                  </a:cubicBezTo>
                  <a:cubicBezTo>
                    <a:pt x="2826" y="160"/>
                    <a:pt x="2793" y="0"/>
                    <a:pt x="27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939450" y="1545425"/>
              <a:ext cx="18675" cy="90975"/>
            </a:xfrm>
            <a:custGeom>
              <a:avLst/>
              <a:gdLst/>
              <a:ahLst/>
              <a:cxnLst/>
              <a:rect l="l" t="t" r="r" b="b"/>
              <a:pathLst>
                <a:path w="747" h="3639" extrusionOk="0">
                  <a:moveTo>
                    <a:pt x="197" y="0"/>
                  </a:moveTo>
                  <a:cubicBezTo>
                    <a:pt x="146" y="0"/>
                    <a:pt x="96" y="31"/>
                    <a:pt x="96" y="94"/>
                  </a:cubicBezTo>
                  <a:cubicBezTo>
                    <a:pt x="0" y="1258"/>
                    <a:pt x="472" y="2381"/>
                    <a:pt x="543" y="3527"/>
                  </a:cubicBezTo>
                  <a:cubicBezTo>
                    <a:pt x="543" y="3601"/>
                    <a:pt x="594" y="3639"/>
                    <a:pt x="645" y="3639"/>
                  </a:cubicBezTo>
                  <a:cubicBezTo>
                    <a:pt x="696" y="3639"/>
                    <a:pt x="746" y="3601"/>
                    <a:pt x="746" y="3527"/>
                  </a:cubicBezTo>
                  <a:cubicBezTo>
                    <a:pt x="669" y="2381"/>
                    <a:pt x="197" y="1258"/>
                    <a:pt x="299" y="94"/>
                  </a:cubicBezTo>
                  <a:cubicBezTo>
                    <a:pt x="299" y="31"/>
                    <a:pt x="248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0425" y="1497225"/>
              <a:ext cx="70000" cy="51000"/>
            </a:xfrm>
            <a:custGeom>
              <a:avLst/>
              <a:gdLst/>
              <a:ahLst/>
              <a:cxnLst/>
              <a:rect l="l" t="t" r="r" b="b"/>
              <a:pathLst>
                <a:path w="2800" h="2040" extrusionOk="0">
                  <a:moveTo>
                    <a:pt x="2679" y="0"/>
                  </a:moveTo>
                  <a:cubicBezTo>
                    <a:pt x="2660" y="0"/>
                    <a:pt x="2639" y="8"/>
                    <a:pt x="2618" y="28"/>
                  </a:cubicBezTo>
                  <a:cubicBezTo>
                    <a:pt x="1800" y="649"/>
                    <a:pt x="952" y="1246"/>
                    <a:pt x="80" y="1843"/>
                  </a:cubicBezTo>
                  <a:cubicBezTo>
                    <a:pt x="1" y="1908"/>
                    <a:pt x="54" y="2039"/>
                    <a:pt x="147" y="2039"/>
                  </a:cubicBezTo>
                  <a:cubicBezTo>
                    <a:pt x="165" y="2039"/>
                    <a:pt x="185" y="2034"/>
                    <a:pt x="206" y="2022"/>
                  </a:cubicBezTo>
                  <a:cubicBezTo>
                    <a:pt x="1054" y="1425"/>
                    <a:pt x="1901" y="798"/>
                    <a:pt x="2719" y="177"/>
                  </a:cubicBezTo>
                  <a:cubicBezTo>
                    <a:pt x="2800" y="121"/>
                    <a:pt x="2752" y="0"/>
                    <a:pt x="2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050525" y="1442250"/>
              <a:ext cx="156475" cy="84625"/>
            </a:xfrm>
            <a:custGeom>
              <a:avLst/>
              <a:gdLst/>
              <a:ahLst/>
              <a:cxnLst/>
              <a:rect l="l" t="t" r="r" b="b"/>
              <a:pathLst>
                <a:path w="6259" h="3385" extrusionOk="0">
                  <a:moveTo>
                    <a:pt x="6118" y="0"/>
                  </a:moveTo>
                  <a:cubicBezTo>
                    <a:pt x="6091" y="0"/>
                    <a:pt x="6066" y="12"/>
                    <a:pt x="6052" y="42"/>
                  </a:cubicBezTo>
                  <a:cubicBezTo>
                    <a:pt x="5557" y="985"/>
                    <a:pt x="4088" y="1182"/>
                    <a:pt x="3169" y="1409"/>
                  </a:cubicBezTo>
                  <a:cubicBezTo>
                    <a:pt x="1975" y="1732"/>
                    <a:pt x="828" y="2227"/>
                    <a:pt x="58" y="3224"/>
                  </a:cubicBezTo>
                  <a:cubicBezTo>
                    <a:pt x="1" y="3299"/>
                    <a:pt x="55" y="3385"/>
                    <a:pt x="118" y="3385"/>
                  </a:cubicBezTo>
                  <a:cubicBezTo>
                    <a:pt x="140" y="3385"/>
                    <a:pt x="164" y="3374"/>
                    <a:pt x="184" y="3350"/>
                  </a:cubicBezTo>
                  <a:cubicBezTo>
                    <a:pt x="1079" y="2251"/>
                    <a:pt x="2345" y="1833"/>
                    <a:pt x="3664" y="1481"/>
                  </a:cubicBezTo>
                  <a:cubicBezTo>
                    <a:pt x="4536" y="1260"/>
                    <a:pt x="5754" y="1009"/>
                    <a:pt x="6225" y="138"/>
                  </a:cubicBezTo>
                  <a:cubicBezTo>
                    <a:pt x="6259" y="70"/>
                    <a:pt x="6183" y="0"/>
                    <a:pt x="6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36325" y="1421050"/>
              <a:ext cx="41375" cy="57100"/>
            </a:xfrm>
            <a:custGeom>
              <a:avLst/>
              <a:gdLst/>
              <a:ahLst/>
              <a:cxnLst/>
              <a:rect l="l" t="t" r="r" b="b"/>
              <a:pathLst>
                <a:path w="1655" h="2284" extrusionOk="0">
                  <a:moveTo>
                    <a:pt x="1508" y="0"/>
                  </a:moveTo>
                  <a:cubicBezTo>
                    <a:pt x="1477" y="0"/>
                    <a:pt x="1447" y="13"/>
                    <a:pt x="1426" y="42"/>
                  </a:cubicBezTo>
                  <a:cubicBezTo>
                    <a:pt x="931" y="741"/>
                    <a:pt x="358" y="1362"/>
                    <a:pt x="35" y="2156"/>
                  </a:cubicBezTo>
                  <a:cubicBezTo>
                    <a:pt x="1" y="2236"/>
                    <a:pt x="59" y="2284"/>
                    <a:pt x="119" y="2284"/>
                  </a:cubicBezTo>
                  <a:cubicBezTo>
                    <a:pt x="153" y="2284"/>
                    <a:pt x="189" y="2268"/>
                    <a:pt x="208" y="2233"/>
                  </a:cubicBezTo>
                  <a:cubicBezTo>
                    <a:pt x="531" y="1433"/>
                    <a:pt x="1104" y="813"/>
                    <a:pt x="1599" y="144"/>
                  </a:cubicBezTo>
                  <a:cubicBezTo>
                    <a:pt x="1654" y="72"/>
                    <a:pt x="1581" y="0"/>
                    <a:pt x="1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20150" y="1480800"/>
              <a:ext cx="82525" cy="43425"/>
            </a:xfrm>
            <a:custGeom>
              <a:avLst/>
              <a:gdLst/>
              <a:ahLst/>
              <a:cxnLst/>
              <a:rect l="l" t="t" r="r" b="b"/>
              <a:pathLst>
                <a:path w="3301" h="1737" extrusionOk="0">
                  <a:moveTo>
                    <a:pt x="132" y="1"/>
                  </a:moveTo>
                  <a:cubicBezTo>
                    <a:pt x="71" y="1"/>
                    <a:pt x="1" y="61"/>
                    <a:pt x="31" y="142"/>
                  </a:cubicBezTo>
                  <a:cubicBezTo>
                    <a:pt x="306" y="1135"/>
                    <a:pt x="1598" y="1737"/>
                    <a:pt x="2664" y="1737"/>
                  </a:cubicBezTo>
                  <a:cubicBezTo>
                    <a:pt x="2848" y="1737"/>
                    <a:pt x="3025" y="1719"/>
                    <a:pt x="3190" y="1682"/>
                  </a:cubicBezTo>
                  <a:cubicBezTo>
                    <a:pt x="3300" y="1661"/>
                    <a:pt x="3257" y="1500"/>
                    <a:pt x="3159" y="1500"/>
                  </a:cubicBezTo>
                  <a:cubicBezTo>
                    <a:pt x="3146" y="1500"/>
                    <a:pt x="3132" y="1503"/>
                    <a:pt x="3118" y="1509"/>
                  </a:cubicBezTo>
                  <a:cubicBezTo>
                    <a:pt x="2979" y="1540"/>
                    <a:pt x="2829" y="1555"/>
                    <a:pt x="2672" y="1555"/>
                  </a:cubicBezTo>
                  <a:cubicBezTo>
                    <a:pt x="1703" y="1555"/>
                    <a:pt x="487" y="984"/>
                    <a:pt x="205" y="64"/>
                  </a:cubicBezTo>
                  <a:cubicBezTo>
                    <a:pt x="196" y="19"/>
                    <a:pt x="16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161975" y="1411500"/>
              <a:ext cx="24350" cy="18675"/>
            </a:xfrm>
            <a:custGeom>
              <a:avLst/>
              <a:gdLst/>
              <a:ahLst/>
              <a:cxnLst/>
              <a:rect l="l" t="t" r="r" b="b"/>
              <a:pathLst>
                <a:path w="974" h="747" extrusionOk="0">
                  <a:moveTo>
                    <a:pt x="502" y="1"/>
                  </a:moveTo>
                  <a:cubicBezTo>
                    <a:pt x="0" y="1"/>
                    <a:pt x="0" y="747"/>
                    <a:pt x="502" y="747"/>
                  </a:cubicBezTo>
                  <a:cubicBezTo>
                    <a:pt x="973" y="747"/>
                    <a:pt x="973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93150" y="1432700"/>
              <a:ext cx="24200" cy="18675"/>
            </a:xfrm>
            <a:custGeom>
              <a:avLst/>
              <a:gdLst/>
              <a:ahLst/>
              <a:cxnLst/>
              <a:rect l="l" t="t" r="r" b="b"/>
              <a:pathLst>
                <a:path w="968" h="747" extrusionOk="0">
                  <a:moveTo>
                    <a:pt x="496" y="0"/>
                  </a:moveTo>
                  <a:cubicBezTo>
                    <a:pt x="1" y="0"/>
                    <a:pt x="1" y="747"/>
                    <a:pt x="496" y="747"/>
                  </a:cubicBezTo>
                  <a:cubicBezTo>
                    <a:pt x="968" y="747"/>
                    <a:pt x="968" y="0"/>
                    <a:pt x="496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188075" y="1509700"/>
              <a:ext cx="24350" cy="18700"/>
            </a:xfrm>
            <a:custGeom>
              <a:avLst/>
              <a:gdLst/>
              <a:ahLst/>
              <a:cxnLst/>
              <a:rect l="l" t="t" r="r" b="b"/>
              <a:pathLst>
                <a:path w="974" h="748" extrusionOk="0">
                  <a:moveTo>
                    <a:pt x="502" y="1"/>
                  </a:moveTo>
                  <a:cubicBezTo>
                    <a:pt x="1" y="1"/>
                    <a:pt x="1" y="747"/>
                    <a:pt x="502" y="747"/>
                  </a:cubicBezTo>
                  <a:cubicBezTo>
                    <a:pt x="974" y="747"/>
                    <a:pt x="974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936875" y="1146200"/>
              <a:ext cx="84100" cy="203925"/>
            </a:xfrm>
            <a:custGeom>
              <a:avLst/>
              <a:gdLst/>
              <a:ahLst/>
              <a:cxnLst/>
              <a:rect l="l" t="t" r="r" b="b"/>
              <a:pathLst>
                <a:path w="3364" h="8157" extrusionOk="0">
                  <a:moveTo>
                    <a:pt x="3217" y="0"/>
                  </a:moveTo>
                  <a:cubicBezTo>
                    <a:pt x="3187" y="0"/>
                    <a:pt x="3157" y="12"/>
                    <a:pt x="3136" y="40"/>
                  </a:cubicBezTo>
                  <a:cubicBezTo>
                    <a:pt x="1345" y="2380"/>
                    <a:pt x="1542" y="5538"/>
                    <a:pt x="49" y="8004"/>
                  </a:cubicBezTo>
                  <a:cubicBezTo>
                    <a:pt x="1" y="8084"/>
                    <a:pt x="64" y="8157"/>
                    <a:pt x="132" y="8157"/>
                  </a:cubicBezTo>
                  <a:cubicBezTo>
                    <a:pt x="165" y="8157"/>
                    <a:pt x="199" y="8140"/>
                    <a:pt x="222" y="8099"/>
                  </a:cubicBezTo>
                  <a:cubicBezTo>
                    <a:pt x="1691" y="5640"/>
                    <a:pt x="1518" y="2482"/>
                    <a:pt x="3309" y="141"/>
                  </a:cubicBezTo>
                  <a:cubicBezTo>
                    <a:pt x="3364" y="69"/>
                    <a:pt x="3290" y="0"/>
                    <a:pt x="3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016150" y="1068050"/>
              <a:ext cx="75550" cy="81950"/>
            </a:xfrm>
            <a:custGeom>
              <a:avLst/>
              <a:gdLst/>
              <a:ahLst/>
              <a:cxnLst/>
              <a:rect l="l" t="t" r="r" b="b"/>
              <a:pathLst>
                <a:path w="3022" h="3278" extrusionOk="0">
                  <a:moveTo>
                    <a:pt x="1711" y="203"/>
                  </a:moveTo>
                  <a:cubicBezTo>
                    <a:pt x="2020" y="203"/>
                    <a:pt x="2526" y="377"/>
                    <a:pt x="2526" y="730"/>
                  </a:cubicBezTo>
                  <a:cubicBezTo>
                    <a:pt x="2550" y="1303"/>
                    <a:pt x="1708" y="1876"/>
                    <a:pt x="1332" y="2175"/>
                  </a:cubicBezTo>
                  <a:cubicBezTo>
                    <a:pt x="979" y="2438"/>
                    <a:pt x="551" y="2679"/>
                    <a:pt x="218" y="2990"/>
                  </a:cubicBezTo>
                  <a:lnTo>
                    <a:pt x="218" y="2990"/>
                  </a:lnTo>
                  <a:cubicBezTo>
                    <a:pt x="235" y="2273"/>
                    <a:pt x="363" y="1527"/>
                    <a:pt x="711" y="903"/>
                  </a:cubicBezTo>
                  <a:cubicBezTo>
                    <a:pt x="908" y="533"/>
                    <a:pt x="1230" y="235"/>
                    <a:pt x="1654" y="205"/>
                  </a:cubicBezTo>
                  <a:cubicBezTo>
                    <a:pt x="1672" y="203"/>
                    <a:pt x="1691" y="203"/>
                    <a:pt x="1711" y="203"/>
                  </a:cubicBezTo>
                  <a:close/>
                  <a:moveTo>
                    <a:pt x="1814" y="1"/>
                  </a:moveTo>
                  <a:cubicBezTo>
                    <a:pt x="1394" y="1"/>
                    <a:pt x="954" y="218"/>
                    <a:pt x="711" y="533"/>
                  </a:cubicBezTo>
                  <a:cubicBezTo>
                    <a:pt x="162" y="1226"/>
                    <a:pt x="13" y="2294"/>
                    <a:pt x="13" y="3166"/>
                  </a:cubicBezTo>
                  <a:cubicBezTo>
                    <a:pt x="1" y="3241"/>
                    <a:pt x="44" y="3278"/>
                    <a:pt x="94" y="3278"/>
                  </a:cubicBezTo>
                  <a:cubicBezTo>
                    <a:pt x="106" y="3278"/>
                    <a:pt x="119" y="3276"/>
                    <a:pt x="131" y="3271"/>
                  </a:cubicBezTo>
                  <a:lnTo>
                    <a:pt x="131" y="3271"/>
                  </a:lnTo>
                  <a:cubicBezTo>
                    <a:pt x="139" y="3273"/>
                    <a:pt x="147" y="3274"/>
                    <a:pt x="155" y="3274"/>
                  </a:cubicBezTo>
                  <a:cubicBezTo>
                    <a:pt x="176" y="3274"/>
                    <a:pt x="198" y="3265"/>
                    <a:pt x="215" y="3244"/>
                  </a:cubicBezTo>
                  <a:cubicBezTo>
                    <a:pt x="687" y="2742"/>
                    <a:pt x="1356" y="2396"/>
                    <a:pt x="1881" y="1948"/>
                  </a:cubicBezTo>
                  <a:cubicBezTo>
                    <a:pt x="2251" y="1626"/>
                    <a:pt x="3021" y="951"/>
                    <a:pt x="2627" y="408"/>
                  </a:cubicBezTo>
                  <a:cubicBezTo>
                    <a:pt x="2426" y="120"/>
                    <a:pt x="2126" y="1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981675" y="1169525"/>
              <a:ext cx="106300" cy="53700"/>
            </a:xfrm>
            <a:custGeom>
              <a:avLst/>
              <a:gdLst/>
              <a:ahLst/>
              <a:cxnLst/>
              <a:rect l="l" t="t" r="r" b="b"/>
              <a:pathLst>
                <a:path w="4252" h="2148" extrusionOk="0">
                  <a:moveTo>
                    <a:pt x="3466" y="0"/>
                  </a:moveTo>
                  <a:cubicBezTo>
                    <a:pt x="3100" y="0"/>
                    <a:pt x="2678" y="113"/>
                    <a:pt x="2490" y="152"/>
                  </a:cubicBezTo>
                  <a:cubicBezTo>
                    <a:pt x="1493" y="426"/>
                    <a:pt x="771" y="922"/>
                    <a:pt x="126" y="1746"/>
                  </a:cubicBezTo>
                  <a:cubicBezTo>
                    <a:pt x="68" y="1821"/>
                    <a:pt x="122" y="1906"/>
                    <a:pt x="186" y="1906"/>
                  </a:cubicBezTo>
                  <a:cubicBezTo>
                    <a:pt x="208" y="1906"/>
                    <a:pt x="231" y="1896"/>
                    <a:pt x="251" y="1871"/>
                  </a:cubicBezTo>
                  <a:cubicBezTo>
                    <a:pt x="795" y="1196"/>
                    <a:pt x="1392" y="725"/>
                    <a:pt x="2215" y="450"/>
                  </a:cubicBezTo>
                  <a:cubicBezTo>
                    <a:pt x="2402" y="390"/>
                    <a:pt x="3009" y="192"/>
                    <a:pt x="3442" y="192"/>
                  </a:cubicBezTo>
                  <a:cubicBezTo>
                    <a:pt x="3700" y="192"/>
                    <a:pt x="3896" y="262"/>
                    <a:pt x="3905" y="474"/>
                  </a:cubicBezTo>
                  <a:cubicBezTo>
                    <a:pt x="3953" y="1274"/>
                    <a:pt x="2788" y="1471"/>
                    <a:pt x="2239" y="1620"/>
                  </a:cubicBezTo>
                  <a:cubicBezTo>
                    <a:pt x="1565" y="1769"/>
                    <a:pt x="848" y="1895"/>
                    <a:pt x="150" y="1943"/>
                  </a:cubicBezTo>
                  <a:cubicBezTo>
                    <a:pt x="9" y="1965"/>
                    <a:pt x="1" y="2148"/>
                    <a:pt x="126" y="2148"/>
                  </a:cubicBezTo>
                  <a:cubicBezTo>
                    <a:pt x="134" y="2148"/>
                    <a:pt x="141" y="2147"/>
                    <a:pt x="150" y="2146"/>
                  </a:cubicBezTo>
                  <a:cubicBezTo>
                    <a:pt x="1045" y="2068"/>
                    <a:pt x="1965" y="1919"/>
                    <a:pt x="2836" y="1668"/>
                  </a:cubicBezTo>
                  <a:cubicBezTo>
                    <a:pt x="3409" y="1495"/>
                    <a:pt x="4251" y="1125"/>
                    <a:pt x="4102" y="355"/>
                  </a:cubicBezTo>
                  <a:cubicBezTo>
                    <a:pt x="4047" y="81"/>
                    <a:pt x="3777" y="0"/>
                    <a:pt x="3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936900" y="1160150"/>
              <a:ext cx="48525" cy="99000"/>
            </a:xfrm>
            <a:custGeom>
              <a:avLst/>
              <a:gdLst/>
              <a:ahLst/>
              <a:cxnLst/>
              <a:rect l="l" t="t" r="r" b="b"/>
              <a:pathLst>
                <a:path w="1941" h="3960" extrusionOk="0">
                  <a:moveTo>
                    <a:pt x="1195" y="236"/>
                  </a:moveTo>
                  <a:cubicBezTo>
                    <a:pt x="1311" y="236"/>
                    <a:pt x="1418" y="293"/>
                    <a:pt x="1493" y="431"/>
                  </a:cubicBezTo>
                  <a:cubicBezTo>
                    <a:pt x="1744" y="927"/>
                    <a:pt x="1618" y="1673"/>
                    <a:pt x="1565" y="2168"/>
                  </a:cubicBezTo>
                  <a:cubicBezTo>
                    <a:pt x="1520" y="2684"/>
                    <a:pt x="1428" y="3153"/>
                    <a:pt x="1357" y="3643"/>
                  </a:cubicBezTo>
                  <a:lnTo>
                    <a:pt x="1357" y="3643"/>
                  </a:lnTo>
                  <a:cubicBezTo>
                    <a:pt x="803" y="3102"/>
                    <a:pt x="391" y="2337"/>
                    <a:pt x="299" y="1571"/>
                  </a:cubicBezTo>
                  <a:cubicBezTo>
                    <a:pt x="251" y="1100"/>
                    <a:pt x="424" y="652"/>
                    <a:pt x="848" y="377"/>
                  </a:cubicBezTo>
                  <a:cubicBezTo>
                    <a:pt x="958" y="291"/>
                    <a:pt x="1081" y="236"/>
                    <a:pt x="1195" y="236"/>
                  </a:cubicBezTo>
                  <a:close/>
                  <a:moveTo>
                    <a:pt x="1152" y="0"/>
                  </a:moveTo>
                  <a:cubicBezTo>
                    <a:pt x="610" y="0"/>
                    <a:pt x="165" y="816"/>
                    <a:pt x="102" y="1249"/>
                  </a:cubicBezTo>
                  <a:cubicBezTo>
                    <a:pt x="1" y="2222"/>
                    <a:pt x="699" y="3362"/>
                    <a:pt x="1415" y="3935"/>
                  </a:cubicBezTo>
                  <a:cubicBezTo>
                    <a:pt x="1438" y="3953"/>
                    <a:pt x="1462" y="3960"/>
                    <a:pt x="1484" y="3960"/>
                  </a:cubicBezTo>
                  <a:cubicBezTo>
                    <a:pt x="1561" y="3960"/>
                    <a:pt x="1620" y="3871"/>
                    <a:pt x="1541" y="3810"/>
                  </a:cubicBezTo>
                  <a:cubicBezTo>
                    <a:pt x="1534" y="3804"/>
                    <a:pt x="1527" y="3798"/>
                    <a:pt x="1520" y="3792"/>
                  </a:cubicBezTo>
                  <a:lnTo>
                    <a:pt x="1520" y="3792"/>
                  </a:lnTo>
                  <a:cubicBezTo>
                    <a:pt x="1644" y="3106"/>
                    <a:pt x="1768" y="2413"/>
                    <a:pt x="1815" y="1721"/>
                  </a:cubicBezTo>
                  <a:cubicBezTo>
                    <a:pt x="1839" y="1273"/>
                    <a:pt x="1941" y="306"/>
                    <a:pt x="1392" y="55"/>
                  </a:cubicBezTo>
                  <a:cubicBezTo>
                    <a:pt x="1310" y="17"/>
                    <a:pt x="123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19150" y="1091075"/>
              <a:ext cx="25200" cy="54225"/>
            </a:xfrm>
            <a:custGeom>
              <a:avLst/>
              <a:gdLst/>
              <a:ahLst/>
              <a:cxnLst/>
              <a:rect l="l" t="t" r="r" b="b"/>
              <a:pathLst>
                <a:path w="1008" h="2169" extrusionOk="0">
                  <a:moveTo>
                    <a:pt x="916" y="1"/>
                  </a:moveTo>
                  <a:cubicBezTo>
                    <a:pt x="898" y="1"/>
                    <a:pt x="879" y="9"/>
                    <a:pt x="866" y="30"/>
                  </a:cubicBezTo>
                  <a:cubicBezTo>
                    <a:pt x="567" y="705"/>
                    <a:pt x="442" y="1475"/>
                    <a:pt x="18" y="2072"/>
                  </a:cubicBezTo>
                  <a:cubicBezTo>
                    <a:pt x="1" y="2128"/>
                    <a:pt x="49" y="2168"/>
                    <a:pt x="95" y="2168"/>
                  </a:cubicBezTo>
                  <a:cubicBezTo>
                    <a:pt x="113" y="2168"/>
                    <a:pt x="130" y="2163"/>
                    <a:pt x="143" y="2149"/>
                  </a:cubicBezTo>
                  <a:cubicBezTo>
                    <a:pt x="567" y="1523"/>
                    <a:pt x="692" y="776"/>
                    <a:pt x="991" y="108"/>
                  </a:cubicBezTo>
                  <a:cubicBezTo>
                    <a:pt x="1008" y="53"/>
                    <a:pt x="962" y="1"/>
                    <a:pt x="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021775" y="1094925"/>
              <a:ext cx="40350" cy="49100"/>
            </a:xfrm>
            <a:custGeom>
              <a:avLst/>
              <a:gdLst/>
              <a:ahLst/>
              <a:cxnLst/>
              <a:rect l="l" t="t" r="r" b="b"/>
              <a:pathLst>
                <a:path w="1614" h="1964" extrusionOk="0">
                  <a:moveTo>
                    <a:pt x="1525" y="0"/>
                  </a:moveTo>
                  <a:cubicBezTo>
                    <a:pt x="1510" y="0"/>
                    <a:pt x="1495" y="8"/>
                    <a:pt x="1483" y="25"/>
                  </a:cubicBezTo>
                  <a:cubicBezTo>
                    <a:pt x="910" y="575"/>
                    <a:pt x="289" y="1124"/>
                    <a:pt x="14" y="1894"/>
                  </a:cubicBezTo>
                  <a:cubicBezTo>
                    <a:pt x="0" y="1936"/>
                    <a:pt x="36" y="1964"/>
                    <a:pt x="73" y="1964"/>
                  </a:cubicBezTo>
                  <a:cubicBezTo>
                    <a:pt x="100" y="1964"/>
                    <a:pt x="127" y="1950"/>
                    <a:pt x="140" y="1918"/>
                  </a:cubicBezTo>
                  <a:cubicBezTo>
                    <a:pt x="408" y="1172"/>
                    <a:pt x="1005" y="652"/>
                    <a:pt x="1555" y="103"/>
                  </a:cubicBezTo>
                  <a:cubicBezTo>
                    <a:pt x="1613" y="67"/>
                    <a:pt x="1570" y="0"/>
                    <a:pt x="1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81825" y="1184400"/>
              <a:ext cx="64325" cy="38175"/>
            </a:xfrm>
            <a:custGeom>
              <a:avLst/>
              <a:gdLst/>
              <a:ahLst/>
              <a:cxnLst/>
              <a:rect l="l" t="t" r="r" b="b"/>
              <a:pathLst>
                <a:path w="2573" h="1527" extrusionOk="0">
                  <a:moveTo>
                    <a:pt x="2454" y="1"/>
                  </a:moveTo>
                  <a:cubicBezTo>
                    <a:pt x="2446" y="1"/>
                    <a:pt x="2438" y="2"/>
                    <a:pt x="2430" y="4"/>
                  </a:cubicBezTo>
                  <a:cubicBezTo>
                    <a:pt x="1636" y="452"/>
                    <a:pt x="812" y="900"/>
                    <a:pt x="42" y="1401"/>
                  </a:cubicBezTo>
                  <a:cubicBezTo>
                    <a:pt x="0" y="1443"/>
                    <a:pt x="32" y="1526"/>
                    <a:pt x="92" y="1526"/>
                  </a:cubicBezTo>
                  <a:cubicBezTo>
                    <a:pt x="101" y="1526"/>
                    <a:pt x="110" y="1524"/>
                    <a:pt x="120" y="1521"/>
                  </a:cubicBezTo>
                  <a:cubicBezTo>
                    <a:pt x="890" y="1001"/>
                    <a:pt x="1684" y="577"/>
                    <a:pt x="2508" y="130"/>
                  </a:cubicBezTo>
                  <a:cubicBezTo>
                    <a:pt x="2572" y="87"/>
                    <a:pt x="2521" y="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986775" y="1196900"/>
              <a:ext cx="66800" cy="24400"/>
            </a:xfrm>
            <a:custGeom>
              <a:avLst/>
              <a:gdLst/>
              <a:ahLst/>
              <a:cxnLst/>
              <a:rect l="l" t="t" r="r" b="b"/>
              <a:pathLst>
                <a:path w="2672" h="976" extrusionOk="0">
                  <a:moveTo>
                    <a:pt x="2559" y="0"/>
                  </a:moveTo>
                  <a:cubicBezTo>
                    <a:pt x="2550" y="0"/>
                    <a:pt x="2540" y="2"/>
                    <a:pt x="2531" y="6"/>
                  </a:cubicBezTo>
                  <a:cubicBezTo>
                    <a:pt x="1737" y="352"/>
                    <a:pt x="889" y="573"/>
                    <a:pt x="71" y="848"/>
                  </a:cubicBezTo>
                  <a:cubicBezTo>
                    <a:pt x="0" y="869"/>
                    <a:pt x="14" y="976"/>
                    <a:pt x="76" y="976"/>
                  </a:cubicBezTo>
                  <a:cubicBezTo>
                    <a:pt x="82" y="976"/>
                    <a:pt x="88" y="975"/>
                    <a:pt x="95" y="973"/>
                  </a:cubicBezTo>
                  <a:cubicBezTo>
                    <a:pt x="943" y="674"/>
                    <a:pt x="1784" y="454"/>
                    <a:pt x="2608" y="125"/>
                  </a:cubicBezTo>
                  <a:cubicBezTo>
                    <a:pt x="2671" y="83"/>
                    <a:pt x="2624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953025" y="1206775"/>
              <a:ext cx="21625" cy="48175"/>
            </a:xfrm>
            <a:custGeom>
              <a:avLst/>
              <a:gdLst/>
              <a:ahLst/>
              <a:cxnLst/>
              <a:rect l="l" t="t" r="r" b="b"/>
              <a:pathLst>
                <a:path w="865" h="1927" extrusionOk="0">
                  <a:moveTo>
                    <a:pt x="87" y="0"/>
                  </a:moveTo>
                  <a:cubicBezTo>
                    <a:pt x="56" y="0"/>
                    <a:pt x="24" y="20"/>
                    <a:pt x="24" y="59"/>
                  </a:cubicBezTo>
                  <a:cubicBezTo>
                    <a:pt x="0" y="775"/>
                    <a:pt x="448" y="1300"/>
                    <a:pt x="723" y="1897"/>
                  </a:cubicBezTo>
                  <a:cubicBezTo>
                    <a:pt x="737" y="1918"/>
                    <a:pt x="755" y="1927"/>
                    <a:pt x="773" y="1927"/>
                  </a:cubicBezTo>
                  <a:cubicBezTo>
                    <a:pt x="819" y="1927"/>
                    <a:pt x="865" y="1875"/>
                    <a:pt x="848" y="1820"/>
                  </a:cubicBezTo>
                  <a:cubicBezTo>
                    <a:pt x="573" y="1253"/>
                    <a:pt x="126" y="751"/>
                    <a:pt x="150" y="59"/>
                  </a:cubicBezTo>
                  <a:cubicBezTo>
                    <a:pt x="150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964225" y="1193050"/>
              <a:ext cx="9425" cy="58025"/>
            </a:xfrm>
            <a:custGeom>
              <a:avLst/>
              <a:gdLst/>
              <a:ahLst/>
              <a:cxnLst/>
              <a:rect l="l" t="t" r="r" b="b"/>
              <a:pathLst>
                <a:path w="377" h="2321" extrusionOk="0">
                  <a:moveTo>
                    <a:pt x="87" y="0"/>
                  </a:moveTo>
                  <a:cubicBezTo>
                    <a:pt x="55" y="0"/>
                    <a:pt x="24" y="20"/>
                    <a:pt x="24" y="58"/>
                  </a:cubicBezTo>
                  <a:cubicBezTo>
                    <a:pt x="0" y="805"/>
                    <a:pt x="251" y="1527"/>
                    <a:pt x="227" y="2249"/>
                  </a:cubicBezTo>
                  <a:cubicBezTo>
                    <a:pt x="227" y="2297"/>
                    <a:pt x="258" y="2321"/>
                    <a:pt x="290" y="2321"/>
                  </a:cubicBezTo>
                  <a:cubicBezTo>
                    <a:pt x="321" y="2321"/>
                    <a:pt x="352" y="2297"/>
                    <a:pt x="352" y="2249"/>
                  </a:cubicBezTo>
                  <a:cubicBezTo>
                    <a:pt x="376" y="1527"/>
                    <a:pt x="125" y="805"/>
                    <a:pt x="149" y="58"/>
                  </a:cubicBezTo>
                  <a:cubicBezTo>
                    <a:pt x="149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854825" y="1565250"/>
              <a:ext cx="31100" cy="40900"/>
            </a:xfrm>
            <a:custGeom>
              <a:avLst/>
              <a:gdLst/>
              <a:ahLst/>
              <a:cxnLst/>
              <a:rect l="l" t="t" r="r" b="b"/>
              <a:pathLst>
                <a:path w="1244" h="1636" extrusionOk="0">
                  <a:moveTo>
                    <a:pt x="658" y="1"/>
                  </a:moveTo>
                  <a:cubicBezTo>
                    <a:pt x="599" y="1"/>
                    <a:pt x="530" y="15"/>
                    <a:pt x="448" y="47"/>
                  </a:cubicBezTo>
                  <a:cubicBezTo>
                    <a:pt x="0" y="197"/>
                    <a:pt x="149" y="1188"/>
                    <a:pt x="149" y="1540"/>
                  </a:cubicBezTo>
                  <a:lnTo>
                    <a:pt x="251" y="1635"/>
                  </a:lnTo>
                  <a:cubicBezTo>
                    <a:pt x="744" y="1456"/>
                    <a:pt x="1243" y="1"/>
                    <a:pt x="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832375" y="1575500"/>
              <a:ext cx="37400" cy="75825"/>
            </a:xfrm>
            <a:custGeom>
              <a:avLst/>
              <a:gdLst/>
              <a:ahLst/>
              <a:cxnLst/>
              <a:rect l="l" t="t" r="r" b="b"/>
              <a:pathLst>
                <a:path w="1496" h="3033" extrusionOk="0">
                  <a:moveTo>
                    <a:pt x="142" y="0"/>
                  </a:moveTo>
                  <a:cubicBezTo>
                    <a:pt x="72" y="0"/>
                    <a:pt x="1" y="102"/>
                    <a:pt x="74" y="157"/>
                  </a:cubicBezTo>
                  <a:cubicBezTo>
                    <a:pt x="922" y="927"/>
                    <a:pt x="1268" y="1798"/>
                    <a:pt x="1298" y="2921"/>
                  </a:cubicBezTo>
                  <a:cubicBezTo>
                    <a:pt x="1298" y="2995"/>
                    <a:pt x="1347" y="3033"/>
                    <a:pt x="1397" y="3033"/>
                  </a:cubicBezTo>
                  <a:cubicBezTo>
                    <a:pt x="1446" y="3033"/>
                    <a:pt x="1495" y="2995"/>
                    <a:pt x="1495" y="2921"/>
                  </a:cubicBezTo>
                  <a:cubicBezTo>
                    <a:pt x="1471" y="1751"/>
                    <a:pt x="1095" y="831"/>
                    <a:pt x="200" y="31"/>
                  </a:cubicBezTo>
                  <a:cubicBezTo>
                    <a:pt x="183" y="9"/>
                    <a:pt x="163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801750" y="1619175"/>
              <a:ext cx="136375" cy="105675"/>
            </a:xfrm>
            <a:custGeom>
              <a:avLst/>
              <a:gdLst/>
              <a:ahLst/>
              <a:cxnLst/>
              <a:rect l="l" t="t" r="r" b="b"/>
              <a:pathLst>
                <a:path w="5455" h="4227" extrusionOk="0">
                  <a:moveTo>
                    <a:pt x="3897" y="0"/>
                  </a:moveTo>
                  <a:cubicBezTo>
                    <a:pt x="3657" y="0"/>
                    <a:pt x="3408" y="69"/>
                    <a:pt x="3168" y="225"/>
                  </a:cubicBezTo>
                  <a:cubicBezTo>
                    <a:pt x="2971" y="374"/>
                    <a:pt x="2822" y="577"/>
                    <a:pt x="2720" y="774"/>
                  </a:cubicBezTo>
                  <a:cubicBezTo>
                    <a:pt x="2316" y="448"/>
                    <a:pt x="1898" y="306"/>
                    <a:pt x="1515" y="306"/>
                  </a:cubicBezTo>
                  <a:cubicBezTo>
                    <a:pt x="672" y="306"/>
                    <a:pt x="1" y="996"/>
                    <a:pt x="34" y="1920"/>
                  </a:cubicBezTo>
                  <a:cubicBezTo>
                    <a:pt x="75" y="3278"/>
                    <a:pt x="1318" y="4226"/>
                    <a:pt x="2590" y="4226"/>
                  </a:cubicBezTo>
                  <a:cubicBezTo>
                    <a:pt x="2783" y="4226"/>
                    <a:pt x="2977" y="4204"/>
                    <a:pt x="3168" y="4159"/>
                  </a:cubicBezTo>
                  <a:cubicBezTo>
                    <a:pt x="4314" y="3860"/>
                    <a:pt x="5454" y="2714"/>
                    <a:pt x="5359" y="1472"/>
                  </a:cubicBezTo>
                  <a:cubicBezTo>
                    <a:pt x="5318" y="680"/>
                    <a:pt x="4652" y="0"/>
                    <a:pt x="3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62275" y="1585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864825" y="15762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0"/>
                  </a:moveTo>
                  <a:cubicBezTo>
                    <a:pt x="0" y="0"/>
                    <a:pt x="0" y="203"/>
                    <a:pt x="149" y="203"/>
                  </a:cubicBezTo>
                  <a:cubicBezTo>
                    <a:pt x="269" y="203"/>
                    <a:pt x="269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814375" y="1638925"/>
              <a:ext cx="23750" cy="49550"/>
            </a:xfrm>
            <a:custGeom>
              <a:avLst/>
              <a:gdLst/>
              <a:ahLst/>
              <a:cxnLst/>
              <a:rect l="l" t="t" r="r" b="b"/>
              <a:pathLst>
                <a:path w="950" h="1982" extrusionOk="0">
                  <a:moveTo>
                    <a:pt x="817" y="1"/>
                  </a:moveTo>
                  <a:cubicBezTo>
                    <a:pt x="794" y="1"/>
                    <a:pt x="770" y="10"/>
                    <a:pt x="746" y="32"/>
                  </a:cubicBezTo>
                  <a:cubicBezTo>
                    <a:pt x="102" y="533"/>
                    <a:pt x="0" y="1226"/>
                    <a:pt x="376" y="1924"/>
                  </a:cubicBezTo>
                  <a:cubicBezTo>
                    <a:pt x="392" y="1965"/>
                    <a:pt x="420" y="1981"/>
                    <a:pt x="450" y="1981"/>
                  </a:cubicBezTo>
                  <a:cubicBezTo>
                    <a:pt x="513" y="1981"/>
                    <a:pt x="582" y="1907"/>
                    <a:pt x="549" y="1823"/>
                  </a:cubicBezTo>
                  <a:cubicBezTo>
                    <a:pt x="197" y="1202"/>
                    <a:pt x="323" y="605"/>
                    <a:pt x="872" y="157"/>
                  </a:cubicBezTo>
                  <a:cubicBezTo>
                    <a:pt x="950" y="102"/>
                    <a:pt x="894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760350" y="1138725"/>
              <a:ext cx="150450" cy="86175"/>
            </a:xfrm>
            <a:custGeom>
              <a:avLst/>
              <a:gdLst/>
              <a:ahLst/>
              <a:cxnLst/>
              <a:rect l="l" t="t" r="r" b="b"/>
              <a:pathLst>
                <a:path w="6018" h="3447" extrusionOk="0">
                  <a:moveTo>
                    <a:pt x="3128" y="1"/>
                  </a:moveTo>
                  <a:cubicBezTo>
                    <a:pt x="3058" y="1"/>
                    <a:pt x="2985" y="6"/>
                    <a:pt x="2907" y="17"/>
                  </a:cubicBezTo>
                  <a:cubicBezTo>
                    <a:pt x="2134" y="158"/>
                    <a:pt x="1846" y="945"/>
                    <a:pt x="1878" y="1621"/>
                  </a:cubicBezTo>
                  <a:lnTo>
                    <a:pt x="1878" y="1621"/>
                  </a:lnTo>
                  <a:cubicBezTo>
                    <a:pt x="1624" y="1553"/>
                    <a:pt x="1351" y="1491"/>
                    <a:pt x="1094" y="1491"/>
                  </a:cubicBezTo>
                  <a:cubicBezTo>
                    <a:pt x="750" y="1491"/>
                    <a:pt x="433" y="1602"/>
                    <a:pt x="221" y="1957"/>
                  </a:cubicBezTo>
                  <a:cubicBezTo>
                    <a:pt x="0" y="2357"/>
                    <a:pt x="197" y="3001"/>
                    <a:pt x="597" y="3228"/>
                  </a:cubicBezTo>
                  <a:cubicBezTo>
                    <a:pt x="875" y="3394"/>
                    <a:pt x="1183" y="3446"/>
                    <a:pt x="1501" y="3446"/>
                  </a:cubicBezTo>
                  <a:cubicBezTo>
                    <a:pt x="1893" y="3446"/>
                    <a:pt x="2301" y="3367"/>
                    <a:pt x="2687" y="3324"/>
                  </a:cubicBezTo>
                  <a:cubicBezTo>
                    <a:pt x="3731" y="3198"/>
                    <a:pt x="4776" y="3127"/>
                    <a:pt x="5821" y="3025"/>
                  </a:cubicBezTo>
                  <a:cubicBezTo>
                    <a:pt x="5940" y="3025"/>
                    <a:pt x="5940" y="2828"/>
                    <a:pt x="5821" y="2828"/>
                  </a:cubicBezTo>
                  <a:cubicBezTo>
                    <a:pt x="4597" y="2954"/>
                    <a:pt x="3379" y="3001"/>
                    <a:pt x="2161" y="3175"/>
                  </a:cubicBezTo>
                  <a:cubicBezTo>
                    <a:pt x="1935" y="3215"/>
                    <a:pt x="1682" y="3255"/>
                    <a:pt x="1435" y="3255"/>
                  </a:cubicBezTo>
                  <a:cubicBezTo>
                    <a:pt x="1057" y="3255"/>
                    <a:pt x="696" y="3161"/>
                    <a:pt x="472" y="2828"/>
                  </a:cubicBezTo>
                  <a:cubicBezTo>
                    <a:pt x="299" y="2554"/>
                    <a:pt x="299" y="2154"/>
                    <a:pt x="496" y="1909"/>
                  </a:cubicBezTo>
                  <a:cubicBezTo>
                    <a:pt x="643" y="1729"/>
                    <a:pt x="850" y="1670"/>
                    <a:pt x="1073" y="1670"/>
                  </a:cubicBezTo>
                  <a:cubicBezTo>
                    <a:pt x="1375" y="1670"/>
                    <a:pt x="1707" y="1777"/>
                    <a:pt x="1964" y="1831"/>
                  </a:cubicBezTo>
                  <a:cubicBezTo>
                    <a:pt x="1973" y="1836"/>
                    <a:pt x="1982" y="1838"/>
                    <a:pt x="1992" y="1838"/>
                  </a:cubicBezTo>
                  <a:cubicBezTo>
                    <a:pt x="2037" y="1838"/>
                    <a:pt x="2090" y="1795"/>
                    <a:pt x="2090" y="1736"/>
                  </a:cubicBezTo>
                  <a:cubicBezTo>
                    <a:pt x="2036" y="1061"/>
                    <a:pt x="2209" y="417"/>
                    <a:pt x="2955" y="214"/>
                  </a:cubicBezTo>
                  <a:cubicBezTo>
                    <a:pt x="3040" y="192"/>
                    <a:pt x="3120" y="182"/>
                    <a:pt x="3196" y="182"/>
                  </a:cubicBezTo>
                  <a:cubicBezTo>
                    <a:pt x="3812" y="182"/>
                    <a:pt x="4139" y="844"/>
                    <a:pt x="4448" y="1312"/>
                  </a:cubicBezTo>
                  <a:cubicBezTo>
                    <a:pt x="4475" y="1348"/>
                    <a:pt x="4512" y="1366"/>
                    <a:pt x="4546" y="1366"/>
                  </a:cubicBezTo>
                  <a:cubicBezTo>
                    <a:pt x="4581" y="1366"/>
                    <a:pt x="4612" y="1348"/>
                    <a:pt x="4627" y="1312"/>
                  </a:cubicBezTo>
                  <a:cubicBezTo>
                    <a:pt x="4777" y="1043"/>
                    <a:pt x="5147" y="663"/>
                    <a:pt x="5502" y="663"/>
                  </a:cubicBezTo>
                  <a:cubicBezTo>
                    <a:pt x="5612" y="663"/>
                    <a:pt x="5721" y="699"/>
                    <a:pt x="5821" y="787"/>
                  </a:cubicBezTo>
                  <a:cubicBezTo>
                    <a:pt x="5844" y="811"/>
                    <a:pt x="5868" y="821"/>
                    <a:pt x="5891" y="821"/>
                  </a:cubicBezTo>
                  <a:cubicBezTo>
                    <a:pt x="5963" y="821"/>
                    <a:pt x="6017" y="720"/>
                    <a:pt x="5940" y="661"/>
                  </a:cubicBezTo>
                  <a:cubicBezTo>
                    <a:pt x="5805" y="526"/>
                    <a:pt x="5653" y="471"/>
                    <a:pt x="5498" y="471"/>
                  </a:cubicBezTo>
                  <a:cubicBezTo>
                    <a:pt x="5138" y="471"/>
                    <a:pt x="4761" y="771"/>
                    <a:pt x="4537" y="1075"/>
                  </a:cubicBezTo>
                  <a:lnTo>
                    <a:pt x="4537" y="1075"/>
                  </a:lnTo>
                  <a:cubicBezTo>
                    <a:pt x="4166" y="513"/>
                    <a:pt x="3831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62250" y="1119625"/>
              <a:ext cx="97975" cy="60175"/>
            </a:xfrm>
            <a:custGeom>
              <a:avLst/>
              <a:gdLst/>
              <a:ahLst/>
              <a:cxnLst/>
              <a:rect l="l" t="t" r="r" b="b"/>
              <a:pathLst>
                <a:path w="3919" h="2407" extrusionOk="0">
                  <a:moveTo>
                    <a:pt x="3034" y="0"/>
                  </a:moveTo>
                  <a:cubicBezTo>
                    <a:pt x="2965" y="0"/>
                    <a:pt x="2896" y="101"/>
                    <a:pt x="2969" y="160"/>
                  </a:cubicBezTo>
                  <a:cubicBezTo>
                    <a:pt x="3297" y="482"/>
                    <a:pt x="3220" y="978"/>
                    <a:pt x="3118" y="1378"/>
                  </a:cubicBezTo>
                  <a:cubicBezTo>
                    <a:pt x="2969" y="1873"/>
                    <a:pt x="2599" y="2172"/>
                    <a:pt x="2074" y="2201"/>
                  </a:cubicBezTo>
                  <a:cubicBezTo>
                    <a:pt x="2035" y="2204"/>
                    <a:pt x="1996" y="2206"/>
                    <a:pt x="1957" y="2206"/>
                  </a:cubicBezTo>
                  <a:cubicBezTo>
                    <a:pt x="1097" y="2206"/>
                    <a:pt x="223" y="1463"/>
                    <a:pt x="486" y="584"/>
                  </a:cubicBezTo>
                  <a:cubicBezTo>
                    <a:pt x="501" y="503"/>
                    <a:pt x="425" y="442"/>
                    <a:pt x="361" y="442"/>
                  </a:cubicBezTo>
                  <a:cubicBezTo>
                    <a:pt x="325" y="442"/>
                    <a:pt x="293" y="461"/>
                    <a:pt x="283" y="506"/>
                  </a:cubicBezTo>
                  <a:cubicBezTo>
                    <a:pt x="0" y="1590"/>
                    <a:pt x="1010" y="2407"/>
                    <a:pt x="2004" y="2407"/>
                  </a:cubicBezTo>
                  <a:cubicBezTo>
                    <a:pt x="2061" y="2407"/>
                    <a:pt x="2118" y="2404"/>
                    <a:pt x="2175" y="2398"/>
                  </a:cubicBezTo>
                  <a:cubicBezTo>
                    <a:pt x="3172" y="2321"/>
                    <a:pt x="3918" y="757"/>
                    <a:pt x="3094" y="34"/>
                  </a:cubicBezTo>
                  <a:cubicBezTo>
                    <a:pt x="3077" y="10"/>
                    <a:pt x="3056" y="0"/>
                    <a:pt x="3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44450" y="1156350"/>
              <a:ext cx="19000" cy="10600"/>
            </a:xfrm>
            <a:custGeom>
              <a:avLst/>
              <a:gdLst/>
              <a:ahLst/>
              <a:cxnLst/>
              <a:rect l="l" t="t" r="r" b="b"/>
              <a:pathLst>
                <a:path w="760" h="424" extrusionOk="0">
                  <a:moveTo>
                    <a:pt x="641" y="1"/>
                  </a:moveTo>
                  <a:cubicBezTo>
                    <a:pt x="629" y="1"/>
                    <a:pt x="615" y="4"/>
                    <a:pt x="601" y="10"/>
                  </a:cubicBezTo>
                  <a:cubicBezTo>
                    <a:pt x="398" y="58"/>
                    <a:pt x="248" y="135"/>
                    <a:pt x="99" y="231"/>
                  </a:cubicBezTo>
                  <a:cubicBezTo>
                    <a:pt x="1" y="295"/>
                    <a:pt x="48" y="424"/>
                    <a:pt x="138" y="424"/>
                  </a:cubicBezTo>
                  <a:cubicBezTo>
                    <a:pt x="157" y="424"/>
                    <a:pt x="179" y="418"/>
                    <a:pt x="201" y="404"/>
                  </a:cubicBezTo>
                  <a:cubicBezTo>
                    <a:pt x="326" y="308"/>
                    <a:pt x="475" y="231"/>
                    <a:pt x="648" y="183"/>
                  </a:cubicBezTo>
                  <a:cubicBezTo>
                    <a:pt x="759" y="162"/>
                    <a:pt x="735" y="1"/>
                    <a:pt x="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559250" y="1177925"/>
              <a:ext cx="18900" cy="23600"/>
            </a:xfrm>
            <a:custGeom>
              <a:avLst/>
              <a:gdLst/>
              <a:ahLst/>
              <a:cxnLst/>
              <a:rect l="l" t="t" r="r" b="b"/>
              <a:pathLst>
                <a:path w="756" h="944" extrusionOk="0">
                  <a:moveTo>
                    <a:pt x="613" y="0"/>
                  </a:moveTo>
                  <a:cubicBezTo>
                    <a:pt x="582" y="0"/>
                    <a:pt x="551" y="13"/>
                    <a:pt x="528" y="42"/>
                  </a:cubicBezTo>
                  <a:cubicBezTo>
                    <a:pt x="355" y="287"/>
                    <a:pt x="182" y="538"/>
                    <a:pt x="33" y="789"/>
                  </a:cubicBezTo>
                  <a:cubicBezTo>
                    <a:pt x="1" y="873"/>
                    <a:pt x="57" y="943"/>
                    <a:pt x="119" y="943"/>
                  </a:cubicBezTo>
                  <a:cubicBezTo>
                    <a:pt x="150" y="943"/>
                    <a:pt x="182" y="926"/>
                    <a:pt x="206" y="884"/>
                  </a:cubicBezTo>
                  <a:cubicBezTo>
                    <a:pt x="355" y="639"/>
                    <a:pt x="528" y="389"/>
                    <a:pt x="701" y="138"/>
                  </a:cubicBezTo>
                  <a:cubicBezTo>
                    <a:pt x="756" y="71"/>
                    <a:pt x="686" y="0"/>
                    <a:pt x="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02500" y="1193350"/>
              <a:ext cx="6075" cy="12050"/>
            </a:xfrm>
            <a:custGeom>
              <a:avLst/>
              <a:gdLst/>
              <a:ahLst/>
              <a:cxnLst/>
              <a:rect l="l" t="t" r="r" b="b"/>
              <a:pathLst>
                <a:path w="243" h="482" extrusionOk="0">
                  <a:moveTo>
                    <a:pt x="144" y="0"/>
                  </a:moveTo>
                  <a:cubicBezTo>
                    <a:pt x="95" y="0"/>
                    <a:pt x="46" y="31"/>
                    <a:pt x="46" y="94"/>
                  </a:cubicBezTo>
                  <a:cubicBezTo>
                    <a:pt x="46" y="196"/>
                    <a:pt x="46" y="267"/>
                    <a:pt x="16" y="345"/>
                  </a:cubicBezTo>
                  <a:cubicBezTo>
                    <a:pt x="1" y="424"/>
                    <a:pt x="65" y="482"/>
                    <a:pt x="127" y="482"/>
                  </a:cubicBezTo>
                  <a:cubicBezTo>
                    <a:pt x="163" y="482"/>
                    <a:pt x="199" y="463"/>
                    <a:pt x="219" y="416"/>
                  </a:cubicBezTo>
                  <a:cubicBezTo>
                    <a:pt x="219" y="321"/>
                    <a:pt x="243" y="219"/>
                    <a:pt x="243" y="94"/>
                  </a:cubicBezTo>
                  <a:cubicBezTo>
                    <a:pt x="243" y="31"/>
                    <a:pt x="193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630775" y="1186300"/>
              <a:ext cx="18175" cy="22150"/>
            </a:xfrm>
            <a:custGeom>
              <a:avLst/>
              <a:gdLst/>
              <a:ahLst/>
              <a:cxnLst/>
              <a:rect l="l" t="t" r="r" b="b"/>
              <a:pathLst>
                <a:path w="727" h="886" extrusionOk="0">
                  <a:moveTo>
                    <a:pt x="136" y="1"/>
                  </a:moveTo>
                  <a:cubicBezTo>
                    <a:pt x="70" y="1"/>
                    <a:pt x="1" y="51"/>
                    <a:pt x="31" y="131"/>
                  </a:cubicBezTo>
                  <a:cubicBezTo>
                    <a:pt x="133" y="400"/>
                    <a:pt x="330" y="627"/>
                    <a:pt x="527" y="848"/>
                  </a:cubicBezTo>
                  <a:cubicBezTo>
                    <a:pt x="547" y="874"/>
                    <a:pt x="572" y="885"/>
                    <a:pt x="597" y="885"/>
                  </a:cubicBezTo>
                  <a:cubicBezTo>
                    <a:pt x="665" y="885"/>
                    <a:pt x="727" y="799"/>
                    <a:pt x="652" y="728"/>
                  </a:cubicBezTo>
                  <a:cubicBezTo>
                    <a:pt x="503" y="501"/>
                    <a:pt x="306" y="304"/>
                    <a:pt x="228" y="54"/>
                  </a:cubicBezTo>
                  <a:cubicBezTo>
                    <a:pt x="211" y="17"/>
                    <a:pt x="174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48975" y="1164400"/>
              <a:ext cx="13075" cy="11050"/>
            </a:xfrm>
            <a:custGeom>
              <a:avLst/>
              <a:gdLst/>
              <a:ahLst/>
              <a:cxnLst/>
              <a:rect l="l" t="t" r="r" b="b"/>
              <a:pathLst>
                <a:path w="523" h="442" extrusionOk="0">
                  <a:moveTo>
                    <a:pt x="138" y="0"/>
                  </a:moveTo>
                  <a:cubicBezTo>
                    <a:pt x="70" y="0"/>
                    <a:pt x="1" y="101"/>
                    <a:pt x="73" y="160"/>
                  </a:cubicBezTo>
                  <a:cubicBezTo>
                    <a:pt x="151" y="261"/>
                    <a:pt x="222" y="333"/>
                    <a:pt x="324" y="410"/>
                  </a:cubicBezTo>
                  <a:cubicBezTo>
                    <a:pt x="340" y="432"/>
                    <a:pt x="361" y="441"/>
                    <a:pt x="382" y="441"/>
                  </a:cubicBezTo>
                  <a:cubicBezTo>
                    <a:pt x="451" y="441"/>
                    <a:pt x="523" y="340"/>
                    <a:pt x="449" y="285"/>
                  </a:cubicBezTo>
                  <a:cubicBezTo>
                    <a:pt x="372" y="184"/>
                    <a:pt x="300" y="112"/>
                    <a:pt x="199" y="34"/>
                  </a:cubicBezTo>
                  <a:cubicBezTo>
                    <a:pt x="181" y="10"/>
                    <a:pt x="160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57050" y="1139725"/>
              <a:ext cx="23625" cy="5700"/>
            </a:xfrm>
            <a:custGeom>
              <a:avLst/>
              <a:gdLst/>
              <a:ahLst/>
              <a:cxnLst/>
              <a:rect l="l" t="t" r="r" b="b"/>
              <a:pathLst>
                <a:path w="945" h="228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347" y="227"/>
                    <a:pt x="574" y="227"/>
                    <a:pt x="819" y="227"/>
                  </a:cubicBezTo>
                  <a:cubicBezTo>
                    <a:pt x="944" y="227"/>
                    <a:pt x="944" y="24"/>
                    <a:pt x="819" y="24"/>
                  </a:cubicBezTo>
                  <a:cubicBezTo>
                    <a:pt x="574" y="24"/>
                    <a:pt x="347" y="24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674525" y="1209425"/>
              <a:ext cx="47175" cy="45500"/>
            </a:xfrm>
            <a:custGeom>
              <a:avLst/>
              <a:gdLst/>
              <a:ahLst/>
              <a:cxnLst/>
              <a:rect l="l" t="t" r="r" b="b"/>
              <a:pathLst>
                <a:path w="1887" h="1820" extrusionOk="0">
                  <a:moveTo>
                    <a:pt x="947" y="197"/>
                  </a:moveTo>
                  <a:cubicBezTo>
                    <a:pt x="1887" y="197"/>
                    <a:pt x="1879" y="1417"/>
                    <a:pt x="1015" y="1618"/>
                  </a:cubicBezTo>
                  <a:cubicBezTo>
                    <a:pt x="963" y="1627"/>
                    <a:pt x="912" y="1632"/>
                    <a:pt x="864" y="1632"/>
                  </a:cubicBezTo>
                  <a:cubicBezTo>
                    <a:pt x="526" y="1632"/>
                    <a:pt x="289" y="1419"/>
                    <a:pt x="221" y="1069"/>
                  </a:cubicBezTo>
                  <a:cubicBezTo>
                    <a:pt x="121" y="601"/>
                    <a:pt x="466" y="257"/>
                    <a:pt x="908" y="199"/>
                  </a:cubicBezTo>
                  <a:lnTo>
                    <a:pt x="908" y="199"/>
                  </a:lnTo>
                  <a:cubicBezTo>
                    <a:pt x="912" y="198"/>
                    <a:pt x="916" y="198"/>
                    <a:pt x="920" y="197"/>
                  </a:cubicBezTo>
                  <a:lnTo>
                    <a:pt x="920" y="197"/>
                  </a:lnTo>
                  <a:cubicBezTo>
                    <a:pt x="920" y="197"/>
                    <a:pt x="920" y="197"/>
                    <a:pt x="920" y="197"/>
                  </a:cubicBezTo>
                  <a:cubicBezTo>
                    <a:pt x="922" y="197"/>
                    <a:pt x="923" y="197"/>
                    <a:pt x="925" y="197"/>
                  </a:cubicBezTo>
                  <a:lnTo>
                    <a:pt x="925" y="197"/>
                  </a:lnTo>
                  <a:cubicBezTo>
                    <a:pt x="932" y="197"/>
                    <a:pt x="940" y="197"/>
                    <a:pt x="947" y="197"/>
                  </a:cubicBezTo>
                  <a:close/>
                  <a:moveTo>
                    <a:pt x="920" y="0"/>
                  </a:moveTo>
                  <a:cubicBezTo>
                    <a:pt x="371" y="72"/>
                    <a:pt x="0" y="424"/>
                    <a:pt x="0" y="967"/>
                  </a:cubicBezTo>
                  <a:cubicBezTo>
                    <a:pt x="23" y="1483"/>
                    <a:pt x="398" y="1820"/>
                    <a:pt x="873" y="1820"/>
                  </a:cubicBezTo>
                  <a:cubicBezTo>
                    <a:pt x="904" y="1820"/>
                    <a:pt x="936" y="1818"/>
                    <a:pt x="968" y="1815"/>
                  </a:cubicBezTo>
                  <a:cubicBezTo>
                    <a:pt x="1463" y="1767"/>
                    <a:pt x="1863" y="1367"/>
                    <a:pt x="1887" y="848"/>
                  </a:cubicBezTo>
                  <a:cubicBezTo>
                    <a:pt x="1887" y="323"/>
                    <a:pt x="1415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660200" y="1219350"/>
              <a:ext cx="74225" cy="27450"/>
            </a:xfrm>
            <a:custGeom>
              <a:avLst/>
              <a:gdLst/>
              <a:ahLst/>
              <a:cxnLst/>
              <a:rect l="l" t="t" r="r" b="b"/>
              <a:pathLst>
                <a:path w="2969" h="1098" extrusionOk="0">
                  <a:moveTo>
                    <a:pt x="2451" y="0"/>
                  </a:moveTo>
                  <a:cubicBezTo>
                    <a:pt x="2430" y="0"/>
                    <a:pt x="2409" y="1"/>
                    <a:pt x="2388" y="3"/>
                  </a:cubicBezTo>
                  <a:cubicBezTo>
                    <a:pt x="2270" y="26"/>
                    <a:pt x="2242" y="202"/>
                    <a:pt x="2364" y="202"/>
                  </a:cubicBezTo>
                  <a:cubicBezTo>
                    <a:pt x="2372" y="202"/>
                    <a:pt x="2380" y="202"/>
                    <a:pt x="2388" y="200"/>
                  </a:cubicBezTo>
                  <a:cubicBezTo>
                    <a:pt x="2609" y="200"/>
                    <a:pt x="2663" y="326"/>
                    <a:pt x="2436" y="475"/>
                  </a:cubicBezTo>
                  <a:cubicBezTo>
                    <a:pt x="2311" y="570"/>
                    <a:pt x="2138" y="600"/>
                    <a:pt x="1988" y="648"/>
                  </a:cubicBezTo>
                  <a:cubicBezTo>
                    <a:pt x="1738" y="720"/>
                    <a:pt x="1469" y="773"/>
                    <a:pt x="1218" y="821"/>
                  </a:cubicBezTo>
                  <a:cubicBezTo>
                    <a:pt x="1069" y="845"/>
                    <a:pt x="920" y="869"/>
                    <a:pt x="770" y="869"/>
                  </a:cubicBezTo>
                  <a:lnTo>
                    <a:pt x="496" y="869"/>
                  </a:lnTo>
                  <a:cubicBezTo>
                    <a:pt x="245" y="845"/>
                    <a:pt x="520" y="624"/>
                    <a:pt x="669" y="600"/>
                  </a:cubicBezTo>
                  <a:cubicBezTo>
                    <a:pt x="794" y="600"/>
                    <a:pt x="794" y="397"/>
                    <a:pt x="669" y="397"/>
                  </a:cubicBezTo>
                  <a:cubicBezTo>
                    <a:pt x="394" y="421"/>
                    <a:pt x="0" y="624"/>
                    <a:pt x="221" y="947"/>
                  </a:cubicBezTo>
                  <a:cubicBezTo>
                    <a:pt x="301" y="1062"/>
                    <a:pt x="454" y="1097"/>
                    <a:pt x="621" y="1097"/>
                  </a:cubicBezTo>
                  <a:cubicBezTo>
                    <a:pt x="818" y="1097"/>
                    <a:pt x="1035" y="1047"/>
                    <a:pt x="1170" y="1018"/>
                  </a:cubicBezTo>
                  <a:cubicBezTo>
                    <a:pt x="1618" y="947"/>
                    <a:pt x="2412" y="899"/>
                    <a:pt x="2735" y="499"/>
                  </a:cubicBezTo>
                  <a:cubicBezTo>
                    <a:pt x="2969" y="197"/>
                    <a:pt x="2744" y="0"/>
                    <a:pt x="2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74300" y="1167125"/>
              <a:ext cx="36075" cy="34900"/>
            </a:xfrm>
            <a:custGeom>
              <a:avLst/>
              <a:gdLst/>
              <a:ahLst/>
              <a:cxnLst/>
              <a:rect l="l" t="t" r="r" b="b"/>
              <a:pathLst>
                <a:path w="1443" h="1396" extrusionOk="0">
                  <a:moveTo>
                    <a:pt x="692" y="196"/>
                  </a:moveTo>
                  <a:cubicBezTo>
                    <a:pt x="912" y="196"/>
                    <a:pt x="1100" y="296"/>
                    <a:pt x="1192" y="522"/>
                  </a:cubicBezTo>
                  <a:cubicBezTo>
                    <a:pt x="1240" y="749"/>
                    <a:pt x="1168" y="1018"/>
                    <a:pt x="995" y="1143"/>
                  </a:cubicBezTo>
                  <a:cubicBezTo>
                    <a:pt x="903" y="1202"/>
                    <a:pt x="814" y="1227"/>
                    <a:pt x="732" y="1227"/>
                  </a:cubicBezTo>
                  <a:cubicBezTo>
                    <a:pt x="256" y="1227"/>
                    <a:pt x="6" y="368"/>
                    <a:pt x="643" y="200"/>
                  </a:cubicBezTo>
                  <a:cubicBezTo>
                    <a:pt x="646" y="199"/>
                    <a:pt x="650" y="198"/>
                    <a:pt x="653" y="197"/>
                  </a:cubicBezTo>
                  <a:lnTo>
                    <a:pt x="653" y="197"/>
                  </a:lnTo>
                  <a:cubicBezTo>
                    <a:pt x="666" y="197"/>
                    <a:pt x="679" y="196"/>
                    <a:pt x="692" y="196"/>
                  </a:cubicBezTo>
                  <a:close/>
                  <a:moveTo>
                    <a:pt x="685" y="0"/>
                  </a:moveTo>
                  <a:cubicBezTo>
                    <a:pt x="663" y="0"/>
                    <a:pt x="641" y="1"/>
                    <a:pt x="619" y="3"/>
                  </a:cubicBezTo>
                  <a:cubicBezTo>
                    <a:pt x="592" y="8"/>
                    <a:pt x="572" y="20"/>
                    <a:pt x="557" y="37"/>
                  </a:cubicBezTo>
                  <a:lnTo>
                    <a:pt x="557" y="37"/>
                  </a:lnTo>
                  <a:cubicBezTo>
                    <a:pt x="182" y="147"/>
                    <a:pt x="0" y="511"/>
                    <a:pt x="69" y="898"/>
                  </a:cubicBezTo>
                  <a:cubicBezTo>
                    <a:pt x="133" y="1221"/>
                    <a:pt x="429" y="1396"/>
                    <a:pt x="738" y="1396"/>
                  </a:cubicBezTo>
                  <a:cubicBezTo>
                    <a:pt x="806" y="1396"/>
                    <a:pt x="874" y="1387"/>
                    <a:pt x="941" y="1370"/>
                  </a:cubicBezTo>
                  <a:cubicBezTo>
                    <a:pt x="1293" y="1268"/>
                    <a:pt x="1443" y="898"/>
                    <a:pt x="1389" y="600"/>
                  </a:cubicBezTo>
                  <a:cubicBezTo>
                    <a:pt x="1344" y="223"/>
                    <a:pt x="1034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476775" y="1171750"/>
              <a:ext cx="29875" cy="27800"/>
            </a:xfrm>
            <a:custGeom>
              <a:avLst/>
              <a:gdLst/>
              <a:ahLst/>
              <a:cxnLst/>
              <a:rect l="l" t="t" r="r" b="b"/>
              <a:pathLst>
                <a:path w="1195" h="1112" extrusionOk="0">
                  <a:moveTo>
                    <a:pt x="529" y="1"/>
                  </a:moveTo>
                  <a:cubicBezTo>
                    <a:pt x="473" y="1"/>
                    <a:pt x="411" y="17"/>
                    <a:pt x="347" y="63"/>
                  </a:cubicBezTo>
                  <a:lnTo>
                    <a:pt x="347" y="87"/>
                  </a:lnTo>
                  <a:lnTo>
                    <a:pt x="323" y="87"/>
                  </a:lnTo>
                  <a:cubicBezTo>
                    <a:pt x="72" y="236"/>
                    <a:pt x="0" y="564"/>
                    <a:pt x="197" y="785"/>
                  </a:cubicBezTo>
                  <a:cubicBezTo>
                    <a:pt x="173" y="934"/>
                    <a:pt x="245" y="1060"/>
                    <a:pt x="472" y="1083"/>
                  </a:cubicBezTo>
                  <a:lnTo>
                    <a:pt x="520" y="1083"/>
                  </a:lnTo>
                  <a:cubicBezTo>
                    <a:pt x="557" y="1103"/>
                    <a:pt x="597" y="1111"/>
                    <a:pt x="636" y="1111"/>
                  </a:cubicBezTo>
                  <a:cubicBezTo>
                    <a:pt x="753" y="1111"/>
                    <a:pt x="874" y="1040"/>
                    <a:pt x="967" y="982"/>
                  </a:cubicBezTo>
                  <a:cubicBezTo>
                    <a:pt x="991" y="958"/>
                    <a:pt x="1015" y="934"/>
                    <a:pt x="1045" y="910"/>
                  </a:cubicBezTo>
                  <a:cubicBezTo>
                    <a:pt x="1069" y="886"/>
                    <a:pt x="1093" y="863"/>
                    <a:pt x="1117" y="833"/>
                  </a:cubicBezTo>
                  <a:cubicBezTo>
                    <a:pt x="1194" y="684"/>
                    <a:pt x="1194" y="534"/>
                    <a:pt x="1093" y="385"/>
                  </a:cubicBezTo>
                  <a:cubicBezTo>
                    <a:pt x="1093" y="266"/>
                    <a:pt x="1045" y="140"/>
                    <a:pt x="944" y="87"/>
                  </a:cubicBezTo>
                  <a:cubicBezTo>
                    <a:pt x="896" y="39"/>
                    <a:pt x="818" y="39"/>
                    <a:pt x="770" y="39"/>
                  </a:cubicBezTo>
                  <a:cubicBezTo>
                    <a:pt x="717" y="15"/>
                    <a:pt x="669" y="15"/>
                    <a:pt x="621" y="15"/>
                  </a:cubicBezTo>
                  <a:cubicBezTo>
                    <a:pt x="593" y="6"/>
                    <a:pt x="562" y="1"/>
                    <a:pt x="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481700" y="1183650"/>
              <a:ext cx="6300" cy="6650"/>
            </a:xfrm>
            <a:custGeom>
              <a:avLst/>
              <a:gdLst/>
              <a:ahLst/>
              <a:cxnLst/>
              <a:rect l="l" t="t" r="r" b="b"/>
              <a:pathLst>
                <a:path w="252" h="266" extrusionOk="0">
                  <a:moveTo>
                    <a:pt x="126" y="0"/>
                  </a:moveTo>
                  <a:cubicBezTo>
                    <a:pt x="63" y="0"/>
                    <a:pt x="0" y="37"/>
                    <a:pt x="0" y="112"/>
                  </a:cubicBezTo>
                  <a:lnTo>
                    <a:pt x="0" y="136"/>
                  </a:lnTo>
                  <a:cubicBezTo>
                    <a:pt x="0" y="222"/>
                    <a:pt x="63" y="266"/>
                    <a:pt x="126" y="266"/>
                  </a:cubicBezTo>
                  <a:cubicBezTo>
                    <a:pt x="188" y="266"/>
                    <a:pt x="251" y="222"/>
                    <a:pt x="251" y="136"/>
                  </a:cubicBezTo>
                  <a:lnTo>
                    <a:pt x="251" y="112"/>
                  </a:lnTo>
                  <a:cubicBezTo>
                    <a:pt x="251" y="37"/>
                    <a:pt x="188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486625" y="117270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3" y="251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491700" y="118585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497825" y="1175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2" y="251"/>
                    <a:pt x="322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68550" y="1305600"/>
              <a:ext cx="38475" cy="36925"/>
            </a:xfrm>
            <a:custGeom>
              <a:avLst/>
              <a:gdLst/>
              <a:ahLst/>
              <a:cxnLst/>
              <a:rect l="l" t="t" r="r" b="b"/>
              <a:pathLst>
                <a:path w="1539" h="1477" extrusionOk="0">
                  <a:moveTo>
                    <a:pt x="654" y="1"/>
                  </a:moveTo>
                  <a:cubicBezTo>
                    <a:pt x="612" y="1"/>
                    <a:pt x="574" y="18"/>
                    <a:pt x="574" y="58"/>
                  </a:cubicBezTo>
                  <a:cubicBezTo>
                    <a:pt x="526" y="255"/>
                    <a:pt x="526" y="458"/>
                    <a:pt x="526" y="655"/>
                  </a:cubicBezTo>
                  <a:cubicBezTo>
                    <a:pt x="377" y="702"/>
                    <a:pt x="228" y="780"/>
                    <a:pt x="102" y="828"/>
                  </a:cubicBezTo>
                  <a:cubicBezTo>
                    <a:pt x="1" y="852"/>
                    <a:pt x="31" y="1001"/>
                    <a:pt x="126" y="1001"/>
                  </a:cubicBezTo>
                  <a:cubicBezTo>
                    <a:pt x="252" y="1031"/>
                    <a:pt x="401" y="1055"/>
                    <a:pt x="526" y="1079"/>
                  </a:cubicBezTo>
                  <a:cubicBezTo>
                    <a:pt x="526" y="1180"/>
                    <a:pt x="526" y="1276"/>
                    <a:pt x="550" y="1377"/>
                  </a:cubicBezTo>
                  <a:cubicBezTo>
                    <a:pt x="550" y="1443"/>
                    <a:pt x="604" y="1477"/>
                    <a:pt x="654" y="1477"/>
                  </a:cubicBezTo>
                  <a:cubicBezTo>
                    <a:pt x="681" y="1477"/>
                    <a:pt x="707" y="1467"/>
                    <a:pt x="723" y="1449"/>
                  </a:cubicBezTo>
                  <a:cubicBezTo>
                    <a:pt x="825" y="1425"/>
                    <a:pt x="926" y="1276"/>
                    <a:pt x="974" y="1180"/>
                  </a:cubicBezTo>
                  <a:cubicBezTo>
                    <a:pt x="1099" y="1228"/>
                    <a:pt x="1195" y="1252"/>
                    <a:pt x="1320" y="1299"/>
                  </a:cubicBezTo>
                  <a:cubicBezTo>
                    <a:pt x="1332" y="1304"/>
                    <a:pt x="1344" y="1306"/>
                    <a:pt x="1357" y="1306"/>
                  </a:cubicBezTo>
                  <a:cubicBezTo>
                    <a:pt x="1430" y="1306"/>
                    <a:pt x="1512" y="1237"/>
                    <a:pt x="1446" y="1150"/>
                  </a:cubicBezTo>
                  <a:cubicBezTo>
                    <a:pt x="1374" y="1055"/>
                    <a:pt x="1320" y="953"/>
                    <a:pt x="1249" y="828"/>
                  </a:cubicBezTo>
                  <a:cubicBezTo>
                    <a:pt x="1320" y="732"/>
                    <a:pt x="1422" y="607"/>
                    <a:pt x="1493" y="482"/>
                  </a:cubicBezTo>
                  <a:cubicBezTo>
                    <a:pt x="1539" y="441"/>
                    <a:pt x="1491" y="346"/>
                    <a:pt x="1431" y="346"/>
                  </a:cubicBezTo>
                  <a:cubicBezTo>
                    <a:pt x="1420" y="346"/>
                    <a:pt x="1409" y="349"/>
                    <a:pt x="1398" y="356"/>
                  </a:cubicBezTo>
                  <a:cubicBezTo>
                    <a:pt x="1273" y="404"/>
                    <a:pt x="1147" y="434"/>
                    <a:pt x="1022" y="482"/>
                  </a:cubicBezTo>
                  <a:cubicBezTo>
                    <a:pt x="950" y="332"/>
                    <a:pt x="849" y="183"/>
                    <a:pt x="747" y="34"/>
                  </a:cubicBezTo>
                  <a:cubicBezTo>
                    <a:pt x="726" y="12"/>
                    <a:pt x="689" y="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717350" y="1142350"/>
              <a:ext cx="28100" cy="25475"/>
            </a:xfrm>
            <a:custGeom>
              <a:avLst/>
              <a:gdLst/>
              <a:ahLst/>
              <a:cxnLst/>
              <a:rect l="l" t="t" r="r" b="b"/>
              <a:pathLst>
                <a:path w="1124" h="1019" extrusionOk="0">
                  <a:moveTo>
                    <a:pt x="629" y="1"/>
                  </a:moveTo>
                  <a:cubicBezTo>
                    <a:pt x="616" y="1"/>
                    <a:pt x="605" y="7"/>
                    <a:pt x="598" y="21"/>
                  </a:cubicBezTo>
                  <a:cubicBezTo>
                    <a:pt x="526" y="146"/>
                    <a:pt x="449" y="272"/>
                    <a:pt x="401" y="397"/>
                  </a:cubicBezTo>
                  <a:lnTo>
                    <a:pt x="102" y="397"/>
                  </a:lnTo>
                  <a:cubicBezTo>
                    <a:pt x="25" y="397"/>
                    <a:pt x="1" y="492"/>
                    <a:pt x="49" y="516"/>
                  </a:cubicBezTo>
                  <a:cubicBezTo>
                    <a:pt x="150" y="570"/>
                    <a:pt x="228" y="618"/>
                    <a:pt x="299" y="666"/>
                  </a:cubicBezTo>
                  <a:cubicBezTo>
                    <a:pt x="275" y="719"/>
                    <a:pt x="252" y="791"/>
                    <a:pt x="228" y="868"/>
                  </a:cubicBezTo>
                  <a:cubicBezTo>
                    <a:pt x="203" y="907"/>
                    <a:pt x="251" y="946"/>
                    <a:pt x="295" y="946"/>
                  </a:cubicBezTo>
                  <a:cubicBezTo>
                    <a:pt x="305" y="946"/>
                    <a:pt x="314" y="945"/>
                    <a:pt x="323" y="940"/>
                  </a:cubicBezTo>
                  <a:cubicBezTo>
                    <a:pt x="334" y="943"/>
                    <a:pt x="345" y="945"/>
                    <a:pt x="356" y="945"/>
                  </a:cubicBezTo>
                  <a:cubicBezTo>
                    <a:pt x="427" y="945"/>
                    <a:pt x="507" y="886"/>
                    <a:pt x="574" y="845"/>
                  </a:cubicBezTo>
                  <a:cubicBezTo>
                    <a:pt x="622" y="892"/>
                    <a:pt x="675" y="940"/>
                    <a:pt x="747" y="994"/>
                  </a:cubicBezTo>
                  <a:cubicBezTo>
                    <a:pt x="755" y="1011"/>
                    <a:pt x="773" y="1018"/>
                    <a:pt x="793" y="1018"/>
                  </a:cubicBezTo>
                  <a:cubicBezTo>
                    <a:pt x="829" y="1018"/>
                    <a:pt x="872" y="991"/>
                    <a:pt x="872" y="940"/>
                  </a:cubicBezTo>
                  <a:cubicBezTo>
                    <a:pt x="849" y="868"/>
                    <a:pt x="825" y="767"/>
                    <a:pt x="825" y="695"/>
                  </a:cubicBezTo>
                  <a:cubicBezTo>
                    <a:pt x="896" y="642"/>
                    <a:pt x="974" y="594"/>
                    <a:pt x="1069" y="546"/>
                  </a:cubicBezTo>
                  <a:cubicBezTo>
                    <a:pt x="1123" y="516"/>
                    <a:pt x="1093" y="421"/>
                    <a:pt x="1022" y="421"/>
                  </a:cubicBezTo>
                  <a:lnTo>
                    <a:pt x="771" y="421"/>
                  </a:lnTo>
                  <a:cubicBezTo>
                    <a:pt x="747" y="295"/>
                    <a:pt x="723" y="170"/>
                    <a:pt x="699" y="69"/>
                  </a:cubicBezTo>
                  <a:cubicBezTo>
                    <a:pt x="699" y="35"/>
                    <a:pt x="660" y="1"/>
                    <a:pt x="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870325" y="1102175"/>
              <a:ext cx="18575" cy="18125"/>
            </a:xfrm>
            <a:custGeom>
              <a:avLst/>
              <a:gdLst/>
              <a:ahLst/>
              <a:cxnLst/>
              <a:rect l="l" t="t" r="r" b="b"/>
              <a:pathLst>
                <a:path w="743" h="725" extrusionOk="0">
                  <a:moveTo>
                    <a:pt x="252" y="1"/>
                  </a:moveTo>
                  <a:cubicBezTo>
                    <a:pt x="227" y="1"/>
                    <a:pt x="198" y="24"/>
                    <a:pt x="198" y="64"/>
                  </a:cubicBezTo>
                  <a:cubicBezTo>
                    <a:pt x="198" y="135"/>
                    <a:pt x="198" y="237"/>
                    <a:pt x="228" y="332"/>
                  </a:cubicBezTo>
                  <a:cubicBezTo>
                    <a:pt x="174" y="386"/>
                    <a:pt x="102" y="410"/>
                    <a:pt x="49" y="458"/>
                  </a:cubicBezTo>
                  <a:cubicBezTo>
                    <a:pt x="1" y="482"/>
                    <a:pt x="25" y="535"/>
                    <a:pt x="79" y="535"/>
                  </a:cubicBezTo>
                  <a:lnTo>
                    <a:pt x="276" y="535"/>
                  </a:lnTo>
                  <a:cubicBezTo>
                    <a:pt x="276" y="583"/>
                    <a:pt x="299" y="631"/>
                    <a:pt x="299" y="685"/>
                  </a:cubicBezTo>
                  <a:cubicBezTo>
                    <a:pt x="313" y="712"/>
                    <a:pt x="338" y="724"/>
                    <a:pt x="360" y="724"/>
                  </a:cubicBezTo>
                  <a:cubicBezTo>
                    <a:pt x="376" y="724"/>
                    <a:pt x="391" y="718"/>
                    <a:pt x="401" y="708"/>
                  </a:cubicBezTo>
                  <a:cubicBezTo>
                    <a:pt x="449" y="685"/>
                    <a:pt x="473" y="607"/>
                    <a:pt x="496" y="535"/>
                  </a:cubicBezTo>
                  <a:cubicBezTo>
                    <a:pt x="550" y="559"/>
                    <a:pt x="598" y="559"/>
                    <a:pt x="676" y="559"/>
                  </a:cubicBezTo>
                  <a:cubicBezTo>
                    <a:pt x="680" y="563"/>
                    <a:pt x="685" y="565"/>
                    <a:pt x="690" y="565"/>
                  </a:cubicBezTo>
                  <a:cubicBezTo>
                    <a:pt x="714" y="565"/>
                    <a:pt x="743" y="526"/>
                    <a:pt x="723" y="482"/>
                  </a:cubicBezTo>
                  <a:cubicBezTo>
                    <a:pt x="676" y="434"/>
                    <a:pt x="622" y="410"/>
                    <a:pt x="598" y="362"/>
                  </a:cubicBezTo>
                  <a:cubicBezTo>
                    <a:pt x="622" y="285"/>
                    <a:pt x="646" y="237"/>
                    <a:pt x="676" y="159"/>
                  </a:cubicBezTo>
                  <a:cubicBezTo>
                    <a:pt x="695" y="140"/>
                    <a:pt x="663" y="105"/>
                    <a:pt x="625" y="105"/>
                  </a:cubicBezTo>
                  <a:cubicBezTo>
                    <a:pt x="616" y="105"/>
                    <a:pt x="607" y="107"/>
                    <a:pt x="598" y="111"/>
                  </a:cubicBezTo>
                  <a:cubicBezTo>
                    <a:pt x="550" y="135"/>
                    <a:pt x="496" y="183"/>
                    <a:pt x="449" y="213"/>
                  </a:cubicBezTo>
                  <a:cubicBezTo>
                    <a:pt x="401" y="135"/>
                    <a:pt x="347" y="88"/>
                    <a:pt x="276" y="10"/>
                  </a:cubicBezTo>
                  <a:cubicBezTo>
                    <a:pt x="269" y="4"/>
                    <a:pt x="261" y="1"/>
                    <a:pt x="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3593625" y="1240475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5" y="203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769000" y="112732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1"/>
                  </a:moveTo>
                  <a:cubicBezTo>
                    <a:pt x="0" y="1"/>
                    <a:pt x="0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865400" y="12498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555125" y="1652600"/>
              <a:ext cx="76450" cy="72575"/>
            </a:xfrm>
            <a:custGeom>
              <a:avLst/>
              <a:gdLst/>
              <a:ahLst/>
              <a:cxnLst/>
              <a:rect l="l" t="t" r="r" b="b"/>
              <a:pathLst>
                <a:path w="3058" h="2903" extrusionOk="0">
                  <a:moveTo>
                    <a:pt x="1359" y="0"/>
                  </a:moveTo>
                  <a:cubicBezTo>
                    <a:pt x="1345" y="0"/>
                    <a:pt x="1330" y="3"/>
                    <a:pt x="1314" y="10"/>
                  </a:cubicBezTo>
                  <a:cubicBezTo>
                    <a:pt x="920" y="255"/>
                    <a:pt x="472" y="458"/>
                    <a:pt x="72" y="702"/>
                  </a:cubicBezTo>
                  <a:cubicBezTo>
                    <a:pt x="24" y="732"/>
                    <a:pt x="1" y="804"/>
                    <a:pt x="24" y="828"/>
                  </a:cubicBezTo>
                  <a:cubicBezTo>
                    <a:pt x="395" y="1550"/>
                    <a:pt x="896" y="2147"/>
                    <a:pt x="1266" y="2846"/>
                  </a:cubicBezTo>
                  <a:cubicBezTo>
                    <a:pt x="1291" y="2886"/>
                    <a:pt x="1324" y="2903"/>
                    <a:pt x="1354" y="2903"/>
                  </a:cubicBezTo>
                  <a:cubicBezTo>
                    <a:pt x="1419" y="2903"/>
                    <a:pt x="1476" y="2829"/>
                    <a:pt x="1439" y="2744"/>
                  </a:cubicBezTo>
                  <a:cubicBezTo>
                    <a:pt x="1087" y="2079"/>
                    <a:pt x="615" y="1506"/>
                    <a:pt x="251" y="833"/>
                  </a:cubicBezTo>
                  <a:lnTo>
                    <a:pt x="251" y="833"/>
                  </a:lnTo>
                  <a:cubicBezTo>
                    <a:pt x="597" y="622"/>
                    <a:pt x="979" y="446"/>
                    <a:pt x="1331" y="235"/>
                  </a:cubicBezTo>
                  <a:lnTo>
                    <a:pt x="1331" y="235"/>
                  </a:lnTo>
                  <a:cubicBezTo>
                    <a:pt x="1849" y="1047"/>
                    <a:pt x="2263" y="1903"/>
                    <a:pt x="2836" y="2643"/>
                  </a:cubicBezTo>
                  <a:cubicBezTo>
                    <a:pt x="2860" y="2684"/>
                    <a:pt x="2895" y="2702"/>
                    <a:pt x="2928" y="2702"/>
                  </a:cubicBezTo>
                  <a:cubicBezTo>
                    <a:pt x="2996" y="2702"/>
                    <a:pt x="3057" y="2631"/>
                    <a:pt x="3009" y="2547"/>
                  </a:cubicBezTo>
                  <a:cubicBezTo>
                    <a:pt x="2412" y="1777"/>
                    <a:pt x="1988" y="882"/>
                    <a:pt x="1439" y="34"/>
                  </a:cubicBezTo>
                  <a:cubicBezTo>
                    <a:pt x="1422" y="17"/>
                    <a:pt x="1394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585500" y="1668525"/>
              <a:ext cx="17025" cy="11600"/>
            </a:xfrm>
            <a:custGeom>
              <a:avLst/>
              <a:gdLst/>
              <a:ahLst/>
              <a:cxnLst/>
              <a:rect l="l" t="t" r="r" b="b"/>
              <a:pathLst>
                <a:path w="681" h="464" extrusionOk="0">
                  <a:moveTo>
                    <a:pt x="548" y="1"/>
                  </a:moveTo>
                  <a:cubicBezTo>
                    <a:pt x="532" y="1"/>
                    <a:pt x="516" y="6"/>
                    <a:pt x="499" y="18"/>
                  </a:cubicBezTo>
                  <a:cubicBezTo>
                    <a:pt x="350" y="119"/>
                    <a:pt x="200" y="191"/>
                    <a:pt x="75" y="316"/>
                  </a:cubicBezTo>
                  <a:cubicBezTo>
                    <a:pt x="0" y="377"/>
                    <a:pt x="57" y="464"/>
                    <a:pt x="134" y="464"/>
                  </a:cubicBezTo>
                  <a:cubicBezTo>
                    <a:pt x="156" y="464"/>
                    <a:pt x="178" y="457"/>
                    <a:pt x="200" y="442"/>
                  </a:cubicBezTo>
                  <a:cubicBezTo>
                    <a:pt x="326" y="340"/>
                    <a:pt x="451" y="268"/>
                    <a:pt x="600" y="191"/>
                  </a:cubicBezTo>
                  <a:cubicBezTo>
                    <a:pt x="680" y="131"/>
                    <a:pt x="62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597350" y="1683675"/>
              <a:ext cx="13475" cy="9175"/>
            </a:xfrm>
            <a:custGeom>
              <a:avLst/>
              <a:gdLst/>
              <a:ahLst/>
              <a:cxnLst/>
              <a:rect l="l" t="t" r="r" b="b"/>
              <a:pathLst>
                <a:path w="539" h="367" extrusionOk="0">
                  <a:moveTo>
                    <a:pt x="383" y="0"/>
                  </a:moveTo>
                  <a:cubicBezTo>
                    <a:pt x="371" y="0"/>
                    <a:pt x="359" y="3"/>
                    <a:pt x="347" y="9"/>
                  </a:cubicBezTo>
                  <a:cubicBezTo>
                    <a:pt x="252" y="56"/>
                    <a:pt x="150" y="110"/>
                    <a:pt x="73" y="182"/>
                  </a:cubicBezTo>
                  <a:cubicBezTo>
                    <a:pt x="25" y="206"/>
                    <a:pt x="1" y="259"/>
                    <a:pt x="25" y="307"/>
                  </a:cubicBezTo>
                  <a:cubicBezTo>
                    <a:pt x="42" y="342"/>
                    <a:pt x="88" y="367"/>
                    <a:pt x="129" y="367"/>
                  </a:cubicBezTo>
                  <a:cubicBezTo>
                    <a:pt x="145" y="367"/>
                    <a:pt x="161" y="363"/>
                    <a:pt x="174" y="355"/>
                  </a:cubicBezTo>
                  <a:cubicBezTo>
                    <a:pt x="252" y="283"/>
                    <a:pt x="347" y="236"/>
                    <a:pt x="449" y="182"/>
                  </a:cubicBezTo>
                  <a:cubicBezTo>
                    <a:pt x="538" y="140"/>
                    <a:pt x="470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609700" y="1703550"/>
              <a:ext cx="12875" cy="7550"/>
            </a:xfrm>
            <a:custGeom>
              <a:avLst/>
              <a:gdLst/>
              <a:ahLst/>
              <a:cxnLst/>
              <a:rect l="l" t="t" r="r" b="b"/>
              <a:pathLst>
                <a:path w="515" h="302" extrusionOk="0">
                  <a:moveTo>
                    <a:pt x="385" y="0"/>
                  </a:moveTo>
                  <a:cubicBezTo>
                    <a:pt x="375" y="0"/>
                    <a:pt x="365" y="3"/>
                    <a:pt x="355" y="8"/>
                  </a:cubicBezTo>
                  <a:cubicBezTo>
                    <a:pt x="253" y="38"/>
                    <a:pt x="176" y="61"/>
                    <a:pt x="104" y="109"/>
                  </a:cubicBezTo>
                  <a:cubicBezTo>
                    <a:pt x="1" y="173"/>
                    <a:pt x="51" y="302"/>
                    <a:pt x="143" y="302"/>
                  </a:cubicBezTo>
                  <a:cubicBezTo>
                    <a:pt x="162" y="302"/>
                    <a:pt x="183" y="296"/>
                    <a:pt x="205" y="282"/>
                  </a:cubicBezTo>
                  <a:cubicBezTo>
                    <a:pt x="253" y="235"/>
                    <a:pt x="325" y="211"/>
                    <a:pt x="402" y="187"/>
                  </a:cubicBezTo>
                  <a:cubicBezTo>
                    <a:pt x="514" y="160"/>
                    <a:pt x="465" y="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891075" y="981375"/>
              <a:ext cx="91300" cy="148025"/>
            </a:xfrm>
            <a:custGeom>
              <a:avLst/>
              <a:gdLst/>
              <a:ahLst/>
              <a:cxnLst/>
              <a:rect l="l" t="t" r="r" b="b"/>
              <a:pathLst>
                <a:path w="3652" h="5921" extrusionOk="0">
                  <a:moveTo>
                    <a:pt x="849" y="1235"/>
                  </a:moveTo>
                  <a:cubicBezTo>
                    <a:pt x="1094" y="1235"/>
                    <a:pt x="1358" y="1303"/>
                    <a:pt x="1583" y="1361"/>
                  </a:cubicBezTo>
                  <a:cubicBezTo>
                    <a:pt x="1757" y="1414"/>
                    <a:pt x="1909" y="1500"/>
                    <a:pt x="2042" y="1610"/>
                  </a:cubicBezTo>
                  <a:lnTo>
                    <a:pt x="2042" y="1610"/>
                  </a:lnTo>
                  <a:cubicBezTo>
                    <a:pt x="1814" y="1832"/>
                    <a:pt x="1563" y="2032"/>
                    <a:pt x="1260" y="2155"/>
                  </a:cubicBezTo>
                  <a:cubicBezTo>
                    <a:pt x="1215" y="2171"/>
                    <a:pt x="1167" y="2178"/>
                    <a:pt x="1119" y="2178"/>
                  </a:cubicBezTo>
                  <a:cubicBezTo>
                    <a:pt x="612" y="2178"/>
                    <a:pt x="0" y="1418"/>
                    <a:pt x="616" y="1260"/>
                  </a:cubicBezTo>
                  <a:cubicBezTo>
                    <a:pt x="690" y="1242"/>
                    <a:pt x="768" y="1235"/>
                    <a:pt x="849" y="1235"/>
                  </a:cubicBezTo>
                  <a:close/>
                  <a:moveTo>
                    <a:pt x="3508" y="0"/>
                  </a:moveTo>
                  <a:cubicBezTo>
                    <a:pt x="3478" y="0"/>
                    <a:pt x="3448" y="12"/>
                    <a:pt x="3428" y="42"/>
                  </a:cubicBezTo>
                  <a:cubicBezTo>
                    <a:pt x="3099" y="514"/>
                    <a:pt x="2705" y="914"/>
                    <a:pt x="2305" y="1338"/>
                  </a:cubicBezTo>
                  <a:cubicBezTo>
                    <a:pt x="2253" y="1394"/>
                    <a:pt x="2199" y="1451"/>
                    <a:pt x="2145" y="1507"/>
                  </a:cubicBezTo>
                  <a:lnTo>
                    <a:pt x="2145" y="1507"/>
                  </a:lnTo>
                  <a:cubicBezTo>
                    <a:pt x="1849" y="1263"/>
                    <a:pt x="1472" y="1102"/>
                    <a:pt x="1010" y="1063"/>
                  </a:cubicBezTo>
                  <a:cubicBezTo>
                    <a:pt x="956" y="1058"/>
                    <a:pt x="891" y="1054"/>
                    <a:pt x="821" y="1054"/>
                  </a:cubicBezTo>
                  <a:cubicBezTo>
                    <a:pt x="574" y="1054"/>
                    <a:pt x="266" y="1105"/>
                    <a:pt x="168" y="1338"/>
                  </a:cubicBezTo>
                  <a:cubicBezTo>
                    <a:pt x="43" y="1708"/>
                    <a:pt x="413" y="2209"/>
                    <a:pt x="765" y="2329"/>
                  </a:cubicBezTo>
                  <a:cubicBezTo>
                    <a:pt x="858" y="2364"/>
                    <a:pt x="950" y="2379"/>
                    <a:pt x="1040" y="2379"/>
                  </a:cubicBezTo>
                  <a:cubicBezTo>
                    <a:pt x="1409" y="2379"/>
                    <a:pt x="1753" y="2121"/>
                    <a:pt x="2031" y="1881"/>
                  </a:cubicBezTo>
                  <a:cubicBezTo>
                    <a:pt x="2082" y="1836"/>
                    <a:pt x="2133" y="1791"/>
                    <a:pt x="2184" y="1744"/>
                  </a:cubicBezTo>
                  <a:lnTo>
                    <a:pt x="2184" y="1744"/>
                  </a:lnTo>
                  <a:cubicBezTo>
                    <a:pt x="2581" y="2170"/>
                    <a:pt x="2760" y="2827"/>
                    <a:pt x="2777" y="3373"/>
                  </a:cubicBezTo>
                  <a:cubicBezTo>
                    <a:pt x="2831" y="4221"/>
                    <a:pt x="2556" y="5164"/>
                    <a:pt x="1959" y="5761"/>
                  </a:cubicBezTo>
                  <a:cubicBezTo>
                    <a:pt x="1882" y="5820"/>
                    <a:pt x="1950" y="5921"/>
                    <a:pt x="2021" y="5921"/>
                  </a:cubicBezTo>
                  <a:cubicBezTo>
                    <a:pt x="2043" y="5921"/>
                    <a:pt x="2066" y="5911"/>
                    <a:pt x="2084" y="5887"/>
                  </a:cubicBezTo>
                  <a:cubicBezTo>
                    <a:pt x="3167" y="4840"/>
                    <a:pt x="3320" y="2685"/>
                    <a:pt x="2293" y="1643"/>
                  </a:cubicBezTo>
                  <a:lnTo>
                    <a:pt x="2293" y="1643"/>
                  </a:lnTo>
                  <a:cubicBezTo>
                    <a:pt x="2770" y="1194"/>
                    <a:pt x="3222" y="669"/>
                    <a:pt x="3601" y="144"/>
                  </a:cubicBezTo>
                  <a:cubicBezTo>
                    <a:pt x="3651" y="72"/>
                    <a:pt x="3580" y="0"/>
                    <a:pt x="3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955550" y="907550"/>
              <a:ext cx="97225" cy="39900"/>
            </a:xfrm>
            <a:custGeom>
              <a:avLst/>
              <a:gdLst/>
              <a:ahLst/>
              <a:cxnLst/>
              <a:rect l="l" t="t" r="r" b="b"/>
              <a:pathLst>
                <a:path w="3889" h="1596" extrusionOk="0">
                  <a:moveTo>
                    <a:pt x="3262" y="273"/>
                  </a:moveTo>
                  <a:cubicBezTo>
                    <a:pt x="2763" y="542"/>
                    <a:pt x="2252" y="786"/>
                    <a:pt x="1744" y="1031"/>
                  </a:cubicBezTo>
                  <a:cubicBezTo>
                    <a:pt x="1517" y="1156"/>
                    <a:pt x="1266" y="1252"/>
                    <a:pt x="1022" y="1353"/>
                  </a:cubicBezTo>
                  <a:cubicBezTo>
                    <a:pt x="1016" y="1357"/>
                    <a:pt x="1010" y="1359"/>
                    <a:pt x="1002" y="1359"/>
                  </a:cubicBezTo>
                  <a:cubicBezTo>
                    <a:pt x="888" y="1359"/>
                    <a:pt x="515" y="969"/>
                    <a:pt x="303" y="755"/>
                  </a:cubicBezTo>
                  <a:lnTo>
                    <a:pt x="303" y="755"/>
                  </a:lnTo>
                  <a:cubicBezTo>
                    <a:pt x="1289" y="596"/>
                    <a:pt x="2275" y="436"/>
                    <a:pt x="3262" y="273"/>
                  </a:cubicBezTo>
                  <a:close/>
                  <a:moveTo>
                    <a:pt x="3772" y="1"/>
                  </a:moveTo>
                  <a:cubicBezTo>
                    <a:pt x="3759" y="1"/>
                    <a:pt x="3746" y="4"/>
                    <a:pt x="3732" y="10"/>
                  </a:cubicBezTo>
                  <a:cubicBezTo>
                    <a:pt x="3729" y="12"/>
                    <a:pt x="3726" y="14"/>
                    <a:pt x="3723" y="15"/>
                  </a:cubicBezTo>
                  <a:lnTo>
                    <a:pt x="3723" y="15"/>
                  </a:lnTo>
                  <a:cubicBezTo>
                    <a:pt x="2516" y="210"/>
                    <a:pt x="1285" y="388"/>
                    <a:pt x="102" y="607"/>
                  </a:cubicBezTo>
                  <a:cubicBezTo>
                    <a:pt x="25" y="607"/>
                    <a:pt x="1" y="709"/>
                    <a:pt x="49" y="756"/>
                  </a:cubicBezTo>
                  <a:cubicBezTo>
                    <a:pt x="347" y="1007"/>
                    <a:pt x="622" y="1306"/>
                    <a:pt x="920" y="1550"/>
                  </a:cubicBezTo>
                  <a:cubicBezTo>
                    <a:pt x="934" y="1583"/>
                    <a:pt x="960" y="1596"/>
                    <a:pt x="988" y="1596"/>
                  </a:cubicBezTo>
                  <a:cubicBezTo>
                    <a:pt x="1006" y="1596"/>
                    <a:pt x="1026" y="1590"/>
                    <a:pt x="1046" y="1580"/>
                  </a:cubicBezTo>
                  <a:cubicBezTo>
                    <a:pt x="1989" y="1132"/>
                    <a:pt x="2908" y="685"/>
                    <a:pt x="3833" y="183"/>
                  </a:cubicBezTo>
                  <a:cubicBezTo>
                    <a:pt x="3837" y="180"/>
                    <a:pt x="3841" y="177"/>
                    <a:pt x="3844" y="174"/>
                  </a:cubicBezTo>
                  <a:lnTo>
                    <a:pt x="3844" y="174"/>
                  </a:lnTo>
                  <a:cubicBezTo>
                    <a:pt x="3889" y="150"/>
                    <a:pt x="3885" y="83"/>
                    <a:pt x="3850" y="42"/>
                  </a:cubicBezTo>
                  <a:lnTo>
                    <a:pt x="3850" y="42"/>
                  </a:lnTo>
                  <a:cubicBezTo>
                    <a:pt x="3831" y="18"/>
                    <a:pt x="3803" y="1"/>
                    <a:pt x="3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978550" y="908200"/>
              <a:ext cx="74050" cy="68325"/>
            </a:xfrm>
            <a:custGeom>
              <a:avLst/>
              <a:gdLst/>
              <a:ahLst/>
              <a:cxnLst/>
              <a:rect l="l" t="t" r="r" b="b"/>
              <a:pathLst>
                <a:path w="2962" h="2733" extrusionOk="0">
                  <a:moveTo>
                    <a:pt x="2822" y="1"/>
                  </a:moveTo>
                  <a:cubicBezTo>
                    <a:pt x="2801" y="1"/>
                    <a:pt x="2781" y="10"/>
                    <a:pt x="2764" y="32"/>
                  </a:cubicBezTo>
                  <a:cubicBezTo>
                    <a:pt x="2263" y="533"/>
                    <a:pt x="1743" y="981"/>
                    <a:pt x="1170" y="1405"/>
                  </a:cubicBezTo>
                  <a:cubicBezTo>
                    <a:pt x="781" y="1685"/>
                    <a:pt x="540" y="2061"/>
                    <a:pt x="241" y="2413"/>
                  </a:cubicBezTo>
                  <a:lnTo>
                    <a:pt x="241" y="2413"/>
                  </a:lnTo>
                  <a:cubicBezTo>
                    <a:pt x="197" y="2117"/>
                    <a:pt x="197" y="1811"/>
                    <a:pt x="197" y="1501"/>
                  </a:cubicBezTo>
                  <a:cubicBezTo>
                    <a:pt x="197" y="1438"/>
                    <a:pt x="148" y="1406"/>
                    <a:pt x="99" y="1406"/>
                  </a:cubicBezTo>
                  <a:cubicBezTo>
                    <a:pt x="49" y="1406"/>
                    <a:pt x="0" y="1438"/>
                    <a:pt x="0" y="1501"/>
                  </a:cubicBezTo>
                  <a:cubicBezTo>
                    <a:pt x="0" y="1900"/>
                    <a:pt x="0" y="2271"/>
                    <a:pt x="78" y="2671"/>
                  </a:cubicBezTo>
                  <a:cubicBezTo>
                    <a:pt x="78" y="2713"/>
                    <a:pt x="113" y="2732"/>
                    <a:pt x="150" y="2732"/>
                  </a:cubicBezTo>
                  <a:cubicBezTo>
                    <a:pt x="181" y="2732"/>
                    <a:pt x="213" y="2719"/>
                    <a:pt x="227" y="2694"/>
                  </a:cubicBezTo>
                  <a:cubicBezTo>
                    <a:pt x="400" y="2545"/>
                    <a:pt x="496" y="2372"/>
                    <a:pt x="621" y="2199"/>
                  </a:cubicBezTo>
                  <a:cubicBezTo>
                    <a:pt x="872" y="1877"/>
                    <a:pt x="1194" y="1626"/>
                    <a:pt x="1517" y="1375"/>
                  </a:cubicBezTo>
                  <a:cubicBezTo>
                    <a:pt x="2018" y="1029"/>
                    <a:pt x="2466" y="605"/>
                    <a:pt x="2884" y="157"/>
                  </a:cubicBezTo>
                  <a:cubicBezTo>
                    <a:pt x="2962" y="102"/>
                    <a:pt x="2891" y="1"/>
                    <a:pt x="2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995275" y="907725"/>
              <a:ext cx="57700" cy="75550"/>
            </a:xfrm>
            <a:custGeom>
              <a:avLst/>
              <a:gdLst/>
              <a:ahLst/>
              <a:cxnLst/>
              <a:rect l="l" t="t" r="r" b="b"/>
              <a:pathLst>
                <a:path w="2308" h="3022" extrusionOk="0">
                  <a:moveTo>
                    <a:pt x="2171" y="0"/>
                  </a:moveTo>
                  <a:cubicBezTo>
                    <a:pt x="2135" y="0"/>
                    <a:pt x="2104" y="16"/>
                    <a:pt x="2095" y="51"/>
                  </a:cubicBezTo>
                  <a:cubicBezTo>
                    <a:pt x="1807" y="968"/>
                    <a:pt x="1518" y="1903"/>
                    <a:pt x="1138" y="2773"/>
                  </a:cubicBezTo>
                  <a:lnTo>
                    <a:pt x="1138" y="2773"/>
                  </a:lnTo>
                  <a:cubicBezTo>
                    <a:pt x="808" y="2492"/>
                    <a:pt x="515" y="2162"/>
                    <a:pt x="203" y="1872"/>
                  </a:cubicBezTo>
                  <a:cubicBezTo>
                    <a:pt x="184" y="1847"/>
                    <a:pt x="161" y="1837"/>
                    <a:pt x="139" y="1837"/>
                  </a:cubicBezTo>
                  <a:cubicBezTo>
                    <a:pt x="68" y="1837"/>
                    <a:pt x="0" y="1937"/>
                    <a:pt x="77" y="1991"/>
                  </a:cubicBezTo>
                  <a:cubicBezTo>
                    <a:pt x="424" y="2343"/>
                    <a:pt x="752" y="2690"/>
                    <a:pt x="1122" y="2988"/>
                  </a:cubicBezTo>
                  <a:cubicBezTo>
                    <a:pt x="1144" y="3010"/>
                    <a:pt x="1171" y="3021"/>
                    <a:pt x="1197" y="3021"/>
                  </a:cubicBezTo>
                  <a:cubicBezTo>
                    <a:pt x="1229" y="3021"/>
                    <a:pt x="1258" y="3004"/>
                    <a:pt x="1271" y="2964"/>
                  </a:cubicBezTo>
                  <a:cubicBezTo>
                    <a:pt x="1695" y="2045"/>
                    <a:pt x="1970" y="1072"/>
                    <a:pt x="2292" y="129"/>
                  </a:cubicBezTo>
                  <a:cubicBezTo>
                    <a:pt x="2307" y="49"/>
                    <a:pt x="2233" y="0"/>
                    <a:pt x="2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936300" y="961975"/>
              <a:ext cx="33000" cy="5625"/>
            </a:xfrm>
            <a:custGeom>
              <a:avLst/>
              <a:gdLst/>
              <a:ahLst/>
              <a:cxnLst/>
              <a:rect l="l" t="t" r="r" b="b"/>
              <a:pathLst>
                <a:path w="1320" h="225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350" y="211"/>
                    <a:pt x="550" y="225"/>
                    <a:pt x="751" y="225"/>
                  </a:cubicBezTo>
                  <a:cubicBezTo>
                    <a:pt x="898" y="225"/>
                    <a:pt x="1046" y="217"/>
                    <a:pt x="1195" y="197"/>
                  </a:cubicBezTo>
                  <a:cubicBezTo>
                    <a:pt x="1320" y="197"/>
                    <a:pt x="1320" y="0"/>
                    <a:pt x="1195" y="0"/>
                  </a:cubicBezTo>
                  <a:cubicBezTo>
                    <a:pt x="1046" y="20"/>
                    <a:pt x="898" y="28"/>
                    <a:pt x="751" y="28"/>
                  </a:cubicBezTo>
                  <a:cubicBezTo>
                    <a:pt x="550" y="28"/>
                    <a:pt x="350" y="14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952225" y="972000"/>
              <a:ext cx="18450" cy="11275"/>
            </a:xfrm>
            <a:custGeom>
              <a:avLst/>
              <a:gdLst/>
              <a:ahLst/>
              <a:cxnLst/>
              <a:rect l="l" t="t" r="r" b="b"/>
              <a:pathLst>
                <a:path w="738" h="451" extrusionOk="0">
                  <a:moveTo>
                    <a:pt x="605" y="0"/>
                  </a:moveTo>
                  <a:cubicBezTo>
                    <a:pt x="589" y="0"/>
                    <a:pt x="573" y="5"/>
                    <a:pt x="558" y="17"/>
                  </a:cubicBezTo>
                  <a:cubicBezTo>
                    <a:pt x="408" y="119"/>
                    <a:pt x="259" y="196"/>
                    <a:pt x="110" y="268"/>
                  </a:cubicBezTo>
                  <a:cubicBezTo>
                    <a:pt x="1" y="309"/>
                    <a:pt x="64" y="451"/>
                    <a:pt x="161" y="451"/>
                  </a:cubicBezTo>
                  <a:cubicBezTo>
                    <a:pt x="175" y="451"/>
                    <a:pt x="190" y="448"/>
                    <a:pt x="205" y="441"/>
                  </a:cubicBezTo>
                  <a:cubicBezTo>
                    <a:pt x="355" y="369"/>
                    <a:pt x="504" y="292"/>
                    <a:pt x="653" y="196"/>
                  </a:cubicBezTo>
                  <a:cubicBezTo>
                    <a:pt x="738" y="131"/>
                    <a:pt x="681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989350" y="982725"/>
              <a:ext cx="7275" cy="29225"/>
            </a:xfrm>
            <a:custGeom>
              <a:avLst/>
              <a:gdLst/>
              <a:ahLst/>
              <a:cxnLst/>
              <a:rect l="l" t="t" r="r" b="b"/>
              <a:pathLst>
                <a:path w="291" h="1169" extrusionOk="0">
                  <a:moveTo>
                    <a:pt x="126" y="0"/>
                  </a:moveTo>
                  <a:cubicBezTo>
                    <a:pt x="65" y="0"/>
                    <a:pt x="1" y="58"/>
                    <a:pt x="16" y="137"/>
                  </a:cubicBezTo>
                  <a:cubicBezTo>
                    <a:pt x="64" y="436"/>
                    <a:pt x="94" y="758"/>
                    <a:pt x="94" y="1057"/>
                  </a:cubicBezTo>
                  <a:cubicBezTo>
                    <a:pt x="94" y="1131"/>
                    <a:pt x="143" y="1169"/>
                    <a:pt x="192" y="1169"/>
                  </a:cubicBezTo>
                  <a:cubicBezTo>
                    <a:pt x="241" y="1169"/>
                    <a:pt x="291" y="1131"/>
                    <a:pt x="291" y="1057"/>
                  </a:cubicBezTo>
                  <a:cubicBezTo>
                    <a:pt x="291" y="734"/>
                    <a:pt x="267" y="412"/>
                    <a:pt x="213" y="66"/>
                  </a:cubicBezTo>
                  <a:cubicBezTo>
                    <a:pt x="195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995925" y="977600"/>
              <a:ext cx="18150" cy="14350"/>
            </a:xfrm>
            <a:custGeom>
              <a:avLst/>
              <a:gdLst/>
              <a:ahLst/>
              <a:cxnLst/>
              <a:rect l="l" t="t" r="r" b="b"/>
              <a:pathLst>
                <a:path w="726" h="574" extrusionOk="0">
                  <a:moveTo>
                    <a:pt x="139" y="1"/>
                  </a:moveTo>
                  <a:cubicBezTo>
                    <a:pt x="49" y="1"/>
                    <a:pt x="0" y="134"/>
                    <a:pt x="99" y="193"/>
                  </a:cubicBezTo>
                  <a:cubicBezTo>
                    <a:pt x="248" y="295"/>
                    <a:pt x="374" y="420"/>
                    <a:pt x="523" y="539"/>
                  </a:cubicBezTo>
                  <a:cubicBezTo>
                    <a:pt x="547" y="564"/>
                    <a:pt x="573" y="574"/>
                    <a:pt x="597" y="574"/>
                  </a:cubicBezTo>
                  <a:cubicBezTo>
                    <a:pt x="672" y="574"/>
                    <a:pt x="725" y="474"/>
                    <a:pt x="648" y="420"/>
                  </a:cubicBezTo>
                  <a:cubicBezTo>
                    <a:pt x="499" y="271"/>
                    <a:pt x="350" y="145"/>
                    <a:pt x="201" y="20"/>
                  </a:cubicBezTo>
                  <a:cubicBezTo>
                    <a:pt x="179" y="7"/>
                    <a:pt x="158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886450" y="964975"/>
              <a:ext cx="25800" cy="25075"/>
            </a:xfrm>
            <a:custGeom>
              <a:avLst/>
              <a:gdLst/>
              <a:ahLst/>
              <a:cxnLst/>
              <a:rect l="l" t="t" r="r" b="b"/>
              <a:pathLst>
                <a:path w="1032" h="1003" extrusionOk="0">
                  <a:moveTo>
                    <a:pt x="402" y="1"/>
                  </a:moveTo>
                  <a:cubicBezTo>
                    <a:pt x="367" y="1"/>
                    <a:pt x="329" y="28"/>
                    <a:pt x="329" y="77"/>
                  </a:cubicBezTo>
                  <a:lnTo>
                    <a:pt x="329" y="376"/>
                  </a:lnTo>
                  <a:cubicBezTo>
                    <a:pt x="251" y="423"/>
                    <a:pt x="180" y="477"/>
                    <a:pt x="102" y="501"/>
                  </a:cubicBezTo>
                  <a:cubicBezTo>
                    <a:pt x="1" y="525"/>
                    <a:pt x="31" y="626"/>
                    <a:pt x="126" y="626"/>
                  </a:cubicBezTo>
                  <a:cubicBezTo>
                    <a:pt x="204" y="650"/>
                    <a:pt x="275" y="650"/>
                    <a:pt x="353" y="650"/>
                  </a:cubicBezTo>
                  <a:cubicBezTo>
                    <a:pt x="377" y="722"/>
                    <a:pt x="377" y="823"/>
                    <a:pt x="377" y="895"/>
                  </a:cubicBezTo>
                  <a:lnTo>
                    <a:pt x="377" y="925"/>
                  </a:lnTo>
                  <a:cubicBezTo>
                    <a:pt x="362" y="968"/>
                    <a:pt x="402" y="1002"/>
                    <a:pt x="446" y="1002"/>
                  </a:cubicBezTo>
                  <a:cubicBezTo>
                    <a:pt x="475" y="1002"/>
                    <a:pt x="507" y="987"/>
                    <a:pt x="526" y="949"/>
                  </a:cubicBezTo>
                  <a:cubicBezTo>
                    <a:pt x="550" y="847"/>
                    <a:pt x="598" y="776"/>
                    <a:pt x="651" y="674"/>
                  </a:cubicBezTo>
                  <a:cubicBezTo>
                    <a:pt x="723" y="674"/>
                    <a:pt x="825" y="698"/>
                    <a:pt x="896" y="746"/>
                  </a:cubicBezTo>
                  <a:cubicBezTo>
                    <a:pt x="907" y="757"/>
                    <a:pt x="919" y="761"/>
                    <a:pt x="932" y="761"/>
                  </a:cubicBezTo>
                  <a:cubicBezTo>
                    <a:pt x="981" y="761"/>
                    <a:pt x="1031" y="689"/>
                    <a:pt x="974" y="650"/>
                  </a:cubicBezTo>
                  <a:cubicBezTo>
                    <a:pt x="896" y="573"/>
                    <a:pt x="825" y="501"/>
                    <a:pt x="777" y="447"/>
                  </a:cubicBezTo>
                  <a:cubicBezTo>
                    <a:pt x="825" y="352"/>
                    <a:pt x="872" y="274"/>
                    <a:pt x="926" y="203"/>
                  </a:cubicBezTo>
                  <a:cubicBezTo>
                    <a:pt x="946" y="139"/>
                    <a:pt x="896" y="95"/>
                    <a:pt x="852" y="95"/>
                  </a:cubicBezTo>
                  <a:cubicBezTo>
                    <a:pt x="842" y="95"/>
                    <a:pt x="833" y="97"/>
                    <a:pt x="825" y="101"/>
                  </a:cubicBezTo>
                  <a:cubicBezTo>
                    <a:pt x="723" y="125"/>
                    <a:pt x="651" y="179"/>
                    <a:pt x="574" y="226"/>
                  </a:cubicBezTo>
                  <a:cubicBezTo>
                    <a:pt x="526" y="179"/>
                    <a:pt x="502" y="101"/>
                    <a:pt x="448" y="29"/>
                  </a:cubicBezTo>
                  <a:cubicBezTo>
                    <a:pt x="440" y="10"/>
                    <a:pt x="4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979150" y="1041375"/>
              <a:ext cx="26725" cy="23450"/>
            </a:xfrm>
            <a:custGeom>
              <a:avLst/>
              <a:gdLst/>
              <a:ahLst/>
              <a:cxnLst/>
              <a:rect l="l" t="t" r="r" b="b"/>
              <a:pathLst>
                <a:path w="1069" h="938" extrusionOk="0">
                  <a:moveTo>
                    <a:pt x="323" y="1"/>
                  </a:moveTo>
                  <a:cubicBezTo>
                    <a:pt x="277" y="1"/>
                    <a:pt x="234" y="53"/>
                    <a:pt x="251" y="108"/>
                  </a:cubicBezTo>
                  <a:cubicBezTo>
                    <a:pt x="275" y="179"/>
                    <a:pt x="299" y="257"/>
                    <a:pt x="352" y="329"/>
                  </a:cubicBezTo>
                  <a:cubicBezTo>
                    <a:pt x="275" y="376"/>
                    <a:pt x="203" y="406"/>
                    <a:pt x="125" y="454"/>
                  </a:cubicBezTo>
                  <a:lnTo>
                    <a:pt x="102" y="454"/>
                  </a:lnTo>
                  <a:cubicBezTo>
                    <a:pt x="0" y="478"/>
                    <a:pt x="24" y="603"/>
                    <a:pt x="125" y="603"/>
                  </a:cubicBezTo>
                  <a:lnTo>
                    <a:pt x="424" y="603"/>
                  </a:lnTo>
                  <a:cubicBezTo>
                    <a:pt x="448" y="675"/>
                    <a:pt x="472" y="776"/>
                    <a:pt x="448" y="854"/>
                  </a:cubicBezTo>
                  <a:cubicBezTo>
                    <a:pt x="448" y="901"/>
                    <a:pt x="501" y="937"/>
                    <a:pt x="545" y="937"/>
                  </a:cubicBezTo>
                  <a:cubicBezTo>
                    <a:pt x="568" y="937"/>
                    <a:pt x="589" y="927"/>
                    <a:pt x="597" y="902"/>
                  </a:cubicBezTo>
                  <a:cubicBezTo>
                    <a:pt x="621" y="800"/>
                    <a:pt x="675" y="705"/>
                    <a:pt x="699" y="603"/>
                  </a:cubicBezTo>
                  <a:cubicBezTo>
                    <a:pt x="800" y="627"/>
                    <a:pt x="896" y="627"/>
                    <a:pt x="973" y="651"/>
                  </a:cubicBezTo>
                  <a:cubicBezTo>
                    <a:pt x="1045" y="651"/>
                    <a:pt x="1069" y="555"/>
                    <a:pt x="1021" y="526"/>
                  </a:cubicBezTo>
                  <a:cubicBezTo>
                    <a:pt x="973" y="454"/>
                    <a:pt x="896" y="406"/>
                    <a:pt x="824" y="352"/>
                  </a:cubicBezTo>
                  <a:cubicBezTo>
                    <a:pt x="848" y="305"/>
                    <a:pt x="896" y="227"/>
                    <a:pt x="949" y="155"/>
                  </a:cubicBezTo>
                  <a:cubicBezTo>
                    <a:pt x="991" y="114"/>
                    <a:pt x="937" y="49"/>
                    <a:pt x="875" y="49"/>
                  </a:cubicBezTo>
                  <a:cubicBezTo>
                    <a:pt x="866" y="49"/>
                    <a:pt x="857" y="51"/>
                    <a:pt x="848" y="54"/>
                  </a:cubicBezTo>
                  <a:cubicBezTo>
                    <a:pt x="746" y="108"/>
                    <a:pt x="675" y="155"/>
                    <a:pt x="573" y="203"/>
                  </a:cubicBezTo>
                  <a:cubicBezTo>
                    <a:pt x="502" y="155"/>
                    <a:pt x="424" y="108"/>
                    <a:pt x="376" y="30"/>
                  </a:cubicBezTo>
                  <a:cubicBezTo>
                    <a:pt x="361" y="9"/>
                    <a:pt x="341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398425" y="921475"/>
              <a:ext cx="117000" cy="154475"/>
            </a:xfrm>
            <a:custGeom>
              <a:avLst/>
              <a:gdLst/>
              <a:ahLst/>
              <a:cxnLst/>
              <a:rect l="l" t="t" r="r" b="b"/>
              <a:pathLst>
                <a:path w="4680" h="6179" extrusionOk="0">
                  <a:moveTo>
                    <a:pt x="2267" y="0"/>
                  </a:moveTo>
                  <a:cubicBezTo>
                    <a:pt x="2249" y="0"/>
                    <a:pt x="2229" y="8"/>
                    <a:pt x="2209" y="26"/>
                  </a:cubicBezTo>
                  <a:cubicBezTo>
                    <a:pt x="1540" y="450"/>
                    <a:pt x="746" y="623"/>
                    <a:pt x="48" y="1023"/>
                  </a:cubicBezTo>
                  <a:cubicBezTo>
                    <a:pt x="24" y="1023"/>
                    <a:pt x="0" y="1095"/>
                    <a:pt x="0" y="1119"/>
                  </a:cubicBezTo>
                  <a:cubicBezTo>
                    <a:pt x="645" y="2838"/>
                    <a:pt x="1463" y="4456"/>
                    <a:pt x="2185" y="6122"/>
                  </a:cubicBezTo>
                  <a:cubicBezTo>
                    <a:pt x="2202" y="6162"/>
                    <a:pt x="2230" y="6179"/>
                    <a:pt x="2257" y="6179"/>
                  </a:cubicBezTo>
                  <a:cubicBezTo>
                    <a:pt x="2314" y="6179"/>
                    <a:pt x="2371" y="6105"/>
                    <a:pt x="2334" y="6020"/>
                  </a:cubicBezTo>
                  <a:cubicBezTo>
                    <a:pt x="1940" y="5053"/>
                    <a:pt x="1493" y="4104"/>
                    <a:pt x="1069" y="3137"/>
                  </a:cubicBezTo>
                  <a:cubicBezTo>
                    <a:pt x="794" y="2540"/>
                    <a:pt x="543" y="1943"/>
                    <a:pt x="299" y="1322"/>
                  </a:cubicBezTo>
                  <a:cubicBezTo>
                    <a:pt x="221" y="1119"/>
                    <a:pt x="245" y="1119"/>
                    <a:pt x="472" y="1023"/>
                  </a:cubicBezTo>
                  <a:cubicBezTo>
                    <a:pt x="693" y="922"/>
                    <a:pt x="967" y="820"/>
                    <a:pt x="1218" y="725"/>
                  </a:cubicBezTo>
                  <a:cubicBezTo>
                    <a:pt x="1585" y="586"/>
                    <a:pt x="1917" y="446"/>
                    <a:pt x="2240" y="244"/>
                  </a:cubicBezTo>
                  <a:lnTo>
                    <a:pt x="2240" y="244"/>
                  </a:lnTo>
                  <a:cubicBezTo>
                    <a:pt x="2681" y="996"/>
                    <a:pt x="2969" y="1898"/>
                    <a:pt x="3307" y="2689"/>
                  </a:cubicBezTo>
                  <a:cubicBezTo>
                    <a:pt x="3701" y="3632"/>
                    <a:pt x="4078" y="4551"/>
                    <a:pt x="4448" y="5501"/>
                  </a:cubicBezTo>
                  <a:cubicBezTo>
                    <a:pt x="4469" y="5548"/>
                    <a:pt x="4514" y="5569"/>
                    <a:pt x="4556" y="5569"/>
                  </a:cubicBezTo>
                  <a:cubicBezTo>
                    <a:pt x="4620" y="5569"/>
                    <a:pt x="4679" y="5522"/>
                    <a:pt x="4651" y="5447"/>
                  </a:cubicBezTo>
                  <a:cubicBezTo>
                    <a:pt x="4251" y="4480"/>
                    <a:pt x="3851" y="3507"/>
                    <a:pt x="3457" y="2540"/>
                  </a:cubicBezTo>
                  <a:cubicBezTo>
                    <a:pt x="3104" y="1716"/>
                    <a:pt x="2806" y="820"/>
                    <a:pt x="2334" y="50"/>
                  </a:cubicBezTo>
                  <a:cubicBezTo>
                    <a:pt x="2320" y="21"/>
                    <a:pt x="2296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445400" y="943100"/>
              <a:ext cx="21025" cy="10950"/>
            </a:xfrm>
            <a:custGeom>
              <a:avLst/>
              <a:gdLst/>
              <a:ahLst/>
              <a:cxnLst/>
              <a:rect l="l" t="t" r="r" b="b"/>
              <a:pathLst>
                <a:path w="841" h="438" extrusionOk="0">
                  <a:moveTo>
                    <a:pt x="722" y="0"/>
                  </a:moveTo>
                  <a:cubicBezTo>
                    <a:pt x="710" y="0"/>
                    <a:pt x="697" y="3"/>
                    <a:pt x="682" y="9"/>
                  </a:cubicBezTo>
                  <a:cubicBezTo>
                    <a:pt x="479" y="81"/>
                    <a:pt x="282" y="128"/>
                    <a:pt x="109" y="254"/>
                  </a:cubicBezTo>
                  <a:cubicBezTo>
                    <a:pt x="0" y="300"/>
                    <a:pt x="62" y="437"/>
                    <a:pt x="163" y="437"/>
                  </a:cubicBezTo>
                  <a:cubicBezTo>
                    <a:pt x="178" y="437"/>
                    <a:pt x="194" y="434"/>
                    <a:pt x="211" y="427"/>
                  </a:cubicBezTo>
                  <a:cubicBezTo>
                    <a:pt x="360" y="331"/>
                    <a:pt x="557" y="254"/>
                    <a:pt x="730" y="206"/>
                  </a:cubicBezTo>
                  <a:cubicBezTo>
                    <a:pt x="841" y="164"/>
                    <a:pt x="816" y="0"/>
                    <a:pt x="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446500" y="966050"/>
              <a:ext cx="30300" cy="17850"/>
            </a:xfrm>
            <a:custGeom>
              <a:avLst/>
              <a:gdLst/>
              <a:ahLst/>
              <a:cxnLst/>
              <a:rect l="l" t="t" r="r" b="b"/>
              <a:pathLst>
                <a:path w="1212" h="714" extrusionOk="0">
                  <a:moveTo>
                    <a:pt x="1060" y="0"/>
                  </a:moveTo>
                  <a:cubicBezTo>
                    <a:pt x="1035" y="0"/>
                    <a:pt x="1008" y="10"/>
                    <a:pt x="984" y="34"/>
                  </a:cubicBezTo>
                  <a:cubicBezTo>
                    <a:pt x="883" y="160"/>
                    <a:pt x="710" y="231"/>
                    <a:pt x="584" y="285"/>
                  </a:cubicBezTo>
                  <a:cubicBezTo>
                    <a:pt x="411" y="357"/>
                    <a:pt x="238" y="434"/>
                    <a:pt x="89" y="530"/>
                  </a:cubicBezTo>
                  <a:cubicBezTo>
                    <a:pt x="1" y="576"/>
                    <a:pt x="66" y="713"/>
                    <a:pt x="151" y="713"/>
                  </a:cubicBezTo>
                  <a:cubicBezTo>
                    <a:pt x="164" y="713"/>
                    <a:pt x="177" y="710"/>
                    <a:pt x="190" y="703"/>
                  </a:cubicBezTo>
                  <a:cubicBezTo>
                    <a:pt x="489" y="506"/>
                    <a:pt x="913" y="434"/>
                    <a:pt x="1134" y="183"/>
                  </a:cubicBezTo>
                  <a:cubicBezTo>
                    <a:pt x="1211" y="106"/>
                    <a:pt x="1142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68925" y="988625"/>
              <a:ext cx="18875" cy="9550"/>
            </a:xfrm>
            <a:custGeom>
              <a:avLst/>
              <a:gdLst/>
              <a:ahLst/>
              <a:cxnLst/>
              <a:rect l="l" t="t" r="r" b="b"/>
              <a:pathLst>
                <a:path w="755" h="382" extrusionOk="0">
                  <a:moveTo>
                    <a:pt x="604" y="1"/>
                  </a:moveTo>
                  <a:cubicBezTo>
                    <a:pt x="597" y="1"/>
                    <a:pt x="590" y="1"/>
                    <a:pt x="583" y="3"/>
                  </a:cubicBezTo>
                  <a:cubicBezTo>
                    <a:pt x="410" y="51"/>
                    <a:pt x="261" y="98"/>
                    <a:pt x="111" y="176"/>
                  </a:cubicBezTo>
                  <a:cubicBezTo>
                    <a:pt x="0" y="218"/>
                    <a:pt x="30" y="382"/>
                    <a:pt x="125" y="382"/>
                  </a:cubicBezTo>
                  <a:cubicBezTo>
                    <a:pt x="137" y="382"/>
                    <a:pt x="151" y="379"/>
                    <a:pt x="165" y="373"/>
                  </a:cubicBezTo>
                  <a:cubicBezTo>
                    <a:pt x="314" y="301"/>
                    <a:pt x="464" y="224"/>
                    <a:pt x="637" y="200"/>
                  </a:cubicBezTo>
                  <a:cubicBezTo>
                    <a:pt x="755" y="177"/>
                    <a:pt x="714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68925" y="1013725"/>
              <a:ext cx="27175" cy="14300"/>
            </a:xfrm>
            <a:custGeom>
              <a:avLst/>
              <a:gdLst/>
              <a:ahLst/>
              <a:cxnLst/>
              <a:rect l="l" t="t" r="r" b="b"/>
              <a:pathLst>
                <a:path w="1087" h="572" extrusionOk="0">
                  <a:moveTo>
                    <a:pt x="944" y="0"/>
                  </a:moveTo>
                  <a:cubicBezTo>
                    <a:pt x="925" y="0"/>
                    <a:pt x="904" y="6"/>
                    <a:pt x="881" y="20"/>
                  </a:cubicBezTo>
                  <a:cubicBezTo>
                    <a:pt x="637" y="139"/>
                    <a:pt x="386" y="264"/>
                    <a:pt x="111" y="366"/>
                  </a:cubicBezTo>
                  <a:cubicBezTo>
                    <a:pt x="0" y="408"/>
                    <a:pt x="30" y="572"/>
                    <a:pt x="125" y="572"/>
                  </a:cubicBezTo>
                  <a:cubicBezTo>
                    <a:pt x="137" y="572"/>
                    <a:pt x="151" y="569"/>
                    <a:pt x="165" y="563"/>
                  </a:cubicBezTo>
                  <a:cubicBezTo>
                    <a:pt x="434" y="438"/>
                    <a:pt x="708" y="318"/>
                    <a:pt x="983" y="193"/>
                  </a:cubicBezTo>
                  <a:cubicBezTo>
                    <a:pt x="1086" y="129"/>
                    <a:pt x="1036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84525" y="1039375"/>
              <a:ext cx="23000" cy="12375"/>
            </a:xfrm>
            <a:custGeom>
              <a:avLst/>
              <a:gdLst/>
              <a:ahLst/>
              <a:cxnLst/>
              <a:rect l="l" t="t" r="r" b="b"/>
              <a:pathLst>
                <a:path w="920" h="495" extrusionOk="0">
                  <a:moveTo>
                    <a:pt x="769" y="0"/>
                  </a:moveTo>
                  <a:cubicBezTo>
                    <a:pt x="758" y="0"/>
                    <a:pt x="746" y="3"/>
                    <a:pt x="735" y="9"/>
                  </a:cubicBezTo>
                  <a:cubicBezTo>
                    <a:pt x="508" y="110"/>
                    <a:pt x="311" y="212"/>
                    <a:pt x="84" y="307"/>
                  </a:cubicBezTo>
                  <a:cubicBezTo>
                    <a:pt x="0" y="354"/>
                    <a:pt x="64" y="494"/>
                    <a:pt x="150" y="494"/>
                  </a:cubicBezTo>
                  <a:cubicBezTo>
                    <a:pt x="162" y="494"/>
                    <a:pt x="174" y="492"/>
                    <a:pt x="186" y="486"/>
                  </a:cubicBezTo>
                  <a:cubicBezTo>
                    <a:pt x="407" y="385"/>
                    <a:pt x="610" y="283"/>
                    <a:pt x="831" y="188"/>
                  </a:cubicBezTo>
                  <a:cubicBezTo>
                    <a:pt x="920" y="140"/>
                    <a:pt x="852" y="0"/>
                    <a:pt x="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657050" y="938775"/>
              <a:ext cx="173650" cy="96500"/>
            </a:xfrm>
            <a:custGeom>
              <a:avLst/>
              <a:gdLst/>
              <a:ahLst/>
              <a:cxnLst/>
              <a:rect l="l" t="t" r="r" b="b"/>
              <a:pathLst>
                <a:path w="6946" h="3860" extrusionOk="0">
                  <a:moveTo>
                    <a:pt x="3662" y="0"/>
                  </a:moveTo>
                  <a:cubicBezTo>
                    <a:pt x="3610" y="0"/>
                    <a:pt x="3557" y="1"/>
                    <a:pt x="3505" y="3"/>
                  </a:cubicBezTo>
                  <a:cubicBezTo>
                    <a:pt x="2735" y="33"/>
                    <a:pt x="1864" y="278"/>
                    <a:pt x="1243" y="779"/>
                  </a:cubicBezTo>
                  <a:cubicBezTo>
                    <a:pt x="873" y="1101"/>
                    <a:pt x="598" y="1471"/>
                    <a:pt x="347" y="1919"/>
                  </a:cubicBezTo>
                  <a:cubicBezTo>
                    <a:pt x="49" y="2492"/>
                    <a:pt x="126" y="3089"/>
                    <a:pt x="1" y="3734"/>
                  </a:cubicBezTo>
                  <a:cubicBezTo>
                    <a:pt x="1" y="3810"/>
                    <a:pt x="64" y="3859"/>
                    <a:pt x="119" y="3859"/>
                  </a:cubicBezTo>
                  <a:cubicBezTo>
                    <a:pt x="155" y="3859"/>
                    <a:pt x="188" y="3838"/>
                    <a:pt x="198" y="3788"/>
                  </a:cubicBezTo>
                  <a:cubicBezTo>
                    <a:pt x="276" y="3316"/>
                    <a:pt x="222" y="2839"/>
                    <a:pt x="371" y="2391"/>
                  </a:cubicBezTo>
                  <a:cubicBezTo>
                    <a:pt x="496" y="1943"/>
                    <a:pt x="771" y="1549"/>
                    <a:pt x="1070" y="1197"/>
                  </a:cubicBezTo>
                  <a:cubicBezTo>
                    <a:pt x="1643" y="576"/>
                    <a:pt x="2461" y="301"/>
                    <a:pt x="3261" y="230"/>
                  </a:cubicBezTo>
                  <a:cubicBezTo>
                    <a:pt x="3399" y="215"/>
                    <a:pt x="3538" y="207"/>
                    <a:pt x="3678" y="207"/>
                  </a:cubicBezTo>
                  <a:cubicBezTo>
                    <a:pt x="4265" y="207"/>
                    <a:pt x="4853" y="339"/>
                    <a:pt x="5374" y="600"/>
                  </a:cubicBezTo>
                  <a:cubicBezTo>
                    <a:pt x="6019" y="928"/>
                    <a:pt x="6765" y="1770"/>
                    <a:pt x="6693" y="2540"/>
                  </a:cubicBezTo>
                  <a:cubicBezTo>
                    <a:pt x="6693" y="2594"/>
                    <a:pt x="6741" y="2618"/>
                    <a:pt x="6765" y="2642"/>
                  </a:cubicBezTo>
                  <a:lnTo>
                    <a:pt x="6789" y="2642"/>
                  </a:lnTo>
                  <a:cubicBezTo>
                    <a:pt x="6804" y="2649"/>
                    <a:pt x="6820" y="2651"/>
                    <a:pt x="6834" y="2651"/>
                  </a:cubicBezTo>
                  <a:cubicBezTo>
                    <a:pt x="6868" y="2651"/>
                    <a:pt x="6897" y="2635"/>
                    <a:pt x="6914" y="2618"/>
                  </a:cubicBezTo>
                  <a:lnTo>
                    <a:pt x="6914" y="2570"/>
                  </a:lnTo>
                  <a:cubicBezTo>
                    <a:pt x="6946" y="2529"/>
                    <a:pt x="6936" y="2487"/>
                    <a:pt x="6909" y="2460"/>
                  </a:cubicBezTo>
                  <a:lnTo>
                    <a:pt x="6909" y="2460"/>
                  </a:lnTo>
                  <a:cubicBezTo>
                    <a:pt x="6935" y="2430"/>
                    <a:pt x="6931" y="2373"/>
                    <a:pt x="6890" y="2295"/>
                  </a:cubicBezTo>
                  <a:cubicBezTo>
                    <a:pt x="6866" y="2170"/>
                    <a:pt x="6819" y="2045"/>
                    <a:pt x="6765" y="1943"/>
                  </a:cubicBezTo>
                  <a:cubicBezTo>
                    <a:pt x="6693" y="1746"/>
                    <a:pt x="6616" y="1549"/>
                    <a:pt x="6520" y="1376"/>
                  </a:cubicBezTo>
                  <a:cubicBezTo>
                    <a:pt x="6317" y="1048"/>
                    <a:pt x="6043" y="803"/>
                    <a:pt x="5774" y="600"/>
                  </a:cubicBezTo>
                  <a:cubicBezTo>
                    <a:pt x="5167" y="160"/>
                    <a:pt x="4393" y="0"/>
                    <a:pt x="3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683175" y="949975"/>
              <a:ext cx="40475" cy="79200"/>
            </a:xfrm>
            <a:custGeom>
              <a:avLst/>
              <a:gdLst/>
              <a:ahLst/>
              <a:cxnLst/>
              <a:rect l="l" t="t" r="r" b="b"/>
              <a:pathLst>
                <a:path w="1619" h="3168" extrusionOk="0">
                  <a:moveTo>
                    <a:pt x="748" y="0"/>
                  </a:moveTo>
                  <a:cubicBezTo>
                    <a:pt x="640" y="0"/>
                    <a:pt x="606" y="154"/>
                    <a:pt x="723" y="182"/>
                  </a:cubicBezTo>
                  <a:cubicBezTo>
                    <a:pt x="1242" y="277"/>
                    <a:pt x="1416" y="725"/>
                    <a:pt x="1171" y="1173"/>
                  </a:cubicBezTo>
                  <a:cubicBezTo>
                    <a:pt x="1022" y="1471"/>
                    <a:pt x="645" y="1644"/>
                    <a:pt x="425" y="1871"/>
                  </a:cubicBezTo>
                  <a:cubicBezTo>
                    <a:pt x="1" y="2319"/>
                    <a:pt x="496" y="2719"/>
                    <a:pt x="645" y="3113"/>
                  </a:cubicBezTo>
                  <a:cubicBezTo>
                    <a:pt x="666" y="3151"/>
                    <a:pt x="706" y="3168"/>
                    <a:pt x="745" y="3168"/>
                  </a:cubicBezTo>
                  <a:cubicBezTo>
                    <a:pt x="812" y="3168"/>
                    <a:pt x="878" y="3120"/>
                    <a:pt x="848" y="3041"/>
                  </a:cubicBezTo>
                  <a:cubicBezTo>
                    <a:pt x="699" y="2641"/>
                    <a:pt x="222" y="2295"/>
                    <a:pt x="723" y="1871"/>
                  </a:cubicBezTo>
                  <a:cubicBezTo>
                    <a:pt x="968" y="1644"/>
                    <a:pt x="1296" y="1495"/>
                    <a:pt x="1416" y="1149"/>
                  </a:cubicBezTo>
                  <a:cubicBezTo>
                    <a:pt x="1619" y="600"/>
                    <a:pt x="1368" y="104"/>
                    <a:pt x="771" y="3"/>
                  </a:cubicBezTo>
                  <a:cubicBezTo>
                    <a:pt x="763" y="1"/>
                    <a:pt x="755" y="0"/>
                    <a:pt x="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726750" y="942150"/>
              <a:ext cx="56600" cy="71325"/>
            </a:xfrm>
            <a:custGeom>
              <a:avLst/>
              <a:gdLst/>
              <a:ahLst/>
              <a:cxnLst/>
              <a:rect l="l" t="t" r="r" b="b"/>
              <a:pathLst>
                <a:path w="2264" h="2853" extrusionOk="0">
                  <a:moveTo>
                    <a:pt x="1797" y="0"/>
                  </a:moveTo>
                  <a:cubicBezTo>
                    <a:pt x="1779" y="0"/>
                    <a:pt x="1759" y="5"/>
                    <a:pt x="1738" y="17"/>
                  </a:cubicBezTo>
                  <a:cubicBezTo>
                    <a:pt x="1267" y="345"/>
                    <a:pt x="1" y="1414"/>
                    <a:pt x="520" y="2107"/>
                  </a:cubicBezTo>
                  <a:cubicBezTo>
                    <a:pt x="670" y="2310"/>
                    <a:pt x="944" y="2310"/>
                    <a:pt x="1141" y="2310"/>
                  </a:cubicBezTo>
                  <a:cubicBezTo>
                    <a:pt x="1182" y="2312"/>
                    <a:pt x="1226" y="2313"/>
                    <a:pt x="1271" y="2313"/>
                  </a:cubicBezTo>
                  <a:cubicBezTo>
                    <a:pt x="1326" y="2313"/>
                    <a:pt x="1383" y="2312"/>
                    <a:pt x="1439" y="2312"/>
                  </a:cubicBezTo>
                  <a:cubicBezTo>
                    <a:pt x="1734" y="2312"/>
                    <a:pt x="2010" y="2343"/>
                    <a:pt x="1864" y="2733"/>
                  </a:cubicBezTo>
                  <a:cubicBezTo>
                    <a:pt x="1835" y="2805"/>
                    <a:pt x="1894" y="2853"/>
                    <a:pt x="1957" y="2853"/>
                  </a:cubicBezTo>
                  <a:cubicBezTo>
                    <a:pt x="1998" y="2853"/>
                    <a:pt x="2041" y="2831"/>
                    <a:pt x="2061" y="2781"/>
                  </a:cubicBezTo>
                  <a:cubicBezTo>
                    <a:pt x="2264" y="2208"/>
                    <a:pt x="1840" y="2107"/>
                    <a:pt x="1368" y="2107"/>
                  </a:cubicBezTo>
                  <a:cubicBezTo>
                    <a:pt x="1326" y="2107"/>
                    <a:pt x="1284" y="2107"/>
                    <a:pt x="1241" y="2107"/>
                  </a:cubicBezTo>
                  <a:cubicBezTo>
                    <a:pt x="899" y="2107"/>
                    <a:pt x="555" y="2083"/>
                    <a:pt x="646" y="1659"/>
                  </a:cubicBezTo>
                  <a:cubicBezTo>
                    <a:pt x="747" y="1062"/>
                    <a:pt x="1368" y="519"/>
                    <a:pt x="1840" y="196"/>
                  </a:cubicBezTo>
                  <a:cubicBezTo>
                    <a:pt x="1944" y="131"/>
                    <a:pt x="189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760950" y="97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771525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786450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776450" y="975550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6" y="203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80200" y="990475"/>
              <a:ext cx="6875" cy="5100"/>
            </a:xfrm>
            <a:custGeom>
              <a:avLst/>
              <a:gdLst/>
              <a:ahLst/>
              <a:cxnLst/>
              <a:rect l="l" t="t" r="r" b="b"/>
              <a:pathLst>
                <a:path w="275" h="204" extrusionOk="0">
                  <a:moveTo>
                    <a:pt x="126" y="0"/>
                  </a:moveTo>
                  <a:cubicBezTo>
                    <a:pt x="0" y="0"/>
                    <a:pt x="0" y="203"/>
                    <a:pt x="126" y="203"/>
                  </a:cubicBezTo>
                  <a:lnTo>
                    <a:pt x="149" y="203"/>
                  </a:lnTo>
                  <a:cubicBezTo>
                    <a:pt x="275" y="203"/>
                    <a:pt x="275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798850" y="976900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0"/>
                  </a:moveTo>
                  <a:cubicBezTo>
                    <a:pt x="0" y="0"/>
                    <a:pt x="0" y="197"/>
                    <a:pt x="150" y="197"/>
                  </a:cubicBezTo>
                  <a:cubicBezTo>
                    <a:pt x="275" y="197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797650" y="994200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4"/>
                    <a:pt x="120" y="204"/>
                  </a:cubicBezTo>
                  <a:cubicBezTo>
                    <a:pt x="245" y="204"/>
                    <a:pt x="245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676900" y="101912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6" y="198"/>
                    <a:pt x="276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668250" y="10042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686325" y="98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683775" y="97375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701825" y="9669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966750" y="1598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1" y="0"/>
                    <a:pt x="1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973025" y="1586275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0" y="0"/>
                    <a:pt x="0" y="197"/>
                    <a:pt x="120" y="197"/>
                  </a:cubicBezTo>
                  <a:cubicBezTo>
                    <a:pt x="245" y="197"/>
                    <a:pt x="245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80475" y="1595525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3"/>
                    <a:pt x="120" y="203"/>
                  </a:cubicBezTo>
                  <a:cubicBezTo>
                    <a:pt x="246" y="203"/>
                    <a:pt x="246" y="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052575" y="1562700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057500" y="1555225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1"/>
                  </a:moveTo>
                  <a:cubicBezTo>
                    <a:pt x="0" y="1"/>
                    <a:pt x="0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061225" y="15633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566925" y="941375"/>
              <a:ext cx="41650" cy="111175"/>
            </a:xfrm>
            <a:custGeom>
              <a:avLst/>
              <a:gdLst/>
              <a:ahLst/>
              <a:cxnLst/>
              <a:rect l="l" t="t" r="r" b="b"/>
              <a:pathLst>
                <a:path w="1666" h="4447" extrusionOk="0">
                  <a:moveTo>
                    <a:pt x="1564" y="0"/>
                  </a:moveTo>
                  <a:cubicBezTo>
                    <a:pt x="1140" y="48"/>
                    <a:pt x="693" y="48"/>
                    <a:pt x="275" y="102"/>
                  </a:cubicBezTo>
                  <a:cubicBezTo>
                    <a:pt x="221" y="102"/>
                    <a:pt x="173" y="150"/>
                    <a:pt x="173" y="197"/>
                  </a:cubicBezTo>
                  <a:cubicBezTo>
                    <a:pt x="72" y="1570"/>
                    <a:pt x="0" y="2961"/>
                    <a:pt x="48" y="4352"/>
                  </a:cubicBezTo>
                  <a:cubicBezTo>
                    <a:pt x="48" y="4415"/>
                    <a:pt x="97" y="4446"/>
                    <a:pt x="146" y="4446"/>
                  </a:cubicBezTo>
                  <a:cubicBezTo>
                    <a:pt x="196" y="4446"/>
                    <a:pt x="245" y="4415"/>
                    <a:pt x="245" y="4352"/>
                  </a:cubicBezTo>
                  <a:cubicBezTo>
                    <a:pt x="221" y="3684"/>
                    <a:pt x="245" y="3009"/>
                    <a:pt x="275" y="2341"/>
                  </a:cubicBezTo>
                  <a:cubicBezTo>
                    <a:pt x="275" y="1917"/>
                    <a:pt x="299" y="1493"/>
                    <a:pt x="323" y="1069"/>
                  </a:cubicBezTo>
                  <a:cubicBezTo>
                    <a:pt x="323" y="872"/>
                    <a:pt x="346" y="675"/>
                    <a:pt x="346" y="472"/>
                  </a:cubicBezTo>
                  <a:cubicBezTo>
                    <a:pt x="370" y="227"/>
                    <a:pt x="543" y="275"/>
                    <a:pt x="770" y="251"/>
                  </a:cubicBezTo>
                  <a:cubicBezTo>
                    <a:pt x="943" y="251"/>
                    <a:pt x="1093" y="227"/>
                    <a:pt x="1242" y="227"/>
                  </a:cubicBezTo>
                  <a:cubicBezTo>
                    <a:pt x="1310" y="220"/>
                    <a:pt x="1358" y="214"/>
                    <a:pt x="1392" y="214"/>
                  </a:cubicBezTo>
                  <a:cubicBezTo>
                    <a:pt x="1496" y="214"/>
                    <a:pt x="1469" y="265"/>
                    <a:pt x="1469" y="472"/>
                  </a:cubicBezTo>
                  <a:cubicBezTo>
                    <a:pt x="1439" y="920"/>
                    <a:pt x="1439" y="1367"/>
                    <a:pt x="1439" y="1815"/>
                  </a:cubicBezTo>
                  <a:cubicBezTo>
                    <a:pt x="1415" y="2585"/>
                    <a:pt x="1415" y="3361"/>
                    <a:pt x="1367" y="4108"/>
                  </a:cubicBezTo>
                  <a:cubicBezTo>
                    <a:pt x="1367" y="4167"/>
                    <a:pt x="1416" y="4197"/>
                    <a:pt x="1466" y="4197"/>
                  </a:cubicBezTo>
                  <a:cubicBezTo>
                    <a:pt x="1515" y="4197"/>
                    <a:pt x="1564" y="4167"/>
                    <a:pt x="1564" y="4108"/>
                  </a:cubicBezTo>
                  <a:cubicBezTo>
                    <a:pt x="1642" y="2788"/>
                    <a:pt x="1642" y="1445"/>
                    <a:pt x="1666" y="102"/>
                  </a:cubicBezTo>
                  <a:cubicBezTo>
                    <a:pt x="1666" y="48"/>
                    <a:pt x="1618" y="0"/>
                    <a:pt x="1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571250" y="958775"/>
              <a:ext cx="37750" cy="7000"/>
            </a:xfrm>
            <a:custGeom>
              <a:avLst/>
              <a:gdLst/>
              <a:ahLst/>
              <a:cxnLst/>
              <a:rect l="l" t="t" r="r" b="b"/>
              <a:pathLst>
                <a:path w="1510" h="280" extrusionOk="0">
                  <a:moveTo>
                    <a:pt x="1364" y="1"/>
                  </a:moveTo>
                  <a:cubicBezTo>
                    <a:pt x="1358" y="1"/>
                    <a:pt x="1351" y="2"/>
                    <a:pt x="1343" y="3"/>
                  </a:cubicBezTo>
                  <a:cubicBezTo>
                    <a:pt x="1077" y="67"/>
                    <a:pt x="813" y="77"/>
                    <a:pt x="541" y="77"/>
                  </a:cubicBezTo>
                  <a:cubicBezTo>
                    <a:pt x="405" y="77"/>
                    <a:pt x="267" y="75"/>
                    <a:pt x="126" y="75"/>
                  </a:cubicBezTo>
                  <a:cubicBezTo>
                    <a:pt x="0" y="75"/>
                    <a:pt x="0" y="277"/>
                    <a:pt x="126" y="277"/>
                  </a:cubicBezTo>
                  <a:cubicBezTo>
                    <a:pt x="261" y="277"/>
                    <a:pt x="396" y="280"/>
                    <a:pt x="531" y="280"/>
                  </a:cubicBezTo>
                  <a:cubicBezTo>
                    <a:pt x="818" y="280"/>
                    <a:pt x="1103" y="269"/>
                    <a:pt x="1391" y="200"/>
                  </a:cubicBezTo>
                  <a:cubicBezTo>
                    <a:pt x="1509" y="177"/>
                    <a:pt x="1474" y="1"/>
                    <a:pt x="1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580500" y="978075"/>
              <a:ext cx="13750" cy="70925"/>
            </a:xfrm>
            <a:custGeom>
              <a:avLst/>
              <a:gdLst/>
              <a:ahLst/>
              <a:cxnLst/>
              <a:rect l="l" t="t" r="r" b="b"/>
              <a:pathLst>
                <a:path w="550" h="2837" extrusionOk="0">
                  <a:moveTo>
                    <a:pt x="323" y="0"/>
                  </a:moveTo>
                  <a:cubicBezTo>
                    <a:pt x="124" y="0"/>
                    <a:pt x="30" y="2346"/>
                    <a:pt x="0" y="2837"/>
                  </a:cubicBezTo>
                  <a:lnTo>
                    <a:pt x="502" y="2735"/>
                  </a:lnTo>
                  <a:cubicBezTo>
                    <a:pt x="502" y="2192"/>
                    <a:pt x="550" y="1"/>
                    <a:pt x="329" y="1"/>
                  </a:cubicBezTo>
                  <a:cubicBezTo>
                    <a:pt x="327" y="1"/>
                    <a:pt x="325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92725" y="1185050"/>
              <a:ext cx="35225" cy="34450"/>
            </a:xfrm>
            <a:custGeom>
              <a:avLst/>
              <a:gdLst/>
              <a:ahLst/>
              <a:cxnLst/>
              <a:rect l="l" t="t" r="r" b="b"/>
              <a:pathLst>
                <a:path w="1409" h="1378" extrusionOk="0">
                  <a:moveTo>
                    <a:pt x="846" y="1"/>
                  </a:moveTo>
                  <a:cubicBezTo>
                    <a:pt x="814" y="1"/>
                    <a:pt x="782" y="18"/>
                    <a:pt x="764" y="56"/>
                  </a:cubicBezTo>
                  <a:cubicBezTo>
                    <a:pt x="687" y="152"/>
                    <a:pt x="639" y="253"/>
                    <a:pt x="561" y="354"/>
                  </a:cubicBezTo>
                  <a:cubicBezTo>
                    <a:pt x="466" y="301"/>
                    <a:pt x="364" y="253"/>
                    <a:pt x="263" y="205"/>
                  </a:cubicBezTo>
                  <a:lnTo>
                    <a:pt x="239" y="205"/>
                  </a:lnTo>
                  <a:lnTo>
                    <a:pt x="239" y="181"/>
                  </a:lnTo>
                  <a:cubicBezTo>
                    <a:pt x="217" y="164"/>
                    <a:pt x="194" y="157"/>
                    <a:pt x="172" y="157"/>
                  </a:cubicBezTo>
                  <a:cubicBezTo>
                    <a:pt x="94" y="157"/>
                    <a:pt x="33" y="251"/>
                    <a:pt x="90" y="331"/>
                  </a:cubicBezTo>
                  <a:cubicBezTo>
                    <a:pt x="191" y="450"/>
                    <a:pt x="263" y="551"/>
                    <a:pt x="364" y="677"/>
                  </a:cubicBezTo>
                  <a:cubicBezTo>
                    <a:pt x="287" y="778"/>
                    <a:pt x="191" y="850"/>
                    <a:pt x="90" y="928"/>
                  </a:cubicBezTo>
                  <a:cubicBezTo>
                    <a:pt x="0" y="970"/>
                    <a:pt x="50" y="1109"/>
                    <a:pt x="132" y="1109"/>
                  </a:cubicBezTo>
                  <a:cubicBezTo>
                    <a:pt x="143" y="1109"/>
                    <a:pt x="155" y="1106"/>
                    <a:pt x="167" y="1101"/>
                  </a:cubicBezTo>
                  <a:cubicBezTo>
                    <a:pt x="316" y="1077"/>
                    <a:pt x="436" y="1023"/>
                    <a:pt x="561" y="975"/>
                  </a:cubicBezTo>
                  <a:cubicBezTo>
                    <a:pt x="639" y="1101"/>
                    <a:pt x="710" y="1196"/>
                    <a:pt x="764" y="1322"/>
                  </a:cubicBezTo>
                  <a:cubicBezTo>
                    <a:pt x="783" y="1361"/>
                    <a:pt x="817" y="1378"/>
                    <a:pt x="851" y="1378"/>
                  </a:cubicBezTo>
                  <a:cubicBezTo>
                    <a:pt x="905" y="1378"/>
                    <a:pt x="961" y="1336"/>
                    <a:pt x="961" y="1274"/>
                  </a:cubicBezTo>
                  <a:cubicBezTo>
                    <a:pt x="961" y="1148"/>
                    <a:pt x="961" y="1023"/>
                    <a:pt x="937" y="898"/>
                  </a:cubicBezTo>
                  <a:cubicBezTo>
                    <a:pt x="1063" y="874"/>
                    <a:pt x="1158" y="874"/>
                    <a:pt x="1284" y="874"/>
                  </a:cubicBezTo>
                  <a:cubicBezTo>
                    <a:pt x="1385" y="874"/>
                    <a:pt x="1409" y="725"/>
                    <a:pt x="1307" y="677"/>
                  </a:cubicBezTo>
                  <a:cubicBezTo>
                    <a:pt x="1182" y="599"/>
                    <a:pt x="1063" y="551"/>
                    <a:pt x="913" y="504"/>
                  </a:cubicBezTo>
                  <a:cubicBezTo>
                    <a:pt x="913" y="378"/>
                    <a:pt x="913" y="253"/>
                    <a:pt x="937" y="128"/>
                  </a:cubicBezTo>
                  <a:cubicBezTo>
                    <a:pt x="952" y="49"/>
                    <a:pt x="899" y="1"/>
                    <a:pt x="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158275" y="1071750"/>
              <a:ext cx="66925" cy="61225"/>
            </a:xfrm>
            <a:custGeom>
              <a:avLst/>
              <a:gdLst/>
              <a:ahLst/>
              <a:cxnLst/>
              <a:rect l="l" t="t" r="r" b="b"/>
              <a:pathLst>
                <a:path w="2677" h="2449" extrusionOk="0">
                  <a:moveTo>
                    <a:pt x="894" y="1"/>
                  </a:moveTo>
                  <a:cubicBezTo>
                    <a:pt x="788" y="1"/>
                    <a:pt x="691" y="101"/>
                    <a:pt x="723" y="236"/>
                  </a:cubicBezTo>
                  <a:cubicBezTo>
                    <a:pt x="747" y="457"/>
                    <a:pt x="800" y="654"/>
                    <a:pt x="872" y="857"/>
                  </a:cubicBezTo>
                  <a:cubicBezTo>
                    <a:pt x="675" y="928"/>
                    <a:pt x="472" y="1006"/>
                    <a:pt x="275" y="1078"/>
                  </a:cubicBezTo>
                  <a:lnTo>
                    <a:pt x="227" y="1078"/>
                  </a:lnTo>
                  <a:cubicBezTo>
                    <a:pt x="1" y="1131"/>
                    <a:pt x="1" y="1454"/>
                    <a:pt x="251" y="1478"/>
                  </a:cubicBezTo>
                  <a:cubicBezTo>
                    <a:pt x="502" y="1478"/>
                    <a:pt x="771" y="1525"/>
                    <a:pt x="1021" y="1549"/>
                  </a:cubicBezTo>
                  <a:cubicBezTo>
                    <a:pt x="1045" y="1776"/>
                    <a:pt x="1045" y="1997"/>
                    <a:pt x="997" y="2224"/>
                  </a:cubicBezTo>
                  <a:cubicBezTo>
                    <a:pt x="967" y="2351"/>
                    <a:pt x="1090" y="2448"/>
                    <a:pt x="1201" y="2448"/>
                  </a:cubicBezTo>
                  <a:cubicBezTo>
                    <a:pt x="1261" y="2448"/>
                    <a:pt x="1318" y="2419"/>
                    <a:pt x="1344" y="2349"/>
                  </a:cubicBezTo>
                  <a:cubicBezTo>
                    <a:pt x="1469" y="2122"/>
                    <a:pt x="1571" y="1902"/>
                    <a:pt x="1696" y="1675"/>
                  </a:cubicBezTo>
                  <a:cubicBezTo>
                    <a:pt x="1917" y="1728"/>
                    <a:pt x="2168" y="1800"/>
                    <a:pt x="2388" y="1878"/>
                  </a:cubicBezTo>
                  <a:cubicBezTo>
                    <a:pt x="2406" y="1882"/>
                    <a:pt x="2422" y="1884"/>
                    <a:pt x="2438" y="1884"/>
                  </a:cubicBezTo>
                  <a:cubicBezTo>
                    <a:pt x="2606" y="1884"/>
                    <a:pt x="2676" y="1664"/>
                    <a:pt x="2562" y="1549"/>
                  </a:cubicBezTo>
                  <a:cubicBezTo>
                    <a:pt x="2412" y="1376"/>
                    <a:pt x="2239" y="1227"/>
                    <a:pt x="2066" y="1078"/>
                  </a:cubicBezTo>
                  <a:cubicBezTo>
                    <a:pt x="2191" y="905"/>
                    <a:pt x="2317" y="755"/>
                    <a:pt x="2466" y="606"/>
                  </a:cubicBezTo>
                  <a:cubicBezTo>
                    <a:pt x="2580" y="493"/>
                    <a:pt x="2468" y="301"/>
                    <a:pt x="2313" y="301"/>
                  </a:cubicBezTo>
                  <a:cubicBezTo>
                    <a:pt x="2297" y="301"/>
                    <a:pt x="2280" y="303"/>
                    <a:pt x="2263" y="308"/>
                  </a:cubicBezTo>
                  <a:cubicBezTo>
                    <a:pt x="1994" y="385"/>
                    <a:pt x="1744" y="481"/>
                    <a:pt x="1493" y="606"/>
                  </a:cubicBezTo>
                  <a:cubicBezTo>
                    <a:pt x="1344" y="433"/>
                    <a:pt x="1171" y="284"/>
                    <a:pt x="1045" y="87"/>
                  </a:cubicBezTo>
                  <a:cubicBezTo>
                    <a:pt x="1003" y="26"/>
                    <a:pt x="947" y="1"/>
                    <a:pt x="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046325" y="1690150"/>
              <a:ext cx="67150" cy="61150"/>
            </a:xfrm>
            <a:custGeom>
              <a:avLst/>
              <a:gdLst/>
              <a:ahLst/>
              <a:cxnLst/>
              <a:rect l="l" t="t" r="r" b="b"/>
              <a:pathLst>
                <a:path w="2686" h="2446" extrusionOk="0">
                  <a:moveTo>
                    <a:pt x="1395" y="0"/>
                  </a:moveTo>
                  <a:cubicBezTo>
                    <a:pt x="1315" y="0"/>
                    <a:pt x="1231" y="51"/>
                    <a:pt x="1193" y="150"/>
                  </a:cubicBezTo>
                  <a:cubicBezTo>
                    <a:pt x="1122" y="323"/>
                    <a:pt x="1068" y="544"/>
                    <a:pt x="996" y="747"/>
                  </a:cubicBezTo>
                  <a:cubicBezTo>
                    <a:pt x="799" y="693"/>
                    <a:pt x="596" y="669"/>
                    <a:pt x="399" y="621"/>
                  </a:cubicBezTo>
                  <a:lnTo>
                    <a:pt x="352" y="621"/>
                  </a:lnTo>
                  <a:cubicBezTo>
                    <a:pt x="320" y="607"/>
                    <a:pt x="289" y="601"/>
                    <a:pt x="261" y="601"/>
                  </a:cubicBezTo>
                  <a:cubicBezTo>
                    <a:pt x="89" y="601"/>
                    <a:pt x="0" y="836"/>
                    <a:pt x="149" y="944"/>
                  </a:cubicBezTo>
                  <a:cubicBezTo>
                    <a:pt x="376" y="1093"/>
                    <a:pt x="573" y="1266"/>
                    <a:pt x="770" y="1439"/>
                  </a:cubicBezTo>
                  <a:cubicBezTo>
                    <a:pt x="698" y="1642"/>
                    <a:pt x="573" y="1815"/>
                    <a:pt x="423" y="1988"/>
                  </a:cubicBezTo>
                  <a:cubicBezTo>
                    <a:pt x="301" y="2111"/>
                    <a:pt x="412" y="2319"/>
                    <a:pt x="555" y="2319"/>
                  </a:cubicBezTo>
                  <a:cubicBezTo>
                    <a:pt x="586" y="2319"/>
                    <a:pt x="618" y="2309"/>
                    <a:pt x="650" y="2287"/>
                  </a:cubicBezTo>
                  <a:cubicBezTo>
                    <a:pt x="871" y="2138"/>
                    <a:pt x="1068" y="2012"/>
                    <a:pt x="1295" y="1863"/>
                  </a:cubicBezTo>
                  <a:cubicBezTo>
                    <a:pt x="1468" y="2036"/>
                    <a:pt x="1641" y="2215"/>
                    <a:pt x="1790" y="2388"/>
                  </a:cubicBezTo>
                  <a:cubicBezTo>
                    <a:pt x="1831" y="2429"/>
                    <a:pt x="1875" y="2446"/>
                    <a:pt x="1918" y="2446"/>
                  </a:cubicBezTo>
                  <a:cubicBezTo>
                    <a:pt x="2033" y="2446"/>
                    <a:pt x="2135" y="2324"/>
                    <a:pt x="2113" y="2215"/>
                  </a:cubicBezTo>
                  <a:cubicBezTo>
                    <a:pt x="2065" y="1988"/>
                    <a:pt x="1993" y="1768"/>
                    <a:pt x="1916" y="1541"/>
                  </a:cubicBezTo>
                  <a:cubicBezTo>
                    <a:pt x="2113" y="1469"/>
                    <a:pt x="2292" y="1391"/>
                    <a:pt x="2489" y="1344"/>
                  </a:cubicBezTo>
                  <a:cubicBezTo>
                    <a:pt x="2686" y="1290"/>
                    <a:pt x="2662" y="1021"/>
                    <a:pt x="2489" y="991"/>
                  </a:cubicBezTo>
                  <a:cubicBezTo>
                    <a:pt x="2214" y="920"/>
                    <a:pt x="1940" y="896"/>
                    <a:pt x="1695" y="842"/>
                  </a:cubicBezTo>
                  <a:cubicBezTo>
                    <a:pt x="1617" y="621"/>
                    <a:pt x="1570" y="394"/>
                    <a:pt x="1570" y="174"/>
                  </a:cubicBezTo>
                  <a:cubicBezTo>
                    <a:pt x="1557" y="57"/>
                    <a:pt x="1479" y="0"/>
                    <a:pt x="1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329325" y="1802750"/>
              <a:ext cx="36575" cy="33475"/>
            </a:xfrm>
            <a:custGeom>
              <a:avLst/>
              <a:gdLst/>
              <a:ahLst/>
              <a:cxnLst/>
              <a:rect l="l" t="t" r="r" b="b"/>
              <a:pathLst>
                <a:path w="1463" h="1339" extrusionOk="0">
                  <a:moveTo>
                    <a:pt x="515" y="1"/>
                  </a:moveTo>
                  <a:cubicBezTo>
                    <a:pt x="456" y="1"/>
                    <a:pt x="400" y="55"/>
                    <a:pt x="400" y="123"/>
                  </a:cubicBezTo>
                  <a:cubicBezTo>
                    <a:pt x="424" y="249"/>
                    <a:pt x="448" y="344"/>
                    <a:pt x="472" y="469"/>
                  </a:cubicBezTo>
                  <a:cubicBezTo>
                    <a:pt x="376" y="493"/>
                    <a:pt x="275" y="547"/>
                    <a:pt x="149" y="571"/>
                  </a:cubicBezTo>
                  <a:lnTo>
                    <a:pt x="149" y="595"/>
                  </a:lnTo>
                  <a:lnTo>
                    <a:pt x="125" y="595"/>
                  </a:lnTo>
                  <a:cubicBezTo>
                    <a:pt x="0" y="595"/>
                    <a:pt x="0" y="768"/>
                    <a:pt x="125" y="792"/>
                  </a:cubicBezTo>
                  <a:cubicBezTo>
                    <a:pt x="275" y="792"/>
                    <a:pt x="424" y="816"/>
                    <a:pt x="549" y="845"/>
                  </a:cubicBezTo>
                  <a:cubicBezTo>
                    <a:pt x="573" y="965"/>
                    <a:pt x="573" y="1090"/>
                    <a:pt x="549" y="1216"/>
                  </a:cubicBezTo>
                  <a:cubicBezTo>
                    <a:pt x="513" y="1284"/>
                    <a:pt x="582" y="1338"/>
                    <a:pt x="645" y="1338"/>
                  </a:cubicBezTo>
                  <a:cubicBezTo>
                    <a:pt x="676" y="1338"/>
                    <a:pt x="707" y="1325"/>
                    <a:pt x="722" y="1293"/>
                  </a:cubicBezTo>
                  <a:cubicBezTo>
                    <a:pt x="794" y="1168"/>
                    <a:pt x="848" y="1042"/>
                    <a:pt x="919" y="941"/>
                  </a:cubicBezTo>
                  <a:cubicBezTo>
                    <a:pt x="1045" y="965"/>
                    <a:pt x="1170" y="995"/>
                    <a:pt x="1296" y="1042"/>
                  </a:cubicBezTo>
                  <a:cubicBezTo>
                    <a:pt x="1306" y="1045"/>
                    <a:pt x="1316" y="1045"/>
                    <a:pt x="1326" y="1045"/>
                  </a:cubicBezTo>
                  <a:cubicBezTo>
                    <a:pt x="1428" y="1045"/>
                    <a:pt x="1462" y="935"/>
                    <a:pt x="1391" y="869"/>
                  </a:cubicBezTo>
                  <a:cubicBezTo>
                    <a:pt x="1319" y="768"/>
                    <a:pt x="1218" y="696"/>
                    <a:pt x="1146" y="619"/>
                  </a:cubicBezTo>
                  <a:cubicBezTo>
                    <a:pt x="1194" y="517"/>
                    <a:pt x="1272" y="446"/>
                    <a:pt x="1343" y="368"/>
                  </a:cubicBezTo>
                  <a:cubicBezTo>
                    <a:pt x="1414" y="302"/>
                    <a:pt x="1355" y="192"/>
                    <a:pt x="1267" y="192"/>
                  </a:cubicBezTo>
                  <a:cubicBezTo>
                    <a:pt x="1259" y="192"/>
                    <a:pt x="1250" y="193"/>
                    <a:pt x="1242" y="195"/>
                  </a:cubicBezTo>
                  <a:cubicBezTo>
                    <a:pt x="1122" y="219"/>
                    <a:pt x="973" y="272"/>
                    <a:pt x="824" y="344"/>
                  </a:cubicBezTo>
                  <a:cubicBezTo>
                    <a:pt x="746" y="249"/>
                    <a:pt x="675" y="147"/>
                    <a:pt x="597" y="46"/>
                  </a:cubicBezTo>
                  <a:cubicBezTo>
                    <a:pt x="573" y="14"/>
                    <a:pt x="544" y="1"/>
                    <a:pt x="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634075" y="1848050"/>
              <a:ext cx="18675" cy="14950"/>
            </a:xfrm>
            <a:custGeom>
              <a:avLst/>
              <a:gdLst/>
              <a:ahLst/>
              <a:cxnLst/>
              <a:rect l="l" t="t" r="r" b="b"/>
              <a:pathLst>
                <a:path w="747" h="598" extrusionOk="0">
                  <a:moveTo>
                    <a:pt x="371" y="1"/>
                  </a:moveTo>
                  <a:cubicBezTo>
                    <a:pt x="1" y="1"/>
                    <a:pt x="1" y="598"/>
                    <a:pt x="371" y="598"/>
                  </a:cubicBezTo>
                  <a:cubicBezTo>
                    <a:pt x="747" y="598"/>
                    <a:pt x="747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648400" y="18182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5" y="1"/>
                  </a:moveTo>
                  <a:cubicBezTo>
                    <a:pt x="1" y="1"/>
                    <a:pt x="1" y="598"/>
                    <a:pt x="395" y="598"/>
                  </a:cubicBezTo>
                  <a:cubicBezTo>
                    <a:pt x="771" y="598"/>
                    <a:pt x="771" y="1"/>
                    <a:pt x="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660200" y="184805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4" y="1"/>
                  </a:moveTo>
                  <a:cubicBezTo>
                    <a:pt x="0" y="1"/>
                    <a:pt x="0" y="598"/>
                    <a:pt x="394" y="598"/>
                  </a:cubicBezTo>
                  <a:cubicBezTo>
                    <a:pt x="770" y="598"/>
                    <a:pt x="770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087375" y="13686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1" y="597"/>
                    <a:pt x="771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102300" y="133942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0"/>
                  </a:moveTo>
                  <a:cubicBezTo>
                    <a:pt x="1" y="0"/>
                    <a:pt x="1" y="597"/>
                    <a:pt x="377" y="597"/>
                  </a:cubicBezTo>
                  <a:cubicBezTo>
                    <a:pt x="771" y="597"/>
                    <a:pt x="771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114100" y="1368675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377" y="0"/>
                  </a:moveTo>
                  <a:cubicBezTo>
                    <a:pt x="0" y="0"/>
                    <a:pt x="0" y="597"/>
                    <a:pt x="377" y="597"/>
                  </a:cubicBezTo>
                  <a:cubicBezTo>
                    <a:pt x="777" y="597"/>
                    <a:pt x="777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25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135250" y="1058975"/>
              <a:ext cx="19275" cy="14200"/>
            </a:xfrm>
            <a:custGeom>
              <a:avLst/>
              <a:gdLst/>
              <a:ahLst/>
              <a:cxnLst/>
              <a:rect l="l" t="t" r="r" b="b"/>
              <a:pathLst>
                <a:path w="771" h="568" extrusionOk="0">
                  <a:moveTo>
                    <a:pt x="377" y="1"/>
                  </a:moveTo>
                  <a:cubicBezTo>
                    <a:pt x="1" y="1"/>
                    <a:pt x="1" y="568"/>
                    <a:pt x="377" y="568"/>
                  </a:cubicBezTo>
                  <a:cubicBezTo>
                    <a:pt x="771" y="56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147050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6" y="1"/>
                  </a:moveTo>
                  <a:cubicBezTo>
                    <a:pt x="0" y="1"/>
                    <a:pt x="0" y="598"/>
                    <a:pt x="376" y="598"/>
                  </a:cubicBezTo>
                  <a:cubicBezTo>
                    <a:pt x="770" y="598"/>
                    <a:pt x="770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642725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657650" y="795250"/>
              <a:ext cx="19275" cy="14350"/>
            </a:xfrm>
            <a:custGeom>
              <a:avLst/>
              <a:gdLst/>
              <a:ahLst/>
              <a:cxnLst/>
              <a:rect l="l" t="t" r="r" b="b"/>
              <a:pathLst>
                <a:path w="771" h="574" extrusionOk="0">
                  <a:moveTo>
                    <a:pt x="377" y="1"/>
                  </a:moveTo>
                  <a:cubicBezTo>
                    <a:pt x="1" y="1"/>
                    <a:pt x="1" y="574"/>
                    <a:pt x="377" y="574"/>
                  </a:cubicBezTo>
                  <a:cubicBezTo>
                    <a:pt x="771" y="574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669450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1"/>
                  </a:moveTo>
                  <a:cubicBezTo>
                    <a:pt x="0" y="1"/>
                    <a:pt x="0" y="598"/>
                    <a:pt x="377" y="598"/>
                  </a:cubicBezTo>
                  <a:cubicBezTo>
                    <a:pt x="771" y="59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213825" y="1345175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20" y="0"/>
                  </a:moveTo>
                  <a:cubicBezTo>
                    <a:pt x="264" y="0"/>
                    <a:pt x="224" y="60"/>
                    <a:pt x="242" y="116"/>
                  </a:cubicBezTo>
                  <a:cubicBezTo>
                    <a:pt x="266" y="194"/>
                    <a:pt x="290" y="266"/>
                    <a:pt x="314" y="343"/>
                  </a:cubicBezTo>
                  <a:cubicBezTo>
                    <a:pt x="242" y="367"/>
                    <a:pt x="189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2" y="591"/>
                  </a:cubicBezTo>
                  <a:cubicBezTo>
                    <a:pt x="100" y="591"/>
                    <a:pt x="108" y="590"/>
                    <a:pt x="117" y="588"/>
                  </a:cubicBezTo>
                  <a:lnTo>
                    <a:pt x="416" y="588"/>
                  </a:lnTo>
                  <a:cubicBezTo>
                    <a:pt x="440" y="690"/>
                    <a:pt x="463" y="761"/>
                    <a:pt x="440" y="863"/>
                  </a:cubicBezTo>
                  <a:cubicBezTo>
                    <a:pt x="440" y="907"/>
                    <a:pt x="481" y="934"/>
                    <a:pt x="521" y="934"/>
                  </a:cubicBezTo>
                  <a:cubicBezTo>
                    <a:pt x="550" y="934"/>
                    <a:pt x="579" y="919"/>
                    <a:pt x="589" y="887"/>
                  </a:cubicBezTo>
                  <a:cubicBezTo>
                    <a:pt x="613" y="791"/>
                    <a:pt x="637" y="713"/>
                    <a:pt x="690" y="612"/>
                  </a:cubicBezTo>
                  <a:cubicBezTo>
                    <a:pt x="786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3" y="516"/>
                  </a:cubicBezTo>
                  <a:cubicBezTo>
                    <a:pt x="935" y="463"/>
                    <a:pt x="863" y="415"/>
                    <a:pt x="786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3"/>
                    <a:pt x="880" y="53"/>
                  </a:cubicBezTo>
                  <a:cubicBezTo>
                    <a:pt x="867" y="53"/>
                    <a:pt x="854" y="58"/>
                    <a:pt x="839" y="69"/>
                  </a:cubicBezTo>
                  <a:cubicBezTo>
                    <a:pt x="738" y="93"/>
                    <a:pt x="637" y="140"/>
                    <a:pt x="565" y="194"/>
                  </a:cubicBezTo>
                  <a:cubicBezTo>
                    <a:pt x="487" y="140"/>
                    <a:pt x="416" y="93"/>
                    <a:pt x="368" y="15"/>
                  </a:cubicBezTo>
                  <a:cubicBezTo>
                    <a:pt x="351" y="5"/>
                    <a:pt x="335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04400" y="1202075"/>
              <a:ext cx="26600" cy="23375"/>
            </a:xfrm>
            <a:custGeom>
              <a:avLst/>
              <a:gdLst/>
              <a:ahLst/>
              <a:cxnLst/>
              <a:rect l="l" t="t" r="r" b="b"/>
              <a:pathLst>
                <a:path w="1064" h="935" extrusionOk="0">
                  <a:moveTo>
                    <a:pt x="302" y="1"/>
                  </a:moveTo>
                  <a:cubicBezTo>
                    <a:pt x="262" y="1"/>
                    <a:pt x="221" y="41"/>
                    <a:pt x="221" y="97"/>
                  </a:cubicBezTo>
                  <a:cubicBezTo>
                    <a:pt x="245" y="169"/>
                    <a:pt x="299" y="270"/>
                    <a:pt x="323" y="342"/>
                  </a:cubicBezTo>
                  <a:cubicBezTo>
                    <a:pt x="245" y="366"/>
                    <a:pt x="173" y="420"/>
                    <a:pt x="96" y="444"/>
                  </a:cubicBezTo>
                  <a:cubicBezTo>
                    <a:pt x="0" y="467"/>
                    <a:pt x="24" y="593"/>
                    <a:pt x="120" y="593"/>
                  </a:cubicBezTo>
                  <a:lnTo>
                    <a:pt x="418" y="593"/>
                  </a:lnTo>
                  <a:cubicBezTo>
                    <a:pt x="448" y="694"/>
                    <a:pt x="448" y="766"/>
                    <a:pt x="448" y="867"/>
                  </a:cubicBezTo>
                  <a:cubicBezTo>
                    <a:pt x="431" y="909"/>
                    <a:pt x="466" y="935"/>
                    <a:pt x="509" y="935"/>
                  </a:cubicBezTo>
                  <a:cubicBezTo>
                    <a:pt x="540" y="935"/>
                    <a:pt x="575" y="921"/>
                    <a:pt x="597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66" y="641"/>
                    <a:pt x="967" y="641"/>
                  </a:cubicBezTo>
                  <a:cubicBezTo>
                    <a:pt x="976" y="643"/>
                    <a:pt x="983" y="644"/>
                    <a:pt x="991" y="644"/>
                  </a:cubicBezTo>
                  <a:cubicBezTo>
                    <a:pt x="1049" y="644"/>
                    <a:pt x="1063" y="563"/>
                    <a:pt x="1015" y="515"/>
                  </a:cubicBezTo>
                  <a:cubicBezTo>
                    <a:pt x="943" y="467"/>
                    <a:pt x="866" y="420"/>
                    <a:pt x="794" y="366"/>
                  </a:cubicBezTo>
                  <a:cubicBezTo>
                    <a:pt x="842" y="294"/>
                    <a:pt x="866" y="217"/>
                    <a:pt x="920" y="169"/>
                  </a:cubicBezTo>
                  <a:cubicBezTo>
                    <a:pt x="961" y="106"/>
                    <a:pt x="912" y="39"/>
                    <a:pt x="863" y="39"/>
                  </a:cubicBezTo>
                  <a:cubicBezTo>
                    <a:pt x="856" y="39"/>
                    <a:pt x="849" y="41"/>
                    <a:pt x="842" y="44"/>
                  </a:cubicBezTo>
                  <a:cubicBezTo>
                    <a:pt x="746" y="97"/>
                    <a:pt x="645" y="145"/>
                    <a:pt x="543" y="193"/>
                  </a:cubicBezTo>
                  <a:cubicBezTo>
                    <a:pt x="496" y="145"/>
                    <a:pt x="418" y="97"/>
                    <a:pt x="346" y="20"/>
                  </a:cubicBezTo>
                  <a:cubicBezTo>
                    <a:pt x="333" y="7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433200" y="844475"/>
              <a:ext cx="26575" cy="23450"/>
            </a:xfrm>
            <a:custGeom>
              <a:avLst/>
              <a:gdLst/>
              <a:ahLst/>
              <a:cxnLst/>
              <a:rect l="l" t="t" r="r" b="b"/>
              <a:pathLst>
                <a:path w="1063" h="938" extrusionOk="0">
                  <a:moveTo>
                    <a:pt x="298" y="1"/>
                  </a:moveTo>
                  <a:cubicBezTo>
                    <a:pt x="252" y="1"/>
                    <a:pt x="204" y="41"/>
                    <a:pt x="221" y="97"/>
                  </a:cubicBezTo>
                  <a:cubicBezTo>
                    <a:pt x="251" y="169"/>
                    <a:pt x="299" y="247"/>
                    <a:pt x="322" y="342"/>
                  </a:cubicBezTo>
                  <a:cubicBezTo>
                    <a:pt x="251" y="372"/>
                    <a:pt x="173" y="420"/>
                    <a:pt x="102" y="444"/>
                  </a:cubicBezTo>
                  <a:cubicBezTo>
                    <a:pt x="0" y="468"/>
                    <a:pt x="24" y="593"/>
                    <a:pt x="125" y="593"/>
                  </a:cubicBezTo>
                  <a:lnTo>
                    <a:pt x="424" y="593"/>
                  </a:lnTo>
                  <a:cubicBezTo>
                    <a:pt x="448" y="694"/>
                    <a:pt x="448" y="766"/>
                    <a:pt x="448" y="868"/>
                  </a:cubicBezTo>
                  <a:cubicBezTo>
                    <a:pt x="434" y="910"/>
                    <a:pt x="471" y="937"/>
                    <a:pt x="509" y="937"/>
                  </a:cubicBezTo>
                  <a:cubicBezTo>
                    <a:pt x="536" y="937"/>
                    <a:pt x="563" y="924"/>
                    <a:pt x="573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72" y="641"/>
                    <a:pt x="967" y="641"/>
                  </a:cubicBezTo>
                  <a:cubicBezTo>
                    <a:pt x="977" y="644"/>
                    <a:pt x="986" y="646"/>
                    <a:pt x="994" y="646"/>
                  </a:cubicBezTo>
                  <a:cubicBezTo>
                    <a:pt x="1050" y="646"/>
                    <a:pt x="1063" y="563"/>
                    <a:pt x="1021" y="521"/>
                  </a:cubicBezTo>
                  <a:cubicBezTo>
                    <a:pt x="943" y="468"/>
                    <a:pt x="872" y="420"/>
                    <a:pt x="794" y="372"/>
                  </a:cubicBezTo>
                  <a:cubicBezTo>
                    <a:pt x="848" y="294"/>
                    <a:pt x="872" y="223"/>
                    <a:pt x="919" y="169"/>
                  </a:cubicBezTo>
                  <a:cubicBezTo>
                    <a:pt x="961" y="106"/>
                    <a:pt x="912" y="39"/>
                    <a:pt x="867" y="39"/>
                  </a:cubicBezTo>
                  <a:cubicBezTo>
                    <a:pt x="860" y="39"/>
                    <a:pt x="854" y="41"/>
                    <a:pt x="848" y="44"/>
                  </a:cubicBezTo>
                  <a:cubicBezTo>
                    <a:pt x="746" y="97"/>
                    <a:pt x="645" y="145"/>
                    <a:pt x="549" y="193"/>
                  </a:cubicBezTo>
                  <a:cubicBezTo>
                    <a:pt x="472" y="145"/>
                    <a:pt x="424" y="97"/>
                    <a:pt x="346" y="20"/>
                  </a:cubicBezTo>
                  <a:cubicBezTo>
                    <a:pt x="333" y="7"/>
                    <a:pt x="316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92950" y="1785450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19" y="0"/>
                  </a:moveTo>
                  <a:cubicBezTo>
                    <a:pt x="264" y="0"/>
                    <a:pt x="223" y="60"/>
                    <a:pt x="242" y="117"/>
                  </a:cubicBezTo>
                  <a:cubicBezTo>
                    <a:pt x="266" y="194"/>
                    <a:pt x="290" y="266"/>
                    <a:pt x="314" y="344"/>
                  </a:cubicBezTo>
                  <a:cubicBezTo>
                    <a:pt x="242" y="367"/>
                    <a:pt x="188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1" y="591"/>
                  </a:cubicBezTo>
                  <a:cubicBezTo>
                    <a:pt x="99" y="591"/>
                    <a:pt x="108" y="590"/>
                    <a:pt x="117" y="588"/>
                  </a:cubicBezTo>
                  <a:lnTo>
                    <a:pt x="415" y="588"/>
                  </a:lnTo>
                  <a:cubicBezTo>
                    <a:pt x="439" y="690"/>
                    <a:pt x="463" y="761"/>
                    <a:pt x="439" y="863"/>
                  </a:cubicBezTo>
                  <a:cubicBezTo>
                    <a:pt x="439" y="908"/>
                    <a:pt x="481" y="934"/>
                    <a:pt x="520" y="934"/>
                  </a:cubicBezTo>
                  <a:cubicBezTo>
                    <a:pt x="550" y="934"/>
                    <a:pt x="578" y="920"/>
                    <a:pt x="588" y="887"/>
                  </a:cubicBezTo>
                  <a:cubicBezTo>
                    <a:pt x="612" y="791"/>
                    <a:pt x="636" y="714"/>
                    <a:pt x="690" y="612"/>
                  </a:cubicBezTo>
                  <a:cubicBezTo>
                    <a:pt x="785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2" y="517"/>
                  </a:cubicBezTo>
                  <a:cubicBezTo>
                    <a:pt x="935" y="463"/>
                    <a:pt x="863" y="415"/>
                    <a:pt x="785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4"/>
                    <a:pt x="879" y="54"/>
                  </a:cubicBezTo>
                  <a:cubicBezTo>
                    <a:pt x="867" y="54"/>
                    <a:pt x="854" y="58"/>
                    <a:pt x="839" y="69"/>
                  </a:cubicBezTo>
                  <a:cubicBezTo>
                    <a:pt x="738" y="93"/>
                    <a:pt x="636" y="141"/>
                    <a:pt x="565" y="194"/>
                  </a:cubicBezTo>
                  <a:cubicBezTo>
                    <a:pt x="487" y="141"/>
                    <a:pt x="415" y="93"/>
                    <a:pt x="368" y="15"/>
                  </a:cubicBezTo>
                  <a:cubicBezTo>
                    <a:pt x="351" y="5"/>
                    <a:pt x="335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2"/>
          <p:cNvGrpSpPr/>
          <p:nvPr/>
        </p:nvGrpSpPr>
        <p:grpSpPr>
          <a:xfrm rot="131350">
            <a:off x="885688" y="1852797"/>
            <a:ext cx="7364800" cy="1982299"/>
            <a:chOff x="889515" y="539996"/>
            <a:chExt cx="7364580" cy="1982240"/>
          </a:xfrm>
        </p:grpSpPr>
        <p:grpSp>
          <p:nvGrpSpPr>
            <p:cNvPr id="239" name="Google Shape;239;p2"/>
            <p:cNvGrpSpPr/>
            <p:nvPr/>
          </p:nvGrpSpPr>
          <p:grpSpPr>
            <a:xfrm>
              <a:off x="889515" y="539996"/>
              <a:ext cx="7364580" cy="1982240"/>
              <a:chOff x="4627500" y="4136450"/>
              <a:chExt cx="797300" cy="2418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5270450" y="4217500"/>
                <a:ext cx="1512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5673" extrusionOk="0">
                    <a:moveTo>
                      <a:pt x="4878" y="1"/>
                    </a:moveTo>
                    <a:lnTo>
                      <a:pt x="4878" y="1"/>
                    </a:lnTo>
                    <a:cubicBezTo>
                      <a:pt x="3833" y="270"/>
                      <a:pt x="1368" y="544"/>
                      <a:pt x="299" y="747"/>
                    </a:cubicBezTo>
                    <a:lnTo>
                      <a:pt x="1" y="5672"/>
                    </a:lnTo>
                    <a:cubicBezTo>
                      <a:pt x="2042" y="5445"/>
                      <a:pt x="4030" y="4926"/>
                      <a:pt x="6048" y="4550"/>
                    </a:cubicBezTo>
                    <a:cubicBezTo>
                      <a:pt x="5153" y="3953"/>
                      <a:pt x="4305" y="3231"/>
                      <a:pt x="3338" y="2735"/>
                    </a:cubicBezTo>
                    <a:cubicBezTo>
                      <a:pt x="3857" y="1816"/>
                      <a:pt x="4478" y="968"/>
                      <a:pt x="48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5267700" y="4214975"/>
                <a:ext cx="157100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5886" extrusionOk="0">
                    <a:moveTo>
                      <a:pt x="4814" y="243"/>
                    </a:moveTo>
                    <a:cubicBezTo>
                      <a:pt x="4419" y="1145"/>
                      <a:pt x="3835" y="1946"/>
                      <a:pt x="3346" y="2788"/>
                    </a:cubicBezTo>
                    <a:cubicBezTo>
                      <a:pt x="3322" y="2836"/>
                      <a:pt x="3346" y="2884"/>
                      <a:pt x="3394" y="2908"/>
                    </a:cubicBezTo>
                    <a:cubicBezTo>
                      <a:pt x="4295" y="3394"/>
                      <a:pt x="5083" y="4028"/>
                      <a:pt x="5905" y="4593"/>
                    </a:cubicBezTo>
                    <a:lnTo>
                      <a:pt x="5905" y="4593"/>
                    </a:lnTo>
                    <a:cubicBezTo>
                      <a:pt x="4023" y="4958"/>
                      <a:pt x="2144" y="5436"/>
                      <a:pt x="218" y="5660"/>
                    </a:cubicBezTo>
                    <a:lnTo>
                      <a:pt x="218" y="5660"/>
                    </a:lnTo>
                    <a:cubicBezTo>
                      <a:pt x="289" y="4323"/>
                      <a:pt x="387" y="2971"/>
                      <a:pt x="463" y="1642"/>
                    </a:cubicBezTo>
                    <a:cubicBezTo>
                      <a:pt x="487" y="1391"/>
                      <a:pt x="487" y="1147"/>
                      <a:pt x="511" y="896"/>
                    </a:cubicBezTo>
                    <a:lnTo>
                      <a:pt x="511" y="848"/>
                    </a:lnTo>
                    <a:cubicBezTo>
                      <a:pt x="511" y="902"/>
                      <a:pt x="532" y="917"/>
                      <a:pt x="563" y="917"/>
                    </a:cubicBezTo>
                    <a:cubicBezTo>
                      <a:pt x="602" y="917"/>
                      <a:pt x="655" y="896"/>
                      <a:pt x="708" y="896"/>
                    </a:cubicBezTo>
                    <a:cubicBezTo>
                      <a:pt x="982" y="848"/>
                      <a:pt x="1257" y="794"/>
                      <a:pt x="1508" y="770"/>
                    </a:cubicBezTo>
                    <a:cubicBezTo>
                      <a:pt x="2605" y="607"/>
                      <a:pt x="3729" y="487"/>
                      <a:pt x="4814" y="243"/>
                    </a:cubicBezTo>
                    <a:close/>
                    <a:moveTo>
                      <a:pt x="4964" y="0"/>
                    </a:moveTo>
                    <a:cubicBezTo>
                      <a:pt x="3448" y="371"/>
                      <a:pt x="1902" y="472"/>
                      <a:pt x="385" y="747"/>
                    </a:cubicBezTo>
                    <a:cubicBezTo>
                      <a:pt x="337" y="747"/>
                      <a:pt x="314" y="794"/>
                      <a:pt x="314" y="848"/>
                    </a:cubicBezTo>
                    <a:cubicBezTo>
                      <a:pt x="212" y="2490"/>
                      <a:pt x="111" y="4132"/>
                      <a:pt x="15" y="5773"/>
                    </a:cubicBezTo>
                    <a:cubicBezTo>
                      <a:pt x="0" y="5848"/>
                      <a:pt x="43" y="5885"/>
                      <a:pt x="93" y="5885"/>
                    </a:cubicBezTo>
                    <a:cubicBezTo>
                      <a:pt x="115" y="5885"/>
                      <a:pt x="139" y="5878"/>
                      <a:pt x="159" y="5864"/>
                    </a:cubicBezTo>
                    <a:lnTo>
                      <a:pt x="159" y="5864"/>
                    </a:lnTo>
                    <a:cubicBezTo>
                      <a:pt x="2184" y="5640"/>
                      <a:pt x="4180" y="5120"/>
                      <a:pt x="6206" y="4752"/>
                    </a:cubicBezTo>
                    <a:cubicBezTo>
                      <a:pt x="6283" y="4729"/>
                      <a:pt x="6283" y="4603"/>
                      <a:pt x="6206" y="4549"/>
                    </a:cubicBezTo>
                    <a:cubicBezTo>
                      <a:pt x="5337" y="3970"/>
                      <a:pt x="4513" y="3301"/>
                      <a:pt x="3581" y="2782"/>
                    </a:cubicBezTo>
                    <a:lnTo>
                      <a:pt x="3581" y="2782"/>
                    </a:lnTo>
                    <a:cubicBezTo>
                      <a:pt x="4114" y="1901"/>
                      <a:pt x="4704" y="1080"/>
                      <a:pt x="5089" y="126"/>
                    </a:cubicBezTo>
                    <a:cubicBezTo>
                      <a:pt x="5113" y="48"/>
                      <a:pt x="5012" y="0"/>
                      <a:pt x="4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4630625" y="4140350"/>
                <a:ext cx="141800" cy="13120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5248" extrusionOk="0">
                    <a:moveTo>
                      <a:pt x="5672" y="0"/>
                    </a:moveTo>
                    <a:lnTo>
                      <a:pt x="5672" y="0"/>
                    </a:lnTo>
                    <a:cubicBezTo>
                      <a:pt x="3135" y="197"/>
                      <a:pt x="1690" y="448"/>
                      <a:pt x="1" y="550"/>
                    </a:cubicBezTo>
                    <a:cubicBezTo>
                      <a:pt x="245" y="848"/>
                      <a:pt x="1589" y="2042"/>
                      <a:pt x="2287" y="2687"/>
                    </a:cubicBezTo>
                    <a:cubicBezTo>
                      <a:pt x="1344" y="3630"/>
                      <a:pt x="544" y="4878"/>
                      <a:pt x="245" y="5248"/>
                    </a:cubicBezTo>
                    <a:cubicBezTo>
                      <a:pt x="1989" y="5027"/>
                      <a:pt x="3732" y="4776"/>
                      <a:pt x="4902" y="4729"/>
                    </a:cubicBezTo>
                    <a:lnTo>
                      <a:pt x="56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4627500" y="4137800"/>
                <a:ext cx="14732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5452" extrusionOk="0">
                    <a:moveTo>
                      <a:pt x="5674" y="214"/>
                    </a:moveTo>
                    <a:cubicBezTo>
                      <a:pt x="5434" y="1712"/>
                      <a:pt x="5199" y="3235"/>
                      <a:pt x="4937" y="4732"/>
                    </a:cubicBezTo>
                    <a:lnTo>
                      <a:pt x="4937" y="4732"/>
                    </a:lnTo>
                    <a:cubicBezTo>
                      <a:pt x="3471" y="4785"/>
                      <a:pt x="2031" y="5030"/>
                      <a:pt x="587" y="5220"/>
                    </a:cubicBezTo>
                    <a:lnTo>
                      <a:pt x="587" y="5220"/>
                    </a:lnTo>
                    <a:cubicBezTo>
                      <a:pt x="1212" y="4415"/>
                      <a:pt x="1775" y="3597"/>
                      <a:pt x="2490" y="2861"/>
                    </a:cubicBezTo>
                    <a:cubicBezTo>
                      <a:pt x="2514" y="2813"/>
                      <a:pt x="2537" y="2765"/>
                      <a:pt x="2490" y="2711"/>
                    </a:cubicBezTo>
                    <a:cubicBezTo>
                      <a:pt x="1794" y="2065"/>
                      <a:pt x="968" y="1456"/>
                      <a:pt x="332" y="733"/>
                    </a:cubicBezTo>
                    <a:lnTo>
                      <a:pt x="332" y="733"/>
                    </a:lnTo>
                    <a:cubicBezTo>
                      <a:pt x="2109" y="605"/>
                      <a:pt x="3892" y="359"/>
                      <a:pt x="5674" y="214"/>
                    </a:cubicBezTo>
                    <a:close/>
                    <a:moveTo>
                      <a:pt x="5797" y="1"/>
                    </a:moveTo>
                    <a:cubicBezTo>
                      <a:pt x="3905" y="150"/>
                      <a:pt x="2012" y="425"/>
                      <a:pt x="126" y="550"/>
                    </a:cubicBezTo>
                    <a:cubicBezTo>
                      <a:pt x="24" y="550"/>
                      <a:pt x="0" y="652"/>
                      <a:pt x="48" y="723"/>
                    </a:cubicBezTo>
                    <a:cubicBezTo>
                      <a:pt x="645" y="1446"/>
                      <a:pt x="1415" y="2019"/>
                      <a:pt x="2114" y="2640"/>
                    </a:cubicBezTo>
                    <a:cubicBezTo>
                      <a:pt x="2161" y="2687"/>
                      <a:pt x="2311" y="2765"/>
                      <a:pt x="2239" y="2837"/>
                    </a:cubicBezTo>
                    <a:cubicBezTo>
                      <a:pt x="2114" y="2962"/>
                      <a:pt x="1988" y="3087"/>
                      <a:pt x="1893" y="3213"/>
                    </a:cubicBezTo>
                    <a:cubicBezTo>
                      <a:pt x="1666" y="3458"/>
                      <a:pt x="1445" y="3732"/>
                      <a:pt x="1242" y="3983"/>
                    </a:cubicBezTo>
                    <a:cubicBezTo>
                      <a:pt x="920" y="4407"/>
                      <a:pt x="621" y="4854"/>
                      <a:pt x="299" y="5278"/>
                    </a:cubicBezTo>
                    <a:cubicBezTo>
                      <a:pt x="251" y="5326"/>
                      <a:pt x="275" y="5451"/>
                      <a:pt x="370" y="5451"/>
                    </a:cubicBezTo>
                    <a:cubicBezTo>
                      <a:pt x="1917" y="5248"/>
                      <a:pt x="3457" y="4980"/>
                      <a:pt x="5027" y="4926"/>
                    </a:cubicBezTo>
                    <a:cubicBezTo>
                      <a:pt x="5030" y="4926"/>
                      <a:pt x="5032" y="4926"/>
                      <a:pt x="5035" y="4926"/>
                    </a:cubicBezTo>
                    <a:lnTo>
                      <a:pt x="5035" y="4926"/>
                    </a:lnTo>
                    <a:cubicBezTo>
                      <a:pt x="5035" y="4926"/>
                      <a:pt x="5036" y="4926"/>
                      <a:pt x="5037" y="4926"/>
                    </a:cubicBezTo>
                    <a:cubicBezTo>
                      <a:pt x="5076" y="4926"/>
                      <a:pt x="5113" y="4904"/>
                      <a:pt x="5122" y="4854"/>
                    </a:cubicBezTo>
                    <a:cubicBezTo>
                      <a:pt x="5373" y="3284"/>
                      <a:pt x="5648" y="1696"/>
                      <a:pt x="5893" y="126"/>
                    </a:cubicBezTo>
                    <a:cubicBezTo>
                      <a:pt x="5893" y="79"/>
                      <a:pt x="5869" y="1"/>
                      <a:pt x="5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725700" y="4139150"/>
                <a:ext cx="585825" cy="236475"/>
              </a:xfrm>
              <a:custGeom>
                <a:avLst/>
                <a:gdLst/>
                <a:ahLst/>
                <a:cxnLst/>
                <a:rect l="l" t="t" r="r" b="b"/>
                <a:pathLst>
                  <a:path w="23433" h="9459" extrusionOk="0">
                    <a:moveTo>
                      <a:pt x="23337" y="1"/>
                    </a:moveTo>
                    <a:cubicBezTo>
                      <a:pt x="21295" y="795"/>
                      <a:pt x="19456" y="1690"/>
                      <a:pt x="17265" y="2162"/>
                    </a:cubicBezTo>
                    <a:cubicBezTo>
                      <a:pt x="14903" y="2692"/>
                      <a:pt x="12660" y="3024"/>
                      <a:pt x="10355" y="3024"/>
                    </a:cubicBezTo>
                    <a:cubicBezTo>
                      <a:pt x="9310" y="3024"/>
                      <a:pt x="8252" y="2955"/>
                      <a:pt x="7164" y="2807"/>
                    </a:cubicBezTo>
                    <a:cubicBezTo>
                      <a:pt x="5761" y="2614"/>
                      <a:pt x="4590" y="2161"/>
                      <a:pt x="3193" y="2161"/>
                    </a:cubicBezTo>
                    <a:cubicBezTo>
                      <a:pt x="3158" y="2161"/>
                      <a:pt x="3122" y="2161"/>
                      <a:pt x="3087" y="2162"/>
                    </a:cubicBezTo>
                    <a:cubicBezTo>
                      <a:pt x="1994" y="2210"/>
                      <a:pt x="1147" y="2359"/>
                      <a:pt x="150" y="2735"/>
                    </a:cubicBezTo>
                    <a:cubicBezTo>
                      <a:pt x="150" y="4000"/>
                      <a:pt x="0" y="6985"/>
                      <a:pt x="54" y="8532"/>
                    </a:cubicBezTo>
                    <a:cubicBezTo>
                      <a:pt x="318" y="8525"/>
                      <a:pt x="580" y="8522"/>
                      <a:pt x="843" y="8522"/>
                    </a:cubicBezTo>
                    <a:cubicBezTo>
                      <a:pt x="2857" y="8522"/>
                      <a:pt x="4843" y="8705"/>
                      <a:pt x="6866" y="9075"/>
                    </a:cubicBezTo>
                    <a:cubicBezTo>
                      <a:pt x="8038" y="9296"/>
                      <a:pt x="9668" y="9459"/>
                      <a:pt x="11503" y="9459"/>
                    </a:cubicBezTo>
                    <a:cubicBezTo>
                      <a:pt x="14032" y="9459"/>
                      <a:pt x="16952" y="9150"/>
                      <a:pt x="19606" y="8257"/>
                    </a:cubicBezTo>
                    <a:cubicBezTo>
                      <a:pt x="20447" y="7959"/>
                      <a:pt x="22238" y="7511"/>
                      <a:pt x="23283" y="6741"/>
                    </a:cubicBezTo>
                    <a:cubicBezTo>
                      <a:pt x="23432" y="3756"/>
                      <a:pt x="23337" y="1541"/>
                      <a:pt x="233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4723300" y="4136450"/>
                <a:ext cx="589575" cy="2418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9673" extrusionOk="0">
                    <a:moveTo>
                      <a:pt x="23334" y="238"/>
                    </a:moveTo>
                    <a:cubicBezTo>
                      <a:pt x="23357" y="1264"/>
                      <a:pt x="23379" y="2289"/>
                      <a:pt x="23379" y="3315"/>
                    </a:cubicBezTo>
                    <a:cubicBezTo>
                      <a:pt x="23379" y="3989"/>
                      <a:pt x="23355" y="4658"/>
                      <a:pt x="23355" y="5332"/>
                    </a:cubicBezTo>
                    <a:cubicBezTo>
                      <a:pt x="23331" y="5702"/>
                      <a:pt x="23331" y="6079"/>
                      <a:pt x="23307" y="6449"/>
                    </a:cubicBezTo>
                    <a:cubicBezTo>
                      <a:pt x="23284" y="6896"/>
                      <a:pt x="23009" y="6998"/>
                      <a:pt x="22633" y="7195"/>
                    </a:cubicBezTo>
                    <a:cubicBezTo>
                      <a:pt x="21612" y="7720"/>
                      <a:pt x="20472" y="8019"/>
                      <a:pt x="19349" y="8365"/>
                    </a:cubicBezTo>
                    <a:cubicBezTo>
                      <a:pt x="17958" y="8813"/>
                      <a:pt x="16514" y="9111"/>
                      <a:pt x="15045" y="9284"/>
                    </a:cubicBezTo>
                    <a:cubicBezTo>
                      <a:pt x="13898" y="9414"/>
                      <a:pt x="12728" y="9482"/>
                      <a:pt x="11557" y="9482"/>
                    </a:cubicBezTo>
                    <a:cubicBezTo>
                      <a:pt x="10242" y="9482"/>
                      <a:pt x="8925" y="9396"/>
                      <a:pt x="7636" y="9213"/>
                    </a:cubicBezTo>
                    <a:cubicBezTo>
                      <a:pt x="6269" y="9010"/>
                      <a:pt x="4950" y="8765"/>
                      <a:pt x="3553" y="8640"/>
                    </a:cubicBezTo>
                    <a:cubicBezTo>
                      <a:pt x="2807" y="8586"/>
                      <a:pt x="2061" y="8538"/>
                      <a:pt x="1290" y="8538"/>
                    </a:cubicBezTo>
                    <a:lnTo>
                      <a:pt x="246" y="8538"/>
                    </a:lnTo>
                    <a:lnTo>
                      <a:pt x="246" y="7690"/>
                    </a:lnTo>
                    <a:cubicBezTo>
                      <a:pt x="246" y="6106"/>
                      <a:pt x="344" y="4516"/>
                      <a:pt x="347" y="2926"/>
                    </a:cubicBezTo>
                    <a:lnTo>
                      <a:pt x="347" y="2926"/>
                    </a:lnTo>
                    <a:cubicBezTo>
                      <a:pt x="1198" y="2610"/>
                      <a:pt x="2078" y="2442"/>
                      <a:pt x="3010" y="2395"/>
                    </a:cubicBezTo>
                    <a:cubicBezTo>
                      <a:pt x="3140" y="2385"/>
                      <a:pt x="3269" y="2381"/>
                      <a:pt x="3398" y="2381"/>
                    </a:cubicBezTo>
                    <a:cubicBezTo>
                      <a:pt x="4278" y="2381"/>
                      <a:pt x="5125" y="2593"/>
                      <a:pt x="5995" y="2765"/>
                    </a:cubicBezTo>
                    <a:cubicBezTo>
                      <a:pt x="7468" y="3101"/>
                      <a:pt x="8968" y="3229"/>
                      <a:pt x="10467" y="3229"/>
                    </a:cubicBezTo>
                    <a:cubicBezTo>
                      <a:pt x="10966" y="3229"/>
                      <a:pt x="11466" y="3215"/>
                      <a:pt x="11965" y="3189"/>
                    </a:cubicBezTo>
                    <a:cubicBezTo>
                      <a:pt x="13976" y="3064"/>
                      <a:pt x="15994" y="2741"/>
                      <a:pt x="17934" y="2246"/>
                    </a:cubicBezTo>
                    <a:cubicBezTo>
                      <a:pt x="19800" y="1787"/>
                      <a:pt x="21547" y="949"/>
                      <a:pt x="23334" y="238"/>
                    </a:cubicBezTo>
                    <a:close/>
                    <a:moveTo>
                      <a:pt x="23441" y="1"/>
                    </a:moveTo>
                    <a:cubicBezTo>
                      <a:pt x="23429" y="1"/>
                      <a:pt x="23417" y="3"/>
                      <a:pt x="23403" y="7"/>
                    </a:cubicBezTo>
                    <a:cubicBezTo>
                      <a:pt x="21642" y="706"/>
                      <a:pt x="19899" y="1500"/>
                      <a:pt x="18060" y="2019"/>
                    </a:cubicBezTo>
                    <a:cubicBezTo>
                      <a:pt x="16042" y="2568"/>
                      <a:pt x="13881" y="2867"/>
                      <a:pt x="11791" y="2992"/>
                    </a:cubicBezTo>
                    <a:cubicBezTo>
                      <a:pt x="11377" y="3017"/>
                      <a:pt x="10963" y="3029"/>
                      <a:pt x="10550" y="3029"/>
                    </a:cubicBezTo>
                    <a:cubicBezTo>
                      <a:pt x="8855" y="3029"/>
                      <a:pt x="7179" y="2827"/>
                      <a:pt x="5523" y="2467"/>
                    </a:cubicBezTo>
                    <a:cubicBezTo>
                      <a:pt x="4759" y="2301"/>
                      <a:pt x="4013" y="2214"/>
                      <a:pt x="3275" y="2214"/>
                    </a:cubicBezTo>
                    <a:cubicBezTo>
                      <a:pt x="2254" y="2214"/>
                      <a:pt x="1247" y="2381"/>
                      <a:pt x="222" y="2741"/>
                    </a:cubicBezTo>
                    <a:cubicBezTo>
                      <a:pt x="210" y="2747"/>
                      <a:pt x="201" y="2755"/>
                      <a:pt x="193" y="2763"/>
                    </a:cubicBezTo>
                    <a:lnTo>
                      <a:pt x="193" y="2763"/>
                    </a:lnTo>
                    <a:cubicBezTo>
                      <a:pt x="168" y="2778"/>
                      <a:pt x="150" y="2805"/>
                      <a:pt x="150" y="2843"/>
                    </a:cubicBezTo>
                    <a:cubicBezTo>
                      <a:pt x="150" y="4783"/>
                      <a:pt x="1" y="6699"/>
                      <a:pt x="49" y="8640"/>
                    </a:cubicBezTo>
                    <a:cubicBezTo>
                      <a:pt x="73" y="8687"/>
                      <a:pt x="96" y="8735"/>
                      <a:pt x="150" y="8735"/>
                    </a:cubicBezTo>
                    <a:cubicBezTo>
                      <a:pt x="338" y="8732"/>
                      <a:pt x="525" y="8731"/>
                      <a:pt x="712" y="8731"/>
                    </a:cubicBezTo>
                    <a:cubicBezTo>
                      <a:pt x="2109" y="8731"/>
                      <a:pt x="3496" y="8809"/>
                      <a:pt x="4896" y="8962"/>
                    </a:cubicBezTo>
                    <a:cubicBezTo>
                      <a:pt x="6120" y="9111"/>
                      <a:pt x="7314" y="9386"/>
                      <a:pt x="8556" y="9511"/>
                    </a:cubicBezTo>
                    <a:cubicBezTo>
                      <a:pt x="9560" y="9620"/>
                      <a:pt x="10575" y="9673"/>
                      <a:pt x="11593" y="9673"/>
                    </a:cubicBezTo>
                    <a:cubicBezTo>
                      <a:pt x="13098" y="9673"/>
                      <a:pt x="14608" y="9557"/>
                      <a:pt x="16090" y="9332"/>
                    </a:cubicBezTo>
                    <a:cubicBezTo>
                      <a:pt x="17433" y="9135"/>
                      <a:pt x="18728" y="8789"/>
                      <a:pt x="20024" y="8365"/>
                    </a:cubicBezTo>
                    <a:cubicBezTo>
                      <a:pt x="21069" y="8019"/>
                      <a:pt x="22137" y="7720"/>
                      <a:pt x="23104" y="7147"/>
                    </a:cubicBezTo>
                    <a:cubicBezTo>
                      <a:pt x="23206" y="7093"/>
                      <a:pt x="23457" y="6998"/>
                      <a:pt x="23481" y="6873"/>
                    </a:cubicBezTo>
                    <a:cubicBezTo>
                      <a:pt x="23582" y="6574"/>
                      <a:pt x="23528" y="6198"/>
                      <a:pt x="23528" y="5876"/>
                    </a:cubicBezTo>
                    <a:cubicBezTo>
                      <a:pt x="23552" y="5129"/>
                      <a:pt x="23582" y="4383"/>
                      <a:pt x="23582" y="3637"/>
                    </a:cubicBezTo>
                    <a:cubicBezTo>
                      <a:pt x="23582" y="2521"/>
                      <a:pt x="23552" y="1422"/>
                      <a:pt x="23528" y="306"/>
                    </a:cubicBezTo>
                    <a:lnTo>
                      <a:pt x="23528" y="109"/>
                    </a:lnTo>
                    <a:cubicBezTo>
                      <a:pt x="23528" y="45"/>
                      <a:pt x="23496" y="1"/>
                      <a:pt x="23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5270449" y="4304274"/>
                <a:ext cx="40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465" extrusionOk="0">
                    <a:moveTo>
                      <a:pt x="1695" y="1"/>
                    </a:moveTo>
                    <a:cubicBezTo>
                      <a:pt x="1665" y="1"/>
                      <a:pt x="1637" y="18"/>
                      <a:pt x="1622" y="58"/>
                    </a:cubicBezTo>
                    <a:cubicBezTo>
                      <a:pt x="1245" y="906"/>
                      <a:pt x="577" y="1551"/>
                      <a:pt x="51" y="2321"/>
                    </a:cubicBezTo>
                    <a:cubicBezTo>
                      <a:pt x="1" y="2392"/>
                      <a:pt x="73" y="2464"/>
                      <a:pt x="144" y="2464"/>
                    </a:cubicBezTo>
                    <a:cubicBezTo>
                      <a:pt x="174" y="2464"/>
                      <a:pt x="204" y="2452"/>
                      <a:pt x="225" y="2422"/>
                    </a:cubicBezTo>
                    <a:cubicBezTo>
                      <a:pt x="750" y="1652"/>
                      <a:pt x="1419" y="1007"/>
                      <a:pt x="1795" y="160"/>
                    </a:cubicBezTo>
                    <a:cubicBezTo>
                      <a:pt x="1827" y="75"/>
                      <a:pt x="1758" y="1"/>
                      <a:pt x="1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4708375" y="4247350"/>
                <a:ext cx="2107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" extrusionOk="0">
                    <a:moveTo>
                      <a:pt x="120" y="1"/>
                    </a:moveTo>
                    <a:cubicBezTo>
                      <a:pt x="1" y="1"/>
                      <a:pt x="1" y="198"/>
                      <a:pt x="120" y="198"/>
                    </a:cubicBezTo>
                    <a:lnTo>
                      <a:pt x="717" y="198"/>
                    </a:lnTo>
                    <a:cubicBezTo>
                      <a:pt x="843" y="198"/>
                      <a:pt x="843" y="1"/>
                      <a:pt x="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4712725" y="4234825"/>
                <a:ext cx="16725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543" y="203"/>
                    </a:lnTo>
                    <a:cubicBezTo>
                      <a:pt x="669" y="203"/>
                      <a:pt x="669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4707650" y="4216175"/>
                <a:ext cx="24350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848" y="203"/>
                    </a:lnTo>
                    <a:cubicBezTo>
                      <a:pt x="973" y="203"/>
                      <a:pt x="973" y="0"/>
                      <a:pt x="8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5306775" y="4248550"/>
                <a:ext cx="21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25" extrusionOk="0">
                    <a:moveTo>
                      <a:pt x="715" y="1"/>
                    </a:moveTo>
                    <a:cubicBezTo>
                      <a:pt x="512" y="1"/>
                      <a:pt x="315" y="1"/>
                      <a:pt x="118" y="24"/>
                    </a:cubicBezTo>
                    <a:cubicBezTo>
                      <a:pt x="1" y="47"/>
                      <a:pt x="34" y="224"/>
                      <a:pt x="141" y="224"/>
                    </a:cubicBezTo>
                    <a:cubicBezTo>
                      <a:pt x="149" y="224"/>
                      <a:pt x="157" y="224"/>
                      <a:pt x="165" y="221"/>
                    </a:cubicBezTo>
                    <a:cubicBezTo>
                      <a:pt x="339" y="198"/>
                      <a:pt x="512" y="198"/>
                      <a:pt x="715" y="198"/>
                    </a:cubicBezTo>
                    <a:cubicBezTo>
                      <a:pt x="840" y="198"/>
                      <a:pt x="840" y="1"/>
                      <a:pt x="7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5308350" y="4264075"/>
                <a:ext cx="2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8" extrusionOk="0">
                    <a:moveTo>
                      <a:pt x="150" y="0"/>
                    </a:moveTo>
                    <a:cubicBezTo>
                      <a:pt x="1" y="0"/>
                      <a:pt x="1" y="197"/>
                      <a:pt x="150" y="197"/>
                    </a:cubicBezTo>
                    <a:lnTo>
                      <a:pt x="873" y="197"/>
                    </a:lnTo>
                    <a:cubicBezTo>
                      <a:pt x="998" y="197"/>
                      <a:pt x="998" y="0"/>
                      <a:pt x="8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5305975" y="4278400"/>
                <a:ext cx="155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22" extrusionOk="0">
                    <a:moveTo>
                      <a:pt x="496" y="1"/>
                    </a:moveTo>
                    <a:cubicBezTo>
                      <a:pt x="371" y="1"/>
                      <a:pt x="275" y="24"/>
                      <a:pt x="150" y="24"/>
                    </a:cubicBezTo>
                    <a:cubicBezTo>
                      <a:pt x="0" y="24"/>
                      <a:pt x="0" y="221"/>
                      <a:pt x="150" y="221"/>
                    </a:cubicBezTo>
                    <a:cubicBezTo>
                      <a:pt x="275" y="221"/>
                      <a:pt x="371" y="198"/>
                      <a:pt x="496" y="198"/>
                    </a:cubicBezTo>
                    <a:cubicBezTo>
                      <a:pt x="621" y="198"/>
                      <a:pt x="621" y="1"/>
                      <a:pt x="4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5307375" y="4293275"/>
                <a:ext cx="2080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80" extrusionOk="0">
                    <a:moveTo>
                      <a:pt x="689" y="0"/>
                    </a:moveTo>
                    <a:cubicBezTo>
                      <a:pt x="682" y="0"/>
                      <a:pt x="674" y="1"/>
                      <a:pt x="667" y="3"/>
                    </a:cubicBezTo>
                    <a:cubicBezTo>
                      <a:pt x="464" y="26"/>
                      <a:pt x="291" y="50"/>
                      <a:pt x="118" y="104"/>
                    </a:cubicBezTo>
                    <a:cubicBezTo>
                      <a:pt x="0" y="126"/>
                      <a:pt x="35" y="279"/>
                      <a:pt x="142" y="279"/>
                    </a:cubicBezTo>
                    <a:cubicBezTo>
                      <a:pt x="150" y="279"/>
                      <a:pt x="157" y="279"/>
                      <a:pt x="165" y="277"/>
                    </a:cubicBezTo>
                    <a:cubicBezTo>
                      <a:pt x="338" y="253"/>
                      <a:pt x="541" y="223"/>
                      <a:pt x="715" y="176"/>
                    </a:cubicBezTo>
                    <a:cubicBezTo>
                      <a:pt x="832" y="153"/>
                      <a:pt x="792" y="0"/>
                      <a:pt x="6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2"/>
            <p:cNvSpPr/>
            <p:nvPr/>
          </p:nvSpPr>
          <p:spPr>
            <a:xfrm>
              <a:off x="1844725" y="590600"/>
              <a:ext cx="391174" cy="523474"/>
            </a:xfrm>
            <a:custGeom>
              <a:avLst/>
              <a:gdLst/>
              <a:ahLst/>
              <a:cxnLst/>
              <a:rect l="l" t="t" r="r" b="b"/>
              <a:pathLst>
                <a:path w="1827" h="2465" extrusionOk="0">
                  <a:moveTo>
                    <a:pt x="1695" y="1"/>
                  </a:moveTo>
                  <a:cubicBezTo>
                    <a:pt x="1665" y="1"/>
                    <a:pt x="1637" y="18"/>
                    <a:pt x="1622" y="58"/>
                  </a:cubicBezTo>
                  <a:cubicBezTo>
                    <a:pt x="1245" y="906"/>
                    <a:pt x="577" y="1551"/>
                    <a:pt x="51" y="2321"/>
                  </a:cubicBezTo>
                  <a:cubicBezTo>
                    <a:pt x="1" y="2392"/>
                    <a:pt x="73" y="2464"/>
                    <a:pt x="144" y="2464"/>
                  </a:cubicBezTo>
                  <a:cubicBezTo>
                    <a:pt x="174" y="2464"/>
                    <a:pt x="204" y="2452"/>
                    <a:pt x="225" y="2422"/>
                  </a:cubicBezTo>
                  <a:cubicBezTo>
                    <a:pt x="750" y="1652"/>
                    <a:pt x="1419" y="1007"/>
                    <a:pt x="1795" y="160"/>
                  </a:cubicBezTo>
                  <a:cubicBezTo>
                    <a:pt x="1827" y="75"/>
                    <a:pt x="1758" y="1"/>
                    <a:pt x="1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-152390" y="4113661"/>
            <a:ext cx="1652623" cy="1202646"/>
            <a:chOff x="-152390" y="4113661"/>
            <a:chExt cx="1652623" cy="1202646"/>
          </a:xfrm>
        </p:grpSpPr>
        <p:grpSp>
          <p:nvGrpSpPr>
            <p:cNvPr id="256" name="Google Shape;256;p2"/>
            <p:cNvGrpSpPr/>
            <p:nvPr/>
          </p:nvGrpSpPr>
          <p:grpSpPr>
            <a:xfrm>
              <a:off x="-67846" y="4222208"/>
              <a:ext cx="347593" cy="590371"/>
              <a:chOff x="3090275" y="4335350"/>
              <a:chExt cx="98675" cy="167600"/>
            </a:xfrm>
          </p:grpSpPr>
          <p:sp>
            <p:nvSpPr>
              <p:cNvPr id="257" name="Google Shape;257;p2"/>
              <p:cNvSpPr/>
              <p:nvPr/>
            </p:nvSpPr>
            <p:spPr>
              <a:xfrm>
                <a:off x="3090275" y="4451100"/>
                <a:ext cx="91650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2074" extrusionOk="0">
                    <a:moveTo>
                      <a:pt x="53" y="1"/>
                    </a:moveTo>
                    <a:cubicBezTo>
                      <a:pt x="27" y="1"/>
                      <a:pt x="1" y="27"/>
                      <a:pt x="1" y="53"/>
                    </a:cubicBezTo>
                    <a:lnTo>
                      <a:pt x="1" y="86"/>
                    </a:lnTo>
                    <a:cubicBezTo>
                      <a:pt x="1" y="112"/>
                      <a:pt x="1" y="138"/>
                      <a:pt x="27" y="164"/>
                    </a:cubicBezTo>
                    <a:cubicBezTo>
                      <a:pt x="267" y="378"/>
                      <a:pt x="462" y="788"/>
                      <a:pt x="651" y="1087"/>
                    </a:cubicBezTo>
                    <a:cubicBezTo>
                      <a:pt x="866" y="1386"/>
                      <a:pt x="1054" y="1711"/>
                      <a:pt x="1217" y="2037"/>
                    </a:cubicBezTo>
                    <a:cubicBezTo>
                      <a:pt x="1235" y="2055"/>
                      <a:pt x="1270" y="2073"/>
                      <a:pt x="1298" y="2073"/>
                    </a:cubicBezTo>
                    <a:cubicBezTo>
                      <a:pt x="1309" y="2073"/>
                      <a:pt x="1320" y="2070"/>
                      <a:pt x="1327" y="2063"/>
                    </a:cubicBezTo>
                    <a:cubicBezTo>
                      <a:pt x="2056" y="1549"/>
                      <a:pt x="2901" y="1224"/>
                      <a:pt x="3604" y="677"/>
                    </a:cubicBezTo>
                    <a:cubicBezTo>
                      <a:pt x="3665" y="616"/>
                      <a:pt x="3630" y="517"/>
                      <a:pt x="3570" y="517"/>
                    </a:cubicBezTo>
                    <a:cubicBezTo>
                      <a:pt x="3554" y="517"/>
                      <a:pt x="3537" y="524"/>
                      <a:pt x="3519" y="541"/>
                    </a:cubicBezTo>
                    <a:cubicBezTo>
                      <a:pt x="2869" y="1029"/>
                      <a:pt x="2088" y="1354"/>
                      <a:pt x="1379" y="1815"/>
                    </a:cubicBezTo>
                    <a:cubicBezTo>
                      <a:pt x="1376" y="1817"/>
                      <a:pt x="1373" y="1818"/>
                      <a:pt x="1369" y="1818"/>
                    </a:cubicBezTo>
                    <a:cubicBezTo>
                      <a:pt x="1244" y="1818"/>
                      <a:pt x="754" y="947"/>
                      <a:pt x="703" y="840"/>
                    </a:cubicBezTo>
                    <a:cubicBezTo>
                      <a:pt x="593" y="703"/>
                      <a:pt x="488" y="541"/>
                      <a:pt x="378" y="411"/>
                    </a:cubicBezTo>
                    <a:cubicBezTo>
                      <a:pt x="326" y="300"/>
                      <a:pt x="241" y="190"/>
                      <a:pt x="189" y="112"/>
                    </a:cubicBezTo>
                    <a:cubicBezTo>
                      <a:pt x="182" y="95"/>
                      <a:pt x="174" y="86"/>
                      <a:pt x="167" y="83"/>
                    </a:cubicBezTo>
                    <a:lnTo>
                      <a:pt x="167" y="83"/>
                    </a:lnTo>
                    <a:cubicBezTo>
                      <a:pt x="161" y="42"/>
                      <a:pt x="125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3137425" y="4335350"/>
                <a:ext cx="473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552" extrusionOk="0">
                    <a:moveTo>
                      <a:pt x="100" y="0"/>
                    </a:moveTo>
                    <a:cubicBezTo>
                      <a:pt x="48" y="0"/>
                      <a:pt x="1" y="61"/>
                      <a:pt x="40" y="130"/>
                    </a:cubicBezTo>
                    <a:cubicBezTo>
                      <a:pt x="228" y="566"/>
                      <a:pt x="469" y="1028"/>
                      <a:pt x="632" y="1490"/>
                    </a:cubicBezTo>
                    <a:cubicBezTo>
                      <a:pt x="632" y="1528"/>
                      <a:pt x="663" y="1552"/>
                      <a:pt x="700" y="1552"/>
                    </a:cubicBezTo>
                    <a:cubicBezTo>
                      <a:pt x="714" y="1552"/>
                      <a:pt x="728" y="1549"/>
                      <a:pt x="742" y="1542"/>
                    </a:cubicBezTo>
                    <a:cubicBezTo>
                      <a:pt x="1093" y="1327"/>
                      <a:pt x="1445" y="1165"/>
                      <a:pt x="1828" y="1002"/>
                    </a:cubicBezTo>
                    <a:cubicBezTo>
                      <a:pt x="1894" y="953"/>
                      <a:pt x="1849" y="853"/>
                      <a:pt x="1783" y="853"/>
                    </a:cubicBezTo>
                    <a:cubicBezTo>
                      <a:pt x="1771" y="853"/>
                      <a:pt x="1757" y="857"/>
                      <a:pt x="1744" y="865"/>
                    </a:cubicBezTo>
                    <a:cubicBezTo>
                      <a:pt x="1395" y="992"/>
                      <a:pt x="1069" y="1140"/>
                      <a:pt x="739" y="1352"/>
                    </a:cubicBezTo>
                    <a:lnTo>
                      <a:pt x="739" y="1352"/>
                    </a:lnTo>
                    <a:cubicBezTo>
                      <a:pt x="581" y="922"/>
                      <a:pt x="378" y="487"/>
                      <a:pt x="170" y="52"/>
                    </a:cubicBezTo>
                    <a:cubicBezTo>
                      <a:pt x="152" y="16"/>
                      <a:pt x="126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110450" y="4378125"/>
                <a:ext cx="7850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76" extrusionOk="0">
                    <a:moveTo>
                      <a:pt x="97" y="0"/>
                    </a:moveTo>
                    <a:cubicBezTo>
                      <a:pt x="49" y="0"/>
                      <a:pt x="1" y="36"/>
                      <a:pt x="33" y="104"/>
                    </a:cubicBezTo>
                    <a:cubicBezTo>
                      <a:pt x="306" y="917"/>
                      <a:pt x="598" y="1704"/>
                      <a:pt x="924" y="2517"/>
                    </a:cubicBezTo>
                    <a:cubicBezTo>
                      <a:pt x="924" y="2538"/>
                      <a:pt x="962" y="2576"/>
                      <a:pt x="990" y="2576"/>
                    </a:cubicBezTo>
                    <a:cubicBezTo>
                      <a:pt x="997" y="2576"/>
                      <a:pt x="1003" y="2574"/>
                      <a:pt x="1008" y="2569"/>
                    </a:cubicBezTo>
                    <a:cubicBezTo>
                      <a:pt x="1711" y="2296"/>
                      <a:pt x="2335" y="1834"/>
                      <a:pt x="3037" y="1567"/>
                    </a:cubicBezTo>
                    <a:cubicBezTo>
                      <a:pt x="3140" y="1543"/>
                      <a:pt x="3103" y="1402"/>
                      <a:pt x="3029" y="1402"/>
                    </a:cubicBezTo>
                    <a:cubicBezTo>
                      <a:pt x="3024" y="1402"/>
                      <a:pt x="3018" y="1403"/>
                      <a:pt x="3011" y="1405"/>
                    </a:cubicBezTo>
                    <a:cubicBezTo>
                      <a:pt x="2686" y="1541"/>
                      <a:pt x="2387" y="1671"/>
                      <a:pt x="2094" y="1866"/>
                    </a:cubicBezTo>
                    <a:cubicBezTo>
                      <a:pt x="1932" y="1944"/>
                      <a:pt x="1769" y="2029"/>
                      <a:pt x="1633" y="2107"/>
                    </a:cubicBezTo>
                    <a:cubicBezTo>
                      <a:pt x="1485" y="2181"/>
                      <a:pt x="1291" y="2324"/>
                      <a:pt x="1139" y="2324"/>
                    </a:cubicBezTo>
                    <a:cubicBezTo>
                      <a:pt x="1064" y="2324"/>
                      <a:pt x="999" y="2289"/>
                      <a:pt x="956" y="2192"/>
                    </a:cubicBezTo>
                    <a:cubicBezTo>
                      <a:pt x="683" y="1483"/>
                      <a:pt x="410" y="780"/>
                      <a:pt x="169" y="45"/>
                    </a:cubicBezTo>
                    <a:cubicBezTo>
                      <a:pt x="159" y="15"/>
                      <a:pt x="128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128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1" name="Google Shape;261;p2"/>
            <p:cNvGrpSpPr/>
            <p:nvPr/>
          </p:nvGrpSpPr>
          <p:grpSpPr>
            <a:xfrm>
              <a:off x="-152390" y="4113661"/>
              <a:ext cx="1652623" cy="1202646"/>
              <a:chOff x="10" y="3961261"/>
              <a:chExt cx="1652623" cy="1202646"/>
            </a:xfrm>
          </p:grpSpPr>
          <p:grpSp>
            <p:nvGrpSpPr>
              <p:cNvPr id="262" name="Google Shape;262;p2"/>
              <p:cNvGrpSpPr/>
              <p:nvPr/>
            </p:nvGrpSpPr>
            <p:grpSpPr>
              <a:xfrm>
                <a:off x="10" y="3961261"/>
                <a:ext cx="1652623" cy="1202646"/>
                <a:chOff x="3067200" y="4305000"/>
                <a:chExt cx="463400" cy="337225"/>
              </a:xfrm>
            </p:grpSpPr>
            <p:sp>
              <p:nvSpPr>
                <p:cNvPr id="263" name="Google Shape;263;p2"/>
                <p:cNvSpPr/>
                <p:nvPr/>
              </p:nvSpPr>
              <p:spPr>
                <a:xfrm>
                  <a:off x="3182300" y="4513675"/>
                  <a:ext cx="348300" cy="12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2" h="5142" extrusionOk="0">
                      <a:moveTo>
                        <a:pt x="7764" y="0"/>
                      </a:moveTo>
                      <a:cubicBezTo>
                        <a:pt x="7219" y="0"/>
                        <a:pt x="6673" y="44"/>
                        <a:pt x="6127" y="151"/>
                      </a:cubicBezTo>
                      <a:cubicBezTo>
                        <a:pt x="4261" y="509"/>
                        <a:pt x="489" y="1810"/>
                        <a:pt x="1" y="3976"/>
                      </a:cubicBezTo>
                      <a:lnTo>
                        <a:pt x="59" y="3839"/>
                      </a:lnTo>
                      <a:cubicBezTo>
                        <a:pt x="274" y="4925"/>
                        <a:pt x="5041" y="5140"/>
                        <a:pt x="6075" y="5140"/>
                      </a:cubicBezTo>
                      <a:cubicBezTo>
                        <a:pt x="6133" y="5141"/>
                        <a:pt x="6191" y="5142"/>
                        <a:pt x="6248" y="5142"/>
                      </a:cubicBezTo>
                      <a:cubicBezTo>
                        <a:pt x="9607" y="5142"/>
                        <a:pt x="11533" y="2719"/>
                        <a:pt x="13932" y="724"/>
                      </a:cubicBezTo>
                      <a:cubicBezTo>
                        <a:pt x="11876" y="616"/>
                        <a:pt x="9820" y="0"/>
                        <a:pt x="77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183450" y="4515450"/>
                  <a:ext cx="212050" cy="1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7" extrusionOk="0">
                      <a:moveTo>
                        <a:pt x="8367" y="1"/>
                      </a:moveTo>
                      <a:cubicBezTo>
                        <a:pt x="8346" y="1"/>
                        <a:pt x="8325" y="9"/>
                        <a:pt x="8305" y="28"/>
                      </a:cubicBezTo>
                      <a:cubicBezTo>
                        <a:pt x="7193" y="1303"/>
                        <a:pt x="5379" y="1329"/>
                        <a:pt x="3915" y="1953"/>
                      </a:cubicBezTo>
                      <a:cubicBezTo>
                        <a:pt x="2452" y="2552"/>
                        <a:pt x="1041" y="3553"/>
                        <a:pt x="39" y="4796"/>
                      </a:cubicBezTo>
                      <a:cubicBezTo>
                        <a:pt x="0" y="4859"/>
                        <a:pt x="49" y="4936"/>
                        <a:pt x="111" y="4936"/>
                      </a:cubicBezTo>
                      <a:cubicBezTo>
                        <a:pt x="132" y="4936"/>
                        <a:pt x="154" y="4927"/>
                        <a:pt x="176" y="4906"/>
                      </a:cubicBezTo>
                      <a:cubicBezTo>
                        <a:pt x="1255" y="3527"/>
                        <a:pt x="2855" y="2441"/>
                        <a:pt x="4507" y="1869"/>
                      </a:cubicBezTo>
                      <a:cubicBezTo>
                        <a:pt x="5893" y="1414"/>
                        <a:pt x="7408" y="1303"/>
                        <a:pt x="8442" y="139"/>
                      </a:cubicBezTo>
                      <a:cubicBezTo>
                        <a:pt x="8481" y="75"/>
                        <a:pt x="8428" y="1"/>
                        <a:pt x="83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3334825" y="4501400"/>
                  <a:ext cx="49125" cy="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3656" extrusionOk="0">
                      <a:moveTo>
                        <a:pt x="843" y="1"/>
                      </a:moveTo>
                      <a:cubicBezTo>
                        <a:pt x="813" y="1"/>
                        <a:pt x="787" y="17"/>
                        <a:pt x="787" y="51"/>
                      </a:cubicBezTo>
                      <a:cubicBezTo>
                        <a:pt x="651" y="590"/>
                        <a:pt x="0" y="1377"/>
                        <a:pt x="163" y="1976"/>
                      </a:cubicBezTo>
                      <a:cubicBezTo>
                        <a:pt x="351" y="2756"/>
                        <a:pt x="1249" y="3140"/>
                        <a:pt x="1789" y="3628"/>
                      </a:cubicBezTo>
                      <a:cubicBezTo>
                        <a:pt x="1808" y="3647"/>
                        <a:pt x="1829" y="3655"/>
                        <a:pt x="1850" y="3655"/>
                      </a:cubicBezTo>
                      <a:cubicBezTo>
                        <a:pt x="1912" y="3655"/>
                        <a:pt x="1964" y="3581"/>
                        <a:pt x="1925" y="3517"/>
                      </a:cubicBezTo>
                      <a:cubicBezTo>
                        <a:pt x="1379" y="3055"/>
                        <a:pt x="729" y="2730"/>
                        <a:pt x="377" y="2106"/>
                      </a:cubicBezTo>
                      <a:cubicBezTo>
                        <a:pt x="78" y="1566"/>
                        <a:pt x="787" y="675"/>
                        <a:pt x="924" y="103"/>
                      </a:cubicBezTo>
                      <a:cubicBezTo>
                        <a:pt x="939" y="36"/>
                        <a:pt x="887" y="1"/>
                        <a:pt x="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3338225" y="4547300"/>
                  <a:ext cx="661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" h="546" extrusionOk="0">
                      <a:moveTo>
                        <a:pt x="236" y="1"/>
                      </a:moveTo>
                      <a:cubicBezTo>
                        <a:pt x="183" y="1"/>
                        <a:pt x="131" y="1"/>
                        <a:pt x="79" y="3"/>
                      </a:cubicBezTo>
                      <a:cubicBezTo>
                        <a:pt x="1" y="3"/>
                        <a:pt x="1" y="166"/>
                        <a:pt x="79" y="166"/>
                      </a:cubicBezTo>
                      <a:cubicBezTo>
                        <a:pt x="131" y="164"/>
                        <a:pt x="183" y="163"/>
                        <a:pt x="235" y="163"/>
                      </a:cubicBezTo>
                      <a:cubicBezTo>
                        <a:pt x="1019" y="163"/>
                        <a:pt x="1780" y="342"/>
                        <a:pt x="2518" y="543"/>
                      </a:cubicBezTo>
                      <a:cubicBezTo>
                        <a:pt x="2524" y="545"/>
                        <a:pt x="2530" y="546"/>
                        <a:pt x="2536" y="546"/>
                      </a:cubicBezTo>
                      <a:cubicBezTo>
                        <a:pt x="2609" y="546"/>
                        <a:pt x="2646" y="404"/>
                        <a:pt x="2544" y="380"/>
                      </a:cubicBezTo>
                      <a:cubicBezTo>
                        <a:pt x="1812" y="179"/>
                        <a:pt x="1023" y="1"/>
                        <a:pt x="2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3373348" y="4585869"/>
                  <a:ext cx="16922" cy="13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547" extrusionOk="0">
                      <a:moveTo>
                        <a:pt x="326" y="0"/>
                      </a:moveTo>
                      <a:cubicBezTo>
                        <a:pt x="1" y="0"/>
                        <a:pt x="1" y="547"/>
                        <a:pt x="326" y="547"/>
                      </a:cubicBezTo>
                      <a:cubicBezTo>
                        <a:pt x="683" y="547"/>
                        <a:pt x="68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3067200" y="4305000"/>
                  <a:ext cx="133500" cy="30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12298" extrusionOk="0">
                      <a:moveTo>
                        <a:pt x="4288" y="228"/>
                      </a:moveTo>
                      <a:cubicBezTo>
                        <a:pt x="4382" y="228"/>
                        <a:pt x="4369" y="426"/>
                        <a:pt x="4390" y="532"/>
                      </a:cubicBezTo>
                      <a:cubicBezTo>
                        <a:pt x="4442" y="831"/>
                        <a:pt x="4501" y="1156"/>
                        <a:pt x="4527" y="1455"/>
                      </a:cubicBezTo>
                      <a:cubicBezTo>
                        <a:pt x="4605" y="1969"/>
                        <a:pt x="4637" y="2483"/>
                        <a:pt x="4663" y="3029"/>
                      </a:cubicBezTo>
                      <a:cubicBezTo>
                        <a:pt x="4689" y="4141"/>
                        <a:pt x="4605" y="5247"/>
                        <a:pt x="4416" y="6333"/>
                      </a:cubicBezTo>
                      <a:cubicBezTo>
                        <a:pt x="4046" y="8458"/>
                        <a:pt x="3150" y="10507"/>
                        <a:pt x="1636" y="12071"/>
                      </a:cubicBezTo>
                      <a:lnTo>
                        <a:pt x="1636" y="12071"/>
                      </a:lnTo>
                      <a:cubicBezTo>
                        <a:pt x="1634" y="12063"/>
                        <a:pt x="1630" y="12056"/>
                        <a:pt x="1626" y="12049"/>
                      </a:cubicBezTo>
                      <a:cubicBezTo>
                        <a:pt x="189" y="10534"/>
                        <a:pt x="761" y="7881"/>
                        <a:pt x="1028" y="6034"/>
                      </a:cubicBezTo>
                      <a:cubicBezTo>
                        <a:pt x="1385" y="3946"/>
                        <a:pt x="2276" y="1429"/>
                        <a:pt x="4202" y="265"/>
                      </a:cubicBezTo>
                      <a:cubicBezTo>
                        <a:pt x="4238" y="239"/>
                        <a:pt x="4266" y="228"/>
                        <a:pt x="4288" y="228"/>
                      </a:cubicBezTo>
                      <a:close/>
                      <a:moveTo>
                        <a:pt x="4399" y="1"/>
                      </a:moveTo>
                      <a:cubicBezTo>
                        <a:pt x="4381" y="1"/>
                        <a:pt x="4360" y="7"/>
                        <a:pt x="4338" y="18"/>
                      </a:cubicBezTo>
                      <a:cubicBezTo>
                        <a:pt x="3415" y="427"/>
                        <a:pt x="2764" y="1344"/>
                        <a:pt x="2224" y="2157"/>
                      </a:cubicBezTo>
                      <a:cubicBezTo>
                        <a:pt x="1516" y="3270"/>
                        <a:pt x="1138" y="4544"/>
                        <a:pt x="924" y="5819"/>
                      </a:cubicBezTo>
                      <a:cubicBezTo>
                        <a:pt x="572" y="7744"/>
                        <a:pt x="0" y="10586"/>
                        <a:pt x="1490" y="12160"/>
                      </a:cubicBezTo>
                      <a:cubicBezTo>
                        <a:pt x="1504" y="12174"/>
                        <a:pt x="1520" y="12182"/>
                        <a:pt x="1535" y="12185"/>
                      </a:cubicBezTo>
                      <a:lnTo>
                        <a:pt x="1535" y="12185"/>
                      </a:lnTo>
                      <a:cubicBezTo>
                        <a:pt x="1518" y="12239"/>
                        <a:pt x="1565" y="12297"/>
                        <a:pt x="1619" y="12297"/>
                      </a:cubicBezTo>
                      <a:cubicBezTo>
                        <a:pt x="1639" y="12297"/>
                        <a:pt x="1659" y="12289"/>
                        <a:pt x="1678" y="12271"/>
                      </a:cubicBezTo>
                      <a:cubicBezTo>
                        <a:pt x="4767" y="9097"/>
                        <a:pt x="5340" y="4245"/>
                        <a:pt x="4442" y="44"/>
                      </a:cubicBezTo>
                      <a:cubicBezTo>
                        <a:pt x="4442" y="13"/>
                        <a:pt x="4424" y="1"/>
                        <a:pt x="43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3103775" y="4306225"/>
                  <a:ext cx="75625" cy="30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2084" extrusionOk="0">
                      <a:moveTo>
                        <a:pt x="2905" y="0"/>
                      </a:moveTo>
                      <a:cubicBezTo>
                        <a:pt x="2886" y="0"/>
                        <a:pt x="2867" y="8"/>
                        <a:pt x="2849" y="27"/>
                      </a:cubicBezTo>
                      <a:cubicBezTo>
                        <a:pt x="2361" y="483"/>
                        <a:pt x="2251" y="1243"/>
                        <a:pt x="2140" y="1868"/>
                      </a:cubicBezTo>
                      <a:cubicBezTo>
                        <a:pt x="1926" y="2954"/>
                        <a:pt x="1516" y="3981"/>
                        <a:pt x="1275" y="5035"/>
                      </a:cubicBezTo>
                      <a:cubicBezTo>
                        <a:pt x="1002" y="6232"/>
                        <a:pt x="735" y="7422"/>
                        <a:pt x="462" y="8612"/>
                      </a:cubicBezTo>
                      <a:cubicBezTo>
                        <a:pt x="189" y="9724"/>
                        <a:pt x="0" y="10862"/>
                        <a:pt x="0" y="12000"/>
                      </a:cubicBezTo>
                      <a:cubicBezTo>
                        <a:pt x="0" y="12056"/>
                        <a:pt x="41" y="12083"/>
                        <a:pt x="82" y="12083"/>
                      </a:cubicBezTo>
                      <a:cubicBezTo>
                        <a:pt x="122" y="12083"/>
                        <a:pt x="163" y="12056"/>
                        <a:pt x="163" y="12000"/>
                      </a:cubicBezTo>
                      <a:cubicBezTo>
                        <a:pt x="137" y="9809"/>
                        <a:pt x="898" y="7636"/>
                        <a:pt x="1327" y="5497"/>
                      </a:cubicBezTo>
                      <a:cubicBezTo>
                        <a:pt x="1548" y="4443"/>
                        <a:pt x="1926" y="3468"/>
                        <a:pt x="2166" y="2434"/>
                      </a:cubicBezTo>
                      <a:cubicBezTo>
                        <a:pt x="2361" y="1679"/>
                        <a:pt x="2361" y="704"/>
                        <a:pt x="2979" y="131"/>
                      </a:cubicBezTo>
                      <a:cubicBezTo>
                        <a:pt x="3024" y="91"/>
                        <a:pt x="2969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3079175" y="4521650"/>
                  <a:ext cx="80675" cy="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7" h="1095" extrusionOk="0">
                      <a:moveTo>
                        <a:pt x="139" y="1"/>
                      </a:moveTo>
                      <a:cubicBezTo>
                        <a:pt x="69" y="1"/>
                        <a:pt x="1" y="91"/>
                        <a:pt x="61" y="132"/>
                      </a:cubicBezTo>
                      <a:cubicBezTo>
                        <a:pt x="256" y="294"/>
                        <a:pt x="471" y="431"/>
                        <a:pt x="659" y="593"/>
                      </a:cubicBezTo>
                      <a:cubicBezTo>
                        <a:pt x="822" y="730"/>
                        <a:pt x="958" y="971"/>
                        <a:pt x="1147" y="1029"/>
                      </a:cubicBezTo>
                      <a:cubicBezTo>
                        <a:pt x="1262" y="1075"/>
                        <a:pt x="1386" y="1095"/>
                        <a:pt x="1514" y="1095"/>
                      </a:cubicBezTo>
                      <a:cubicBezTo>
                        <a:pt x="2050" y="1095"/>
                        <a:pt x="2667" y="756"/>
                        <a:pt x="3124" y="645"/>
                      </a:cubicBezTo>
                      <a:cubicBezTo>
                        <a:pt x="3227" y="621"/>
                        <a:pt x="3189" y="480"/>
                        <a:pt x="3116" y="480"/>
                      </a:cubicBezTo>
                      <a:cubicBezTo>
                        <a:pt x="3110" y="480"/>
                        <a:pt x="3104" y="481"/>
                        <a:pt x="3098" y="483"/>
                      </a:cubicBezTo>
                      <a:cubicBezTo>
                        <a:pt x="2588" y="606"/>
                        <a:pt x="2008" y="931"/>
                        <a:pt x="1460" y="931"/>
                      </a:cubicBezTo>
                      <a:cubicBezTo>
                        <a:pt x="1401" y="931"/>
                        <a:pt x="1342" y="927"/>
                        <a:pt x="1284" y="919"/>
                      </a:cubicBezTo>
                      <a:cubicBezTo>
                        <a:pt x="1095" y="893"/>
                        <a:pt x="822" y="541"/>
                        <a:pt x="685" y="405"/>
                      </a:cubicBezTo>
                      <a:cubicBezTo>
                        <a:pt x="523" y="268"/>
                        <a:pt x="334" y="158"/>
                        <a:pt x="198" y="28"/>
                      </a:cubicBezTo>
                      <a:cubicBezTo>
                        <a:pt x="180" y="8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3099050" y="4395575"/>
                  <a:ext cx="230425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7" h="9513" extrusionOk="0">
                      <a:moveTo>
                        <a:pt x="7606" y="0"/>
                      </a:moveTo>
                      <a:cubicBezTo>
                        <a:pt x="6719" y="0"/>
                        <a:pt x="5798" y="1875"/>
                        <a:pt x="5314" y="2359"/>
                      </a:cubicBezTo>
                      <a:cubicBezTo>
                        <a:pt x="5314" y="1484"/>
                        <a:pt x="4904" y="316"/>
                        <a:pt x="4299" y="316"/>
                      </a:cubicBezTo>
                      <a:cubicBezTo>
                        <a:pt x="4081" y="316"/>
                        <a:pt x="3837" y="468"/>
                        <a:pt x="3578" y="843"/>
                      </a:cubicBezTo>
                      <a:cubicBezTo>
                        <a:pt x="2928" y="1708"/>
                        <a:pt x="3467" y="3445"/>
                        <a:pt x="3142" y="4420"/>
                      </a:cubicBezTo>
                      <a:cubicBezTo>
                        <a:pt x="2969" y="3806"/>
                        <a:pt x="2511" y="2555"/>
                        <a:pt x="1828" y="2555"/>
                      </a:cubicBezTo>
                      <a:cubicBezTo>
                        <a:pt x="1665" y="2555"/>
                        <a:pt x="1489" y="2626"/>
                        <a:pt x="1302" y="2794"/>
                      </a:cubicBezTo>
                      <a:cubicBezTo>
                        <a:pt x="762" y="3224"/>
                        <a:pt x="1191" y="4960"/>
                        <a:pt x="1087" y="5610"/>
                      </a:cubicBezTo>
                      <a:cubicBezTo>
                        <a:pt x="866" y="6801"/>
                        <a:pt x="1" y="8426"/>
                        <a:pt x="1" y="9512"/>
                      </a:cubicBezTo>
                      <a:lnTo>
                        <a:pt x="111" y="9402"/>
                      </a:lnTo>
                      <a:cubicBezTo>
                        <a:pt x="1952" y="9402"/>
                        <a:pt x="4014" y="8973"/>
                        <a:pt x="5744" y="8537"/>
                      </a:cubicBezTo>
                      <a:cubicBezTo>
                        <a:pt x="6394" y="8322"/>
                        <a:pt x="8130" y="8101"/>
                        <a:pt x="8456" y="7236"/>
                      </a:cubicBezTo>
                      <a:cubicBezTo>
                        <a:pt x="8670" y="6261"/>
                        <a:pt x="7369" y="6371"/>
                        <a:pt x="6505" y="5936"/>
                      </a:cubicBezTo>
                      <a:cubicBezTo>
                        <a:pt x="7695" y="5500"/>
                        <a:pt x="8891" y="4960"/>
                        <a:pt x="9217" y="3549"/>
                      </a:cubicBezTo>
                      <a:cubicBezTo>
                        <a:pt x="9133" y="3180"/>
                        <a:pt x="8896" y="3075"/>
                        <a:pt x="8598" y="3075"/>
                      </a:cubicBezTo>
                      <a:cubicBezTo>
                        <a:pt x="8202" y="3075"/>
                        <a:pt x="7698" y="3261"/>
                        <a:pt x="7306" y="3261"/>
                      </a:cubicBezTo>
                      <a:cubicBezTo>
                        <a:pt x="7211" y="3261"/>
                        <a:pt x="7123" y="3250"/>
                        <a:pt x="7044" y="3224"/>
                      </a:cubicBezTo>
                      <a:cubicBezTo>
                        <a:pt x="7591" y="2684"/>
                        <a:pt x="8995" y="622"/>
                        <a:pt x="7916" y="82"/>
                      </a:cubicBezTo>
                      <a:cubicBezTo>
                        <a:pt x="7814" y="26"/>
                        <a:pt x="7710" y="0"/>
                        <a:pt x="7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3086500" y="4424125"/>
                  <a:ext cx="192950" cy="2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8" h="8617" extrusionOk="0">
                      <a:moveTo>
                        <a:pt x="7605" y="0"/>
                      </a:moveTo>
                      <a:cubicBezTo>
                        <a:pt x="7579" y="0"/>
                        <a:pt x="7555" y="16"/>
                        <a:pt x="7546" y="52"/>
                      </a:cubicBezTo>
                      <a:cubicBezTo>
                        <a:pt x="6005" y="3441"/>
                        <a:pt x="3482" y="6771"/>
                        <a:pt x="93" y="8481"/>
                      </a:cubicBezTo>
                      <a:cubicBezTo>
                        <a:pt x="0" y="8504"/>
                        <a:pt x="53" y="8616"/>
                        <a:pt x="144" y="8616"/>
                      </a:cubicBezTo>
                      <a:cubicBezTo>
                        <a:pt x="155" y="8616"/>
                        <a:pt x="166" y="8615"/>
                        <a:pt x="178" y="8611"/>
                      </a:cubicBezTo>
                      <a:cubicBezTo>
                        <a:pt x="3592" y="6881"/>
                        <a:pt x="6142" y="3545"/>
                        <a:pt x="7683" y="130"/>
                      </a:cubicBezTo>
                      <a:cubicBezTo>
                        <a:pt x="7718" y="61"/>
                        <a:pt x="7657" y="0"/>
                        <a:pt x="7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3203975" y="4440425"/>
                  <a:ext cx="94725" cy="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9" h="3140" extrusionOk="0">
                      <a:moveTo>
                        <a:pt x="93" y="1"/>
                      </a:moveTo>
                      <a:cubicBezTo>
                        <a:pt x="46" y="1"/>
                        <a:pt x="0" y="37"/>
                        <a:pt x="31" y="103"/>
                      </a:cubicBezTo>
                      <a:cubicBezTo>
                        <a:pt x="408" y="1052"/>
                        <a:pt x="708" y="2002"/>
                        <a:pt x="708" y="3055"/>
                      </a:cubicBezTo>
                      <a:cubicBezTo>
                        <a:pt x="708" y="3114"/>
                        <a:pt x="760" y="3140"/>
                        <a:pt x="792" y="3140"/>
                      </a:cubicBezTo>
                      <a:cubicBezTo>
                        <a:pt x="1794" y="3003"/>
                        <a:pt x="2711" y="2652"/>
                        <a:pt x="3686" y="2431"/>
                      </a:cubicBezTo>
                      <a:cubicBezTo>
                        <a:pt x="3789" y="2407"/>
                        <a:pt x="3752" y="2266"/>
                        <a:pt x="3678" y="2266"/>
                      </a:cubicBezTo>
                      <a:cubicBezTo>
                        <a:pt x="3673" y="2266"/>
                        <a:pt x="3666" y="2267"/>
                        <a:pt x="3660" y="2268"/>
                      </a:cubicBezTo>
                      <a:cubicBezTo>
                        <a:pt x="3199" y="2379"/>
                        <a:pt x="2769" y="2516"/>
                        <a:pt x="2308" y="2652"/>
                      </a:cubicBezTo>
                      <a:cubicBezTo>
                        <a:pt x="2060" y="2704"/>
                        <a:pt x="1794" y="2789"/>
                        <a:pt x="1547" y="2841"/>
                      </a:cubicBezTo>
                      <a:cubicBezTo>
                        <a:pt x="1417" y="2879"/>
                        <a:pt x="1260" y="2930"/>
                        <a:pt x="1130" y="2930"/>
                      </a:cubicBezTo>
                      <a:cubicBezTo>
                        <a:pt x="992" y="2930"/>
                        <a:pt x="884" y="2872"/>
                        <a:pt x="870" y="2678"/>
                      </a:cubicBezTo>
                      <a:cubicBezTo>
                        <a:pt x="844" y="1755"/>
                        <a:pt x="519" y="890"/>
                        <a:pt x="168" y="51"/>
                      </a:cubicBezTo>
                      <a:cubicBezTo>
                        <a:pt x="157" y="17"/>
                        <a:pt x="12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3155100" y="4512450"/>
                  <a:ext cx="116475" cy="5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9" h="2213" extrusionOk="0">
                      <a:moveTo>
                        <a:pt x="100" y="1"/>
                      </a:moveTo>
                      <a:cubicBezTo>
                        <a:pt x="47" y="1"/>
                        <a:pt x="0" y="48"/>
                        <a:pt x="35" y="122"/>
                      </a:cubicBezTo>
                      <a:cubicBezTo>
                        <a:pt x="471" y="721"/>
                        <a:pt x="959" y="1339"/>
                        <a:pt x="1037" y="2126"/>
                      </a:cubicBezTo>
                      <a:cubicBezTo>
                        <a:pt x="1063" y="2184"/>
                        <a:pt x="1089" y="2210"/>
                        <a:pt x="1147" y="2210"/>
                      </a:cubicBezTo>
                      <a:cubicBezTo>
                        <a:pt x="1745" y="2123"/>
                        <a:pt x="2358" y="2065"/>
                        <a:pt x="2969" y="2065"/>
                      </a:cubicBezTo>
                      <a:cubicBezTo>
                        <a:pt x="3496" y="2065"/>
                        <a:pt x="4021" y="2108"/>
                        <a:pt x="4536" y="2210"/>
                      </a:cubicBezTo>
                      <a:cubicBezTo>
                        <a:pt x="4541" y="2212"/>
                        <a:pt x="4547" y="2213"/>
                        <a:pt x="4552" y="2213"/>
                      </a:cubicBezTo>
                      <a:cubicBezTo>
                        <a:pt x="4621" y="2213"/>
                        <a:pt x="4658" y="2072"/>
                        <a:pt x="4562" y="2047"/>
                      </a:cubicBezTo>
                      <a:cubicBezTo>
                        <a:pt x="4047" y="1942"/>
                        <a:pt x="3517" y="1904"/>
                        <a:pt x="2988" y="1904"/>
                      </a:cubicBezTo>
                      <a:cubicBezTo>
                        <a:pt x="2568" y="1904"/>
                        <a:pt x="2148" y="1928"/>
                        <a:pt x="1739" y="1963"/>
                      </a:cubicBezTo>
                      <a:cubicBezTo>
                        <a:pt x="1577" y="1989"/>
                        <a:pt x="1414" y="2021"/>
                        <a:pt x="1251" y="2021"/>
                      </a:cubicBezTo>
                      <a:cubicBezTo>
                        <a:pt x="1250" y="2022"/>
                        <a:pt x="1248" y="2022"/>
                        <a:pt x="1246" y="2022"/>
                      </a:cubicBezTo>
                      <a:cubicBezTo>
                        <a:pt x="1168" y="2022"/>
                        <a:pt x="1062" y="1474"/>
                        <a:pt x="1037" y="1423"/>
                      </a:cubicBezTo>
                      <a:cubicBezTo>
                        <a:pt x="848" y="909"/>
                        <a:pt x="497" y="474"/>
                        <a:pt x="172" y="38"/>
                      </a:cubicBezTo>
                      <a:cubicBezTo>
                        <a:pt x="152" y="12"/>
                        <a:pt x="125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3141575" y="4548850"/>
                  <a:ext cx="6450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159" extrusionOk="0">
                      <a:moveTo>
                        <a:pt x="95" y="0"/>
                      </a:moveTo>
                      <a:cubicBezTo>
                        <a:pt x="47" y="0"/>
                        <a:pt x="1" y="36"/>
                        <a:pt x="36" y="104"/>
                      </a:cubicBezTo>
                      <a:cubicBezTo>
                        <a:pt x="277" y="754"/>
                        <a:pt x="225" y="1378"/>
                        <a:pt x="140" y="2055"/>
                      </a:cubicBezTo>
                      <a:cubicBezTo>
                        <a:pt x="114" y="2107"/>
                        <a:pt x="140" y="2159"/>
                        <a:pt x="199" y="2159"/>
                      </a:cubicBezTo>
                      <a:cubicBezTo>
                        <a:pt x="652" y="2112"/>
                        <a:pt x="1107" y="2103"/>
                        <a:pt x="1563" y="2103"/>
                      </a:cubicBezTo>
                      <a:cubicBezTo>
                        <a:pt x="1866" y="2103"/>
                        <a:pt x="2171" y="2107"/>
                        <a:pt x="2475" y="2107"/>
                      </a:cubicBezTo>
                      <a:cubicBezTo>
                        <a:pt x="2579" y="2107"/>
                        <a:pt x="2579" y="1944"/>
                        <a:pt x="2475" y="1944"/>
                      </a:cubicBezTo>
                      <a:cubicBezTo>
                        <a:pt x="2171" y="1944"/>
                        <a:pt x="1866" y="1940"/>
                        <a:pt x="1563" y="1940"/>
                      </a:cubicBezTo>
                      <a:cubicBezTo>
                        <a:pt x="1139" y="1940"/>
                        <a:pt x="716" y="1948"/>
                        <a:pt x="295" y="1987"/>
                      </a:cubicBezTo>
                      <a:lnTo>
                        <a:pt x="295" y="1987"/>
                      </a:lnTo>
                      <a:cubicBezTo>
                        <a:pt x="392" y="1327"/>
                        <a:pt x="424" y="689"/>
                        <a:pt x="166" y="45"/>
                      </a:cubicBezTo>
                      <a:cubicBezTo>
                        <a:pt x="156" y="15"/>
                        <a:pt x="125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3241325" y="45311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3231900" y="45459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2"/>
                <p:cNvSpPr/>
                <p:nvPr/>
              </p:nvSpPr>
              <p:spPr>
                <a:xfrm>
                  <a:off x="3226375" y="45337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>
                  <a:off x="3157275" y="4555500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1" y="267"/>
                        <a:pt x="351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3185725" y="4579875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>
                  <a:off x="3122150" y="45852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4"/>
                        <a:pt x="163" y="274"/>
                      </a:cubicBezTo>
                      <a:cubicBezTo>
                        <a:pt x="352" y="274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2" name="Google Shape;282;p2"/>
              <p:cNvSpPr/>
              <p:nvPr/>
            </p:nvSpPr>
            <p:spPr>
              <a:xfrm>
                <a:off x="1167725" y="48446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1138300" y="4688700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1004925" y="46398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5" name="Google Shape;285;p2"/>
          <p:cNvGrpSpPr/>
          <p:nvPr/>
        </p:nvGrpSpPr>
        <p:grpSpPr>
          <a:xfrm>
            <a:off x="-152397" y="-152412"/>
            <a:ext cx="1222973" cy="1194265"/>
            <a:chOff x="-152397" y="-152412"/>
            <a:chExt cx="1222973" cy="1194265"/>
          </a:xfrm>
        </p:grpSpPr>
        <p:grpSp>
          <p:nvGrpSpPr>
            <p:cNvPr id="286" name="Google Shape;286;p2"/>
            <p:cNvGrpSpPr/>
            <p:nvPr/>
          </p:nvGrpSpPr>
          <p:grpSpPr>
            <a:xfrm>
              <a:off x="-152397" y="-152412"/>
              <a:ext cx="1222973" cy="1194265"/>
              <a:chOff x="3067850" y="3232250"/>
              <a:chExt cx="342925" cy="334875"/>
            </a:xfrm>
          </p:grpSpPr>
          <p:sp>
            <p:nvSpPr>
              <p:cNvPr id="287" name="Google Shape;287;p2"/>
              <p:cNvSpPr/>
              <p:nvPr/>
            </p:nvSpPr>
            <p:spPr>
              <a:xfrm>
                <a:off x="3183450" y="3233050"/>
                <a:ext cx="212050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4935" extrusionOk="0">
                    <a:moveTo>
                      <a:pt x="110" y="0"/>
                    </a:moveTo>
                    <a:cubicBezTo>
                      <a:pt x="48" y="0"/>
                      <a:pt x="0" y="76"/>
                      <a:pt x="39" y="135"/>
                    </a:cubicBezTo>
                    <a:cubicBezTo>
                      <a:pt x="1041" y="1383"/>
                      <a:pt x="2452" y="2411"/>
                      <a:pt x="3915" y="3009"/>
                    </a:cubicBezTo>
                    <a:cubicBezTo>
                      <a:pt x="5379" y="3608"/>
                      <a:pt x="7193" y="3634"/>
                      <a:pt x="8305" y="4908"/>
                    </a:cubicBezTo>
                    <a:cubicBezTo>
                      <a:pt x="8324" y="4927"/>
                      <a:pt x="8345" y="4935"/>
                      <a:pt x="8365" y="4935"/>
                    </a:cubicBezTo>
                    <a:cubicBezTo>
                      <a:pt x="8427" y="4935"/>
                      <a:pt x="8481" y="4857"/>
                      <a:pt x="8442" y="4798"/>
                    </a:cubicBezTo>
                    <a:cubicBezTo>
                      <a:pt x="7434" y="3660"/>
                      <a:pt x="5893" y="3497"/>
                      <a:pt x="4507" y="3061"/>
                    </a:cubicBezTo>
                    <a:cubicBezTo>
                      <a:pt x="2855" y="2521"/>
                      <a:pt x="1255" y="1383"/>
                      <a:pt x="176" y="31"/>
                    </a:cubicBezTo>
                    <a:cubicBezTo>
                      <a:pt x="154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334825" y="3279150"/>
                <a:ext cx="49150" cy="91600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3664" extrusionOk="0">
                    <a:moveTo>
                      <a:pt x="1844" y="0"/>
                    </a:moveTo>
                    <a:cubicBezTo>
                      <a:pt x="1826" y="0"/>
                      <a:pt x="1806" y="8"/>
                      <a:pt x="1789" y="27"/>
                    </a:cubicBezTo>
                    <a:cubicBezTo>
                      <a:pt x="1301" y="463"/>
                      <a:pt x="351" y="892"/>
                      <a:pt x="189" y="1601"/>
                    </a:cubicBezTo>
                    <a:cubicBezTo>
                      <a:pt x="0" y="2277"/>
                      <a:pt x="624" y="2980"/>
                      <a:pt x="787" y="3604"/>
                    </a:cubicBezTo>
                    <a:cubicBezTo>
                      <a:pt x="787" y="3646"/>
                      <a:pt x="811" y="3664"/>
                      <a:pt x="838" y="3664"/>
                    </a:cubicBezTo>
                    <a:cubicBezTo>
                      <a:pt x="883" y="3664"/>
                      <a:pt x="940" y="3617"/>
                      <a:pt x="924" y="3552"/>
                    </a:cubicBezTo>
                    <a:cubicBezTo>
                      <a:pt x="787" y="2954"/>
                      <a:pt x="351" y="2440"/>
                      <a:pt x="299" y="1790"/>
                    </a:cubicBezTo>
                    <a:cubicBezTo>
                      <a:pt x="241" y="1113"/>
                      <a:pt x="1463" y="541"/>
                      <a:pt x="1925" y="138"/>
                    </a:cubicBezTo>
                    <a:cubicBezTo>
                      <a:pt x="1966" y="92"/>
                      <a:pt x="1908" y="0"/>
                      <a:pt x="18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338225" y="3310925"/>
                <a:ext cx="661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547" extrusionOk="0">
                    <a:moveTo>
                      <a:pt x="2540" y="1"/>
                    </a:moveTo>
                    <a:cubicBezTo>
                      <a:pt x="2533" y="1"/>
                      <a:pt x="2525" y="2"/>
                      <a:pt x="2518" y="5"/>
                    </a:cubicBezTo>
                    <a:cubicBezTo>
                      <a:pt x="1780" y="206"/>
                      <a:pt x="1019" y="384"/>
                      <a:pt x="235" y="384"/>
                    </a:cubicBezTo>
                    <a:cubicBezTo>
                      <a:pt x="183" y="384"/>
                      <a:pt x="131" y="384"/>
                      <a:pt x="79" y="382"/>
                    </a:cubicBezTo>
                    <a:cubicBezTo>
                      <a:pt x="1" y="382"/>
                      <a:pt x="1" y="545"/>
                      <a:pt x="79" y="545"/>
                    </a:cubicBezTo>
                    <a:cubicBezTo>
                      <a:pt x="131" y="546"/>
                      <a:pt x="183" y="547"/>
                      <a:pt x="236" y="547"/>
                    </a:cubicBezTo>
                    <a:cubicBezTo>
                      <a:pt x="1023" y="547"/>
                      <a:pt x="1812" y="369"/>
                      <a:pt x="2544" y="167"/>
                    </a:cubicBezTo>
                    <a:cubicBezTo>
                      <a:pt x="2644" y="138"/>
                      <a:pt x="2610" y="1"/>
                      <a:pt x="2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3373350" y="3272325"/>
                <a:ext cx="1710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1" extrusionOk="0">
                    <a:moveTo>
                      <a:pt x="326" y="1"/>
                    </a:moveTo>
                    <a:cubicBezTo>
                      <a:pt x="1" y="1"/>
                      <a:pt x="1" y="541"/>
                      <a:pt x="326" y="541"/>
                    </a:cubicBezTo>
                    <a:cubicBezTo>
                      <a:pt x="683" y="541"/>
                      <a:pt x="683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3393675" y="3307625"/>
                <a:ext cx="171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0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83" y="540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3387000" y="334615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3347650" y="3363050"/>
                <a:ext cx="16950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8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3067850" y="3259450"/>
                <a:ext cx="132850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2307" extrusionOk="0">
                    <a:moveTo>
                      <a:pt x="1608" y="227"/>
                    </a:moveTo>
                    <a:lnTo>
                      <a:pt x="1608" y="227"/>
                    </a:lnTo>
                    <a:cubicBezTo>
                      <a:pt x="3097" y="1781"/>
                      <a:pt x="3968" y="3729"/>
                      <a:pt x="4364" y="5803"/>
                    </a:cubicBezTo>
                    <a:cubicBezTo>
                      <a:pt x="4579" y="6909"/>
                      <a:pt x="4663" y="8021"/>
                      <a:pt x="4637" y="9133"/>
                    </a:cubicBezTo>
                    <a:cubicBezTo>
                      <a:pt x="4637" y="9647"/>
                      <a:pt x="4579" y="10193"/>
                      <a:pt x="4527" y="10707"/>
                    </a:cubicBezTo>
                    <a:cubicBezTo>
                      <a:pt x="4475" y="11006"/>
                      <a:pt x="4449" y="11299"/>
                      <a:pt x="4390" y="11598"/>
                    </a:cubicBezTo>
                    <a:cubicBezTo>
                      <a:pt x="4367" y="11742"/>
                      <a:pt x="4385" y="12078"/>
                      <a:pt x="4241" y="12078"/>
                    </a:cubicBezTo>
                    <a:cubicBezTo>
                      <a:pt x="4222" y="12078"/>
                      <a:pt x="4200" y="12073"/>
                      <a:pt x="4176" y="12060"/>
                    </a:cubicBezTo>
                    <a:cubicBezTo>
                      <a:pt x="3311" y="11598"/>
                      <a:pt x="2686" y="10623"/>
                      <a:pt x="2172" y="9784"/>
                    </a:cubicBezTo>
                    <a:cubicBezTo>
                      <a:pt x="1574" y="8782"/>
                      <a:pt x="1249" y="7618"/>
                      <a:pt x="1060" y="6454"/>
                    </a:cubicBezTo>
                    <a:cubicBezTo>
                      <a:pt x="709" y="4581"/>
                      <a:pt x="137" y="1791"/>
                      <a:pt x="1600" y="243"/>
                    </a:cubicBezTo>
                    <a:cubicBezTo>
                      <a:pt x="1603" y="238"/>
                      <a:pt x="1606" y="233"/>
                      <a:pt x="1608" y="227"/>
                    </a:cubicBezTo>
                    <a:close/>
                    <a:moveTo>
                      <a:pt x="1591" y="1"/>
                    </a:moveTo>
                    <a:cubicBezTo>
                      <a:pt x="1538" y="1"/>
                      <a:pt x="1493" y="55"/>
                      <a:pt x="1509" y="111"/>
                    </a:cubicBezTo>
                    <a:lnTo>
                      <a:pt x="1509" y="111"/>
                    </a:lnTo>
                    <a:cubicBezTo>
                      <a:pt x="1494" y="115"/>
                      <a:pt x="1478" y="124"/>
                      <a:pt x="1464" y="139"/>
                    </a:cubicBezTo>
                    <a:cubicBezTo>
                      <a:pt x="0" y="1706"/>
                      <a:pt x="573" y="4392"/>
                      <a:pt x="872" y="6291"/>
                    </a:cubicBezTo>
                    <a:cubicBezTo>
                      <a:pt x="1060" y="7592"/>
                      <a:pt x="1437" y="8860"/>
                      <a:pt x="2114" y="9998"/>
                    </a:cubicBezTo>
                    <a:cubicBezTo>
                      <a:pt x="2628" y="10870"/>
                      <a:pt x="3363" y="11871"/>
                      <a:pt x="4312" y="12307"/>
                    </a:cubicBezTo>
                    <a:cubicBezTo>
                      <a:pt x="4364" y="12307"/>
                      <a:pt x="4416" y="12307"/>
                      <a:pt x="4416" y="12248"/>
                    </a:cubicBezTo>
                    <a:cubicBezTo>
                      <a:pt x="5314" y="8080"/>
                      <a:pt x="4741" y="3202"/>
                      <a:pt x="1652" y="28"/>
                    </a:cubicBezTo>
                    <a:cubicBezTo>
                      <a:pt x="1633" y="9"/>
                      <a:pt x="1611" y="1"/>
                      <a:pt x="15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3103125" y="3263550"/>
                <a:ext cx="76225" cy="3022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2089" extrusionOk="0">
                    <a:moveTo>
                      <a:pt x="108" y="1"/>
                    </a:moveTo>
                    <a:cubicBezTo>
                      <a:pt x="67" y="1"/>
                      <a:pt x="26" y="27"/>
                      <a:pt x="26" y="79"/>
                    </a:cubicBezTo>
                    <a:cubicBezTo>
                      <a:pt x="0" y="2355"/>
                      <a:pt x="787" y="4631"/>
                      <a:pt x="1249" y="6830"/>
                    </a:cubicBezTo>
                    <a:cubicBezTo>
                      <a:pt x="1490" y="7942"/>
                      <a:pt x="1926" y="8969"/>
                      <a:pt x="2140" y="10081"/>
                    </a:cubicBezTo>
                    <a:cubicBezTo>
                      <a:pt x="2251" y="10758"/>
                      <a:pt x="2355" y="11571"/>
                      <a:pt x="2875" y="12058"/>
                    </a:cubicBezTo>
                    <a:cubicBezTo>
                      <a:pt x="2895" y="12080"/>
                      <a:pt x="2917" y="12089"/>
                      <a:pt x="2937" y="12089"/>
                    </a:cubicBezTo>
                    <a:cubicBezTo>
                      <a:pt x="2998" y="12089"/>
                      <a:pt x="3049" y="12011"/>
                      <a:pt x="3005" y="11948"/>
                    </a:cubicBezTo>
                    <a:cubicBezTo>
                      <a:pt x="2439" y="11434"/>
                      <a:pt x="2387" y="10485"/>
                      <a:pt x="2225" y="9782"/>
                    </a:cubicBezTo>
                    <a:cubicBezTo>
                      <a:pt x="2030" y="8781"/>
                      <a:pt x="1626" y="7805"/>
                      <a:pt x="1412" y="6803"/>
                    </a:cubicBezTo>
                    <a:cubicBezTo>
                      <a:pt x="924" y="4605"/>
                      <a:pt x="163" y="2329"/>
                      <a:pt x="189" y="79"/>
                    </a:cubicBezTo>
                    <a:cubicBezTo>
                      <a:pt x="189" y="27"/>
                      <a:pt x="148" y="1"/>
                      <a:pt x="1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3110450" y="3429550"/>
                <a:ext cx="7850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80" extrusionOk="0">
                    <a:moveTo>
                      <a:pt x="1008" y="1"/>
                    </a:moveTo>
                    <a:cubicBezTo>
                      <a:pt x="982" y="1"/>
                      <a:pt x="924" y="27"/>
                      <a:pt x="924" y="53"/>
                    </a:cubicBezTo>
                    <a:cubicBezTo>
                      <a:pt x="598" y="866"/>
                      <a:pt x="306" y="1653"/>
                      <a:pt x="33" y="2466"/>
                    </a:cubicBezTo>
                    <a:cubicBezTo>
                      <a:pt x="1" y="2533"/>
                      <a:pt x="49" y="2579"/>
                      <a:pt x="98" y="2579"/>
                    </a:cubicBezTo>
                    <a:cubicBezTo>
                      <a:pt x="128" y="2579"/>
                      <a:pt x="159" y="2561"/>
                      <a:pt x="169" y="2518"/>
                    </a:cubicBezTo>
                    <a:cubicBezTo>
                      <a:pt x="410" y="1789"/>
                      <a:pt x="683" y="1080"/>
                      <a:pt x="956" y="378"/>
                    </a:cubicBezTo>
                    <a:cubicBezTo>
                      <a:pt x="998" y="267"/>
                      <a:pt x="1054" y="228"/>
                      <a:pt x="1121" y="228"/>
                    </a:cubicBezTo>
                    <a:cubicBezTo>
                      <a:pt x="1219" y="228"/>
                      <a:pt x="1338" y="312"/>
                      <a:pt x="1470" y="378"/>
                    </a:cubicBezTo>
                    <a:cubicBezTo>
                      <a:pt x="1685" y="489"/>
                      <a:pt x="1873" y="593"/>
                      <a:pt x="2094" y="729"/>
                    </a:cubicBezTo>
                    <a:cubicBezTo>
                      <a:pt x="2387" y="892"/>
                      <a:pt x="2686" y="1054"/>
                      <a:pt x="3011" y="1165"/>
                    </a:cubicBezTo>
                    <a:cubicBezTo>
                      <a:pt x="3018" y="1167"/>
                      <a:pt x="3024" y="1168"/>
                      <a:pt x="3029" y="1168"/>
                    </a:cubicBezTo>
                    <a:cubicBezTo>
                      <a:pt x="3103" y="1168"/>
                      <a:pt x="3140" y="1027"/>
                      <a:pt x="3037" y="1002"/>
                    </a:cubicBezTo>
                    <a:cubicBezTo>
                      <a:pt x="2335" y="729"/>
                      <a:pt x="1711" y="268"/>
                      <a:pt x="10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3090275" y="3369250"/>
                <a:ext cx="91725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2065" extrusionOk="0">
                    <a:moveTo>
                      <a:pt x="1327" y="0"/>
                    </a:moveTo>
                    <a:cubicBezTo>
                      <a:pt x="1301" y="0"/>
                      <a:pt x="1243" y="0"/>
                      <a:pt x="1217" y="52"/>
                    </a:cubicBezTo>
                    <a:cubicBezTo>
                      <a:pt x="1054" y="377"/>
                      <a:pt x="866" y="676"/>
                      <a:pt x="651" y="976"/>
                    </a:cubicBezTo>
                    <a:cubicBezTo>
                      <a:pt x="462" y="1275"/>
                      <a:pt x="267" y="1678"/>
                      <a:pt x="27" y="1899"/>
                    </a:cubicBezTo>
                    <a:cubicBezTo>
                      <a:pt x="1" y="1925"/>
                      <a:pt x="1" y="1951"/>
                      <a:pt x="1" y="1977"/>
                    </a:cubicBezTo>
                    <a:lnTo>
                      <a:pt x="1" y="2003"/>
                    </a:lnTo>
                    <a:cubicBezTo>
                      <a:pt x="1" y="2029"/>
                      <a:pt x="27" y="2062"/>
                      <a:pt x="53" y="2062"/>
                    </a:cubicBezTo>
                    <a:lnTo>
                      <a:pt x="79" y="2062"/>
                    </a:lnTo>
                    <a:cubicBezTo>
                      <a:pt x="85" y="2064"/>
                      <a:pt x="91" y="2065"/>
                      <a:pt x="97" y="2065"/>
                    </a:cubicBezTo>
                    <a:cubicBezTo>
                      <a:pt x="170" y="2065"/>
                      <a:pt x="207" y="1923"/>
                      <a:pt x="105" y="1899"/>
                    </a:cubicBezTo>
                    <a:lnTo>
                      <a:pt x="105" y="1899"/>
                    </a:lnTo>
                    <a:cubicBezTo>
                      <a:pt x="199" y="1914"/>
                      <a:pt x="175" y="1993"/>
                      <a:pt x="182" y="1993"/>
                    </a:cubicBezTo>
                    <a:cubicBezTo>
                      <a:pt x="186" y="1993"/>
                      <a:pt x="207" y="1951"/>
                      <a:pt x="300" y="1815"/>
                    </a:cubicBezTo>
                    <a:cubicBezTo>
                      <a:pt x="404" y="1626"/>
                      <a:pt x="567" y="1411"/>
                      <a:pt x="703" y="1216"/>
                    </a:cubicBezTo>
                    <a:cubicBezTo>
                      <a:pt x="754" y="1115"/>
                      <a:pt x="1247" y="239"/>
                      <a:pt x="1370" y="239"/>
                    </a:cubicBezTo>
                    <a:cubicBezTo>
                      <a:pt x="1373" y="239"/>
                      <a:pt x="1377" y="239"/>
                      <a:pt x="1379" y="241"/>
                    </a:cubicBezTo>
                    <a:cubicBezTo>
                      <a:pt x="2088" y="728"/>
                      <a:pt x="2843" y="1028"/>
                      <a:pt x="3519" y="1541"/>
                    </a:cubicBezTo>
                    <a:cubicBezTo>
                      <a:pt x="3533" y="1551"/>
                      <a:pt x="3547" y="1556"/>
                      <a:pt x="3560" y="1556"/>
                    </a:cubicBezTo>
                    <a:cubicBezTo>
                      <a:pt x="3625" y="1556"/>
                      <a:pt x="3669" y="1449"/>
                      <a:pt x="3604" y="1379"/>
                    </a:cubicBezTo>
                    <a:cubicBezTo>
                      <a:pt x="2901" y="839"/>
                      <a:pt x="2056" y="514"/>
                      <a:pt x="1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3079225" y="3322925"/>
                <a:ext cx="806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1097" extrusionOk="0">
                    <a:moveTo>
                      <a:pt x="1423" y="0"/>
                    </a:moveTo>
                    <a:cubicBezTo>
                      <a:pt x="1358" y="0"/>
                      <a:pt x="1294" y="4"/>
                      <a:pt x="1230" y="13"/>
                    </a:cubicBezTo>
                    <a:cubicBezTo>
                      <a:pt x="1035" y="39"/>
                      <a:pt x="904" y="279"/>
                      <a:pt x="794" y="390"/>
                    </a:cubicBezTo>
                    <a:cubicBezTo>
                      <a:pt x="579" y="604"/>
                      <a:pt x="306" y="767"/>
                      <a:pt x="59" y="956"/>
                    </a:cubicBezTo>
                    <a:cubicBezTo>
                      <a:pt x="1" y="1019"/>
                      <a:pt x="62" y="1096"/>
                      <a:pt x="130" y="1096"/>
                    </a:cubicBezTo>
                    <a:cubicBezTo>
                      <a:pt x="152" y="1096"/>
                      <a:pt x="176" y="1088"/>
                      <a:pt x="196" y="1066"/>
                    </a:cubicBezTo>
                    <a:cubicBezTo>
                      <a:pt x="469" y="825"/>
                      <a:pt x="794" y="604"/>
                      <a:pt x="1067" y="305"/>
                    </a:cubicBezTo>
                    <a:cubicBezTo>
                      <a:pt x="1168" y="198"/>
                      <a:pt x="1315" y="156"/>
                      <a:pt x="1487" y="156"/>
                    </a:cubicBezTo>
                    <a:cubicBezTo>
                      <a:pt x="2000" y="156"/>
                      <a:pt x="2731" y="526"/>
                      <a:pt x="3096" y="604"/>
                    </a:cubicBezTo>
                    <a:cubicBezTo>
                      <a:pt x="3102" y="606"/>
                      <a:pt x="3108" y="607"/>
                      <a:pt x="3114" y="607"/>
                    </a:cubicBezTo>
                    <a:cubicBezTo>
                      <a:pt x="3187" y="607"/>
                      <a:pt x="3225" y="466"/>
                      <a:pt x="3122" y="442"/>
                    </a:cubicBezTo>
                    <a:cubicBezTo>
                      <a:pt x="2589" y="319"/>
                      <a:pt x="2008" y="0"/>
                      <a:pt x="1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3099050" y="3238525"/>
                <a:ext cx="2304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9513" extrusionOk="0">
                    <a:moveTo>
                      <a:pt x="1" y="0"/>
                    </a:moveTo>
                    <a:cubicBezTo>
                      <a:pt x="1" y="1080"/>
                      <a:pt x="866" y="2706"/>
                      <a:pt x="1087" y="3902"/>
                    </a:cubicBezTo>
                    <a:cubicBezTo>
                      <a:pt x="1191" y="4553"/>
                      <a:pt x="762" y="6283"/>
                      <a:pt x="1302" y="6718"/>
                    </a:cubicBezTo>
                    <a:cubicBezTo>
                      <a:pt x="1489" y="6884"/>
                      <a:pt x="1664" y="6955"/>
                      <a:pt x="1827" y="6955"/>
                    </a:cubicBezTo>
                    <a:cubicBezTo>
                      <a:pt x="2511" y="6955"/>
                      <a:pt x="2969" y="5707"/>
                      <a:pt x="3142" y="5092"/>
                    </a:cubicBezTo>
                    <a:lnTo>
                      <a:pt x="3142" y="5092"/>
                    </a:lnTo>
                    <a:cubicBezTo>
                      <a:pt x="3467" y="6068"/>
                      <a:pt x="2928" y="7804"/>
                      <a:pt x="3578" y="8669"/>
                    </a:cubicBezTo>
                    <a:cubicBezTo>
                      <a:pt x="3837" y="9044"/>
                      <a:pt x="4081" y="9197"/>
                      <a:pt x="4299" y="9197"/>
                    </a:cubicBezTo>
                    <a:cubicBezTo>
                      <a:pt x="4904" y="9197"/>
                      <a:pt x="5314" y="8028"/>
                      <a:pt x="5314" y="7154"/>
                    </a:cubicBezTo>
                    <a:cubicBezTo>
                      <a:pt x="5798" y="7637"/>
                      <a:pt x="6719" y="9513"/>
                      <a:pt x="7606" y="9513"/>
                    </a:cubicBezTo>
                    <a:cubicBezTo>
                      <a:pt x="7710" y="9513"/>
                      <a:pt x="7814" y="9487"/>
                      <a:pt x="7916" y="9430"/>
                    </a:cubicBezTo>
                    <a:cubicBezTo>
                      <a:pt x="8995" y="8884"/>
                      <a:pt x="7591" y="6829"/>
                      <a:pt x="7044" y="6283"/>
                    </a:cubicBezTo>
                    <a:cubicBezTo>
                      <a:pt x="7121" y="6257"/>
                      <a:pt x="7207" y="6247"/>
                      <a:pt x="7300" y="6247"/>
                    </a:cubicBezTo>
                    <a:cubicBezTo>
                      <a:pt x="7692" y="6247"/>
                      <a:pt x="8197" y="6433"/>
                      <a:pt x="8594" y="6433"/>
                    </a:cubicBezTo>
                    <a:cubicBezTo>
                      <a:pt x="8894" y="6433"/>
                      <a:pt x="9133" y="6327"/>
                      <a:pt x="9217" y="5957"/>
                    </a:cubicBezTo>
                    <a:cubicBezTo>
                      <a:pt x="8891" y="4553"/>
                      <a:pt x="7695" y="4006"/>
                      <a:pt x="6505" y="3577"/>
                    </a:cubicBezTo>
                    <a:cubicBezTo>
                      <a:pt x="7369" y="3141"/>
                      <a:pt x="8670" y="3252"/>
                      <a:pt x="8456" y="2276"/>
                    </a:cubicBezTo>
                    <a:cubicBezTo>
                      <a:pt x="8130" y="1405"/>
                      <a:pt x="6394" y="1190"/>
                      <a:pt x="5744" y="976"/>
                    </a:cubicBezTo>
                    <a:cubicBezTo>
                      <a:pt x="4014" y="540"/>
                      <a:pt x="1952" y="104"/>
                      <a:pt x="111" y="10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3086425" y="3232250"/>
                <a:ext cx="1930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8631" extrusionOk="0">
                    <a:moveTo>
                      <a:pt x="153" y="1"/>
                    </a:moveTo>
                    <a:cubicBezTo>
                      <a:pt x="58" y="1"/>
                      <a:pt x="1" y="119"/>
                      <a:pt x="96" y="167"/>
                    </a:cubicBezTo>
                    <a:cubicBezTo>
                      <a:pt x="3485" y="1877"/>
                      <a:pt x="6008" y="5181"/>
                      <a:pt x="7549" y="8595"/>
                    </a:cubicBezTo>
                    <a:cubicBezTo>
                      <a:pt x="7557" y="8620"/>
                      <a:pt x="7577" y="8630"/>
                      <a:pt x="7599" y="8630"/>
                    </a:cubicBezTo>
                    <a:cubicBezTo>
                      <a:pt x="7653" y="8630"/>
                      <a:pt x="7723" y="8572"/>
                      <a:pt x="7686" y="8517"/>
                    </a:cubicBezTo>
                    <a:cubicBezTo>
                      <a:pt x="6145" y="5070"/>
                      <a:pt x="3595" y="1740"/>
                      <a:pt x="181" y="4"/>
                    </a:cubicBezTo>
                    <a:cubicBezTo>
                      <a:pt x="171" y="2"/>
                      <a:pt x="16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3203950" y="3352975"/>
                <a:ext cx="947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36" extrusionOk="0">
                    <a:moveTo>
                      <a:pt x="793" y="1"/>
                    </a:moveTo>
                    <a:cubicBezTo>
                      <a:pt x="761" y="1"/>
                      <a:pt x="709" y="53"/>
                      <a:pt x="709" y="79"/>
                    </a:cubicBezTo>
                    <a:cubicBezTo>
                      <a:pt x="709" y="1139"/>
                      <a:pt x="409" y="2088"/>
                      <a:pt x="32" y="3038"/>
                    </a:cubicBezTo>
                    <a:cubicBezTo>
                      <a:pt x="1" y="3101"/>
                      <a:pt x="48" y="3135"/>
                      <a:pt x="96" y="3135"/>
                    </a:cubicBezTo>
                    <a:cubicBezTo>
                      <a:pt x="127" y="3135"/>
                      <a:pt x="159" y="3121"/>
                      <a:pt x="169" y="3090"/>
                    </a:cubicBezTo>
                    <a:cubicBezTo>
                      <a:pt x="494" y="2303"/>
                      <a:pt x="761" y="1490"/>
                      <a:pt x="871" y="651"/>
                    </a:cubicBezTo>
                    <a:lnTo>
                      <a:pt x="871" y="274"/>
                    </a:lnTo>
                    <a:cubicBezTo>
                      <a:pt x="973" y="237"/>
                      <a:pt x="1075" y="213"/>
                      <a:pt x="1176" y="213"/>
                    </a:cubicBezTo>
                    <a:cubicBezTo>
                      <a:pt x="1237" y="213"/>
                      <a:pt x="1298" y="222"/>
                      <a:pt x="1359" y="241"/>
                    </a:cubicBezTo>
                    <a:cubicBezTo>
                      <a:pt x="1632" y="300"/>
                      <a:pt x="1873" y="378"/>
                      <a:pt x="2120" y="436"/>
                    </a:cubicBezTo>
                    <a:cubicBezTo>
                      <a:pt x="2634" y="599"/>
                      <a:pt x="3147" y="762"/>
                      <a:pt x="3661" y="866"/>
                    </a:cubicBezTo>
                    <a:cubicBezTo>
                      <a:pt x="3667" y="868"/>
                      <a:pt x="3674" y="868"/>
                      <a:pt x="3679" y="868"/>
                    </a:cubicBezTo>
                    <a:cubicBezTo>
                      <a:pt x="3753" y="868"/>
                      <a:pt x="3790" y="727"/>
                      <a:pt x="3687" y="703"/>
                    </a:cubicBezTo>
                    <a:cubicBezTo>
                      <a:pt x="2712" y="488"/>
                      <a:pt x="1795" y="137"/>
                      <a:pt x="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3155050" y="3304125"/>
                <a:ext cx="1165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2231" extrusionOk="0">
                    <a:moveTo>
                      <a:pt x="4554" y="1"/>
                    </a:moveTo>
                    <a:cubicBezTo>
                      <a:pt x="4549" y="1"/>
                      <a:pt x="4543" y="2"/>
                      <a:pt x="4538" y="4"/>
                    </a:cubicBezTo>
                    <a:cubicBezTo>
                      <a:pt x="3999" y="107"/>
                      <a:pt x="3449" y="155"/>
                      <a:pt x="2898" y="155"/>
                    </a:cubicBezTo>
                    <a:cubicBezTo>
                      <a:pt x="2311" y="155"/>
                      <a:pt x="1723" y="101"/>
                      <a:pt x="1149" y="4"/>
                    </a:cubicBezTo>
                    <a:cubicBezTo>
                      <a:pt x="1091" y="4"/>
                      <a:pt x="1065" y="30"/>
                      <a:pt x="1039" y="82"/>
                    </a:cubicBezTo>
                    <a:cubicBezTo>
                      <a:pt x="961" y="869"/>
                      <a:pt x="473" y="1493"/>
                      <a:pt x="37" y="2117"/>
                    </a:cubicBezTo>
                    <a:cubicBezTo>
                      <a:pt x="0" y="2172"/>
                      <a:pt x="54" y="2231"/>
                      <a:pt x="110" y="2231"/>
                    </a:cubicBezTo>
                    <a:cubicBezTo>
                      <a:pt x="133" y="2231"/>
                      <a:pt x="156" y="2220"/>
                      <a:pt x="174" y="2195"/>
                    </a:cubicBezTo>
                    <a:cubicBezTo>
                      <a:pt x="499" y="1740"/>
                      <a:pt x="798" y="1304"/>
                      <a:pt x="1039" y="817"/>
                    </a:cubicBezTo>
                    <a:cubicBezTo>
                      <a:pt x="1123" y="654"/>
                      <a:pt x="1149" y="465"/>
                      <a:pt x="1201" y="277"/>
                    </a:cubicBezTo>
                    <a:cubicBezTo>
                      <a:pt x="1213" y="205"/>
                      <a:pt x="1267" y="185"/>
                      <a:pt x="1332" y="185"/>
                    </a:cubicBezTo>
                    <a:cubicBezTo>
                      <a:pt x="1417" y="185"/>
                      <a:pt x="1520" y="218"/>
                      <a:pt x="1579" y="218"/>
                    </a:cubicBezTo>
                    <a:cubicBezTo>
                      <a:pt x="2027" y="281"/>
                      <a:pt x="2488" y="315"/>
                      <a:pt x="2950" y="315"/>
                    </a:cubicBezTo>
                    <a:cubicBezTo>
                      <a:pt x="3492" y="315"/>
                      <a:pt x="4037" y="268"/>
                      <a:pt x="4564" y="166"/>
                    </a:cubicBezTo>
                    <a:cubicBezTo>
                      <a:pt x="4660" y="142"/>
                      <a:pt x="4623" y="1"/>
                      <a:pt x="4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3141600" y="3268925"/>
                <a:ext cx="644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165" extrusionOk="0">
                    <a:moveTo>
                      <a:pt x="198" y="0"/>
                    </a:moveTo>
                    <a:cubicBezTo>
                      <a:pt x="139" y="0"/>
                      <a:pt x="113" y="59"/>
                      <a:pt x="139" y="111"/>
                    </a:cubicBezTo>
                    <a:cubicBezTo>
                      <a:pt x="224" y="787"/>
                      <a:pt x="276" y="1412"/>
                      <a:pt x="35" y="2062"/>
                    </a:cubicBezTo>
                    <a:cubicBezTo>
                      <a:pt x="0" y="2128"/>
                      <a:pt x="45" y="2164"/>
                      <a:pt x="91" y="2164"/>
                    </a:cubicBezTo>
                    <a:cubicBezTo>
                      <a:pt x="123" y="2164"/>
                      <a:pt x="155" y="2148"/>
                      <a:pt x="165" y="2114"/>
                    </a:cubicBezTo>
                    <a:cubicBezTo>
                      <a:pt x="423" y="1475"/>
                      <a:pt x="391" y="837"/>
                      <a:pt x="294" y="176"/>
                    </a:cubicBezTo>
                    <a:lnTo>
                      <a:pt x="294" y="176"/>
                    </a:lnTo>
                    <a:cubicBezTo>
                      <a:pt x="651" y="222"/>
                      <a:pt x="1009" y="234"/>
                      <a:pt x="1368" y="234"/>
                    </a:cubicBezTo>
                    <a:cubicBezTo>
                      <a:pt x="1736" y="234"/>
                      <a:pt x="2105" y="221"/>
                      <a:pt x="2474" y="221"/>
                    </a:cubicBezTo>
                    <a:cubicBezTo>
                      <a:pt x="2578" y="221"/>
                      <a:pt x="2578" y="59"/>
                      <a:pt x="2474" y="59"/>
                    </a:cubicBezTo>
                    <a:cubicBezTo>
                      <a:pt x="2105" y="59"/>
                      <a:pt x="1736" y="71"/>
                      <a:pt x="1368" y="71"/>
                    </a:cubicBezTo>
                    <a:cubicBezTo>
                      <a:pt x="977" y="71"/>
                      <a:pt x="587" y="57"/>
                      <a:pt x="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3241325" y="333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3231900" y="33191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8"/>
                      <a:pt x="163" y="268"/>
                    </a:cubicBezTo>
                    <a:cubicBezTo>
                      <a:pt x="352" y="268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3226375" y="33313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3142475" y="33786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3139700" y="3363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3128825" y="33746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1" y="274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3197925" y="345330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1" y="267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3191250" y="34424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3240025" y="341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3288800" y="3445175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157275" y="33095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1" y="273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185725" y="32851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3122150" y="327982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7" name="Google Shape;317;p2"/>
            <p:cNvSpPr/>
            <p:nvPr/>
          </p:nvSpPr>
          <p:spPr>
            <a:xfrm>
              <a:off x="91600" y="779449"/>
              <a:ext cx="174076" cy="142576"/>
            </a:xfrm>
            <a:custGeom>
              <a:avLst/>
              <a:gdLst/>
              <a:ahLst/>
              <a:cxnLst/>
              <a:rect l="l" t="t" r="r" b="b"/>
              <a:pathLst>
                <a:path w="1902" h="1558" extrusionOk="0">
                  <a:moveTo>
                    <a:pt x="711" y="0"/>
                  </a:moveTo>
                  <a:cubicBezTo>
                    <a:pt x="670" y="0"/>
                    <a:pt x="634" y="41"/>
                    <a:pt x="634" y="62"/>
                  </a:cubicBezTo>
                  <a:cubicBezTo>
                    <a:pt x="471" y="550"/>
                    <a:pt x="230" y="985"/>
                    <a:pt x="42" y="1441"/>
                  </a:cubicBezTo>
                  <a:cubicBezTo>
                    <a:pt x="0" y="1501"/>
                    <a:pt x="57" y="1557"/>
                    <a:pt x="112" y="1557"/>
                  </a:cubicBezTo>
                  <a:cubicBezTo>
                    <a:pt x="134" y="1557"/>
                    <a:pt x="157" y="1548"/>
                    <a:pt x="172" y="1525"/>
                  </a:cubicBezTo>
                  <a:cubicBezTo>
                    <a:pt x="377" y="1072"/>
                    <a:pt x="577" y="664"/>
                    <a:pt x="735" y="217"/>
                  </a:cubicBezTo>
                  <a:lnTo>
                    <a:pt x="735" y="217"/>
                  </a:lnTo>
                  <a:cubicBezTo>
                    <a:pt x="1067" y="410"/>
                    <a:pt x="1395" y="561"/>
                    <a:pt x="1746" y="712"/>
                  </a:cubicBezTo>
                  <a:cubicBezTo>
                    <a:pt x="1753" y="715"/>
                    <a:pt x="1760" y="716"/>
                    <a:pt x="1767" y="716"/>
                  </a:cubicBezTo>
                  <a:cubicBezTo>
                    <a:pt x="1842" y="716"/>
                    <a:pt x="1902" y="597"/>
                    <a:pt x="1830" y="550"/>
                  </a:cubicBezTo>
                  <a:cubicBezTo>
                    <a:pt x="1447" y="413"/>
                    <a:pt x="1095" y="251"/>
                    <a:pt x="744" y="10"/>
                  </a:cubicBezTo>
                  <a:cubicBezTo>
                    <a:pt x="733" y="3"/>
                    <a:pt x="72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2"/>
          <p:cNvGrpSpPr/>
          <p:nvPr/>
        </p:nvGrpSpPr>
        <p:grpSpPr>
          <a:xfrm>
            <a:off x="8066097" y="-152412"/>
            <a:ext cx="1230293" cy="1194265"/>
            <a:chOff x="8066097" y="-152412"/>
            <a:chExt cx="1230293" cy="1194265"/>
          </a:xfrm>
        </p:grpSpPr>
        <p:grpSp>
          <p:nvGrpSpPr>
            <p:cNvPr id="319" name="Google Shape;319;p2"/>
            <p:cNvGrpSpPr/>
            <p:nvPr/>
          </p:nvGrpSpPr>
          <p:grpSpPr>
            <a:xfrm>
              <a:off x="8066097" y="-152412"/>
              <a:ext cx="1230293" cy="1194265"/>
              <a:chOff x="7913697" y="-12"/>
              <a:chExt cx="1230293" cy="1194265"/>
            </a:xfrm>
          </p:grpSpPr>
          <p:grpSp>
            <p:nvGrpSpPr>
              <p:cNvPr id="320" name="Google Shape;320;p2"/>
              <p:cNvGrpSpPr/>
              <p:nvPr/>
            </p:nvGrpSpPr>
            <p:grpSpPr>
              <a:xfrm>
                <a:off x="7941612" y="-12"/>
                <a:ext cx="1202378" cy="1194265"/>
                <a:chOff x="4158100" y="3232250"/>
                <a:chExt cx="337150" cy="334875"/>
              </a:xfrm>
            </p:grpSpPr>
            <p:sp>
              <p:nvSpPr>
                <p:cNvPr id="321" name="Google Shape;321;p2"/>
                <p:cNvSpPr/>
                <p:nvPr/>
              </p:nvSpPr>
              <p:spPr>
                <a:xfrm>
                  <a:off x="4167100" y="3233050"/>
                  <a:ext cx="212050" cy="12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5" extrusionOk="0">
                      <a:moveTo>
                        <a:pt x="8369" y="0"/>
                      </a:moveTo>
                      <a:cubicBezTo>
                        <a:pt x="8348" y="0"/>
                        <a:pt x="8326" y="9"/>
                        <a:pt x="8306" y="31"/>
                      </a:cubicBezTo>
                      <a:cubicBezTo>
                        <a:pt x="7220" y="1409"/>
                        <a:pt x="5620" y="2495"/>
                        <a:pt x="3942" y="3061"/>
                      </a:cubicBezTo>
                      <a:cubicBezTo>
                        <a:pt x="2590" y="3523"/>
                        <a:pt x="1042" y="3634"/>
                        <a:pt x="40" y="4798"/>
                      </a:cubicBezTo>
                      <a:cubicBezTo>
                        <a:pt x="1" y="4857"/>
                        <a:pt x="51" y="4935"/>
                        <a:pt x="115" y="4935"/>
                      </a:cubicBezTo>
                      <a:cubicBezTo>
                        <a:pt x="135" y="4935"/>
                        <a:pt x="156" y="4927"/>
                        <a:pt x="177" y="4908"/>
                      </a:cubicBezTo>
                      <a:cubicBezTo>
                        <a:pt x="1256" y="3634"/>
                        <a:pt x="3103" y="3608"/>
                        <a:pt x="4567" y="3009"/>
                      </a:cubicBezTo>
                      <a:cubicBezTo>
                        <a:pt x="6030" y="2411"/>
                        <a:pt x="7435" y="1383"/>
                        <a:pt x="8443" y="135"/>
                      </a:cubicBezTo>
                      <a:cubicBezTo>
                        <a:pt x="8482" y="76"/>
                        <a:pt x="8430" y="0"/>
                        <a:pt x="83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322;p2"/>
                <p:cNvSpPr/>
                <p:nvPr/>
              </p:nvSpPr>
              <p:spPr>
                <a:xfrm>
                  <a:off x="4178000" y="3279150"/>
                  <a:ext cx="49800" cy="9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3664" extrusionOk="0">
                      <a:moveTo>
                        <a:pt x="141" y="0"/>
                      </a:moveTo>
                      <a:cubicBezTo>
                        <a:pt x="68" y="0"/>
                        <a:pt x="1" y="92"/>
                        <a:pt x="66" y="138"/>
                      </a:cubicBezTo>
                      <a:cubicBezTo>
                        <a:pt x="580" y="593"/>
                        <a:pt x="1256" y="918"/>
                        <a:pt x="1607" y="1542"/>
                      </a:cubicBezTo>
                      <a:cubicBezTo>
                        <a:pt x="1907" y="2115"/>
                        <a:pt x="1204" y="3006"/>
                        <a:pt x="1068" y="3552"/>
                      </a:cubicBezTo>
                      <a:cubicBezTo>
                        <a:pt x="1051" y="3617"/>
                        <a:pt x="1098" y="3664"/>
                        <a:pt x="1142" y="3664"/>
                      </a:cubicBezTo>
                      <a:cubicBezTo>
                        <a:pt x="1168" y="3664"/>
                        <a:pt x="1194" y="3646"/>
                        <a:pt x="1204" y="3604"/>
                      </a:cubicBezTo>
                      <a:cubicBezTo>
                        <a:pt x="1341" y="3064"/>
                        <a:pt x="1991" y="2277"/>
                        <a:pt x="1828" y="1679"/>
                      </a:cubicBezTo>
                      <a:cubicBezTo>
                        <a:pt x="1633" y="918"/>
                        <a:pt x="742" y="515"/>
                        <a:pt x="203" y="27"/>
                      </a:cubicBezTo>
                      <a:cubicBezTo>
                        <a:pt x="184" y="8"/>
                        <a:pt x="162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2"/>
                <p:cNvSpPr/>
                <p:nvPr/>
              </p:nvSpPr>
              <p:spPr>
                <a:xfrm>
                  <a:off x="4158100" y="3310925"/>
                  <a:ext cx="66275" cy="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" h="547" extrusionOk="0">
                      <a:moveTo>
                        <a:pt x="107" y="1"/>
                      </a:moveTo>
                      <a:cubicBezTo>
                        <a:pt x="40" y="1"/>
                        <a:pt x="0" y="138"/>
                        <a:pt x="101" y="167"/>
                      </a:cubicBezTo>
                      <a:cubicBezTo>
                        <a:pt x="839" y="369"/>
                        <a:pt x="1600" y="547"/>
                        <a:pt x="2383" y="547"/>
                      </a:cubicBezTo>
                      <a:cubicBezTo>
                        <a:pt x="2435" y="547"/>
                        <a:pt x="2488" y="546"/>
                        <a:pt x="2540" y="545"/>
                      </a:cubicBezTo>
                      <a:cubicBezTo>
                        <a:pt x="2651" y="545"/>
                        <a:pt x="2651" y="382"/>
                        <a:pt x="2540" y="382"/>
                      </a:cubicBezTo>
                      <a:cubicBezTo>
                        <a:pt x="2489" y="384"/>
                        <a:pt x="2439" y="384"/>
                        <a:pt x="2388" y="384"/>
                      </a:cubicBezTo>
                      <a:cubicBezTo>
                        <a:pt x="1626" y="384"/>
                        <a:pt x="865" y="206"/>
                        <a:pt x="127" y="5"/>
                      </a:cubicBezTo>
                      <a:cubicBezTo>
                        <a:pt x="120" y="2"/>
                        <a:pt x="113" y="1"/>
                        <a:pt x="10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2"/>
                <p:cNvSpPr/>
                <p:nvPr/>
              </p:nvSpPr>
              <p:spPr>
                <a:xfrm>
                  <a:off x="4197850" y="3363050"/>
                  <a:ext cx="16925" cy="1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548" extrusionOk="0">
                      <a:moveTo>
                        <a:pt x="326" y="1"/>
                      </a:moveTo>
                      <a:cubicBezTo>
                        <a:pt x="0" y="1"/>
                        <a:pt x="0" y="547"/>
                        <a:pt x="326" y="547"/>
                      </a:cubicBezTo>
                      <a:cubicBezTo>
                        <a:pt x="677" y="547"/>
                        <a:pt x="677" y="1"/>
                        <a:pt x="3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325;p2"/>
                <p:cNvSpPr/>
                <p:nvPr/>
              </p:nvSpPr>
              <p:spPr>
                <a:xfrm>
                  <a:off x="4361900" y="3259450"/>
                  <a:ext cx="133350" cy="3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" h="12307" extrusionOk="0">
                      <a:moveTo>
                        <a:pt x="3702" y="232"/>
                      </a:moveTo>
                      <a:lnTo>
                        <a:pt x="3702" y="232"/>
                      </a:lnTo>
                      <a:cubicBezTo>
                        <a:pt x="3703" y="236"/>
                        <a:pt x="3705" y="239"/>
                        <a:pt x="3708" y="243"/>
                      </a:cubicBezTo>
                      <a:cubicBezTo>
                        <a:pt x="5145" y="1765"/>
                        <a:pt x="4579" y="4418"/>
                        <a:pt x="4280" y="6259"/>
                      </a:cubicBezTo>
                      <a:cubicBezTo>
                        <a:pt x="3955" y="8346"/>
                        <a:pt x="3057" y="10896"/>
                        <a:pt x="1139" y="12060"/>
                      </a:cubicBezTo>
                      <a:cubicBezTo>
                        <a:pt x="1107" y="12078"/>
                        <a:pt x="1082" y="12086"/>
                        <a:pt x="1061" y="12086"/>
                      </a:cubicBezTo>
                      <a:cubicBezTo>
                        <a:pt x="952" y="12086"/>
                        <a:pt x="971" y="11875"/>
                        <a:pt x="944" y="11761"/>
                      </a:cubicBezTo>
                      <a:cubicBezTo>
                        <a:pt x="892" y="11461"/>
                        <a:pt x="840" y="11169"/>
                        <a:pt x="814" y="10870"/>
                      </a:cubicBezTo>
                      <a:cubicBezTo>
                        <a:pt x="729" y="10323"/>
                        <a:pt x="703" y="9810"/>
                        <a:pt x="677" y="9296"/>
                      </a:cubicBezTo>
                      <a:cubicBezTo>
                        <a:pt x="618" y="8184"/>
                        <a:pt x="703" y="7072"/>
                        <a:pt x="892" y="5966"/>
                      </a:cubicBezTo>
                      <a:cubicBezTo>
                        <a:pt x="1293" y="3836"/>
                        <a:pt x="2183" y="1818"/>
                        <a:pt x="3702" y="232"/>
                      </a:cubicBezTo>
                      <a:close/>
                      <a:moveTo>
                        <a:pt x="3720" y="1"/>
                      </a:moveTo>
                      <a:cubicBezTo>
                        <a:pt x="3699" y="1"/>
                        <a:pt x="3677" y="9"/>
                        <a:pt x="3656" y="28"/>
                      </a:cubicBezTo>
                      <a:cubicBezTo>
                        <a:pt x="540" y="3202"/>
                        <a:pt x="1" y="8080"/>
                        <a:pt x="892" y="12248"/>
                      </a:cubicBezTo>
                      <a:cubicBezTo>
                        <a:pt x="892" y="12307"/>
                        <a:pt x="944" y="12307"/>
                        <a:pt x="1002" y="12307"/>
                      </a:cubicBezTo>
                      <a:cubicBezTo>
                        <a:pt x="1919" y="11871"/>
                        <a:pt x="2570" y="10948"/>
                        <a:pt x="3116" y="10135"/>
                      </a:cubicBezTo>
                      <a:cubicBezTo>
                        <a:pt x="3818" y="9023"/>
                        <a:pt x="4195" y="7780"/>
                        <a:pt x="4417" y="6480"/>
                      </a:cubicBezTo>
                      <a:cubicBezTo>
                        <a:pt x="4768" y="4555"/>
                        <a:pt x="5334" y="1739"/>
                        <a:pt x="3844" y="139"/>
                      </a:cubicBezTo>
                      <a:cubicBezTo>
                        <a:pt x="3831" y="125"/>
                        <a:pt x="3817" y="116"/>
                        <a:pt x="3804" y="112"/>
                      </a:cubicBezTo>
                      <a:lnTo>
                        <a:pt x="3804" y="112"/>
                      </a:lnTo>
                      <a:cubicBezTo>
                        <a:pt x="3817" y="56"/>
                        <a:pt x="3773" y="1"/>
                        <a:pt x="37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2"/>
                <p:cNvSpPr/>
                <p:nvPr/>
              </p:nvSpPr>
              <p:spPr>
                <a:xfrm>
                  <a:off x="4382725" y="3263550"/>
                  <a:ext cx="75950" cy="30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" h="12089" extrusionOk="0">
                      <a:moveTo>
                        <a:pt x="2930" y="1"/>
                      </a:moveTo>
                      <a:cubicBezTo>
                        <a:pt x="2889" y="1"/>
                        <a:pt x="2849" y="27"/>
                        <a:pt x="2849" y="79"/>
                      </a:cubicBezTo>
                      <a:cubicBezTo>
                        <a:pt x="2907" y="2277"/>
                        <a:pt x="2146" y="4443"/>
                        <a:pt x="1684" y="6582"/>
                      </a:cubicBezTo>
                      <a:cubicBezTo>
                        <a:pt x="1470" y="7642"/>
                        <a:pt x="1119" y="8618"/>
                        <a:pt x="846" y="9646"/>
                      </a:cubicBezTo>
                      <a:cubicBezTo>
                        <a:pt x="657" y="10406"/>
                        <a:pt x="683" y="11382"/>
                        <a:pt x="59" y="11948"/>
                      </a:cubicBezTo>
                      <a:cubicBezTo>
                        <a:pt x="0" y="12011"/>
                        <a:pt x="58" y="12089"/>
                        <a:pt x="126" y="12089"/>
                      </a:cubicBezTo>
                      <a:cubicBezTo>
                        <a:pt x="149" y="12089"/>
                        <a:pt x="174" y="12080"/>
                        <a:pt x="195" y="12058"/>
                      </a:cubicBezTo>
                      <a:cubicBezTo>
                        <a:pt x="683" y="11597"/>
                        <a:pt x="793" y="10842"/>
                        <a:pt x="898" y="10218"/>
                      </a:cubicBezTo>
                      <a:cubicBezTo>
                        <a:pt x="1119" y="9132"/>
                        <a:pt x="1522" y="8104"/>
                        <a:pt x="1769" y="7044"/>
                      </a:cubicBezTo>
                      <a:cubicBezTo>
                        <a:pt x="2036" y="5854"/>
                        <a:pt x="2283" y="4664"/>
                        <a:pt x="2582" y="3493"/>
                      </a:cubicBezTo>
                      <a:cubicBezTo>
                        <a:pt x="2849" y="2355"/>
                        <a:pt x="3037" y="1249"/>
                        <a:pt x="3011" y="79"/>
                      </a:cubicBezTo>
                      <a:cubicBezTo>
                        <a:pt x="3011" y="27"/>
                        <a:pt x="2971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4373475" y="3429550"/>
                  <a:ext cx="78675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" h="2580" extrusionOk="0">
                      <a:moveTo>
                        <a:pt x="2139" y="1"/>
                      </a:moveTo>
                      <a:cubicBezTo>
                        <a:pt x="1404" y="268"/>
                        <a:pt x="806" y="729"/>
                        <a:pt x="103" y="1002"/>
                      </a:cubicBezTo>
                      <a:cubicBezTo>
                        <a:pt x="1" y="1027"/>
                        <a:pt x="44" y="1168"/>
                        <a:pt x="113" y="1168"/>
                      </a:cubicBezTo>
                      <a:cubicBezTo>
                        <a:pt x="118" y="1168"/>
                        <a:pt x="124" y="1167"/>
                        <a:pt x="129" y="1165"/>
                      </a:cubicBezTo>
                      <a:cubicBezTo>
                        <a:pt x="455" y="1054"/>
                        <a:pt x="754" y="892"/>
                        <a:pt x="1053" y="729"/>
                      </a:cubicBezTo>
                      <a:cubicBezTo>
                        <a:pt x="1216" y="625"/>
                        <a:pt x="1378" y="541"/>
                        <a:pt x="1515" y="463"/>
                      </a:cubicBezTo>
                      <a:cubicBezTo>
                        <a:pt x="1658" y="389"/>
                        <a:pt x="1851" y="242"/>
                        <a:pt x="2003" y="242"/>
                      </a:cubicBezTo>
                      <a:cubicBezTo>
                        <a:pt x="2079" y="242"/>
                        <a:pt x="2146" y="279"/>
                        <a:pt x="2191" y="378"/>
                      </a:cubicBezTo>
                      <a:cubicBezTo>
                        <a:pt x="2464" y="1080"/>
                        <a:pt x="2731" y="1789"/>
                        <a:pt x="2978" y="2518"/>
                      </a:cubicBezTo>
                      <a:cubicBezTo>
                        <a:pt x="2988" y="2561"/>
                        <a:pt x="3019" y="2579"/>
                        <a:pt x="3050" y="2579"/>
                      </a:cubicBezTo>
                      <a:cubicBezTo>
                        <a:pt x="3098" y="2579"/>
                        <a:pt x="3146" y="2533"/>
                        <a:pt x="3115" y="2466"/>
                      </a:cubicBezTo>
                      <a:cubicBezTo>
                        <a:pt x="2841" y="1653"/>
                        <a:pt x="2542" y="866"/>
                        <a:pt x="2217" y="53"/>
                      </a:cubicBezTo>
                      <a:cubicBezTo>
                        <a:pt x="2217" y="27"/>
                        <a:pt x="2165" y="1"/>
                        <a:pt x="2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2"/>
                <p:cNvSpPr/>
                <p:nvPr/>
              </p:nvSpPr>
              <p:spPr>
                <a:xfrm>
                  <a:off x="4380475" y="3369250"/>
                  <a:ext cx="91850" cy="5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" h="2065" extrusionOk="0">
                      <a:moveTo>
                        <a:pt x="2347" y="0"/>
                      </a:moveTo>
                      <a:cubicBezTo>
                        <a:pt x="1612" y="514"/>
                        <a:pt x="773" y="839"/>
                        <a:pt x="71" y="1379"/>
                      </a:cubicBezTo>
                      <a:cubicBezTo>
                        <a:pt x="0" y="1449"/>
                        <a:pt x="47" y="1556"/>
                        <a:pt x="110" y="1556"/>
                      </a:cubicBezTo>
                      <a:cubicBezTo>
                        <a:pt x="122" y="1556"/>
                        <a:pt x="135" y="1551"/>
                        <a:pt x="149" y="1541"/>
                      </a:cubicBezTo>
                      <a:cubicBezTo>
                        <a:pt x="799" y="1028"/>
                        <a:pt x="1586" y="702"/>
                        <a:pt x="2262" y="241"/>
                      </a:cubicBezTo>
                      <a:cubicBezTo>
                        <a:pt x="2266" y="239"/>
                        <a:pt x="2270" y="239"/>
                        <a:pt x="2274" y="239"/>
                      </a:cubicBezTo>
                      <a:cubicBezTo>
                        <a:pt x="2427" y="239"/>
                        <a:pt x="2914" y="1115"/>
                        <a:pt x="2965" y="1216"/>
                      </a:cubicBezTo>
                      <a:cubicBezTo>
                        <a:pt x="3075" y="1353"/>
                        <a:pt x="3186" y="1515"/>
                        <a:pt x="3290" y="1678"/>
                      </a:cubicBezTo>
                      <a:cubicBezTo>
                        <a:pt x="3348" y="1763"/>
                        <a:pt x="3400" y="1867"/>
                        <a:pt x="3485" y="1977"/>
                      </a:cubicBezTo>
                      <a:cubicBezTo>
                        <a:pt x="3488" y="1980"/>
                        <a:pt x="3491" y="1983"/>
                        <a:pt x="3494" y="1984"/>
                      </a:cubicBezTo>
                      <a:lnTo>
                        <a:pt x="3494" y="1984"/>
                      </a:lnTo>
                      <a:cubicBezTo>
                        <a:pt x="3494" y="2025"/>
                        <a:pt x="3522" y="2065"/>
                        <a:pt x="3567" y="2065"/>
                      </a:cubicBezTo>
                      <a:cubicBezTo>
                        <a:pt x="3574" y="2065"/>
                        <a:pt x="3581" y="2064"/>
                        <a:pt x="3589" y="2062"/>
                      </a:cubicBezTo>
                      <a:lnTo>
                        <a:pt x="3615" y="2062"/>
                      </a:lnTo>
                      <a:cubicBezTo>
                        <a:pt x="3648" y="2062"/>
                        <a:pt x="3648" y="2029"/>
                        <a:pt x="3674" y="2003"/>
                      </a:cubicBezTo>
                      <a:lnTo>
                        <a:pt x="3674" y="1977"/>
                      </a:lnTo>
                      <a:cubicBezTo>
                        <a:pt x="3674" y="1951"/>
                        <a:pt x="3674" y="1925"/>
                        <a:pt x="3648" y="1899"/>
                      </a:cubicBezTo>
                      <a:cubicBezTo>
                        <a:pt x="3400" y="1678"/>
                        <a:pt x="3212" y="1275"/>
                        <a:pt x="3023" y="976"/>
                      </a:cubicBezTo>
                      <a:cubicBezTo>
                        <a:pt x="2802" y="676"/>
                        <a:pt x="2613" y="377"/>
                        <a:pt x="2451" y="52"/>
                      </a:cubicBezTo>
                      <a:cubicBezTo>
                        <a:pt x="2425" y="0"/>
                        <a:pt x="2373" y="0"/>
                        <a:pt x="23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2"/>
                <p:cNvSpPr/>
                <p:nvPr/>
              </p:nvSpPr>
              <p:spPr>
                <a:xfrm>
                  <a:off x="4402750" y="3322800"/>
                  <a:ext cx="79975" cy="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9" h="1102" extrusionOk="0">
                      <a:moveTo>
                        <a:pt x="1702" y="1"/>
                      </a:moveTo>
                      <a:cubicBezTo>
                        <a:pt x="1171" y="1"/>
                        <a:pt x="556" y="337"/>
                        <a:pt x="97" y="447"/>
                      </a:cubicBezTo>
                      <a:cubicBezTo>
                        <a:pt x="0" y="471"/>
                        <a:pt x="15" y="612"/>
                        <a:pt x="101" y="612"/>
                      </a:cubicBezTo>
                      <a:cubicBezTo>
                        <a:pt x="108" y="612"/>
                        <a:pt x="115" y="611"/>
                        <a:pt x="123" y="609"/>
                      </a:cubicBezTo>
                      <a:cubicBezTo>
                        <a:pt x="638" y="486"/>
                        <a:pt x="1217" y="168"/>
                        <a:pt x="1764" y="168"/>
                      </a:cubicBezTo>
                      <a:cubicBezTo>
                        <a:pt x="1825" y="168"/>
                        <a:pt x="1884" y="172"/>
                        <a:pt x="1944" y="180"/>
                      </a:cubicBezTo>
                      <a:cubicBezTo>
                        <a:pt x="2132" y="206"/>
                        <a:pt x="2373" y="583"/>
                        <a:pt x="2535" y="694"/>
                      </a:cubicBezTo>
                      <a:cubicBezTo>
                        <a:pt x="2698" y="830"/>
                        <a:pt x="2861" y="935"/>
                        <a:pt x="3023" y="1071"/>
                      </a:cubicBezTo>
                      <a:cubicBezTo>
                        <a:pt x="3045" y="1093"/>
                        <a:pt x="3067" y="1101"/>
                        <a:pt x="3088" y="1101"/>
                      </a:cubicBezTo>
                      <a:cubicBezTo>
                        <a:pt x="3150" y="1101"/>
                        <a:pt x="3199" y="1024"/>
                        <a:pt x="3160" y="961"/>
                      </a:cubicBezTo>
                      <a:cubicBezTo>
                        <a:pt x="2971" y="798"/>
                        <a:pt x="2757" y="668"/>
                        <a:pt x="2561" y="505"/>
                      </a:cubicBezTo>
                      <a:cubicBezTo>
                        <a:pt x="2399" y="369"/>
                        <a:pt x="2269" y="148"/>
                        <a:pt x="2074" y="70"/>
                      </a:cubicBezTo>
                      <a:cubicBezTo>
                        <a:pt x="1957" y="21"/>
                        <a:pt x="1832" y="1"/>
                        <a:pt x="17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4232475" y="3238525"/>
                  <a:ext cx="230250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" h="9513" extrusionOk="0">
                      <a:moveTo>
                        <a:pt x="9210" y="0"/>
                      </a:moveTo>
                      <a:lnTo>
                        <a:pt x="9106" y="104"/>
                      </a:lnTo>
                      <a:cubicBezTo>
                        <a:pt x="7259" y="104"/>
                        <a:pt x="5204" y="540"/>
                        <a:pt x="3467" y="976"/>
                      </a:cubicBezTo>
                      <a:cubicBezTo>
                        <a:pt x="2817" y="1190"/>
                        <a:pt x="1080" y="1405"/>
                        <a:pt x="755" y="2276"/>
                      </a:cubicBezTo>
                      <a:cubicBezTo>
                        <a:pt x="540" y="3252"/>
                        <a:pt x="1841" y="3141"/>
                        <a:pt x="2706" y="3577"/>
                      </a:cubicBezTo>
                      <a:cubicBezTo>
                        <a:pt x="1516" y="4006"/>
                        <a:pt x="326" y="4553"/>
                        <a:pt x="1" y="5957"/>
                      </a:cubicBezTo>
                      <a:cubicBezTo>
                        <a:pt x="82" y="6327"/>
                        <a:pt x="319" y="6433"/>
                        <a:pt x="618" y="6433"/>
                      </a:cubicBezTo>
                      <a:cubicBezTo>
                        <a:pt x="1014" y="6433"/>
                        <a:pt x="1519" y="6247"/>
                        <a:pt x="1911" y="6247"/>
                      </a:cubicBezTo>
                      <a:cubicBezTo>
                        <a:pt x="2003" y="6247"/>
                        <a:pt x="2089" y="6257"/>
                        <a:pt x="2166" y="6283"/>
                      </a:cubicBezTo>
                      <a:cubicBezTo>
                        <a:pt x="1627" y="6829"/>
                        <a:pt x="215" y="8884"/>
                        <a:pt x="1301" y="9430"/>
                      </a:cubicBezTo>
                      <a:cubicBezTo>
                        <a:pt x="1404" y="9487"/>
                        <a:pt x="1507" y="9513"/>
                        <a:pt x="1611" y="9513"/>
                      </a:cubicBezTo>
                      <a:cubicBezTo>
                        <a:pt x="2497" y="9513"/>
                        <a:pt x="3414" y="7637"/>
                        <a:pt x="3903" y="7154"/>
                      </a:cubicBezTo>
                      <a:cubicBezTo>
                        <a:pt x="3903" y="8028"/>
                        <a:pt x="4310" y="9197"/>
                        <a:pt x="4912" y="9197"/>
                      </a:cubicBezTo>
                      <a:cubicBezTo>
                        <a:pt x="5130" y="9197"/>
                        <a:pt x="5374" y="9044"/>
                        <a:pt x="5633" y="8669"/>
                      </a:cubicBezTo>
                      <a:cubicBezTo>
                        <a:pt x="6283" y="7804"/>
                        <a:pt x="5743" y="6068"/>
                        <a:pt x="6069" y="5092"/>
                      </a:cubicBezTo>
                      <a:lnTo>
                        <a:pt x="6069" y="5092"/>
                      </a:lnTo>
                      <a:cubicBezTo>
                        <a:pt x="6242" y="5707"/>
                        <a:pt x="6700" y="6955"/>
                        <a:pt x="7384" y="6955"/>
                      </a:cubicBezTo>
                      <a:cubicBezTo>
                        <a:pt x="7547" y="6955"/>
                        <a:pt x="7722" y="6884"/>
                        <a:pt x="7909" y="6718"/>
                      </a:cubicBezTo>
                      <a:cubicBezTo>
                        <a:pt x="8455" y="6283"/>
                        <a:pt x="8020" y="4553"/>
                        <a:pt x="8130" y="3902"/>
                      </a:cubicBezTo>
                      <a:cubicBezTo>
                        <a:pt x="8345" y="2706"/>
                        <a:pt x="9210" y="1080"/>
                        <a:pt x="92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4282950" y="3232250"/>
                  <a:ext cx="192600" cy="21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8631" extrusionOk="0">
                      <a:moveTo>
                        <a:pt x="7569" y="1"/>
                      </a:moveTo>
                      <a:cubicBezTo>
                        <a:pt x="7562" y="1"/>
                        <a:pt x="7555" y="2"/>
                        <a:pt x="7549" y="4"/>
                      </a:cubicBezTo>
                      <a:cubicBezTo>
                        <a:pt x="4134" y="1740"/>
                        <a:pt x="1585" y="5070"/>
                        <a:pt x="37" y="8517"/>
                      </a:cubicBezTo>
                      <a:cubicBezTo>
                        <a:pt x="0" y="8572"/>
                        <a:pt x="57" y="8630"/>
                        <a:pt x="112" y="8630"/>
                      </a:cubicBezTo>
                      <a:cubicBezTo>
                        <a:pt x="135" y="8630"/>
                        <a:pt x="158" y="8620"/>
                        <a:pt x="173" y="8595"/>
                      </a:cubicBezTo>
                      <a:cubicBezTo>
                        <a:pt x="1721" y="5181"/>
                        <a:pt x="4212" y="1877"/>
                        <a:pt x="7627" y="167"/>
                      </a:cubicBezTo>
                      <a:cubicBezTo>
                        <a:pt x="7704" y="119"/>
                        <a:pt x="7640" y="1"/>
                        <a:pt x="75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2"/>
                <p:cNvSpPr/>
                <p:nvPr/>
              </p:nvSpPr>
              <p:spPr>
                <a:xfrm>
                  <a:off x="4263750" y="3352975"/>
                  <a:ext cx="94900" cy="7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" h="3136" extrusionOk="0">
                      <a:moveTo>
                        <a:pt x="2977" y="1"/>
                      </a:moveTo>
                      <a:cubicBezTo>
                        <a:pt x="2002" y="137"/>
                        <a:pt x="1052" y="488"/>
                        <a:pt x="102" y="703"/>
                      </a:cubicBezTo>
                      <a:cubicBezTo>
                        <a:pt x="0" y="727"/>
                        <a:pt x="20" y="868"/>
                        <a:pt x="107" y="868"/>
                      </a:cubicBezTo>
                      <a:cubicBezTo>
                        <a:pt x="114" y="868"/>
                        <a:pt x="121" y="868"/>
                        <a:pt x="128" y="866"/>
                      </a:cubicBezTo>
                      <a:cubicBezTo>
                        <a:pt x="590" y="762"/>
                        <a:pt x="1026" y="625"/>
                        <a:pt x="1488" y="488"/>
                      </a:cubicBezTo>
                      <a:cubicBezTo>
                        <a:pt x="1728" y="436"/>
                        <a:pt x="1975" y="352"/>
                        <a:pt x="2242" y="300"/>
                      </a:cubicBezTo>
                      <a:cubicBezTo>
                        <a:pt x="2379" y="271"/>
                        <a:pt x="2541" y="215"/>
                        <a:pt x="2673" y="215"/>
                      </a:cubicBezTo>
                      <a:cubicBezTo>
                        <a:pt x="2805" y="215"/>
                        <a:pt x="2906" y="271"/>
                        <a:pt x="2919" y="462"/>
                      </a:cubicBezTo>
                      <a:cubicBezTo>
                        <a:pt x="2951" y="1379"/>
                        <a:pt x="3276" y="2251"/>
                        <a:pt x="3627" y="3090"/>
                      </a:cubicBezTo>
                      <a:cubicBezTo>
                        <a:pt x="3638" y="3121"/>
                        <a:pt x="3669" y="3135"/>
                        <a:pt x="3700" y="3135"/>
                      </a:cubicBezTo>
                      <a:cubicBezTo>
                        <a:pt x="3748" y="3135"/>
                        <a:pt x="3795" y="3101"/>
                        <a:pt x="3764" y="3038"/>
                      </a:cubicBezTo>
                      <a:cubicBezTo>
                        <a:pt x="3380" y="2088"/>
                        <a:pt x="3081" y="1139"/>
                        <a:pt x="3055" y="79"/>
                      </a:cubicBezTo>
                      <a:cubicBezTo>
                        <a:pt x="3055" y="53"/>
                        <a:pt x="3029" y="1"/>
                        <a:pt x="29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2"/>
                <p:cNvSpPr/>
                <p:nvPr/>
              </p:nvSpPr>
              <p:spPr>
                <a:xfrm>
                  <a:off x="4290900" y="3304125"/>
                  <a:ext cx="116650" cy="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" h="2231" extrusionOk="0">
                      <a:moveTo>
                        <a:pt x="106" y="1"/>
                      </a:moveTo>
                      <a:cubicBezTo>
                        <a:pt x="15" y="1"/>
                        <a:pt x="0" y="142"/>
                        <a:pt x="103" y="166"/>
                      </a:cubicBezTo>
                      <a:cubicBezTo>
                        <a:pt x="606" y="270"/>
                        <a:pt x="1119" y="309"/>
                        <a:pt x="1637" y="309"/>
                      </a:cubicBezTo>
                      <a:cubicBezTo>
                        <a:pt x="2062" y="309"/>
                        <a:pt x="2490" y="282"/>
                        <a:pt x="2919" y="244"/>
                      </a:cubicBezTo>
                      <a:cubicBezTo>
                        <a:pt x="3081" y="218"/>
                        <a:pt x="3244" y="218"/>
                        <a:pt x="3406" y="192"/>
                      </a:cubicBezTo>
                      <a:cubicBezTo>
                        <a:pt x="3408" y="192"/>
                        <a:pt x="3410" y="191"/>
                        <a:pt x="3412" y="191"/>
                      </a:cubicBezTo>
                      <a:cubicBezTo>
                        <a:pt x="3496" y="191"/>
                        <a:pt x="3596" y="733"/>
                        <a:pt x="3621" y="791"/>
                      </a:cubicBezTo>
                      <a:cubicBezTo>
                        <a:pt x="3816" y="1304"/>
                        <a:pt x="4167" y="1740"/>
                        <a:pt x="4493" y="2195"/>
                      </a:cubicBezTo>
                      <a:cubicBezTo>
                        <a:pt x="4508" y="2220"/>
                        <a:pt x="4531" y="2231"/>
                        <a:pt x="4554" y="2231"/>
                      </a:cubicBezTo>
                      <a:cubicBezTo>
                        <a:pt x="4609" y="2231"/>
                        <a:pt x="4666" y="2172"/>
                        <a:pt x="4629" y="2117"/>
                      </a:cubicBezTo>
                      <a:cubicBezTo>
                        <a:pt x="4167" y="1493"/>
                        <a:pt x="3706" y="869"/>
                        <a:pt x="3595" y="82"/>
                      </a:cubicBezTo>
                      <a:cubicBezTo>
                        <a:pt x="3595" y="30"/>
                        <a:pt x="3569" y="4"/>
                        <a:pt x="3517" y="4"/>
                      </a:cubicBezTo>
                      <a:cubicBezTo>
                        <a:pt x="2943" y="101"/>
                        <a:pt x="2355" y="155"/>
                        <a:pt x="1768" y="155"/>
                      </a:cubicBezTo>
                      <a:cubicBezTo>
                        <a:pt x="1217" y="155"/>
                        <a:pt x="667" y="107"/>
                        <a:pt x="129" y="4"/>
                      </a:cubicBezTo>
                      <a:cubicBezTo>
                        <a:pt x="120" y="2"/>
                        <a:pt x="113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4356375" y="3268925"/>
                  <a:ext cx="64550" cy="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" h="2165" extrusionOk="0">
                      <a:moveTo>
                        <a:pt x="2361" y="0"/>
                      </a:moveTo>
                      <a:cubicBezTo>
                        <a:pt x="1969" y="57"/>
                        <a:pt x="1586" y="71"/>
                        <a:pt x="1199" y="71"/>
                      </a:cubicBezTo>
                      <a:cubicBezTo>
                        <a:pt x="834" y="71"/>
                        <a:pt x="467" y="59"/>
                        <a:pt x="85" y="59"/>
                      </a:cubicBezTo>
                      <a:cubicBezTo>
                        <a:pt x="0" y="59"/>
                        <a:pt x="0" y="221"/>
                        <a:pt x="85" y="221"/>
                      </a:cubicBezTo>
                      <a:cubicBezTo>
                        <a:pt x="467" y="221"/>
                        <a:pt x="834" y="234"/>
                        <a:pt x="1199" y="234"/>
                      </a:cubicBezTo>
                      <a:cubicBezTo>
                        <a:pt x="1561" y="234"/>
                        <a:pt x="1920" y="222"/>
                        <a:pt x="2286" y="173"/>
                      </a:cubicBezTo>
                      <a:lnTo>
                        <a:pt x="2286" y="173"/>
                      </a:lnTo>
                      <a:cubicBezTo>
                        <a:pt x="2193" y="835"/>
                        <a:pt x="2155" y="1474"/>
                        <a:pt x="2413" y="2114"/>
                      </a:cubicBezTo>
                      <a:cubicBezTo>
                        <a:pt x="2424" y="2148"/>
                        <a:pt x="2456" y="2164"/>
                        <a:pt x="2488" y="2164"/>
                      </a:cubicBezTo>
                      <a:cubicBezTo>
                        <a:pt x="2535" y="2164"/>
                        <a:pt x="2581" y="2128"/>
                        <a:pt x="2550" y="2062"/>
                      </a:cubicBezTo>
                      <a:cubicBezTo>
                        <a:pt x="2303" y="1412"/>
                        <a:pt x="2361" y="787"/>
                        <a:pt x="2439" y="111"/>
                      </a:cubicBezTo>
                      <a:cubicBezTo>
                        <a:pt x="2465" y="59"/>
                        <a:pt x="2439" y="0"/>
                        <a:pt x="23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2"/>
                <p:cNvSpPr/>
                <p:nvPr/>
              </p:nvSpPr>
              <p:spPr>
                <a:xfrm>
                  <a:off x="4312300" y="3333950"/>
                  <a:ext cx="8975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74" extrusionOk="0">
                      <a:moveTo>
                        <a:pt x="164" y="1"/>
                      </a:moveTo>
                      <a:cubicBezTo>
                        <a:pt x="1" y="1"/>
                        <a:pt x="1" y="274"/>
                        <a:pt x="164" y="274"/>
                      </a:cubicBezTo>
                      <a:cubicBezTo>
                        <a:pt x="359" y="274"/>
                        <a:pt x="359" y="1"/>
                        <a:pt x="16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>
                  <a:off x="4321900" y="33191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8"/>
                        <a:pt x="163" y="268"/>
                      </a:cubicBezTo>
                      <a:cubicBezTo>
                        <a:pt x="352" y="268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>
                  <a:off x="4327275" y="33313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338;p2"/>
                <p:cNvSpPr/>
                <p:nvPr/>
              </p:nvSpPr>
              <p:spPr>
                <a:xfrm>
                  <a:off x="4411325" y="33786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339;p2"/>
                <p:cNvSpPr/>
                <p:nvPr/>
              </p:nvSpPr>
              <p:spPr>
                <a:xfrm>
                  <a:off x="4413925" y="3363875"/>
                  <a:ext cx="89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68" extrusionOk="0">
                      <a:moveTo>
                        <a:pt x="163" y="0"/>
                      </a:moveTo>
                      <a:cubicBezTo>
                        <a:pt x="1" y="0"/>
                        <a:pt x="1" y="267"/>
                        <a:pt x="163" y="267"/>
                      </a:cubicBezTo>
                      <a:cubicBezTo>
                        <a:pt x="358" y="267"/>
                        <a:pt x="358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2"/>
                <p:cNvSpPr/>
                <p:nvPr/>
              </p:nvSpPr>
              <p:spPr>
                <a:xfrm>
                  <a:off x="4424825" y="33746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>
                  <a:off x="4355725" y="34533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342;p2"/>
                <p:cNvSpPr/>
                <p:nvPr/>
              </p:nvSpPr>
              <p:spPr>
                <a:xfrm>
                  <a:off x="4362550" y="34424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2"/>
                <p:cNvSpPr/>
                <p:nvPr/>
              </p:nvSpPr>
              <p:spPr>
                <a:xfrm>
                  <a:off x="4313775" y="34139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4265000" y="3445175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2"/>
                <p:cNvSpPr/>
                <p:nvPr/>
              </p:nvSpPr>
              <p:spPr>
                <a:xfrm>
                  <a:off x="4396375" y="33095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346;p2"/>
                <p:cNvSpPr/>
                <p:nvPr/>
              </p:nvSpPr>
              <p:spPr>
                <a:xfrm>
                  <a:off x="4367925" y="32851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4431650" y="327982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8" name="Google Shape;348;p2"/>
              <p:cNvSpPr/>
              <p:nvPr/>
            </p:nvSpPr>
            <p:spPr>
              <a:xfrm>
                <a:off x="7991172" y="1457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7952922" y="4095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7913697" y="265385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1" name="Google Shape;351;p2"/>
            <p:cNvSpPr/>
            <p:nvPr/>
          </p:nvSpPr>
          <p:spPr>
            <a:xfrm>
              <a:off x="8863076" y="726575"/>
              <a:ext cx="206026" cy="166500"/>
            </a:xfrm>
            <a:custGeom>
              <a:avLst/>
              <a:gdLst/>
              <a:ahLst/>
              <a:cxnLst/>
              <a:rect l="l" t="t" r="r" b="b"/>
              <a:pathLst>
                <a:path w="1928" h="1558" extrusionOk="0">
                  <a:moveTo>
                    <a:pt x="1220" y="0"/>
                  </a:moveTo>
                  <a:cubicBezTo>
                    <a:pt x="1210" y="0"/>
                    <a:pt x="1199" y="3"/>
                    <a:pt x="1188" y="10"/>
                  </a:cubicBezTo>
                  <a:cubicBezTo>
                    <a:pt x="830" y="251"/>
                    <a:pt x="479" y="413"/>
                    <a:pt x="102" y="550"/>
                  </a:cubicBezTo>
                  <a:cubicBezTo>
                    <a:pt x="1" y="597"/>
                    <a:pt x="63" y="716"/>
                    <a:pt x="154" y="716"/>
                  </a:cubicBezTo>
                  <a:cubicBezTo>
                    <a:pt x="162" y="716"/>
                    <a:pt x="171" y="715"/>
                    <a:pt x="180" y="712"/>
                  </a:cubicBezTo>
                  <a:cubicBezTo>
                    <a:pt x="536" y="561"/>
                    <a:pt x="865" y="410"/>
                    <a:pt x="1191" y="218"/>
                  </a:cubicBezTo>
                  <a:lnTo>
                    <a:pt x="1191" y="218"/>
                  </a:lnTo>
                  <a:cubicBezTo>
                    <a:pt x="1350" y="664"/>
                    <a:pt x="1555" y="1072"/>
                    <a:pt x="1754" y="1525"/>
                  </a:cubicBezTo>
                  <a:cubicBezTo>
                    <a:pt x="1761" y="1548"/>
                    <a:pt x="1781" y="1557"/>
                    <a:pt x="1803" y="1557"/>
                  </a:cubicBezTo>
                  <a:cubicBezTo>
                    <a:pt x="1856" y="1557"/>
                    <a:pt x="1927" y="1501"/>
                    <a:pt x="1890" y="1441"/>
                  </a:cubicBezTo>
                  <a:cubicBezTo>
                    <a:pt x="1702" y="985"/>
                    <a:pt x="1455" y="550"/>
                    <a:pt x="1292" y="62"/>
                  </a:cubicBezTo>
                  <a:cubicBezTo>
                    <a:pt x="1292" y="41"/>
                    <a:pt x="1259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2"/>
          <p:cNvGrpSpPr/>
          <p:nvPr/>
        </p:nvGrpSpPr>
        <p:grpSpPr>
          <a:xfrm>
            <a:off x="7573606" y="4093261"/>
            <a:ext cx="1722790" cy="1202646"/>
            <a:chOff x="7573606" y="4093261"/>
            <a:chExt cx="1722790" cy="1202646"/>
          </a:xfrm>
        </p:grpSpPr>
        <p:grpSp>
          <p:nvGrpSpPr>
            <p:cNvPr id="353" name="Google Shape;353;p2"/>
            <p:cNvGrpSpPr/>
            <p:nvPr/>
          </p:nvGrpSpPr>
          <p:grpSpPr>
            <a:xfrm>
              <a:off x="7573607" y="4093261"/>
              <a:ext cx="1722790" cy="1202646"/>
              <a:chOff x="4011525" y="4305000"/>
              <a:chExt cx="483075" cy="337225"/>
            </a:xfrm>
          </p:grpSpPr>
          <p:sp>
            <p:nvSpPr>
              <p:cNvPr id="354" name="Google Shape;354;p2"/>
              <p:cNvSpPr/>
              <p:nvPr/>
            </p:nvSpPr>
            <p:spPr>
              <a:xfrm>
                <a:off x="4011525" y="4513675"/>
                <a:ext cx="348300" cy="128550"/>
              </a:xfrm>
              <a:custGeom>
                <a:avLst/>
                <a:gdLst/>
                <a:ahLst/>
                <a:cxnLst/>
                <a:rect l="l" t="t" r="r" b="b"/>
                <a:pathLst>
                  <a:path w="13932" h="5142" extrusionOk="0">
                    <a:moveTo>
                      <a:pt x="6167" y="0"/>
                    </a:moveTo>
                    <a:cubicBezTo>
                      <a:pt x="4112" y="0"/>
                      <a:pt x="2056" y="616"/>
                      <a:pt x="0" y="724"/>
                    </a:cubicBezTo>
                    <a:cubicBezTo>
                      <a:pt x="2398" y="2719"/>
                      <a:pt x="4325" y="5142"/>
                      <a:pt x="7690" y="5142"/>
                    </a:cubicBezTo>
                    <a:cubicBezTo>
                      <a:pt x="7748" y="5142"/>
                      <a:pt x="7805" y="5141"/>
                      <a:pt x="7863" y="5140"/>
                    </a:cubicBezTo>
                    <a:cubicBezTo>
                      <a:pt x="8891" y="5140"/>
                      <a:pt x="13658" y="4925"/>
                      <a:pt x="13879" y="3839"/>
                    </a:cubicBezTo>
                    <a:lnTo>
                      <a:pt x="13931" y="3976"/>
                    </a:lnTo>
                    <a:cubicBezTo>
                      <a:pt x="13443" y="1810"/>
                      <a:pt x="9678" y="509"/>
                      <a:pt x="7805" y="151"/>
                    </a:cubicBezTo>
                    <a:cubicBezTo>
                      <a:pt x="7259" y="44"/>
                      <a:pt x="6713" y="0"/>
                      <a:pt x="6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4167125" y="4515450"/>
                <a:ext cx="212025" cy="12342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4937" extrusionOk="0">
                    <a:moveTo>
                      <a:pt x="112" y="1"/>
                    </a:moveTo>
                    <a:cubicBezTo>
                      <a:pt x="49" y="1"/>
                      <a:pt x="0" y="75"/>
                      <a:pt x="39" y="139"/>
                    </a:cubicBezTo>
                    <a:cubicBezTo>
                      <a:pt x="1041" y="1277"/>
                      <a:pt x="2589" y="1440"/>
                      <a:pt x="3941" y="1869"/>
                    </a:cubicBezTo>
                    <a:cubicBezTo>
                      <a:pt x="5619" y="2415"/>
                      <a:pt x="7219" y="3553"/>
                      <a:pt x="8305" y="4906"/>
                    </a:cubicBezTo>
                    <a:cubicBezTo>
                      <a:pt x="8325" y="4927"/>
                      <a:pt x="8347" y="4936"/>
                      <a:pt x="8368" y="4936"/>
                    </a:cubicBezTo>
                    <a:cubicBezTo>
                      <a:pt x="8429" y="4936"/>
                      <a:pt x="8481" y="4859"/>
                      <a:pt x="8442" y="4796"/>
                    </a:cubicBezTo>
                    <a:cubicBezTo>
                      <a:pt x="7434" y="3553"/>
                      <a:pt x="6029" y="2552"/>
                      <a:pt x="4566" y="1953"/>
                    </a:cubicBezTo>
                    <a:cubicBezTo>
                      <a:pt x="3102" y="1329"/>
                      <a:pt x="1255" y="1303"/>
                      <a:pt x="176" y="28"/>
                    </a:cubicBezTo>
                    <a:cubicBezTo>
                      <a:pt x="155" y="9"/>
                      <a:pt x="133" y="1"/>
                      <a:pt x="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4178050" y="4501400"/>
                <a:ext cx="48925" cy="9140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3656" extrusionOk="0">
                    <a:moveTo>
                      <a:pt x="1135" y="1"/>
                    </a:moveTo>
                    <a:cubicBezTo>
                      <a:pt x="1093" y="1"/>
                      <a:pt x="1050" y="36"/>
                      <a:pt x="1066" y="103"/>
                    </a:cubicBezTo>
                    <a:cubicBezTo>
                      <a:pt x="1202" y="701"/>
                      <a:pt x="1631" y="1241"/>
                      <a:pt x="1664" y="1865"/>
                    </a:cubicBezTo>
                    <a:cubicBezTo>
                      <a:pt x="1716" y="2541"/>
                      <a:pt x="526" y="3114"/>
                      <a:pt x="64" y="3517"/>
                    </a:cubicBezTo>
                    <a:cubicBezTo>
                      <a:pt x="0" y="3581"/>
                      <a:pt x="62" y="3655"/>
                      <a:pt x="132" y="3655"/>
                    </a:cubicBezTo>
                    <a:cubicBezTo>
                      <a:pt x="155" y="3655"/>
                      <a:pt x="180" y="3647"/>
                      <a:pt x="201" y="3628"/>
                    </a:cubicBezTo>
                    <a:cubicBezTo>
                      <a:pt x="688" y="3192"/>
                      <a:pt x="1631" y="2756"/>
                      <a:pt x="1794" y="2054"/>
                    </a:cubicBezTo>
                    <a:cubicBezTo>
                      <a:pt x="1957" y="1403"/>
                      <a:pt x="1365" y="675"/>
                      <a:pt x="1202" y="51"/>
                    </a:cubicBezTo>
                    <a:cubicBezTo>
                      <a:pt x="1192" y="17"/>
                      <a:pt x="1163" y="1"/>
                      <a:pt x="11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4158050" y="4547300"/>
                <a:ext cx="6632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546" extrusionOk="0">
                    <a:moveTo>
                      <a:pt x="2385" y="1"/>
                    </a:moveTo>
                    <a:cubicBezTo>
                      <a:pt x="1602" y="1"/>
                      <a:pt x="841" y="179"/>
                      <a:pt x="103" y="380"/>
                    </a:cubicBezTo>
                    <a:cubicBezTo>
                      <a:pt x="1" y="404"/>
                      <a:pt x="43" y="546"/>
                      <a:pt x="112" y="546"/>
                    </a:cubicBezTo>
                    <a:cubicBezTo>
                      <a:pt x="118" y="546"/>
                      <a:pt x="123" y="545"/>
                      <a:pt x="129" y="543"/>
                    </a:cubicBezTo>
                    <a:cubicBezTo>
                      <a:pt x="867" y="342"/>
                      <a:pt x="1628" y="163"/>
                      <a:pt x="2390" y="163"/>
                    </a:cubicBezTo>
                    <a:cubicBezTo>
                      <a:pt x="2441" y="163"/>
                      <a:pt x="2491" y="164"/>
                      <a:pt x="2542" y="166"/>
                    </a:cubicBezTo>
                    <a:cubicBezTo>
                      <a:pt x="2653" y="166"/>
                      <a:pt x="2653" y="3"/>
                      <a:pt x="2542" y="3"/>
                    </a:cubicBezTo>
                    <a:cubicBezTo>
                      <a:pt x="2490" y="1"/>
                      <a:pt x="2437" y="1"/>
                      <a:pt x="2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4172150" y="458590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77" y="547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4151825" y="4550775"/>
                <a:ext cx="169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1" extrusionOk="0">
                    <a:moveTo>
                      <a:pt x="326" y="1"/>
                    </a:moveTo>
                    <a:cubicBezTo>
                      <a:pt x="1" y="1"/>
                      <a:pt x="1" y="540"/>
                      <a:pt x="326" y="540"/>
                    </a:cubicBezTo>
                    <a:cubicBezTo>
                      <a:pt x="677" y="540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4158675" y="45120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5" y="1"/>
                    </a:moveTo>
                    <a:cubicBezTo>
                      <a:pt x="0" y="1"/>
                      <a:pt x="0" y="541"/>
                      <a:pt x="325" y="541"/>
                    </a:cubicBezTo>
                    <a:cubicBezTo>
                      <a:pt x="676" y="541"/>
                      <a:pt x="676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4197850" y="44951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77" y="540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4361900" y="4305000"/>
                <a:ext cx="132700" cy="307450"/>
              </a:xfrm>
              <a:custGeom>
                <a:avLst/>
                <a:gdLst/>
                <a:ahLst/>
                <a:cxnLst/>
                <a:rect l="l" t="t" r="r" b="b"/>
                <a:pathLst>
                  <a:path w="5308" h="12298" extrusionOk="0">
                    <a:moveTo>
                      <a:pt x="1059" y="237"/>
                    </a:moveTo>
                    <a:cubicBezTo>
                      <a:pt x="1081" y="237"/>
                      <a:pt x="1108" y="246"/>
                      <a:pt x="1139" y="265"/>
                    </a:cubicBezTo>
                    <a:cubicBezTo>
                      <a:pt x="2004" y="727"/>
                      <a:pt x="2628" y="1670"/>
                      <a:pt x="3142" y="2515"/>
                    </a:cubicBezTo>
                    <a:cubicBezTo>
                      <a:pt x="3740" y="3517"/>
                      <a:pt x="4065" y="4681"/>
                      <a:pt x="4254" y="5845"/>
                    </a:cubicBezTo>
                    <a:cubicBezTo>
                      <a:pt x="4579" y="7718"/>
                      <a:pt x="5171" y="10508"/>
                      <a:pt x="3708" y="12049"/>
                    </a:cubicBezTo>
                    <a:cubicBezTo>
                      <a:pt x="3704" y="12055"/>
                      <a:pt x="3702" y="12060"/>
                      <a:pt x="3700" y="12066"/>
                    </a:cubicBezTo>
                    <a:lnTo>
                      <a:pt x="3700" y="12066"/>
                    </a:lnTo>
                    <a:cubicBezTo>
                      <a:pt x="2209" y="10531"/>
                      <a:pt x="1345" y="8566"/>
                      <a:pt x="944" y="6495"/>
                    </a:cubicBezTo>
                    <a:cubicBezTo>
                      <a:pt x="729" y="5409"/>
                      <a:pt x="651" y="4271"/>
                      <a:pt x="677" y="3165"/>
                    </a:cubicBezTo>
                    <a:cubicBezTo>
                      <a:pt x="677" y="2645"/>
                      <a:pt x="729" y="2131"/>
                      <a:pt x="781" y="1592"/>
                    </a:cubicBezTo>
                    <a:cubicBezTo>
                      <a:pt x="814" y="1292"/>
                      <a:pt x="866" y="993"/>
                      <a:pt x="918" y="694"/>
                    </a:cubicBezTo>
                    <a:cubicBezTo>
                      <a:pt x="940" y="554"/>
                      <a:pt x="924" y="237"/>
                      <a:pt x="1059" y="237"/>
                    </a:cubicBezTo>
                    <a:close/>
                    <a:moveTo>
                      <a:pt x="936" y="1"/>
                    </a:moveTo>
                    <a:cubicBezTo>
                      <a:pt x="909" y="1"/>
                      <a:pt x="892" y="13"/>
                      <a:pt x="892" y="44"/>
                    </a:cubicBezTo>
                    <a:cubicBezTo>
                      <a:pt x="1" y="4245"/>
                      <a:pt x="540" y="9097"/>
                      <a:pt x="3656" y="12271"/>
                    </a:cubicBezTo>
                    <a:cubicBezTo>
                      <a:pt x="3676" y="12289"/>
                      <a:pt x="3697" y="12297"/>
                      <a:pt x="3718" y="12297"/>
                    </a:cubicBezTo>
                    <a:cubicBezTo>
                      <a:pt x="3773" y="12297"/>
                      <a:pt x="3818" y="12239"/>
                      <a:pt x="3803" y="12185"/>
                    </a:cubicBezTo>
                    <a:lnTo>
                      <a:pt x="3803" y="12185"/>
                    </a:lnTo>
                    <a:cubicBezTo>
                      <a:pt x="3817" y="12181"/>
                      <a:pt x="3831" y="12173"/>
                      <a:pt x="3844" y="12160"/>
                    </a:cubicBezTo>
                    <a:cubicBezTo>
                      <a:pt x="5308" y="10586"/>
                      <a:pt x="4742" y="7907"/>
                      <a:pt x="4443" y="6008"/>
                    </a:cubicBezTo>
                    <a:cubicBezTo>
                      <a:pt x="4254" y="4707"/>
                      <a:pt x="3870" y="3432"/>
                      <a:pt x="3194" y="2294"/>
                    </a:cubicBezTo>
                    <a:cubicBezTo>
                      <a:pt x="2680" y="1429"/>
                      <a:pt x="1952" y="453"/>
                      <a:pt x="1002" y="18"/>
                    </a:cubicBezTo>
                    <a:cubicBezTo>
                      <a:pt x="978" y="7"/>
                      <a:pt x="955" y="1"/>
                      <a:pt x="9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4382675" y="4306225"/>
                <a:ext cx="76800" cy="3021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12084" extrusionOk="0">
                    <a:moveTo>
                      <a:pt x="136" y="0"/>
                    </a:moveTo>
                    <a:cubicBezTo>
                      <a:pt x="64" y="0"/>
                      <a:pt x="0" y="91"/>
                      <a:pt x="61" y="131"/>
                    </a:cubicBezTo>
                    <a:cubicBezTo>
                      <a:pt x="633" y="678"/>
                      <a:pt x="685" y="1595"/>
                      <a:pt x="822" y="2304"/>
                    </a:cubicBezTo>
                    <a:cubicBezTo>
                      <a:pt x="1036" y="3305"/>
                      <a:pt x="1446" y="4281"/>
                      <a:pt x="1660" y="5282"/>
                    </a:cubicBezTo>
                    <a:cubicBezTo>
                      <a:pt x="2148" y="7474"/>
                      <a:pt x="2909" y="9750"/>
                      <a:pt x="2851" y="12000"/>
                    </a:cubicBezTo>
                    <a:cubicBezTo>
                      <a:pt x="2851" y="12056"/>
                      <a:pt x="2891" y="12083"/>
                      <a:pt x="2932" y="12083"/>
                    </a:cubicBezTo>
                    <a:cubicBezTo>
                      <a:pt x="2973" y="12083"/>
                      <a:pt x="3013" y="12056"/>
                      <a:pt x="3013" y="12000"/>
                    </a:cubicBezTo>
                    <a:cubicBezTo>
                      <a:pt x="3072" y="9724"/>
                      <a:pt x="2285" y="7448"/>
                      <a:pt x="1823" y="5256"/>
                    </a:cubicBezTo>
                    <a:cubicBezTo>
                      <a:pt x="1576" y="4144"/>
                      <a:pt x="1147" y="3116"/>
                      <a:pt x="926" y="2004"/>
                    </a:cubicBezTo>
                    <a:cubicBezTo>
                      <a:pt x="795" y="1328"/>
                      <a:pt x="711" y="515"/>
                      <a:pt x="197" y="27"/>
                    </a:cubicBezTo>
                    <a:cubicBezTo>
                      <a:pt x="178" y="8"/>
                      <a:pt x="156" y="0"/>
                      <a:pt x="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4373475" y="4378125"/>
                <a:ext cx="7867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2576" extrusionOk="0">
                    <a:moveTo>
                      <a:pt x="3050" y="0"/>
                    </a:moveTo>
                    <a:cubicBezTo>
                      <a:pt x="3019" y="0"/>
                      <a:pt x="2988" y="15"/>
                      <a:pt x="2978" y="45"/>
                    </a:cubicBezTo>
                    <a:cubicBezTo>
                      <a:pt x="2731" y="780"/>
                      <a:pt x="2464" y="1483"/>
                      <a:pt x="2191" y="2192"/>
                    </a:cubicBezTo>
                    <a:cubicBezTo>
                      <a:pt x="2147" y="2299"/>
                      <a:pt x="2089" y="2337"/>
                      <a:pt x="2023" y="2337"/>
                    </a:cubicBezTo>
                    <a:cubicBezTo>
                      <a:pt x="1924" y="2337"/>
                      <a:pt x="1805" y="2254"/>
                      <a:pt x="1677" y="2192"/>
                    </a:cubicBezTo>
                    <a:cubicBezTo>
                      <a:pt x="1456" y="2107"/>
                      <a:pt x="1268" y="1970"/>
                      <a:pt x="1053" y="1866"/>
                    </a:cubicBezTo>
                    <a:cubicBezTo>
                      <a:pt x="754" y="1671"/>
                      <a:pt x="455" y="1541"/>
                      <a:pt x="129" y="1405"/>
                    </a:cubicBezTo>
                    <a:cubicBezTo>
                      <a:pt x="124" y="1403"/>
                      <a:pt x="118" y="1402"/>
                      <a:pt x="113" y="1402"/>
                    </a:cubicBezTo>
                    <a:cubicBezTo>
                      <a:pt x="44" y="1402"/>
                      <a:pt x="1" y="1543"/>
                      <a:pt x="103" y="1567"/>
                    </a:cubicBezTo>
                    <a:cubicBezTo>
                      <a:pt x="806" y="1834"/>
                      <a:pt x="1404" y="2296"/>
                      <a:pt x="2139" y="2569"/>
                    </a:cubicBezTo>
                    <a:cubicBezTo>
                      <a:pt x="2144" y="2574"/>
                      <a:pt x="2150" y="2576"/>
                      <a:pt x="2156" y="2576"/>
                    </a:cubicBezTo>
                    <a:cubicBezTo>
                      <a:pt x="2183" y="2576"/>
                      <a:pt x="2217" y="2538"/>
                      <a:pt x="2217" y="2517"/>
                    </a:cubicBezTo>
                    <a:cubicBezTo>
                      <a:pt x="2542" y="1704"/>
                      <a:pt x="2841" y="917"/>
                      <a:pt x="3115" y="104"/>
                    </a:cubicBezTo>
                    <a:cubicBezTo>
                      <a:pt x="3146" y="36"/>
                      <a:pt x="3098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4380550" y="4451100"/>
                <a:ext cx="91775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2074" extrusionOk="0">
                    <a:moveTo>
                      <a:pt x="3586" y="1"/>
                    </a:moveTo>
                    <a:cubicBezTo>
                      <a:pt x="3482" y="1"/>
                      <a:pt x="3449" y="138"/>
                      <a:pt x="3560" y="164"/>
                    </a:cubicBezTo>
                    <a:cubicBezTo>
                      <a:pt x="3466" y="148"/>
                      <a:pt x="3489" y="70"/>
                      <a:pt x="3484" y="70"/>
                    </a:cubicBezTo>
                    <a:lnTo>
                      <a:pt x="3484" y="70"/>
                    </a:lnTo>
                    <a:cubicBezTo>
                      <a:pt x="3481" y="70"/>
                      <a:pt x="3462" y="111"/>
                      <a:pt x="3371" y="248"/>
                    </a:cubicBezTo>
                    <a:cubicBezTo>
                      <a:pt x="3235" y="463"/>
                      <a:pt x="3098" y="651"/>
                      <a:pt x="2962" y="840"/>
                    </a:cubicBezTo>
                    <a:cubicBezTo>
                      <a:pt x="2911" y="947"/>
                      <a:pt x="2402" y="1818"/>
                      <a:pt x="2271" y="1818"/>
                    </a:cubicBezTo>
                    <a:cubicBezTo>
                      <a:pt x="2266" y="1818"/>
                      <a:pt x="2263" y="1817"/>
                      <a:pt x="2259" y="1815"/>
                    </a:cubicBezTo>
                    <a:cubicBezTo>
                      <a:pt x="1583" y="1354"/>
                      <a:pt x="796" y="1029"/>
                      <a:pt x="146" y="541"/>
                    </a:cubicBezTo>
                    <a:cubicBezTo>
                      <a:pt x="129" y="524"/>
                      <a:pt x="113" y="517"/>
                      <a:pt x="97" y="517"/>
                    </a:cubicBezTo>
                    <a:cubicBezTo>
                      <a:pt x="39" y="517"/>
                      <a:pt x="1" y="616"/>
                      <a:pt x="68" y="677"/>
                    </a:cubicBezTo>
                    <a:cubicBezTo>
                      <a:pt x="770" y="1224"/>
                      <a:pt x="1609" y="1549"/>
                      <a:pt x="2344" y="2063"/>
                    </a:cubicBezTo>
                    <a:cubicBezTo>
                      <a:pt x="2351" y="2070"/>
                      <a:pt x="2361" y="2073"/>
                      <a:pt x="2372" y="2073"/>
                    </a:cubicBezTo>
                    <a:cubicBezTo>
                      <a:pt x="2398" y="2073"/>
                      <a:pt x="2429" y="2055"/>
                      <a:pt x="2448" y="2037"/>
                    </a:cubicBezTo>
                    <a:cubicBezTo>
                      <a:pt x="2610" y="1711"/>
                      <a:pt x="2799" y="1386"/>
                      <a:pt x="3020" y="1087"/>
                    </a:cubicBezTo>
                    <a:cubicBezTo>
                      <a:pt x="3209" y="788"/>
                      <a:pt x="3397" y="378"/>
                      <a:pt x="3645" y="164"/>
                    </a:cubicBezTo>
                    <a:cubicBezTo>
                      <a:pt x="3671" y="138"/>
                      <a:pt x="3671" y="112"/>
                      <a:pt x="3671" y="86"/>
                    </a:cubicBezTo>
                    <a:lnTo>
                      <a:pt x="3671" y="53"/>
                    </a:lnTo>
                    <a:cubicBezTo>
                      <a:pt x="3645" y="27"/>
                      <a:pt x="3645" y="1"/>
                      <a:pt x="3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4402750" y="4521650"/>
                <a:ext cx="800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094" extrusionOk="0">
                    <a:moveTo>
                      <a:pt x="3082" y="1"/>
                    </a:moveTo>
                    <a:cubicBezTo>
                      <a:pt x="3063" y="1"/>
                      <a:pt x="3042" y="8"/>
                      <a:pt x="3023" y="28"/>
                    </a:cubicBezTo>
                    <a:cubicBezTo>
                      <a:pt x="2724" y="294"/>
                      <a:pt x="2431" y="483"/>
                      <a:pt x="2158" y="782"/>
                    </a:cubicBezTo>
                    <a:cubicBezTo>
                      <a:pt x="2055" y="892"/>
                      <a:pt x="1904" y="935"/>
                      <a:pt x="1730" y="935"/>
                    </a:cubicBezTo>
                    <a:cubicBezTo>
                      <a:pt x="1214" y="935"/>
                      <a:pt x="487" y="565"/>
                      <a:pt x="123" y="483"/>
                    </a:cubicBezTo>
                    <a:cubicBezTo>
                      <a:pt x="115" y="481"/>
                      <a:pt x="108" y="480"/>
                      <a:pt x="101" y="480"/>
                    </a:cubicBezTo>
                    <a:cubicBezTo>
                      <a:pt x="15" y="480"/>
                      <a:pt x="0" y="621"/>
                      <a:pt x="97" y="645"/>
                    </a:cubicBezTo>
                    <a:cubicBezTo>
                      <a:pt x="637" y="769"/>
                      <a:pt x="1219" y="1093"/>
                      <a:pt x="1805" y="1093"/>
                    </a:cubicBezTo>
                    <a:cubicBezTo>
                      <a:pt x="1869" y="1093"/>
                      <a:pt x="1932" y="1089"/>
                      <a:pt x="1996" y="1081"/>
                    </a:cubicBezTo>
                    <a:cubicBezTo>
                      <a:pt x="2158" y="1055"/>
                      <a:pt x="2321" y="840"/>
                      <a:pt x="2431" y="704"/>
                    </a:cubicBezTo>
                    <a:cubicBezTo>
                      <a:pt x="2646" y="483"/>
                      <a:pt x="2919" y="353"/>
                      <a:pt x="3160" y="132"/>
                    </a:cubicBezTo>
                    <a:cubicBezTo>
                      <a:pt x="3200" y="91"/>
                      <a:pt x="3147" y="1"/>
                      <a:pt x="30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4232475" y="4395575"/>
                <a:ext cx="230250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0" h="9513" extrusionOk="0">
                    <a:moveTo>
                      <a:pt x="1611" y="0"/>
                    </a:moveTo>
                    <a:cubicBezTo>
                      <a:pt x="1507" y="0"/>
                      <a:pt x="1404" y="26"/>
                      <a:pt x="1301" y="82"/>
                    </a:cubicBezTo>
                    <a:cubicBezTo>
                      <a:pt x="215" y="622"/>
                      <a:pt x="1627" y="2684"/>
                      <a:pt x="2166" y="3224"/>
                    </a:cubicBezTo>
                    <a:cubicBezTo>
                      <a:pt x="2088" y="3250"/>
                      <a:pt x="2000" y="3261"/>
                      <a:pt x="1905" y="3261"/>
                    </a:cubicBezTo>
                    <a:cubicBezTo>
                      <a:pt x="1513" y="3261"/>
                      <a:pt x="1009" y="3075"/>
                      <a:pt x="615" y="3075"/>
                    </a:cubicBezTo>
                    <a:cubicBezTo>
                      <a:pt x="317" y="3075"/>
                      <a:pt x="82" y="3180"/>
                      <a:pt x="1" y="3549"/>
                    </a:cubicBezTo>
                    <a:cubicBezTo>
                      <a:pt x="326" y="4960"/>
                      <a:pt x="1516" y="5500"/>
                      <a:pt x="2706" y="5936"/>
                    </a:cubicBezTo>
                    <a:cubicBezTo>
                      <a:pt x="1841" y="6371"/>
                      <a:pt x="540" y="6261"/>
                      <a:pt x="755" y="7236"/>
                    </a:cubicBezTo>
                    <a:cubicBezTo>
                      <a:pt x="1080" y="8101"/>
                      <a:pt x="2817" y="8322"/>
                      <a:pt x="3467" y="8537"/>
                    </a:cubicBezTo>
                    <a:cubicBezTo>
                      <a:pt x="5204" y="8973"/>
                      <a:pt x="7259" y="9402"/>
                      <a:pt x="9106" y="9402"/>
                    </a:cubicBezTo>
                    <a:lnTo>
                      <a:pt x="9210" y="9512"/>
                    </a:lnTo>
                    <a:cubicBezTo>
                      <a:pt x="9210" y="8426"/>
                      <a:pt x="8345" y="6801"/>
                      <a:pt x="8130" y="5610"/>
                    </a:cubicBezTo>
                    <a:cubicBezTo>
                      <a:pt x="8020" y="4960"/>
                      <a:pt x="8455" y="3224"/>
                      <a:pt x="7909" y="2794"/>
                    </a:cubicBezTo>
                    <a:cubicBezTo>
                      <a:pt x="7721" y="2626"/>
                      <a:pt x="7545" y="2555"/>
                      <a:pt x="7383" y="2555"/>
                    </a:cubicBezTo>
                    <a:cubicBezTo>
                      <a:pt x="6699" y="2555"/>
                      <a:pt x="6242" y="3806"/>
                      <a:pt x="6069" y="4420"/>
                    </a:cubicBezTo>
                    <a:cubicBezTo>
                      <a:pt x="5743" y="3445"/>
                      <a:pt x="6283" y="1708"/>
                      <a:pt x="5633" y="843"/>
                    </a:cubicBezTo>
                    <a:cubicBezTo>
                      <a:pt x="5374" y="468"/>
                      <a:pt x="5130" y="316"/>
                      <a:pt x="4912" y="316"/>
                    </a:cubicBezTo>
                    <a:cubicBezTo>
                      <a:pt x="4310" y="316"/>
                      <a:pt x="3903" y="1484"/>
                      <a:pt x="3903" y="2359"/>
                    </a:cubicBezTo>
                    <a:cubicBezTo>
                      <a:pt x="3414" y="1875"/>
                      <a:pt x="2497" y="0"/>
                      <a:pt x="1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4283000" y="4424125"/>
                <a:ext cx="192525" cy="215425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8617" extrusionOk="0">
                    <a:moveTo>
                      <a:pt x="101" y="0"/>
                    </a:moveTo>
                    <a:cubicBezTo>
                      <a:pt x="49" y="0"/>
                      <a:pt x="0" y="61"/>
                      <a:pt x="35" y="130"/>
                    </a:cubicBezTo>
                    <a:cubicBezTo>
                      <a:pt x="1583" y="3545"/>
                      <a:pt x="4132" y="6881"/>
                      <a:pt x="7547" y="8611"/>
                    </a:cubicBezTo>
                    <a:cubicBezTo>
                      <a:pt x="7555" y="8615"/>
                      <a:pt x="7563" y="8616"/>
                      <a:pt x="7571" y="8616"/>
                    </a:cubicBezTo>
                    <a:cubicBezTo>
                      <a:pt x="7641" y="8616"/>
                      <a:pt x="7700" y="8504"/>
                      <a:pt x="7625" y="8481"/>
                    </a:cubicBezTo>
                    <a:cubicBezTo>
                      <a:pt x="4210" y="6771"/>
                      <a:pt x="1719" y="3441"/>
                      <a:pt x="171" y="52"/>
                    </a:cubicBezTo>
                    <a:cubicBezTo>
                      <a:pt x="154" y="16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4263750" y="4440425"/>
                <a:ext cx="94900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140" extrusionOk="0">
                    <a:moveTo>
                      <a:pt x="3702" y="1"/>
                    </a:moveTo>
                    <a:cubicBezTo>
                      <a:pt x="3670" y="1"/>
                      <a:pt x="3638" y="17"/>
                      <a:pt x="3627" y="51"/>
                    </a:cubicBezTo>
                    <a:cubicBezTo>
                      <a:pt x="3276" y="864"/>
                      <a:pt x="3029" y="1651"/>
                      <a:pt x="2919" y="2516"/>
                    </a:cubicBezTo>
                    <a:lnTo>
                      <a:pt x="2919" y="2867"/>
                    </a:lnTo>
                    <a:cubicBezTo>
                      <a:pt x="2830" y="2913"/>
                      <a:pt x="2741" y="2934"/>
                      <a:pt x="2652" y="2934"/>
                    </a:cubicBezTo>
                    <a:cubicBezTo>
                      <a:pt x="2578" y="2934"/>
                      <a:pt x="2505" y="2919"/>
                      <a:pt x="2431" y="2893"/>
                    </a:cubicBezTo>
                    <a:cubicBezTo>
                      <a:pt x="2164" y="2841"/>
                      <a:pt x="1917" y="2756"/>
                      <a:pt x="1676" y="2704"/>
                    </a:cubicBezTo>
                    <a:cubicBezTo>
                      <a:pt x="1163" y="2568"/>
                      <a:pt x="642" y="2405"/>
                      <a:pt x="128" y="2268"/>
                    </a:cubicBezTo>
                    <a:cubicBezTo>
                      <a:pt x="121" y="2267"/>
                      <a:pt x="114" y="2266"/>
                      <a:pt x="107" y="2266"/>
                    </a:cubicBezTo>
                    <a:cubicBezTo>
                      <a:pt x="20" y="2266"/>
                      <a:pt x="0" y="2407"/>
                      <a:pt x="102" y="2431"/>
                    </a:cubicBezTo>
                    <a:cubicBezTo>
                      <a:pt x="1052" y="2652"/>
                      <a:pt x="2002" y="3003"/>
                      <a:pt x="2977" y="3140"/>
                    </a:cubicBezTo>
                    <a:cubicBezTo>
                      <a:pt x="3029" y="3140"/>
                      <a:pt x="3055" y="3114"/>
                      <a:pt x="3055" y="3055"/>
                    </a:cubicBezTo>
                    <a:cubicBezTo>
                      <a:pt x="3081" y="2002"/>
                      <a:pt x="3380" y="1052"/>
                      <a:pt x="3764" y="103"/>
                    </a:cubicBezTo>
                    <a:cubicBezTo>
                      <a:pt x="3795" y="37"/>
                      <a:pt x="3749" y="1"/>
                      <a:pt x="37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4290900" y="4512450"/>
                <a:ext cx="11660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2213" extrusionOk="0">
                    <a:moveTo>
                      <a:pt x="4562" y="1"/>
                    </a:moveTo>
                    <a:cubicBezTo>
                      <a:pt x="4536" y="1"/>
                      <a:pt x="4510" y="12"/>
                      <a:pt x="4493" y="38"/>
                    </a:cubicBezTo>
                    <a:cubicBezTo>
                      <a:pt x="4167" y="474"/>
                      <a:pt x="3842" y="909"/>
                      <a:pt x="3621" y="1397"/>
                    </a:cubicBezTo>
                    <a:cubicBezTo>
                      <a:pt x="3543" y="1586"/>
                      <a:pt x="3517" y="1748"/>
                      <a:pt x="3458" y="1937"/>
                    </a:cubicBezTo>
                    <a:cubicBezTo>
                      <a:pt x="3447" y="2006"/>
                      <a:pt x="3398" y="2026"/>
                      <a:pt x="3336" y="2026"/>
                    </a:cubicBezTo>
                    <a:cubicBezTo>
                      <a:pt x="3252" y="2026"/>
                      <a:pt x="3145" y="1989"/>
                      <a:pt x="3081" y="1989"/>
                    </a:cubicBezTo>
                    <a:cubicBezTo>
                      <a:pt x="2639" y="1930"/>
                      <a:pt x="2185" y="1898"/>
                      <a:pt x="1731" y="1898"/>
                    </a:cubicBezTo>
                    <a:cubicBezTo>
                      <a:pt x="1184" y="1898"/>
                      <a:pt x="636" y="1944"/>
                      <a:pt x="103" y="2047"/>
                    </a:cubicBezTo>
                    <a:cubicBezTo>
                      <a:pt x="0" y="2072"/>
                      <a:pt x="15" y="2213"/>
                      <a:pt x="106" y="2213"/>
                    </a:cubicBezTo>
                    <a:cubicBezTo>
                      <a:pt x="113" y="2213"/>
                      <a:pt x="120" y="2212"/>
                      <a:pt x="129" y="2210"/>
                    </a:cubicBezTo>
                    <a:cubicBezTo>
                      <a:pt x="643" y="2108"/>
                      <a:pt x="1168" y="2065"/>
                      <a:pt x="1695" y="2065"/>
                    </a:cubicBezTo>
                    <a:cubicBezTo>
                      <a:pt x="2306" y="2065"/>
                      <a:pt x="2919" y="2123"/>
                      <a:pt x="3517" y="2210"/>
                    </a:cubicBezTo>
                    <a:cubicBezTo>
                      <a:pt x="3569" y="2210"/>
                      <a:pt x="3595" y="2184"/>
                      <a:pt x="3595" y="2126"/>
                    </a:cubicBezTo>
                    <a:cubicBezTo>
                      <a:pt x="3706" y="1339"/>
                      <a:pt x="4167" y="721"/>
                      <a:pt x="4629" y="122"/>
                    </a:cubicBezTo>
                    <a:cubicBezTo>
                      <a:pt x="4664" y="48"/>
                      <a:pt x="4614" y="1"/>
                      <a:pt x="4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4356375" y="4548850"/>
                <a:ext cx="645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159" extrusionOk="0">
                    <a:moveTo>
                      <a:pt x="2485" y="0"/>
                    </a:moveTo>
                    <a:cubicBezTo>
                      <a:pt x="2454" y="0"/>
                      <a:pt x="2423" y="15"/>
                      <a:pt x="2413" y="45"/>
                    </a:cubicBezTo>
                    <a:cubicBezTo>
                      <a:pt x="2155" y="690"/>
                      <a:pt x="2193" y="1328"/>
                      <a:pt x="2286" y="1989"/>
                    </a:cubicBezTo>
                    <a:lnTo>
                      <a:pt x="2286" y="1989"/>
                    </a:lnTo>
                    <a:cubicBezTo>
                      <a:pt x="1856" y="1948"/>
                      <a:pt x="1435" y="1940"/>
                      <a:pt x="1007" y="1940"/>
                    </a:cubicBezTo>
                    <a:cubicBezTo>
                      <a:pt x="705" y="1940"/>
                      <a:pt x="400" y="1944"/>
                      <a:pt x="85" y="1944"/>
                    </a:cubicBezTo>
                    <a:cubicBezTo>
                      <a:pt x="0" y="1944"/>
                      <a:pt x="0" y="2107"/>
                      <a:pt x="85" y="2107"/>
                    </a:cubicBezTo>
                    <a:cubicBezTo>
                      <a:pt x="400" y="2107"/>
                      <a:pt x="705" y="2103"/>
                      <a:pt x="1007" y="2103"/>
                    </a:cubicBezTo>
                    <a:cubicBezTo>
                      <a:pt x="1460" y="2103"/>
                      <a:pt x="1905" y="2112"/>
                      <a:pt x="2361" y="2159"/>
                    </a:cubicBezTo>
                    <a:cubicBezTo>
                      <a:pt x="2439" y="2159"/>
                      <a:pt x="2465" y="2107"/>
                      <a:pt x="2439" y="2055"/>
                    </a:cubicBezTo>
                    <a:cubicBezTo>
                      <a:pt x="2361" y="1378"/>
                      <a:pt x="2303" y="754"/>
                      <a:pt x="2550" y="104"/>
                    </a:cubicBezTo>
                    <a:cubicBezTo>
                      <a:pt x="2582" y="36"/>
                      <a:pt x="2533" y="0"/>
                      <a:pt x="24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4312300" y="4531100"/>
                <a:ext cx="89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68" extrusionOk="0">
                    <a:moveTo>
                      <a:pt x="164" y="1"/>
                    </a:moveTo>
                    <a:cubicBezTo>
                      <a:pt x="1" y="1"/>
                      <a:pt x="1" y="267"/>
                      <a:pt x="164" y="267"/>
                    </a:cubicBezTo>
                    <a:cubicBezTo>
                      <a:pt x="359" y="267"/>
                      <a:pt x="359" y="1"/>
                      <a:pt x="1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4321900" y="4545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4327275" y="45337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4411325" y="44864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4413925" y="4501200"/>
                <a:ext cx="89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74" extrusionOk="0">
                    <a:moveTo>
                      <a:pt x="163" y="0"/>
                    </a:moveTo>
                    <a:cubicBezTo>
                      <a:pt x="1" y="0"/>
                      <a:pt x="1" y="273"/>
                      <a:pt x="163" y="273"/>
                    </a:cubicBezTo>
                    <a:cubicBezTo>
                      <a:pt x="358" y="273"/>
                      <a:pt x="358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4424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2" y="267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4355725" y="44117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4362550" y="44226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4313775" y="4451100"/>
                <a:ext cx="88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5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4265000" y="4419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4396375" y="45555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4367925" y="4579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4431650" y="45852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1" y="0"/>
                      <a:pt x="1" y="274"/>
                      <a:pt x="163" y="274"/>
                    </a:cubicBezTo>
                    <a:cubicBezTo>
                      <a:pt x="352" y="274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5" name="Google Shape;385;p2"/>
            <p:cNvSpPr/>
            <p:nvPr/>
          </p:nvSpPr>
          <p:spPr>
            <a:xfrm>
              <a:off x="8886851" y="4172946"/>
              <a:ext cx="134315" cy="108741"/>
            </a:xfrm>
            <a:custGeom>
              <a:avLst/>
              <a:gdLst/>
              <a:ahLst/>
              <a:cxnLst/>
              <a:rect l="l" t="t" r="r" b="b"/>
              <a:pathLst>
                <a:path w="1917" h="1552" extrusionOk="0">
                  <a:moveTo>
                    <a:pt x="1803" y="0"/>
                  </a:moveTo>
                  <a:cubicBezTo>
                    <a:pt x="1777" y="0"/>
                    <a:pt x="1754" y="16"/>
                    <a:pt x="1745" y="52"/>
                  </a:cubicBezTo>
                  <a:cubicBezTo>
                    <a:pt x="1543" y="487"/>
                    <a:pt x="1335" y="922"/>
                    <a:pt x="1176" y="1351"/>
                  </a:cubicBezTo>
                  <a:lnTo>
                    <a:pt x="1176" y="1351"/>
                  </a:lnTo>
                  <a:cubicBezTo>
                    <a:pt x="852" y="1140"/>
                    <a:pt x="525" y="991"/>
                    <a:pt x="171" y="865"/>
                  </a:cubicBezTo>
                  <a:cubicBezTo>
                    <a:pt x="154" y="857"/>
                    <a:pt x="138" y="853"/>
                    <a:pt x="123" y="853"/>
                  </a:cubicBezTo>
                  <a:cubicBezTo>
                    <a:pt x="45" y="853"/>
                    <a:pt x="0" y="953"/>
                    <a:pt x="93" y="1002"/>
                  </a:cubicBezTo>
                  <a:cubicBezTo>
                    <a:pt x="470" y="1165"/>
                    <a:pt x="821" y="1327"/>
                    <a:pt x="1179" y="1542"/>
                  </a:cubicBezTo>
                  <a:cubicBezTo>
                    <a:pt x="1193" y="1549"/>
                    <a:pt x="1207" y="1552"/>
                    <a:pt x="1220" y="1552"/>
                  </a:cubicBezTo>
                  <a:cubicBezTo>
                    <a:pt x="1255" y="1552"/>
                    <a:pt x="1283" y="1528"/>
                    <a:pt x="1283" y="1490"/>
                  </a:cubicBezTo>
                  <a:cubicBezTo>
                    <a:pt x="1446" y="1028"/>
                    <a:pt x="1693" y="566"/>
                    <a:pt x="1881" y="130"/>
                  </a:cubicBezTo>
                  <a:cubicBezTo>
                    <a:pt x="1916" y="61"/>
                    <a:pt x="1855" y="0"/>
                    <a:pt x="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ctrTitle"/>
          </p:nvPr>
        </p:nvSpPr>
        <p:spPr>
          <a:xfrm>
            <a:off x="720000" y="2450438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7" name="Google Shape;387;p2"/>
          <p:cNvSpPr txBox="1">
            <a:spLocks noGrp="1"/>
          </p:cNvSpPr>
          <p:nvPr>
            <p:ph type="subTitle" idx="1"/>
          </p:nvPr>
        </p:nvSpPr>
        <p:spPr>
          <a:xfrm>
            <a:off x="720000" y="3117950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2"/>
          <p:cNvSpPr/>
          <p:nvPr/>
        </p:nvSpPr>
        <p:spPr>
          <a:xfrm>
            <a:off x="2406975" y="3647350"/>
            <a:ext cx="17575" cy="17575"/>
          </a:xfrm>
          <a:custGeom>
            <a:avLst/>
            <a:gdLst/>
            <a:ahLst/>
            <a:cxnLst/>
            <a:rect l="l" t="t" r="r" b="b"/>
            <a:pathLst>
              <a:path w="703" h="703" extrusionOk="0">
                <a:moveTo>
                  <a:pt x="351" y="0"/>
                </a:moveTo>
                <a:cubicBezTo>
                  <a:pt x="293" y="0"/>
                  <a:pt x="241" y="0"/>
                  <a:pt x="215" y="26"/>
                </a:cubicBezTo>
                <a:cubicBezTo>
                  <a:pt x="163" y="26"/>
                  <a:pt x="130" y="52"/>
                  <a:pt x="78" y="78"/>
                </a:cubicBezTo>
                <a:cubicBezTo>
                  <a:pt x="52" y="137"/>
                  <a:pt x="26" y="163"/>
                  <a:pt x="26" y="215"/>
                </a:cubicBezTo>
                <a:cubicBezTo>
                  <a:pt x="0" y="241"/>
                  <a:pt x="0" y="299"/>
                  <a:pt x="0" y="351"/>
                </a:cubicBezTo>
                <a:lnTo>
                  <a:pt x="0" y="436"/>
                </a:lnTo>
                <a:cubicBezTo>
                  <a:pt x="26" y="488"/>
                  <a:pt x="52" y="540"/>
                  <a:pt x="78" y="598"/>
                </a:cubicBezTo>
                <a:cubicBezTo>
                  <a:pt x="104" y="598"/>
                  <a:pt x="130" y="624"/>
                  <a:pt x="163" y="650"/>
                </a:cubicBezTo>
                <a:cubicBezTo>
                  <a:pt x="215" y="676"/>
                  <a:pt x="267" y="702"/>
                  <a:pt x="351" y="702"/>
                </a:cubicBezTo>
                <a:cubicBezTo>
                  <a:pt x="378" y="702"/>
                  <a:pt x="430" y="676"/>
                  <a:pt x="488" y="650"/>
                </a:cubicBezTo>
                <a:cubicBezTo>
                  <a:pt x="514" y="650"/>
                  <a:pt x="566" y="624"/>
                  <a:pt x="592" y="598"/>
                </a:cubicBezTo>
                <a:cubicBezTo>
                  <a:pt x="618" y="566"/>
                  <a:pt x="651" y="514"/>
                  <a:pt x="677" y="488"/>
                </a:cubicBezTo>
                <a:cubicBezTo>
                  <a:pt x="677" y="436"/>
                  <a:pt x="703" y="377"/>
                  <a:pt x="703" y="351"/>
                </a:cubicBezTo>
                <a:cubicBezTo>
                  <a:pt x="677" y="299"/>
                  <a:pt x="677" y="273"/>
                  <a:pt x="677" y="241"/>
                </a:cubicBezTo>
                <a:cubicBezTo>
                  <a:pt x="677" y="189"/>
                  <a:pt x="618" y="137"/>
                  <a:pt x="592" y="78"/>
                </a:cubicBezTo>
                <a:cubicBezTo>
                  <a:pt x="566" y="78"/>
                  <a:pt x="540" y="52"/>
                  <a:pt x="514" y="26"/>
                </a:cubicBezTo>
                <a:cubicBezTo>
                  <a:pt x="456" y="0"/>
                  <a:pt x="404" y="0"/>
                  <a:pt x="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16"/>
          <p:cNvSpPr/>
          <p:nvPr/>
        </p:nvSpPr>
        <p:spPr>
          <a:xfrm>
            <a:off x="1007125" y="1714825"/>
            <a:ext cx="6983699" cy="2440690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16"/>
          <p:cNvSpPr/>
          <p:nvPr/>
        </p:nvSpPr>
        <p:spPr>
          <a:xfrm>
            <a:off x="1007125" y="1830175"/>
            <a:ext cx="7129847" cy="2388215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16"/>
          <p:cNvSpPr/>
          <p:nvPr/>
        </p:nvSpPr>
        <p:spPr>
          <a:xfrm rot="8999984">
            <a:off x="-1118260" y="-190209"/>
            <a:ext cx="3132992" cy="128961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16"/>
          <p:cNvSpPr/>
          <p:nvPr/>
        </p:nvSpPr>
        <p:spPr>
          <a:xfrm rot="-2077004">
            <a:off x="7782942" y="-492799"/>
            <a:ext cx="1762863" cy="1624426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16"/>
          <p:cNvSpPr/>
          <p:nvPr/>
        </p:nvSpPr>
        <p:spPr>
          <a:xfrm>
            <a:off x="197452" y="1488575"/>
            <a:ext cx="377803" cy="348159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16"/>
          <p:cNvSpPr/>
          <p:nvPr/>
        </p:nvSpPr>
        <p:spPr>
          <a:xfrm>
            <a:off x="8409400" y="1533231"/>
            <a:ext cx="509948" cy="504469"/>
          </a:xfrm>
          <a:custGeom>
            <a:avLst/>
            <a:gdLst/>
            <a:ahLst/>
            <a:cxnLst/>
            <a:rect l="l" t="t" r="r" b="b"/>
            <a:pathLst>
              <a:path w="9771" h="9666" extrusionOk="0">
                <a:moveTo>
                  <a:pt x="3905" y="1070"/>
                </a:moveTo>
                <a:cubicBezTo>
                  <a:pt x="3948" y="1070"/>
                  <a:pt x="3990" y="1074"/>
                  <a:pt x="4032" y="1085"/>
                </a:cubicBezTo>
                <a:cubicBezTo>
                  <a:pt x="4203" y="1126"/>
                  <a:pt x="4317" y="1294"/>
                  <a:pt x="4298" y="1484"/>
                </a:cubicBezTo>
                <a:cubicBezTo>
                  <a:pt x="4280" y="1669"/>
                  <a:pt x="4167" y="1859"/>
                  <a:pt x="4013" y="2008"/>
                </a:cubicBezTo>
                <a:cubicBezTo>
                  <a:pt x="3674" y="2348"/>
                  <a:pt x="3149" y="2519"/>
                  <a:pt x="2656" y="2556"/>
                </a:cubicBezTo>
                <a:cubicBezTo>
                  <a:pt x="2635" y="2556"/>
                  <a:pt x="2613" y="2557"/>
                  <a:pt x="2592" y="2557"/>
                </a:cubicBezTo>
                <a:lnTo>
                  <a:pt x="2592" y="2557"/>
                </a:lnTo>
                <a:cubicBezTo>
                  <a:pt x="2651" y="2274"/>
                  <a:pt x="2762" y="1997"/>
                  <a:pt x="2923" y="1746"/>
                </a:cubicBezTo>
                <a:cubicBezTo>
                  <a:pt x="3054" y="1538"/>
                  <a:pt x="3222" y="1352"/>
                  <a:pt x="3430" y="1217"/>
                </a:cubicBezTo>
                <a:cubicBezTo>
                  <a:pt x="3567" y="1145"/>
                  <a:pt x="3738" y="1070"/>
                  <a:pt x="3905" y="1070"/>
                </a:cubicBezTo>
                <a:close/>
                <a:moveTo>
                  <a:pt x="6560" y="3931"/>
                </a:moveTo>
                <a:cubicBezTo>
                  <a:pt x="6728" y="3931"/>
                  <a:pt x="6882" y="4044"/>
                  <a:pt x="6900" y="4216"/>
                </a:cubicBezTo>
                <a:cubicBezTo>
                  <a:pt x="6918" y="4406"/>
                  <a:pt x="6823" y="4609"/>
                  <a:pt x="6710" y="4763"/>
                </a:cubicBezTo>
                <a:cubicBezTo>
                  <a:pt x="6432" y="5117"/>
                  <a:pt x="5964" y="5342"/>
                  <a:pt x="5538" y="5439"/>
                </a:cubicBezTo>
                <a:lnTo>
                  <a:pt x="5538" y="5439"/>
                </a:lnTo>
                <a:cubicBezTo>
                  <a:pt x="5553" y="5221"/>
                  <a:pt x="5598" y="5005"/>
                  <a:pt x="5674" y="4799"/>
                </a:cubicBezTo>
                <a:cubicBezTo>
                  <a:pt x="5751" y="4573"/>
                  <a:pt x="5864" y="4347"/>
                  <a:pt x="6031" y="4198"/>
                </a:cubicBezTo>
                <a:cubicBezTo>
                  <a:pt x="6162" y="4067"/>
                  <a:pt x="6370" y="3931"/>
                  <a:pt x="6560" y="3931"/>
                </a:cubicBezTo>
                <a:close/>
                <a:moveTo>
                  <a:pt x="8983" y="6480"/>
                </a:moveTo>
                <a:cubicBezTo>
                  <a:pt x="9076" y="6480"/>
                  <a:pt x="9165" y="6511"/>
                  <a:pt x="9234" y="6591"/>
                </a:cubicBezTo>
                <a:cubicBezTo>
                  <a:pt x="9406" y="6758"/>
                  <a:pt x="9388" y="7043"/>
                  <a:pt x="9275" y="7233"/>
                </a:cubicBezTo>
                <a:cubicBezTo>
                  <a:pt x="9103" y="7478"/>
                  <a:pt x="8840" y="7627"/>
                  <a:pt x="8555" y="7740"/>
                </a:cubicBezTo>
                <a:cubicBezTo>
                  <a:pt x="8438" y="7780"/>
                  <a:pt x="8316" y="7809"/>
                  <a:pt x="8192" y="7827"/>
                </a:cubicBezTo>
                <a:lnTo>
                  <a:pt x="8192" y="7827"/>
                </a:lnTo>
                <a:cubicBezTo>
                  <a:pt x="8177" y="7717"/>
                  <a:pt x="8173" y="7606"/>
                  <a:pt x="8180" y="7496"/>
                </a:cubicBezTo>
                <a:cubicBezTo>
                  <a:pt x="8198" y="7079"/>
                  <a:pt x="8406" y="6686"/>
                  <a:pt x="8804" y="6514"/>
                </a:cubicBezTo>
                <a:cubicBezTo>
                  <a:pt x="8863" y="6493"/>
                  <a:pt x="8924" y="6480"/>
                  <a:pt x="8983" y="6480"/>
                </a:cubicBezTo>
                <a:close/>
                <a:moveTo>
                  <a:pt x="175" y="1"/>
                </a:moveTo>
                <a:cubicBezTo>
                  <a:pt x="108" y="1"/>
                  <a:pt x="45" y="40"/>
                  <a:pt x="37" y="126"/>
                </a:cubicBezTo>
                <a:cubicBezTo>
                  <a:pt x="1" y="728"/>
                  <a:pt x="168" y="1330"/>
                  <a:pt x="526" y="1823"/>
                </a:cubicBezTo>
                <a:cubicBezTo>
                  <a:pt x="865" y="2311"/>
                  <a:pt x="1376" y="2651"/>
                  <a:pt x="1960" y="2782"/>
                </a:cubicBezTo>
                <a:cubicBezTo>
                  <a:pt x="2059" y="2805"/>
                  <a:pt x="2161" y="2822"/>
                  <a:pt x="2263" y="2832"/>
                </a:cubicBezTo>
                <a:lnTo>
                  <a:pt x="2263" y="2832"/>
                </a:lnTo>
                <a:cubicBezTo>
                  <a:pt x="2176" y="3789"/>
                  <a:pt x="2547" y="4786"/>
                  <a:pt x="3376" y="5329"/>
                </a:cubicBezTo>
                <a:cubicBezTo>
                  <a:pt x="3837" y="5639"/>
                  <a:pt x="4397" y="5798"/>
                  <a:pt x="4957" y="5798"/>
                </a:cubicBezTo>
                <a:cubicBezTo>
                  <a:pt x="5054" y="5798"/>
                  <a:pt x="5151" y="5793"/>
                  <a:pt x="5247" y="5784"/>
                </a:cubicBezTo>
                <a:lnTo>
                  <a:pt x="5247" y="5784"/>
                </a:lnTo>
                <a:cubicBezTo>
                  <a:pt x="5284" y="6292"/>
                  <a:pt x="5454" y="6779"/>
                  <a:pt x="5769" y="7193"/>
                </a:cubicBezTo>
                <a:cubicBezTo>
                  <a:pt x="6254" y="7807"/>
                  <a:pt x="7035" y="8152"/>
                  <a:pt x="7816" y="8152"/>
                </a:cubicBezTo>
                <a:cubicBezTo>
                  <a:pt x="7864" y="8152"/>
                  <a:pt x="7911" y="8151"/>
                  <a:pt x="7958" y="8148"/>
                </a:cubicBezTo>
                <a:lnTo>
                  <a:pt x="7958" y="8148"/>
                </a:lnTo>
                <a:cubicBezTo>
                  <a:pt x="7963" y="8163"/>
                  <a:pt x="7967" y="8178"/>
                  <a:pt x="7972" y="8192"/>
                </a:cubicBezTo>
                <a:cubicBezTo>
                  <a:pt x="8126" y="8681"/>
                  <a:pt x="8442" y="9115"/>
                  <a:pt x="8876" y="9400"/>
                </a:cubicBezTo>
                <a:cubicBezTo>
                  <a:pt x="9085" y="9531"/>
                  <a:pt x="9311" y="9626"/>
                  <a:pt x="9555" y="9663"/>
                </a:cubicBezTo>
                <a:cubicBezTo>
                  <a:pt x="9566" y="9665"/>
                  <a:pt x="9576" y="9666"/>
                  <a:pt x="9586" y="9666"/>
                </a:cubicBezTo>
                <a:cubicBezTo>
                  <a:pt x="9748" y="9666"/>
                  <a:pt x="9771" y="9399"/>
                  <a:pt x="9596" y="9382"/>
                </a:cubicBezTo>
                <a:cubicBezTo>
                  <a:pt x="8954" y="9266"/>
                  <a:pt x="8444" y="8733"/>
                  <a:pt x="8255" y="8115"/>
                </a:cubicBezTo>
                <a:lnTo>
                  <a:pt x="8255" y="8115"/>
                </a:lnTo>
                <a:cubicBezTo>
                  <a:pt x="8475" y="8077"/>
                  <a:pt x="8691" y="8010"/>
                  <a:pt x="8895" y="7912"/>
                </a:cubicBezTo>
                <a:cubicBezTo>
                  <a:pt x="9198" y="7758"/>
                  <a:pt x="9519" y="7514"/>
                  <a:pt x="9614" y="7174"/>
                </a:cubicBezTo>
                <a:cubicBezTo>
                  <a:pt x="9709" y="6871"/>
                  <a:pt x="9632" y="6532"/>
                  <a:pt x="9406" y="6329"/>
                </a:cubicBezTo>
                <a:cubicBezTo>
                  <a:pt x="9280" y="6230"/>
                  <a:pt x="9142" y="6189"/>
                  <a:pt x="9002" y="6189"/>
                </a:cubicBezTo>
                <a:cubicBezTo>
                  <a:pt x="8660" y="6189"/>
                  <a:pt x="8312" y="6437"/>
                  <a:pt x="8126" y="6704"/>
                </a:cubicBezTo>
                <a:cubicBezTo>
                  <a:pt x="7906" y="7038"/>
                  <a:pt x="7845" y="7461"/>
                  <a:pt x="7896" y="7852"/>
                </a:cubicBezTo>
                <a:lnTo>
                  <a:pt x="7896" y="7852"/>
                </a:lnTo>
                <a:cubicBezTo>
                  <a:pt x="7878" y="7853"/>
                  <a:pt x="7859" y="7853"/>
                  <a:pt x="7841" y="7853"/>
                </a:cubicBezTo>
                <a:cubicBezTo>
                  <a:pt x="7814" y="7854"/>
                  <a:pt x="7787" y="7854"/>
                  <a:pt x="7761" y="7854"/>
                </a:cubicBezTo>
                <a:cubicBezTo>
                  <a:pt x="7297" y="7854"/>
                  <a:pt x="6819" y="7706"/>
                  <a:pt x="6447" y="7437"/>
                </a:cubicBezTo>
                <a:cubicBezTo>
                  <a:pt x="5886" y="7043"/>
                  <a:pt x="5575" y="6400"/>
                  <a:pt x="5537" y="5740"/>
                </a:cubicBezTo>
                <a:lnTo>
                  <a:pt x="5537" y="5740"/>
                </a:lnTo>
                <a:cubicBezTo>
                  <a:pt x="5895" y="5667"/>
                  <a:pt x="6240" y="5525"/>
                  <a:pt x="6542" y="5311"/>
                </a:cubicBezTo>
                <a:cubicBezTo>
                  <a:pt x="6768" y="5157"/>
                  <a:pt x="6954" y="4949"/>
                  <a:pt x="7085" y="4704"/>
                </a:cubicBezTo>
                <a:cubicBezTo>
                  <a:pt x="7180" y="4496"/>
                  <a:pt x="7239" y="4216"/>
                  <a:pt x="7126" y="3990"/>
                </a:cubicBezTo>
                <a:cubicBezTo>
                  <a:pt x="7025" y="3772"/>
                  <a:pt x="6821" y="3644"/>
                  <a:pt x="6576" y="3644"/>
                </a:cubicBezTo>
                <a:cubicBezTo>
                  <a:pt x="6546" y="3644"/>
                  <a:pt x="6515" y="3646"/>
                  <a:pt x="6483" y="3650"/>
                </a:cubicBezTo>
                <a:cubicBezTo>
                  <a:pt x="6221" y="3669"/>
                  <a:pt x="5977" y="3840"/>
                  <a:pt x="5787" y="4026"/>
                </a:cubicBezTo>
                <a:cubicBezTo>
                  <a:pt x="5597" y="4216"/>
                  <a:pt x="5466" y="4460"/>
                  <a:pt x="5389" y="4723"/>
                </a:cubicBezTo>
                <a:cubicBezTo>
                  <a:pt x="5307" y="4964"/>
                  <a:pt x="5251" y="5231"/>
                  <a:pt x="5241" y="5491"/>
                </a:cubicBezTo>
                <a:lnTo>
                  <a:pt x="5241" y="5491"/>
                </a:lnTo>
                <a:cubicBezTo>
                  <a:pt x="5147" y="5502"/>
                  <a:pt x="5053" y="5507"/>
                  <a:pt x="4959" y="5507"/>
                </a:cubicBezTo>
                <a:cubicBezTo>
                  <a:pt x="4662" y="5507"/>
                  <a:pt x="4366" y="5456"/>
                  <a:pt x="4090" y="5365"/>
                </a:cubicBezTo>
                <a:cubicBezTo>
                  <a:pt x="3620" y="5198"/>
                  <a:pt x="3222" y="4913"/>
                  <a:pt x="2941" y="4496"/>
                </a:cubicBezTo>
                <a:cubicBezTo>
                  <a:pt x="2674" y="4103"/>
                  <a:pt x="2543" y="3614"/>
                  <a:pt x="2543" y="3121"/>
                </a:cubicBezTo>
                <a:cubicBezTo>
                  <a:pt x="2540" y="3030"/>
                  <a:pt x="2542" y="2938"/>
                  <a:pt x="2549" y="2846"/>
                </a:cubicBezTo>
                <a:lnTo>
                  <a:pt x="2549" y="2846"/>
                </a:lnTo>
                <a:cubicBezTo>
                  <a:pt x="2936" y="2844"/>
                  <a:pt x="3321" y="2758"/>
                  <a:pt x="3656" y="2596"/>
                </a:cubicBezTo>
                <a:cubicBezTo>
                  <a:pt x="3918" y="2461"/>
                  <a:pt x="4145" y="2311"/>
                  <a:pt x="4335" y="2085"/>
                </a:cubicBezTo>
                <a:cubicBezTo>
                  <a:pt x="4507" y="1895"/>
                  <a:pt x="4620" y="1633"/>
                  <a:pt x="4597" y="1352"/>
                </a:cubicBezTo>
                <a:cubicBezTo>
                  <a:pt x="4561" y="1085"/>
                  <a:pt x="4353" y="859"/>
                  <a:pt x="4090" y="805"/>
                </a:cubicBezTo>
                <a:cubicBezTo>
                  <a:pt x="4021" y="786"/>
                  <a:pt x="3951" y="778"/>
                  <a:pt x="3883" y="778"/>
                </a:cubicBezTo>
                <a:cubicBezTo>
                  <a:pt x="3671" y="778"/>
                  <a:pt x="3465" y="860"/>
                  <a:pt x="3281" y="972"/>
                </a:cubicBezTo>
                <a:cubicBezTo>
                  <a:pt x="2810" y="1257"/>
                  <a:pt x="2489" y="1805"/>
                  <a:pt x="2358" y="2311"/>
                </a:cubicBezTo>
                <a:cubicBezTo>
                  <a:pt x="2337" y="2388"/>
                  <a:pt x="2319" y="2465"/>
                  <a:pt x="2304" y="2543"/>
                </a:cubicBezTo>
                <a:lnTo>
                  <a:pt x="2304" y="2543"/>
                </a:lnTo>
                <a:cubicBezTo>
                  <a:pt x="1929" y="2501"/>
                  <a:pt x="1558" y="2371"/>
                  <a:pt x="1245" y="2144"/>
                </a:cubicBezTo>
                <a:cubicBezTo>
                  <a:pt x="829" y="1841"/>
                  <a:pt x="526" y="1389"/>
                  <a:pt x="394" y="900"/>
                </a:cubicBezTo>
                <a:cubicBezTo>
                  <a:pt x="340" y="651"/>
                  <a:pt x="299" y="407"/>
                  <a:pt x="340" y="163"/>
                </a:cubicBezTo>
                <a:cubicBezTo>
                  <a:pt x="340" y="59"/>
                  <a:pt x="255" y="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16"/>
          <p:cNvSpPr/>
          <p:nvPr/>
        </p:nvSpPr>
        <p:spPr>
          <a:xfrm>
            <a:off x="-493793" y="4438263"/>
            <a:ext cx="1650951" cy="88401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48" name="Google Shape;2248;p16"/>
          <p:cNvSpPr txBox="1">
            <a:spLocks noGrp="1"/>
          </p:cNvSpPr>
          <p:nvPr>
            <p:ph type="subTitle" idx="1"/>
          </p:nvPr>
        </p:nvSpPr>
        <p:spPr>
          <a:xfrm>
            <a:off x="1202425" y="2917148"/>
            <a:ext cx="193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49" name="Google Shape;2249;p16"/>
          <p:cNvSpPr txBox="1">
            <a:spLocks noGrp="1"/>
          </p:cNvSpPr>
          <p:nvPr>
            <p:ph type="title" idx="2"/>
          </p:nvPr>
        </p:nvSpPr>
        <p:spPr>
          <a:xfrm>
            <a:off x="1202425" y="2690300"/>
            <a:ext cx="19365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0" name="Google Shape;2250;p16"/>
          <p:cNvSpPr txBox="1">
            <a:spLocks noGrp="1"/>
          </p:cNvSpPr>
          <p:nvPr>
            <p:ph type="subTitle" idx="3"/>
          </p:nvPr>
        </p:nvSpPr>
        <p:spPr>
          <a:xfrm>
            <a:off x="3603804" y="2917148"/>
            <a:ext cx="193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51" name="Google Shape;2251;p16"/>
          <p:cNvSpPr txBox="1">
            <a:spLocks noGrp="1"/>
          </p:cNvSpPr>
          <p:nvPr>
            <p:ph type="title" idx="4"/>
          </p:nvPr>
        </p:nvSpPr>
        <p:spPr>
          <a:xfrm>
            <a:off x="3603807" y="2690300"/>
            <a:ext cx="19365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2" name="Google Shape;2252;p16"/>
          <p:cNvSpPr txBox="1">
            <a:spLocks noGrp="1"/>
          </p:cNvSpPr>
          <p:nvPr>
            <p:ph type="subTitle" idx="5"/>
          </p:nvPr>
        </p:nvSpPr>
        <p:spPr>
          <a:xfrm>
            <a:off x="6005184" y="2917148"/>
            <a:ext cx="193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23031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53" name="Google Shape;2253;p16"/>
          <p:cNvSpPr txBox="1">
            <a:spLocks noGrp="1"/>
          </p:cNvSpPr>
          <p:nvPr>
            <p:ph type="title" idx="6"/>
          </p:nvPr>
        </p:nvSpPr>
        <p:spPr>
          <a:xfrm>
            <a:off x="6005189" y="2690300"/>
            <a:ext cx="19365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254" name="Google Shape;2254;p16"/>
          <p:cNvGrpSpPr/>
          <p:nvPr/>
        </p:nvGrpSpPr>
        <p:grpSpPr>
          <a:xfrm>
            <a:off x="197450" y="649200"/>
            <a:ext cx="9740697" cy="5545451"/>
            <a:chOff x="197450" y="649200"/>
            <a:chExt cx="9740697" cy="5545451"/>
          </a:xfrm>
        </p:grpSpPr>
        <p:sp>
          <p:nvSpPr>
            <p:cNvPr id="2255" name="Google Shape;2255;p16"/>
            <p:cNvSpPr/>
            <p:nvPr/>
          </p:nvSpPr>
          <p:spPr>
            <a:xfrm>
              <a:off x="457200" y="1041257"/>
              <a:ext cx="134999" cy="101788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6"/>
            <p:cNvSpPr/>
            <p:nvPr/>
          </p:nvSpPr>
          <p:spPr>
            <a:xfrm>
              <a:off x="591486" y="1248133"/>
              <a:ext cx="148481" cy="11884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6"/>
            <p:cNvSpPr/>
            <p:nvPr/>
          </p:nvSpPr>
          <p:spPr>
            <a:xfrm>
              <a:off x="768629" y="1391349"/>
              <a:ext cx="165267" cy="141878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6"/>
            <p:cNvSpPr/>
            <p:nvPr/>
          </p:nvSpPr>
          <p:spPr>
            <a:xfrm>
              <a:off x="982557" y="1082686"/>
              <a:ext cx="183570" cy="135449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6"/>
            <p:cNvSpPr/>
            <p:nvPr/>
          </p:nvSpPr>
          <p:spPr>
            <a:xfrm>
              <a:off x="765325" y="995899"/>
              <a:ext cx="170177" cy="151878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6"/>
            <p:cNvSpPr/>
            <p:nvPr/>
          </p:nvSpPr>
          <p:spPr>
            <a:xfrm>
              <a:off x="1110593" y="1322598"/>
              <a:ext cx="166606" cy="158128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6"/>
            <p:cNvSpPr/>
            <p:nvPr/>
          </p:nvSpPr>
          <p:spPr>
            <a:xfrm>
              <a:off x="629254" y="811880"/>
              <a:ext cx="99017" cy="8437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6"/>
            <p:cNvSpPr/>
            <p:nvPr/>
          </p:nvSpPr>
          <p:spPr>
            <a:xfrm>
              <a:off x="775504" y="649200"/>
              <a:ext cx="201963" cy="1476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6"/>
            <p:cNvSpPr/>
            <p:nvPr/>
          </p:nvSpPr>
          <p:spPr>
            <a:xfrm>
              <a:off x="957200" y="1334206"/>
              <a:ext cx="74017" cy="60716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6"/>
            <p:cNvSpPr/>
            <p:nvPr/>
          </p:nvSpPr>
          <p:spPr>
            <a:xfrm>
              <a:off x="1039611" y="820987"/>
              <a:ext cx="116428" cy="7964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6"/>
            <p:cNvSpPr/>
            <p:nvPr/>
          </p:nvSpPr>
          <p:spPr>
            <a:xfrm rot="-7617272">
              <a:off x="7951637" y="4352681"/>
              <a:ext cx="1775213" cy="1414796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6"/>
            <p:cNvSpPr/>
            <p:nvPr/>
          </p:nvSpPr>
          <p:spPr>
            <a:xfrm rot="-7617272">
              <a:off x="8569907" y="4596201"/>
              <a:ext cx="212219" cy="57442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6"/>
            <p:cNvSpPr/>
            <p:nvPr/>
          </p:nvSpPr>
          <p:spPr>
            <a:xfrm rot="-7617272">
              <a:off x="8424767" y="4455423"/>
              <a:ext cx="175753" cy="54700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6"/>
            <p:cNvSpPr/>
            <p:nvPr/>
          </p:nvSpPr>
          <p:spPr>
            <a:xfrm rot="-7617272">
              <a:off x="8582980" y="4366644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6"/>
            <p:cNvSpPr/>
            <p:nvPr/>
          </p:nvSpPr>
          <p:spPr>
            <a:xfrm rot="-7617272">
              <a:off x="8440250" y="4279987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6"/>
            <p:cNvSpPr/>
            <p:nvPr/>
          </p:nvSpPr>
          <p:spPr>
            <a:xfrm rot="-7617272">
              <a:off x="8283637" y="4424819"/>
              <a:ext cx="199196" cy="6854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6"/>
            <p:cNvSpPr/>
            <p:nvPr/>
          </p:nvSpPr>
          <p:spPr>
            <a:xfrm rot="-7617272">
              <a:off x="8210866" y="4101533"/>
              <a:ext cx="144633" cy="66216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6"/>
            <p:cNvSpPr/>
            <p:nvPr/>
          </p:nvSpPr>
          <p:spPr>
            <a:xfrm rot="-7617272">
              <a:off x="8485610" y="4058069"/>
              <a:ext cx="134762" cy="51547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6"/>
            <p:cNvSpPr/>
            <p:nvPr/>
          </p:nvSpPr>
          <p:spPr>
            <a:xfrm rot="-7617272">
              <a:off x="8255710" y="3944564"/>
              <a:ext cx="126674" cy="58401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6"/>
            <p:cNvSpPr/>
            <p:nvPr/>
          </p:nvSpPr>
          <p:spPr>
            <a:xfrm rot="-7617272">
              <a:off x="8808025" y="4301835"/>
              <a:ext cx="152721" cy="57853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6"/>
            <p:cNvSpPr/>
            <p:nvPr/>
          </p:nvSpPr>
          <p:spPr>
            <a:xfrm rot="-7617272">
              <a:off x="8854309" y="4586749"/>
              <a:ext cx="165060" cy="596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6"/>
            <p:cNvSpPr/>
            <p:nvPr/>
          </p:nvSpPr>
          <p:spPr>
            <a:xfrm rot="-7617272">
              <a:off x="8656569" y="4127802"/>
              <a:ext cx="162592" cy="70877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6"/>
            <p:cNvSpPr/>
            <p:nvPr/>
          </p:nvSpPr>
          <p:spPr>
            <a:xfrm rot="-7617272">
              <a:off x="8478683" y="3853648"/>
              <a:ext cx="131609" cy="56482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6"/>
            <p:cNvSpPr/>
            <p:nvPr/>
          </p:nvSpPr>
          <p:spPr>
            <a:xfrm rot="-7617272">
              <a:off x="8477290" y="4743107"/>
              <a:ext cx="173148" cy="71151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6"/>
            <p:cNvSpPr/>
            <p:nvPr/>
          </p:nvSpPr>
          <p:spPr>
            <a:xfrm rot="-7617272">
              <a:off x="8705790" y="3887816"/>
              <a:ext cx="127222" cy="63200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6"/>
            <p:cNvSpPr/>
            <p:nvPr/>
          </p:nvSpPr>
          <p:spPr>
            <a:xfrm rot="-7617272">
              <a:off x="8812929" y="4769773"/>
              <a:ext cx="165197" cy="66079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6"/>
            <p:cNvSpPr/>
            <p:nvPr/>
          </p:nvSpPr>
          <p:spPr>
            <a:xfrm rot="-7617272">
              <a:off x="8935557" y="4155571"/>
              <a:ext cx="144633" cy="58401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6"/>
            <p:cNvSpPr/>
            <p:nvPr/>
          </p:nvSpPr>
          <p:spPr>
            <a:xfrm rot="-7617272">
              <a:off x="8982770" y="4496769"/>
              <a:ext cx="162592" cy="57442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6"/>
            <p:cNvSpPr/>
            <p:nvPr/>
          </p:nvSpPr>
          <p:spPr>
            <a:xfrm>
              <a:off x="406238" y="4308311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6"/>
            <p:cNvSpPr/>
            <p:nvPr/>
          </p:nvSpPr>
          <p:spPr>
            <a:xfrm>
              <a:off x="484546" y="4152108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6"/>
            <p:cNvSpPr/>
            <p:nvPr/>
          </p:nvSpPr>
          <p:spPr>
            <a:xfrm>
              <a:off x="701839" y="4218178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6"/>
            <p:cNvSpPr/>
            <p:nvPr/>
          </p:nvSpPr>
          <p:spPr>
            <a:xfrm>
              <a:off x="740734" y="4034800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6"/>
            <p:cNvSpPr/>
            <p:nvPr/>
          </p:nvSpPr>
          <p:spPr>
            <a:xfrm>
              <a:off x="586399" y="440508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16"/>
            <p:cNvSpPr/>
            <p:nvPr/>
          </p:nvSpPr>
          <p:spPr>
            <a:xfrm>
              <a:off x="623427" y="4177416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16"/>
            <p:cNvSpPr/>
            <p:nvPr/>
          </p:nvSpPr>
          <p:spPr>
            <a:xfrm>
              <a:off x="363505" y="4105123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6"/>
            <p:cNvSpPr/>
            <p:nvPr/>
          </p:nvSpPr>
          <p:spPr>
            <a:xfrm>
              <a:off x="197450" y="4275017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6"/>
            <p:cNvSpPr/>
            <p:nvPr/>
          </p:nvSpPr>
          <p:spPr>
            <a:xfrm>
              <a:off x="433931" y="4001402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6"/>
            <p:cNvSpPr/>
            <p:nvPr/>
          </p:nvSpPr>
          <p:spPr>
            <a:xfrm>
              <a:off x="844454" y="423778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6"/>
            <p:cNvSpPr/>
            <p:nvPr/>
          </p:nvSpPr>
          <p:spPr>
            <a:xfrm>
              <a:off x="791453" y="4425619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6"/>
            <p:cNvSpPr/>
            <p:nvPr/>
          </p:nvSpPr>
          <p:spPr>
            <a:xfrm>
              <a:off x="969228" y="4192870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6"/>
            <p:cNvSpPr/>
            <p:nvPr/>
          </p:nvSpPr>
          <p:spPr>
            <a:xfrm>
              <a:off x="980949" y="434534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6"/>
            <p:cNvSpPr/>
            <p:nvPr/>
          </p:nvSpPr>
          <p:spPr>
            <a:xfrm>
              <a:off x="427811" y="4527473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6"/>
            <p:cNvSpPr/>
            <p:nvPr/>
          </p:nvSpPr>
          <p:spPr>
            <a:xfrm>
              <a:off x="646867" y="4572488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16"/>
            <p:cNvSpPr/>
            <p:nvPr/>
          </p:nvSpPr>
          <p:spPr>
            <a:xfrm>
              <a:off x="924629" y="4466900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16"/>
            <p:cNvSpPr/>
            <p:nvPr/>
          </p:nvSpPr>
          <p:spPr>
            <a:xfrm>
              <a:off x="238212" y="4417633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16"/>
            <p:cNvSpPr/>
            <p:nvPr/>
          </p:nvSpPr>
          <p:spPr>
            <a:xfrm>
              <a:off x="572812" y="394280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16"/>
            <p:cNvSpPr/>
            <p:nvPr/>
          </p:nvSpPr>
          <p:spPr>
            <a:xfrm>
              <a:off x="914775" y="405398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1086535" y="4261430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543251" y="4292857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65715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13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7355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/>
          <p:nvPr/>
        </p:nvSpPr>
        <p:spPr>
          <a:xfrm>
            <a:off x="548100" y="397750"/>
            <a:ext cx="8057499" cy="4393115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/>
          <p:nvPr/>
        </p:nvSpPr>
        <p:spPr>
          <a:xfrm flipH="1">
            <a:off x="7647250" y="1346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4"/>
          <p:cNvSpPr/>
          <p:nvPr/>
        </p:nvSpPr>
        <p:spPr>
          <a:xfrm flipH="1">
            <a:off x="-68975" y="40539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720000" y="537875"/>
            <a:ext cx="51216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7201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0" name="Google Shape;40;p4"/>
          <p:cNvGrpSpPr/>
          <p:nvPr/>
        </p:nvGrpSpPr>
        <p:grpSpPr>
          <a:xfrm>
            <a:off x="7110451" y="4123771"/>
            <a:ext cx="2429676" cy="1216626"/>
            <a:chOff x="7110451" y="4123771"/>
            <a:chExt cx="2429676" cy="1216626"/>
          </a:xfrm>
        </p:grpSpPr>
        <p:sp>
          <p:nvSpPr>
            <p:cNvPr id="41" name="Google Shape;41;p4"/>
            <p:cNvSpPr/>
            <p:nvPr/>
          </p:nvSpPr>
          <p:spPr>
            <a:xfrm rot="-542283">
              <a:off x="7163768" y="4300881"/>
              <a:ext cx="2323042" cy="862406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 rot="-542283">
              <a:off x="7295490" y="4456349"/>
              <a:ext cx="2071279" cy="555861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50148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229700" y="3244414"/>
            <a:ext cx="468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3668675" y="1201789"/>
            <a:ext cx="18207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 rot="408">
            <a:off x="3309250" y="4063764"/>
            <a:ext cx="25257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990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257775" y="2361775"/>
            <a:ext cx="4628400" cy="17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9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6240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9"/>
          <p:cNvSpPr/>
          <p:nvPr/>
        </p:nvSpPr>
        <p:spPr>
          <a:xfrm>
            <a:off x="720000" y="1316560"/>
            <a:ext cx="4162800" cy="1869900"/>
          </a:xfrm>
          <a:prstGeom prst="roundRect">
            <a:avLst>
              <a:gd name="adj" fmla="val 696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720100" y="1395138"/>
            <a:ext cx="4162800" cy="17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1118100" y="3344688"/>
            <a:ext cx="3366600" cy="12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2385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1"/>
          <p:cNvSpPr txBox="1">
            <a:spLocks noGrp="1"/>
          </p:cNvSpPr>
          <p:nvPr>
            <p:ph type="title" hasCustomPrompt="1"/>
          </p:nvPr>
        </p:nvSpPr>
        <p:spPr>
          <a:xfrm rot="509">
            <a:off x="1348150" y="2209892"/>
            <a:ext cx="4049700" cy="1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" name="Google Shape;53;p11"/>
          <p:cNvSpPr txBox="1">
            <a:spLocks noGrp="1"/>
          </p:cNvSpPr>
          <p:nvPr>
            <p:ph type="subTitle" idx="1"/>
          </p:nvPr>
        </p:nvSpPr>
        <p:spPr>
          <a:xfrm>
            <a:off x="1259325" y="4163100"/>
            <a:ext cx="42273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6796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951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1522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/>
          <p:nvPr/>
        </p:nvSpPr>
        <p:spPr>
          <a:xfrm>
            <a:off x="4440675" y="292900"/>
            <a:ext cx="3055554" cy="1404864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2" name="Google Shape;132;p22"/>
          <p:cNvGrpSpPr/>
          <p:nvPr/>
        </p:nvGrpSpPr>
        <p:grpSpPr>
          <a:xfrm>
            <a:off x="5929181" y="203520"/>
            <a:ext cx="3996082" cy="5775665"/>
            <a:chOff x="3773900" y="2531675"/>
            <a:chExt cx="1321150" cy="1909500"/>
          </a:xfrm>
        </p:grpSpPr>
        <p:sp>
          <p:nvSpPr>
            <p:cNvPr id="133" name="Google Shape;133;p22"/>
            <p:cNvSpPr/>
            <p:nvPr/>
          </p:nvSpPr>
          <p:spPr>
            <a:xfrm>
              <a:off x="4438575" y="3298925"/>
              <a:ext cx="656475" cy="482400"/>
            </a:xfrm>
            <a:custGeom>
              <a:avLst/>
              <a:gdLst/>
              <a:ahLst/>
              <a:cxnLst/>
              <a:rect l="l" t="t" r="r" b="b"/>
              <a:pathLst>
                <a:path w="26259" h="19296" extrusionOk="0">
                  <a:moveTo>
                    <a:pt x="14964" y="0"/>
                  </a:moveTo>
                  <a:cubicBezTo>
                    <a:pt x="13127" y="0"/>
                    <a:pt x="11521" y="973"/>
                    <a:pt x="10620" y="2428"/>
                  </a:cubicBezTo>
                  <a:cubicBezTo>
                    <a:pt x="9913" y="2104"/>
                    <a:pt x="9129" y="1918"/>
                    <a:pt x="8299" y="1918"/>
                  </a:cubicBezTo>
                  <a:cubicBezTo>
                    <a:pt x="5215" y="1918"/>
                    <a:pt x="2716" y="4417"/>
                    <a:pt x="2716" y="7501"/>
                  </a:cubicBezTo>
                  <a:cubicBezTo>
                    <a:pt x="2716" y="7538"/>
                    <a:pt x="2721" y="7574"/>
                    <a:pt x="2721" y="7612"/>
                  </a:cubicBezTo>
                  <a:cubicBezTo>
                    <a:pt x="1159" y="8002"/>
                    <a:pt x="1" y="9410"/>
                    <a:pt x="1" y="11093"/>
                  </a:cubicBezTo>
                  <a:cubicBezTo>
                    <a:pt x="1" y="13077"/>
                    <a:pt x="1609" y="14686"/>
                    <a:pt x="3594" y="14686"/>
                  </a:cubicBezTo>
                  <a:cubicBezTo>
                    <a:pt x="3856" y="14686"/>
                    <a:pt x="4112" y="14656"/>
                    <a:pt x="4358" y="14603"/>
                  </a:cubicBezTo>
                  <a:cubicBezTo>
                    <a:pt x="5338" y="16211"/>
                    <a:pt x="7104" y="17290"/>
                    <a:pt x="9125" y="17290"/>
                  </a:cubicBezTo>
                  <a:cubicBezTo>
                    <a:pt x="9278" y="17290"/>
                    <a:pt x="9428" y="17279"/>
                    <a:pt x="9580" y="17268"/>
                  </a:cubicBezTo>
                  <a:cubicBezTo>
                    <a:pt x="10603" y="18505"/>
                    <a:pt x="12152" y="19295"/>
                    <a:pt x="13884" y="19295"/>
                  </a:cubicBezTo>
                  <a:cubicBezTo>
                    <a:pt x="15664" y="19295"/>
                    <a:pt x="17245" y="18460"/>
                    <a:pt x="18268" y="17162"/>
                  </a:cubicBezTo>
                  <a:cubicBezTo>
                    <a:pt x="19088" y="17724"/>
                    <a:pt x="20082" y="18055"/>
                    <a:pt x="21151" y="18055"/>
                  </a:cubicBezTo>
                  <a:cubicBezTo>
                    <a:pt x="23973" y="18055"/>
                    <a:pt x="26259" y="15767"/>
                    <a:pt x="26259" y="12946"/>
                  </a:cubicBezTo>
                  <a:cubicBezTo>
                    <a:pt x="26259" y="10998"/>
                    <a:pt x="25173" y="9309"/>
                    <a:pt x="23573" y="8446"/>
                  </a:cubicBezTo>
                  <a:cubicBezTo>
                    <a:pt x="23671" y="8149"/>
                    <a:pt x="23728" y="7831"/>
                    <a:pt x="23728" y="7501"/>
                  </a:cubicBezTo>
                  <a:cubicBezTo>
                    <a:pt x="23728" y="5855"/>
                    <a:pt x="22393" y="4521"/>
                    <a:pt x="20749" y="4521"/>
                  </a:cubicBezTo>
                  <a:cubicBezTo>
                    <a:pt x="20506" y="4521"/>
                    <a:pt x="20273" y="4553"/>
                    <a:pt x="20046" y="4608"/>
                  </a:cubicBezTo>
                  <a:cubicBezTo>
                    <a:pt x="19795" y="2021"/>
                    <a:pt x="17616" y="0"/>
                    <a:pt x="1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22"/>
            <p:cNvSpPr/>
            <p:nvPr/>
          </p:nvSpPr>
          <p:spPr>
            <a:xfrm>
              <a:off x="4502075" y="3003450"/>
              <a:ext cx="430050" cy="320475"/>
            </a:xfrm>
            <a:custGeom>
              <a:avLst/>
              <a:gdLst/>
              <a:ahLst/>
              <a:cxnLst/>
              <a:rect l="l" t="t" r="r" b="b"/>
              <a:pathLst>
                <a:path w="17202" h="12819" extrusionOk="0">
                  <a:moveTo>
                    <a:pt x="9502" y="0"/>
                  </a:moveTo>
                  <a:cubicBezTo>
                    <a:pt x="7475" y="0"/>
                    <a:pt x="5818" y="1568"/>
                    <a:pt x="5668" y="3557"/>
                  </a:cubicBezTo>
                  <a:cubicBezTo>
                    <a:pt x="5094" y="2789"/>
                    <a:pt x="4180" y="2291"/>
                    <a:pt x="3149" y="2291"/>
                  </a:cubicBezTo>
                  <a:cubicBezTo>
                    <a:pt x="1409" y="2291"/>
                    <a:pt x="0" y="3701"/>
                    <a:pt x="0" y="5439"/>
                  </a:cubicBezTo>
                  <a:cubicBezTo>
                    <a:pt x="0" y="7177"/>
                    <a:pt x="1411" y="8587"/>
                    <a:pt x="3149" y="8587"/>
                  </a:cubicBezTo>
                  <a:cubicBezTo>
                    <a:pt x="3270" y="8587"/>
                    <a:pt x="3389" y="8578"/>
                    <a:pt x="3507" y="8565"/>
                  </a:cubicBezTo>
                  <a:lnTo>
                    <a:pt x="3507" y="8565"/>
                  </a:lnTo>
                  <a:cubicBezTo>
                    <a:pt x="3507" y="8581"/>
                    <a:pt x="3504" y="8596"/>
                    <a:pt x="3504" y="8614"/>
                  </a:cubicBezTo>
                  <a:cubicBezTo>
                    <a:pt x="3504" y="10935"/>
                    <a:pt x="5386" y="12818"/>
                    <a:pt x="7709" y="12818"/>
                  </a:cubicBezTo>
                  <a:cubicBezTo>
                    <a:pt x="9184" y="12818"/>
                    <a:pt x="10479" y="12058"/>
                    <a:pt x="11228" y="10909"/>
                  </a:cubicBezTo>
                  <a:cubicBezTo>
                    <a:pt x="11837" y="11314"/>
                    <a:pt x="12566" y="11549"/>
                    <a:pt x="13351" y="11549"/>
                  </a:cubicBezTo>
                  <a:cubicBezTo>
                    <a:pt x="15478" y="11549"/>
                    <a:pt x="17200" y="9825"/>
                    <a:pt x="17200" y="7699"/>
                  </a:cubicBezTo>
                  <a:cubicBezTo>
                    <a:pt x="17202" y="5572"/>
                    <a:pt x="15479" y="3850"/>
                    <a:pt x="13352" y="3850"/>
                  </a:cubicBezTo>
                  <a:cubicBezTo>
                    <a:pt x="13352" y="1723"/>
                    <a:pt x="11629" y="0"/>
                    <a:pt x="9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22"/>
            <p:cNvSpPr/>
            <p:nvPr/>
          </p:nvSpPr>
          <p:spPr>
            <a:xfrm>
              <a:off x="4116550" y="2531675"/>
              <a:ext cx="742825" cy="552675"/>
            </a:xfrm>
            <a:custGeom>
              <a:avLst/>
              <a:gdLst/>
              <a:ahLst/>
              <a:cxnLst/>
              <a:rect l="l" t="t" r="r" b="b"/>
              <a:pathLst>
                <a:path w="29713" h="22107" extrusionOk="0">
                  <a:moveTo>
                    <a:pt x="16286" y="1"/>
                  </a:moveTo>
                  <a:cubicBezTo>
                    <a:pt x="13244" y="1"/>
                    <a:pt x="10704" y="2112"/>
                    <a:pt x="10030" y="4945"/>
                  </a:cubicBezTo>
                  <a:cubicBezTo>
                    <a:pt x="9472" y="4603"/>
                    <a:pt x="8818" y="4402"/>
                    <a:pt x="8117" y="4402"/>
                  </a:cubicBezTo>
                  <a:cubicBezTo>
                    <a:pt x="6092" y="4402"/>
                    <a:pt x="4449" y="6044"/>
                    <a:pt x="4449" y="8070"/>
                  </a:cubicBezTo>
                  <a:cubicBezTo>
                    <a:pt x="4449" y="8176"/>
                    <a:pt x="4456" y="8278"/>
                    <a:pt x="4465" y="8382"/>
                  </a:cubicBezTo>
                  <a:cubicBezTo>
                    <a:pt x="1876" y="9214"/>
                    <a:pt x="1" y="11640"/>
                    <a:pt x="1" y="14507"/>
                  </a:cubicBezTo>
                  <a:cubicBezTo>
                    <a:pt x="1" y="18062"/>
                    <a:pt x="2883" y="20944"/>
                    <a:pt x="6437" y="20944"/>
                  </a:cubicBezTo>
                  <a:cubicBezTo>
                    <a:pt x="8161" y="20944"/>
                    <a:pt x="9723" y="20262"/>
                    <a:pt x="10880" y="19157"/>
                  </a:cubicBezTo>
                  <a:cubicBezTo>
                    <a:pt x="12026" y="20931"/>
                    <a:pt x="14016" y="22107"/>
                    <a:pt x="16286" y="22107"/>
                  </a:cubicBezTo>
                  <a:cubicBezTo>
                    <a:pt x="18986" y="22107"/>
                    <a:pt x="21293" y="20442"/>
                    <a:pt x="22249" y="18084"/>
                  </a:cubicBezTo>
                  <a:cubicBezTo>
                    <a:pt x="22585" y="18138"/>
                    <a:pt x="22927" y="18174"/>
                    <a:pt x="23277" y="18174"/>
                  </a:cubicBezTo>
                  <a:cubicBezTo>
                    <a:pt x="26831" y="18174"/>
                    <a:pt x="29713" y="15292"/>
                    <a:pt x="29713" y="11738"/>
                  </a:cubicBezTo>
                  <a:cubicBezTo>
                    <a:pt x="29713" y="8183"/>
                    <a:pt x="26831" y="5302"/>
                    <a:pt x="23277" y="5302"/>
                  </a:cubicBezTo>
                  <a:cubicBezTo>
                    <a:pt x="23055" y="5302"/>
                    <a:pt x="22836" y="5311"/>
                    <a:pt x="22619" y="5335"/>
                  </a:cubicBezTo>
                  <a:cubicBezTo>
                    <a:pt x="22095" y="2307"/>
                    <a:pt x="19462" y="1"/>
                    <a:pt x="16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22"/>
            <p:cNvSpPr/>
            <p:nvPr/>
          </p:nvSpPr>
          <p:spPr>
            <a:xfrm>
              <a:off x="4497225" y="3540050"/>
              <a:ext cx="269625" cy="357150"/>
            </a:xfrm>
            <a:custGeom>
              <a:avLst/>
              <a:gdLst/>
              <a:ahLst/>
              <a:cxnLst/>
              <a:rect l="l" t="t" r="r" b="b"/>
              <a:pathLst>
                <a:path w="10785" h="14286" extrusionOk="0">
                  <a:moveTo>
                    <a:pt x="10070" y="1"/>
                  </a:moveTo>
                  <a:lnTo>
                    <a:pt x="1" y="13409"/>
                  </a:lnTo>
                  <a:lnTo>
                    <a:pt x="1214" y="14286"/>
                  </a:lnTo>
                  <a:lnTo>
                    <a:pt x="10785" y="518"/>
                  </a:lnTo>
                  <a:lnTo>
                    <a:pt x="1007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22"/>
            <p:cNvSpPr/>
            <p:nvPr/>
          </p:nvSpPr>
          <p:spPr>
            <a:xfrm>
              <a:off x="4497225" y="3086075"/>
              <a:ext cx="230350" cy="305075"/>
            </a:xfrm>
            <a:custGeom>
              <a:avLst/>
              <a:gdLst/>
              <a:ahLst/>
              <a:cxnLst/>
              <a:rect l="l" t="t" r="r" b="b"/>
              <a:pathLst>
                <a:path w="9214" h="12203" extrusionOk="0">
                  <a:moveTo>
                    <a:pt x="8603" y="0"/>
                  </a:moveTo>
                  <a:lnTo>
                    <a:pt x="1" y="11454"/>
                  </a:lnTo>
                  <a:lnTo>
                    <a:pt x="1037" y="12202"/>
                  </a:lnTo>
                  <a:lnTo>
                    <a:pt x="9213" y="441"/>
                  </a:lnTo>
                  <a:lnTo>
                    <a:pt x="8603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22"/>
            <p:cNvSpPr/>
            <p:nvPr/>
          </p:nvSpPr>
          <p:spPr>
            <a:xfrm>
              <a:off x="4353075" y="2855950"/>
              <a:ext cx="170625" cy="225975"/>
            </a:xfrm>
            <a:custGeom>
              <a:avLst/>
              <a:gdLst/>
              <a:ahLst/>
              <a:cxnLst/>
              <a:rect l="l" t="t" r="r" b="b"/>
              <a:pathLst>
                <a:path w="6825" h="9039" extrusionOk="0">
                  <a:moveTo>
                    <a:pt x="454" y="1"/>
                  </a:moveTo>
                  <a:lnTo>
                    <a:pt x="0" y="327"/>
                  </a:lnTo>
                  <a:lnTo>
                    <a:pt x="6057" y="9039"/>
                  </a:lnTo>
                  <a:lnTo>
                    <a:pt x="6825" y="848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22"/>
            <p:cNvSpPr/>
            <p:nvPr/>
          </p:nvSpPr>
          <p:spPr>
            <a:xfrm>
              <a:off x="4463675" y="2762500"/>
              <a:ext cx="95200" cy="1678675"/>
            </a:xfrm>
            <a:custGeom>
              <a:avLst/>
              <a:gdLst/>
              <a:ahLst/>
              <a:cxnLst/>
              <a:rect l="l" t="t" r="r" b="b"/>
              <a:pathLst>
                <a:path w="3808" h="67147" extrusionOk="0">
                  <a:moveTo>
                    <a:pt x="1522" y="0"/>
                  </a:moveTo>
                  <a:lnTo>
                    <a:pt x="1" y="67146"/>
                  </a:lnTo>
                  <a:lnTo>
                    <a:pt x="3808" y="67146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22"/>
            <p:cNvSpPr/>
            <p:nvPr/>
          </p:nvSpPr>
          <p:spPr>
            <a:xfrm>
              <a:off x="3773900" y="3062131"/>
              <a:ext cx="808425" cy="596600"/>
            </a:xfrm>
            <a:custGeom>
              <a:avLst/>
              <a:gdLst/>
              <a:ahLst/>
              <a:cxnLst/>
              <a:rect l="l" t="t" r="r" b="b"/>
              <a:pathLst>
                <a:path w="32337" h="23864" extrusionOk="0">
                  <a:moveTo>
                    <a:pt x="12384" y="1"/>
                  </a:moveTo>
                  <a:cubicBezTo>
                    <a:pt x="9229" y="1"/>
                    <a:pt x="6608" y="2275"/>
                    <a:pt x="6058" y="5273"/>
                  </a:cubicBezTo>
                  <a:cubicBezTo>
                    <a:pt x="4024" y="5408"/>
                    <a:pt x="2417" y="7095"/>
                    <a:pt x="2417" y="9163"/>
                  </a:cubicBezTo>
                  <a:cubicBezTo>
                    <a:pt x="2417" y="9885"/>
                    <a:pt x="2616" y="10558"/>
                    <a:pt x="2957" y="11137"/>
                  </a:cubicBezTo>
                  <a:cubicBezTo>
                    <a:pt x="531" y="12964"/>
                    <a:pt x="1" y="16403"/>
                    <a:pt x="1790" y="18876"/>
                  </a:cubicBezTo>
                  <a:cubicBezTo>
                    <a:pt x="2883" y="20388"/>
                    <a:pt x="4591" y="21191"/>
                    <a:pt x="6324" y="21191"/>
                  </a:cubicBezTo>
                  <a:cubicBezTo>
                    <a:pt x="7460" y="21191"/>
                    <a:pt x="8607" y="20845"/>
                    <a:pt x="9598" y="20129"/>
                  </a:cubicBezTo>
                  <a:cubicBezTo>
                    <a:pt x="9620" y="20113"/>
                    <a:pt x="9640" y="20092"/>
                    <a:pt x="9663" y="20076"/>
                  </a:cubicBezTo>
                  <a:cubicBezTo>
                    <a:pt x="10855" y="22327"/>
                    <a:pt x="13218" y="23864"/>
                    <a:pt x="15944" y="23864"/>
                  </a:cubicBezTo>
                  <a:cubicBezTo>
                    <a:pt x="18364" y="23864"/>
                    <a:pt x="20500" y="22650"/>
                    <a:pt x="21784" y="20801"/>
                  </a:cubicBezTo>
                  <a:cubicBezTo>
                    <a:pt x="22403" y="21117"/>
                    <a:pt x="23100" y="21298"/>
                    <a:pt x="23842" y="21298"/>
                  </a:cubicBezTo>
                  <a:cubicBezTo>
                    <a:pt x="25772" y="21298"/>
                    <a:pt x="27418" y="20091"/>
                    <a:pt x="28073" y="18392"/>
                  </a:cubicBezTo>
                  <a:cubicBezTo>
                    <a:pt x="30534" y="17691"/>
                    <a:pt x="32337" y="15432"/>
                    <a:pt x="32337" y="12748"/>
                  </a:cubicBezTo>
                  <a:cubicBezTo>
                    <a:pt x="32337" y="9505"/>
                    <a:pt x="29708" y="6877"/>
                    <a:pt x="26466" y="6877"/>
                  </a:cubicBezTo>
                  <a:cubicBezTo>
                    <a:pt x="26145" y="6877"/>
                    <a:pt x="25831" y="6911"/>
                    <a:pt x="25524" y="6960"/>
                  </a:cubicBezTo>
                  <a:cubicBezTo>
                    <a:pt x="25558" y="6725"/>
                    <a:pt x="25583" y="6485"/>
                    <a:pt x="25583" y="6241"/>
                  </a:cubicBezTo>
                  <a:cubicBezTo>
                    <a:pt x="25583" y="3580"/>
                    <a:pt x="23425" y="1421"/>
                    <a:pt x="20762" y="1421"/>
                  </a:cubicBezTo>
                  <a:cubicBezTo>
                    <a:pt x="19537" y="1421"/>
                    <a:pt x="18421" y="1882"/>
                    <a:pt x="17571" y="2638"/>
                  </a:cubicBezTo>
                  <a:cubicBezTo>
                    <a:pt x="16400" y="1041"/>
                    <a:pt x="14514" y="1"/>
                    <a:pt x="12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22"/>
            <p:cNvSpPr/>
            <p:nvPr/>
          </p:nvSpPr>
          <p:spPr>
            <a:xfrm>
              <a:off x="4274075" y="3353775"/>
              <a:ext cx="238600" cy="316000"/>
            </a:xfrm>
            <a:custGeom>
              <a:avLst/>
              <a:gdLst/>
              <a:ahLst/>
              <a:cxnLst/>
              <a:rect l="l" t="t" r="r" b="b"/>
              <a:pathLst>
                <a:path w="9544" h="12640" extrusionOk="0">
                  <a:moveTo>
                    <a:pt x="634" y="1"/>
                  </a:moveTo>
                  <a:lnTo>
                    <a:pt x="0" y="457"/>
                  </a:lnTo>
                  <a:lnTo>
                    <a:pt x="8471" y="12640"/>
                  </a:lnTo>
                  <a:lnTo>
                    <a:pt x="9544" y="11865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4722300" y="2633100"/>
              <a:ext cx="60350" cy="93425"/>
            </a:xfrm>
            <a:custGeom>
              <a:avLst/>
              <a:gdLst/>
              <a:ahLst/>
              <a:cxnLst/>
              <a:rect l="l" t="t" r="r" b="b"/>
              <a:pathLst>
                <a:path w="2414" h="3737" extrusionOk="0">
                  <a:moveTo>
                    <a:pt x="1702" y="1"/>
                  </a:moveTo>
                  <a:cubicBezTo>
                    <a:pt x="1702" y="1"/>
                    <a:pt x="547" y="589"/>
                    <a:pt x="273" y="1621"/>
                  </a:cubicBezTo>
                  <a:cubicBezTo>
                    <a:pt x="1" y="2653"/>
                    <a:pt x="712" y="3736"/>
                    <a:pt x="712" y="3736"/>
                  </a:cubicBezTo>
                  <a:cubicBezTo>
                    <a:pt x="712" y="3736"/>
                    <a:pt x="1866" y="3148"/>
                    <a:pt x="2140" y="2116"/>
                  </a:cubicBezTo>
                  <a:cubicBezTo>
                    <a:pt x="2414" y="1085"/>
                    <a:pt x="1702" y="1"/>
                    <a:pt x="1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22"/>
            <p:cNvSpPr/>
            <p:nvPr/>
          </p:nvSpPr>
          <p:spPr>
            <a:xfrm>
              <a:off x="4186500" y="2824550"/>
              <a:ext cx="70750" cy="77000"/>
            </a:xfrm>
            <a:custGeom>
              <a:avLst/>
              <a:gdLst/>
              <a:ahLst/>
              <a:cxnLst/>
              <a:rect l="l" t="t" r="r" b="b"/>
              <a:pathLst>
                <a:path w="2830" h="3080" extrusionOk="0">
                  <a:moveTo>
                    <a:pt x="2583" y="0"/>
                  </a:moveTo>
                  <a:cubicBezTo>
                    <a:pt x="2582" y="0"/>
                    <a:pt x="1290" y="106"/>
                    <a:pt x="646" y="956"/>
                  </a:cubicBezTo>
                  <a:cubicBezTo>
                    <a:pt x="0" y="1806"/>
                    <a:pt x="247" y="3080"/>
                    <a:pt x="247" y="3080"/>
                  </a:cubicBezTo>
                  <a:cubicBezTo>
                    <a:pt x="247" y="3080"/>
                    <a:pt x="1540" y="2974"/>
                    <a:pt x="2185" y="2124"/>
                  </a:cubicBezTo>
                  <a:cubicBezTo>
                    <a:pt x="2830" y="1273"/>
                    <a:pt x="2583" y="0"/>
                    <a:pt x="2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22"/>
            <p:cNvSpPr/>
            <p:nvPr/>
          </p:nvSpPr>
          <p:spPr>
            <a:xfrm>
              <a:off x="4743175" y="3146150"/>
              <a:ext cx="70725" cy="76975"/>
            </a:xfrm>
            <a:custGeom>
              <a:avLst/>
              <a:gdLst/>
              <a:ahLst/>
              <a:cxnLst/>
              <a:rect l="l" t="t" r="r" b="b"/>
              <a:pathLst>
                <a:path w="2829" h="3079" extrusionOk="0">
                  <a:moveTo>
                    <a:pt x="2582" y="0"/>
                  </a:moveTo>
                  <a:lnTo>
                    <a:pt x="2582" y="0"/>
                  </a:lnTo>
                  <a:cubicBezTo>
                    <a:pt x="2582" y="0"/>
                    <a:pt x="1289" y="106"/>
                    <a:pt x="644" y="956"/>
                  </a:cubicBezTo>
                  <a:cubicBezTo>
                    <a:pt x="1" y="1806"/>
                    <a:pt x="247" y="3079"/>
                    <a:pt x="247" y="3079"/>
                  </a:cubicBezTo>
                  <a:cubicBezTo>
                    <a:pt x="247" y="3079"/>
                    <a:pt x="1539" y="2973"/>
                    <a:pt x="2183" y="2123"/>
                  </a:cubicBezTo>
                  <a:cubicBezTo>
                    <a:pt x="2829" y="1273"/>
                    <a:pt x="2582" y="0"/>
                    <a:pt x="2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22"/>
            <p:cNvSpPr/>
            <p:nvPr/>
          </p:nvSpPr>
          <p:spPr>
            <a:xfrm>
              <a:off x="4524725" y="2639775"/>
              <a:ext cx="68250" cy="84325"/>
            </a:xfrm>
            <a:custGeom>
              <a:avLst/>
              <a:gdLst/>
              <a:ahLst/>
              <a:cxnLst/>
              <a:rect l="l" t="t" r="r" b="b"/>
              <a:pathLst>
                <a:path w="2730" h="3373" extrusionOk="0">
                  <a:moveTo>
                    <a:pt x="423" y="0"/>
                  </a:moveTo>
                  <a:cubicBezTo>
                    <a:pt x="423" y="0"/>
                    <a:pt x="0" y="1226"/>
                    <a:pt x="522" y="2157"/>
                  </a:cubicBezTo>
                  <a:cubicBezTo>
                    <a:pt x="1042" y="3089"/>
                    <a:pt x="2308" y="3373"/>
                    <a:pt x="2308" y="3373"/>
                  </a:cubicBezTo>
                  <a:cubicBezTo>
                    <a:pt x="2308" y="3373"/>
                    <a:pt x="2729" y="2146"/>
                    <a:pt x="2209" y="1215"/>
                  </a:cubicBezTo>
                  <a:cubicBezTo>
                    <a:pt x="1689" y="284"/>
                    <a:pt x="423" y="0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22"/>
            <p:cNvSpPr/>
            <p:nvPr/>
          </p:nvSpPr>
          <p:spPr>
            <a:xfrm>
              <a:off x="4625900" y="3391153"/>
              <a:ext cx="84350" cy="55150"/>
            </a:xfrm>
            <a:custGeom>
              <a:avLst/>
              <a:gdLst/>
              <a:ahLst/>
              <a:cxnLst/>
              <a:rect l="l" t="t" r="r" b="b"/>
              <a:pathLst>
                <a:path w="3374" h="2206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4"/>
                    <a:pt x="1970" y="2206"/>
                    <a:pt x="2326" y="2206"/>
                  </a:cubicBezTo>
                  <a:cubicBezTo>
                    <a:pt x="2904" y="2206"/>
                    <a:pt x="3373" y="2044"/>
                    <a:pt x="3373" y="2044"/>
                  </a:cubicBezTo>
                  <a:cubicBezTo>
                    <a:pt x="3373" y="2044"/>
                    <a:pt x="3089" y="779"/>
                    <a:pt x="2157" y="259"/>
                  </a:cubicBezTo>
                  <a:cubicBezTo>
                    <a:pt x="1803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22"/>
            <p:cNvSpPr/>
            <p:nvPr/>
          </p:nvSpPr>
          <p:spPr>
            <a:xfrm>
              <a:off x="4612425" y="2780450"/>
              <a:ext cx="84375" cy="55175"/>
            </a:xfrm>
            <a:custGeom>
              <a:avLst/>
              <a:gdLst/>
              <a:ahLst/>
              <a:cxnLst/>
              <a:rect l="l" t="t" r="r" b="b"/>
              <a:pathLst>
                <a:path w="3375" h="2207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5"/>
                    <a:pt x="1970" y="2206"/>
                    <a:pt x="2326" y="2206"/>
                  </a:cubicBezTo>
                  <a:cubicBezTo>
                    <a:pt x="2905" y="2206"/>
                    <a:pt x="3374" y="2044"/>
                    <a:pt x="3374" y="2044"/>
                  </a:cubicBezTo>
                  <a:cubicBezTo>
                    <a:pt x="3374" y="2044"/>
                    <a:pt x="3089" y="779"/>
                    <a:pt x="2157" y="260"/>
                  </a:cubicBezTo>
                  <a:cubicBezTo>
                    <a:pt x="1802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22"/>
            <p:cNvSpPr/>
            <p:nvPr/>
          </p:nvSpPr>
          <p:spPr>
            <a:xfrm>
              <a:off x="4588047" y="3525202"/>
              <a:ext cx="87975" cy="52875"/>
            </a:xfrm>
            <a:custGeom>
              <a:avLst/>
              <a:gdLst/>
              <a:ahLst/>
              <a:cxnLst/>
              <a:rect l="l" t="t" r="r" b="b"/>
              <a:pathLst>
                <a:path w="3519" h="2115" extrusionOk="0">
                  <a:moveTo>
                    <a:pt x="2247" y="1"/>
                  </a:moveTo>
                  <a:cubicBezTo>
                    <a:pt x="1957" y="1"/>
                    <a:pt x="1649" y="47"/>
                    <a:pt x="1360" y="178"/>
                  </a:cubicBezTo>
                  <a:cubicBezTo>
                    <a:pt x="389" y="620"/>
                    <a:pt x="1" y="1857"/>
                    <a:pt x="1" y="1857"/>
                  </a:cubicBezTo>
                  <a:cubicBezTo>
                    <a:pt x="1" y="1857"/>
                    <a:pt x="587" y="2114"/>
                    <a:pt x="1273" y="2114"/>
                  </a:cubicBezTo>
                  <a:cubicBezTo>
                    <a:pt x="1563" y="2114"/>
                    <a:pt x="1871" y="2068"/>
                    <a:pt x="2160" y="1937"/>
                  </a:cubicBezTo>
                  <a:cubicBezTo>
                    <a:pt x="3132" y="1496"/>
                    <a:pt x="3519" y="258"/>
                    <a:pt x="3519" y="258"/>
                  </a:cubicBezTo>
                  <a:cubicBezTo>
                    <a:pt x="3519" y="258"/>
                    <a:pt x="2933" y="1"/>
                    <a:pt x="2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22"/>
            <p:cNvSpPr/>
            <p:nvPr/>
          </p:nvSpPr>
          <p:spPr>
            <a:xfrm>
              <a:off x="3992500" y="3308531"/>
              <a:ext cx="89650" cy="51875"/>
            </a:xfrm>
            <a:custGeom>
              <a:avLst/>
              <a:gdLst/>
              <a:ahLst/>
              <a:cxnLst/>
              <a:rect l="l" t="t" r="r" b="b"/>
              <a:pathLst>
                <a:path w="3586" h="2075" extrusionOk="0">
                  <a:moveTo>
                    <a:pt x="1377" y="0"/>
                  </a:moveTo>
                  <a:cubicBezTo>
                    <a:pt x="642" y="0"/>
                    <a:pt x="0" y="316"/>
                    <a:pt x="0" y="316"/>
                  </a:cubicBezTo>
                  <a:cubicBezTo>
                    <a:pt x="0" y="316"/>
                    <a:pt x="442" y="1535"/>
                    <a:pt x="1432" y="1933"/>
                  </a:cubicBezTo>
                  <a:cubicBezTo>
                    <a:pt x="1688" y="2036"/>
                    <a:pt x="1955" y="2074"/>
                    <a:pt x="2210" y="2074"/>
                  </a:cubicBezTo>
                  <a:cubicBezTo>
                    <a:pt x="2945" y="2074"/>
                    <a:pt x="3586" y="1759"/>
                    <a:pt x="3586" y="1759"/>
                  </a:cubicBezTo>
                  <a:cubicBezTo>
                    <a:pt x="3586" y="1759"/>
                    <a:pt x="3144" y="540"/>
                    <a:pt x="2154" y="141"/>
                  </a:cubicBezTo>
                  <a:cubicBezTo>
                    <a:pt x="1899" y="38"/>
                    <a:pt x="1632" y="0"/>
                    <a:pt x="1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22"/>
            <p:cNvSpPr/>
            <p:nvPr/>
          </p:nvSpPr>
          <p:spPr>
            <a:xfrm>
              <a:off x="4723728" y="3750705"/>
              <a:ext cx="86175" cy="53975"/>
            </a:xfrm>
            <a:custGeom>
              <a:avLst/>
              <a:gdLst/>
              <a:ahLst/>
              <a:cxnLst/>
              <a:rect l="l" t="t" r="r" b="b"/>
              <a:pathLst>
                <a:path w="3447" h="2159" extrusionOk="0">
                  <a:moveTo>
                    <a:pt x="1163" y="0"/>
                  </a:moveTo>
                  <a:cubicBezTo>
                    <a:pt x="529" y="0"/>
                    <a:pt x="0" y="207"/>
                    <a:pt x="0" y="207"/>
                  </a:cubicBezTo>
                  <a:cubicBezTo>
                    <a:pt x="0" y="207"/>
                    <a:pt x="335" y="1460"/>
                    <a:pt x="1287" y="1941"/>
                  </a:cubicBezTo>
                  <a:cubicBezTo>
                    <a:pt x="1609" y="2104"/>
                    <a:pt x="1960" y="2158"/>
                    <a:pt x="2284" y="2158"/>
                  </a:cubicBezTo>
                  <a:cubicBezTo>
                    <a:pt x="2918" y="2158"/>
                    <a:pt x="3447" y="1952"/>
                    <a:pt x="3447" y="1952"/>
                  </a:cubicBezTo>
                  <a:cubicBezTo>
                    <a:pt x="3447" y="1952"/>
                    <a:pt x="3112" y="699"/>
                    <a:pt x="2160" y="218"/>
                  </a:cubicBezTo>
                  <a:cubicBezTo>
                    <a:pt x="1838" y="54"/>
                    <a:pt x="1487" y="0"/>
                    <a:pt x="1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22"/>
            <p:cNvSpPr/>
            <p:nvPr/>
          </p:nvSpPr>
          <p:spPr>
            <a:xfrm>
              <a:off x="4743893" y="3624907"/>
              <a:ext cx="69950" cy="80075"/>
            </a:xfrm>
            <a:custGeom>
              <a:avLst/>
              <a:gdLst/>
              <a:ahLst/>
              <a:cxnLst/>
              <a:rect l="l" t="t" r="r" b="b"/>
              <a:pathLst>
                <a:path w="2798" h="3203" extrusionOk="0">
                  <a:moveTo>
                    <a:pt x="2480" y="0"/>
                  </a:moveTo>
                  <a:cubicBezTo>
                    <a:pt x="2479" y="0"/>
                    <a:pt x="1194" y="177"/>
                    <a:pt x="598" y="1062"/>
                  </a:cubicBezTo>
                  <a:cubicBezTo>
                    <a:pt x="1" y="1945"/>
                    <a:pt x="317" y="3203"/>
                    <a:pt x="317" y="3203"/>
                  </a:cubicBezTo>
                  <a:cubicBezTo>
                    <a:pt x="317" y="3203"/>
                    <a:pt x="1602" y="3026"/>
                    <a:pt x="2199" y="2142"/>
                  </a:cubicBezTo>
                  <a:cubicBezTo>
                    <a:pt x="2797" y="1258"/>
                    <a:pt x="2480" y="0"/>
                    <a:pt x="2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22"/>
            <p:cNvSpPr/>
            <p:nvPr/>
          </p:nvSpPr>
          <p:spPr>
            <a:xfrm>
              <a:off x="3806425" y="3206031"/>
              <a:ext cx="70050" cy="79675"/>
            </a:xfrm>
            <a:custGeom>
              <a:avLst/>
              <a:gdLst/>
              <a:ahLst/>
              <a:cxnLst/>
              <a:rect l="l" t="t" r="r" b="b"/>
              <a:pathLst>
                <a:path w="2802" h="3187" extrusionOk="0">
                  <a:moveTo>
                    <a:pt x="308" y="1"/>
                  </a:moveTo>
                  <a:cubicBezTo>
                    <a:pt x="308" y="1"/>
                    <a:pt x="1" y="1262"/>
                    <a:pt x="605" y="2141"/>
                  </a:cubicBezTo>
                  <a:cubicBezTo>
                    <a:pt x="1209" y="3021"/>
                    <a:pt x="2496" y="3186"/>
                    <a:pt x="2496" y="3186"/>
                  </a:cubicBezTo>
                  <a:cubicBezTo>
                    <a:pt x="2496" y="3186"/>
                    <a:pt x="2801" y="1926"/>
                    <a:pt x="2197" y="1047"/>
                  </a:cubicBezTo>
                  <a:cubicBezTo>
                    <a:pt x="1593" y="167"/>
                    <a:pt x="308" y="1"/>
                    <a:pt x="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22"/>
            <p:cNvSpPr/>
            <p:nvPr/>
          </p:nvSpPr>
          <p:spPr>
            <a:xfrm>
              <a:off x="3972550" y="3546081"/>
              <a:ext cx="70300" cy="78825"/>
            </a:xfrm>
            <a:custGeom>
              <a:avLst/>
              <a:gdLst/>
              <a:ahLst/>
              <a:cxnLst/>
              <a:rect l="l" t="t" r="r" b="b"/>
              <a:pathLst>
                <a:path w="2812" h="3153" extrusionOk="0">
                  <a:moveTo>
                    <a:pt x="2524" y="1"/>
                  </a:moveTo>
                  <a:lnTo>
                    <a:pt x="2524" y="1"/>
                  </a:lnTo>
                  <a:cubicBezTo>
                    <a:pt x="2524" y="1"/>
                    <a:pt x="1236" y="148"/>
                    <a:pt x="618" y="1018"/>
                  </a:cubicBezTo>
                  <a:cubicBezTo>
                    <a:pt x="1" y="1888"/>
                    <a:pt x="288" y="3153"/>
                    <a:pt x="288" y="3153"/>
                  </a:cubicBezTo>
                  <a:cubicBezTo>
                    <a:pt x="288" y="3153"/>
                    <a:pt x="1577" y="3005"/>
                    <a:pt x="2194" y="2135"/>
                  </a:cubicBezTo>
                  <a:cubicBezTo>
                    <a:pt x="2812" y="1266"/>
                    <a:pt x="2524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22"/>
            <p:cNvSpPr/>
            <p:nvPr/>
          </p:nvSpPr>
          <p:spPr>
            <a:xfrm>
              <a:off x="4205275" y="3473606"/>
              <a:ext cx="70875" cy="76350"/>
            </a:xfrm>
            <a:custGeom>
              <a:avLst/>
              <a:gdLst/>
              <a:ahLst/>
              <a:cxnLst/>
              <a:rect l="l" t="t" r="r" b="b"/>
              <a:pathLst>
                <a:path w="2835" h="3054" extrusionOk="0">
                  <a:moveTo>
                    <a:pt x="2601" y="1"/>
                  </a:moveTo>
                  <a:cubicBezTo>
                    <a:pt x="2601" y="1"/>
                    <a:pt x="1307" y="92"/>
                    <a:pt x="654" y="936"/>
                  </a:cubicBezTo>
                  <a:cubicBezTo>
                    <a:pt x="1" y="1779"/>
                    <a:pt x="233" y="3054"/>
                    <a:pt x="233" y="3054"/>
                  </a:cubicBezTo>
                  <a:cubicBezTo>
                    <a:pt x="233" y="3054"/>
                    <a:pt x="1527" y="2963"/>
                    <a:pt x="2180" y="2119"/>
                  </a:cubicBezTo>
                  <a:cubicBezTo>
                    <a:pt x="2834" y="1277"/>
                    <a:pt x="2601" y="1"/>
                    <a:pt x="2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22"/>
            <p:cNvSpPr/>
            <p:nvPr/>
          </p:nvSpPr>
          <p:spPr>
            <a:xfrm>
              <a:off x="4077100" y="3238731"/>
              <a:ext cx="59600" cy="93900"/>
            </a:xfrm>
            <a:custGeom>
              <a:avLst/>
              <a:gdLst/>
              <a:ahLst/>
              <a:cxnLst/>
              <a:rect l="l" t="t" r="r" b="b"/>
              <a:pathLst>
                <a:path w="2384" h="3756" extrusionOk="0">
                  <a:moveTo>
                    <a:pt x="1650" y="1"/>
                  </a:moveTo>
                  <a:cubicBezTo>
                    <a:pt x="1650" y="1"/>
                    <a:pt x="507" y="612"/>
                    <a:pt x="254" y="1650"/>
                  </a:cubicBezTo>
                  <a:cubicBezTo>
                    <a:pt x="1" y="2687"/>
                    <a:pt x="736" y="3755"/>
                    <a:pt x="736" y="3755"/>
                  </a:cubicBezTo>
                  <a:cubicBezTo>
                    <a:pt x="736" y="3755"/>
                    <a:pt x="1880" y="3142"/>
                    <a:pt x="2132" y="2105"/>
                  </a:cubicBezTo>
                  <a:cubicBezTo>
                    <a:pt x="2383" y="1070"/>
                    <a:pt x="1650" y="1"/>
                    <a:pt x="1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6" name="Google Shape;156;p22"/>
          <p:cNvSpPr/>
          <p:nvPr/>
        </p:nvSpPr>
        <p:spPr>
          <a:xfrm>
            <a:off x="453750" y="1207226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7" name="Google Shape;157;p22"/>
          <p:cNvSpPr/>
          <p:nvPr/>
        </p:nvSpPr>
        <p:spPr>
          <a:xfrm>
            <a:off x="1885735" y="364351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8" name="Google Shape;158;p22"/>
          <p:cNvGrpSpPr/>
          <p:nvPr/>
        </p:nvGrpSpPr>
        <p:grpSpPr>
          <a:xfrm>
            <a:off x="7818091" y="4649050"/>
            <a:ext cx="1370117" cy="494450"/>
            <a:chOff x="1893500" y="4742700"/>
            <a:chExt cx="338000" cy="121975"/>
          </a:xfrm>
        </p:grpSpPr>
        <p:sp>
          <p:nvSpPr>
            <p:cNvPr id="159" name="Google Shape;159;p22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22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22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22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3" name="Google Shape;163;p22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22"/>
          <p:cNvSpPr/>
          <p:nvPr/>
        </p:nvSpPr>
        <p:spPr>
          <a:xfrm rot="2153044">
            <a:off x="4981922" y="643777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22"/>
          <p:cNvSpPr/>
          <p:nvPr/>
        </p:nvSpPr>
        <p:spPr>
          <a:xfrm>
            <a:off x="3112320" y="154291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22"/>
          <p:cNvSpPr/>
          <p:nvPr/>
        </p:nvSpPr>
        <p:spPr>
          <a:xfrm>
            <a:off x="1845730" y="10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22"/>
          <p:cNvSpPr/>
          <p:nvPr/>
        </p:nvSpPr>
        <p:spPr>
          <a:xfrm>
            <a:off x="840619" y="39799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8" name="Google Shape;168;p22"/>
          <p:cNvGrpSpPr/>
          <p:nvPr/>
        </p:nvGrpSpPr>
        <p:grpSpPr>
          <a:xfrm>
            <a:off x="6006411" y="4026292"/>
            <a:ext cx="1229959" cy="1117211"/>
            <a:chOff x="1899025" y="1705925"/>
            <a:chExt cx="493900" cy="448625"/>
          </a:xfrm>
        </p:grpSpPr>
        <p:sp>
          <p:nvSpPr>
            <p:cNvPr id="169" name="Google Shape;169;p22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22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22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22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22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22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22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176;p22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22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22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22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22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51483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"/>
          <p:cNvSpPr/>
          <p:nvPr/>
        </p:nvSpPr>
        <p:spPr>
          <a:xfrm rot="9899998" flipH="1">
            <a:off x="7935995" y="-890833"/>
            <a:ext cx="2578301" cy="2375827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5"/>
          <p:cNvSpPr/>
          <p:nvPr/>
        </p:nvSpPr>
        <p:spPr>
          <a:xfrm rot="-9899998">
            <a:off x="-1269230" y="-890833"/>
            <a:ext cx="2578301" cy="2375827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5"/>
          <p:cNvSpPr txBox="1">
            <a:spLocks noGrp="1"/>
          </p:cNvSpPr>
          <p:nvPr>
            <p:ph type="subTitle" idx="1"/>
          </p:nvPr>
        </p:nvSpPr>
        <p:spPr>
          <a:xfrm>
            <a:off x="1818900" y="2993050"/>
            <a:ext cx="2458500" cy="10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1" name="Google Shape;491;p5"/>
          <p:cNvSpPr txBox="1">
            <a:spLocks noGrp="1"/>
          </p:cNvSpPr>
          <p:nvPr>
            <p:ph type="title" idx="2"/>
          </p:nvPr>
        </p:nvSpPr>
        <p:spPr>
          <a:xfrm>
            <a:off x="1524300" y="2766200"/>
            <a:ext cx="30477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2" name="Google Shape;492;p5"/>
          <p:cNvSpPr txBox="1">
            <a:spLocks noGrp="1"/>
          </p:cNvSpPr>
          <p:nvPr>
            <p:ph type="subTitle" idx="3"/>
          </p:nvPr>
        </p:nvSpPr>
        <p:spPr>
          <a:xfrm>
            <a:off x="4866612" y="2993050"/>
            <a:ext cx="2458500" cy="10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3" name="Google Shape;493;p5"/>
          <p:cNvSpPr txBox="1">
            <a:spLocks noGrp="1"/>
          </p:cNvSpPr>
          <p:nvPr>
            <p:ph type="title" idx="4"/>
          </p:nvPr>
        </p:nvSpPr>
        <p:spPr>
          <a:xfrm>
            <a:off x="4572004" y="2766200"/>
            <a:ext cx="30477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494" name="Google Shape;494;p5"/>
          <p:cNvGrpSpPr/>
          <p:nvPr/>
        </p:nvGrpSpPr>
        <p:grpSpPr>
          <a:xfrm>
            <a:off x="7217662" y="3775244"/>
            <a:ext cx="3196958" cy="3284371"/>
            <a:chOff x="7217662" y="3775244"/>
            <a:chExt cx="3196958" cy="3284371"/>
          </a:xfrm>
        </p:grpSpPr>
        <p:sp>
          <p:nvSpPr>
            <p:cNvPr id="495" name="Google Shape;495;p5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6" name="Google Shape;496;p5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497" name="Google Shape;497;p5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5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5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5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5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5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5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5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5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5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5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5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5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5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5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5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5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5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5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5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8" name="Google Shape;518;p5"/>
          <p:cNvSpPr/>
          <p:nvPr/>
        </p:nvSpPr>
        <p:spPr>
          <a:xfrm rot="1565542" flipH="1">
            <a:off x="-367420" y="4512676"/>
            <a:ext cx="2065233" cy="1105851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5"/>
          <p:cNvSpPr/>
          <p:nvPr/>
        </p:nvSpPr>
        <p:spPr>
          <a:xfrm>
            <a:off x="854687" y="42879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0" name="Google Shape;520;p5"/>
          <p:cNvGrpSpPr/>
          <p:nvPr/>
        </p:nvGrpSpPr>
        <p:grpSpPr>
          <a:xfrm>
            <a:off x="271005" y="1381852"/>
            <a:ext cx="739041" cy="2397217"/>
            <a:chOff x="271005" y="1381852"/>
            <a:chExt cx="739041" cy="2397217"/>
          </a:xfrm>
        </p:grpSpPr>
        <p:sp>
          <p:nvSpPr>
            <p:cNvPr id="521" name="Google Shape;521;p5"/>
            <p:cNvSpPr/>
            <p:nvPr/>
          </p:nvSpPr>
          <p:spPr>
            <a:xfrm>
              <a:off x="699345" y="2871603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697746" y="34916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832182" y="1384879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1" name="Google Shape;531;p5"/>
          <p:cNvSpPr/>
          <p:nvPr/>
        </p:nvSpPr>
        <p:spPr>
          <a:xfrm flipH="1">
            <a:off x="7879806" y="3352530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5"/>
          <p:cNvSpPr/>
          <p:nvPr/>
        </p:nvSpPr>
        <p:spPr>
          <a:xfrm flipH="1">
            <a:off x="7793655" y="33815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3" name="Google Shape;533;p5"/>
          <p:cNvGrpSpPr/>
          <p:nvPr/>
        </p:nvGrpSpPr>
        <p:grpSpPr>
          <a:xfrm>
            <a:off x="8223970" y="368541"/>
            <a:ext cx="736021" cy="3410527"/>
            <a:chOff x="8223970" y="368541"/>
            <a:chExt cx="736021" cy="3410527"/>
          </a:xfrm>
        </p:grpSpPr>
        <p:sp>
          <p:nvSpPr>
            <p:cNvPr id="534" name="Google Shape;534;p5"/>
            <p:cNvSpPr/>
            <p:nvPr/>
          </p:nvSpPr>
          <p:spPr>
            <a:xfrm flipH="1">
              <a:off x="8401742" y="2378805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 flipH="1">
              <a:off x="8446259" y="2734003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 flipH="1">
              <a:off x="8782126" y="368541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5"/>
          <p:cNvGrpSpPr/>
          <p:nvPr/>
        </p:nvGrpSpPr>
        <p:grpSpPr>
          <a:xfrm>
            <a:off x="-9" y="4165195"/>
            <a:ext cx="1136990" cy="1476006"/>
            <a:chOff x="4468500" y="3085500"/>
            <a:chExt cx="219925" cy="285500"/>
          </a:xfrm>
        </p:grpSpPr>
        <p:sp>
          <p:nvSpPr>
            <p:cNvPr id="545" name="Google Shape;545;p5"/>
            <p:cNvSpPr/>
            <p:nvPr/>
          </p:nvSpPr>
          <p:spPr>
            <a:xfrm>
              <a:off x="4472150" y="3085500"/>
              <a:ext cx="216275" cy="275225"/>
            </a:xfrm>
            <a:custGeom>
              <a:avLst/>
              <a:gdLst/>
              <a:ahLst/>
              <a:cxnLst/>
              <a:rect l="l" t="t" r="r" b="b"/>
              <a:pathLst>
                <a:path w="8651" h="11009" extrusionOk="0">
                  <a:moveTo>
                    <a:pt x="7215" y="1"/>
                  </a:moveTo>
                  <a:cubicBezTo>
                    <a:pt x="6289" y="1"/>
                    <a:pt x="5185" y="1873"/>
                    <a:pt x="4751" y="2508"/>
                  </a:cubicBezTo>
                  <a:cubicBezTo>
                    <a:pt x="4512" y="1584"/>
                    <a:pt x="4262" y="1231"/>
                    <a:pt x="4019" y="1231"/>
                  </a:cubicBezTo>
                  <a:cubicBezTo>
                    <a:pt x="3413" y="1231"/>
                    <a:pt x="2849" y="3425"/>
                    <a:pt x="2620" y="4449"/>
                  </a:cubicBezTo>
                  <a:cubicBezTo>
                    <a:pt x="2353" y="4127"/>
                    <a:pt x="2127" y="2621"/>
                    <a:pt x="1675" y="2621"/>
                  </a:cubicBezTo>
                  <a:cubicBezTo>
                    <a:pt x="1150" y="2621"/>
                    <a:pt x="829" y="3657"/>
                    <a:pt x="697" y="3978"/>
                  </a:cubicBezTo>
                  <a:cubicBezTo>
                    <a:pt x="453" y="4937"/>
                    <a:pt x="376" y="6032"/>
                    <a:pt x="317" y="7014"/>
                  </a:cubicBezTo>
                  <a:cubicBezTo>
                    <a:pt x="186" y="8294"/>
                    <a:pt x="245" y="9728"/>
                    <a:pt x="1" y="11008"/>
                  </a:cubicBezTo>
                  <a:lnTo>
                    <a:pt x="186" y="11008"/>
                  </a:lnTo>
                  <a:cubicBezTo>
                    <a:pt x="1245" y="9859"/>
                    <a:pt x="2715" y="8615"/>
                    <a:pt x="3864" y="7787"/>
                  </a:cubicBezTo>
                  <a:cubicBezTo>
                    <a:pt x="4258" y="7520"/>
                    <a:pt x="5882" y="6692"/>
                    <a:pt x="5882" y="6240"/>
                  </a:cubicBezTo>
                  <a:cubicBezTo>
                    <a:pt x="5915" y="5692"/>
                    <a:pt x="5477" y="5600"/>
                    <a:pt x="5027" y="5600"/>
                  </a:cubicBezTo>
                  <a:cubicBezTo>
                    <a:pt x="4802" y="5600"/>
                    <a:pt x="4573" y="5623"/>
                    <a:pt x="4399" y="5623"/>
                  </a:cubicBezTo>
                  <a:cubicBezTo>
                    <a:pt x="4346" y="5623"/>
                    <a:pt x="4299" y="5621"/>
                    <a:pt x="4258" y="5616"/>
                  </a:cubicBezTo>
                  <a:cubicBezTo>
                    <a:pt x="5276" y="5163"/>
                    <a:pt x="6067" y="4937"/>
                    <a:pt x="6900" y="4485"/>
                  </a:cubicBezTo>
                  <a:cubicBezTo>
                    <a:pt x="7424" y="4222"/>
                    <a:pt x="8257" y="3770"/>
                    <a:pt x="7483" y="3205"/>
                  </a:cubicBezTo>
                  <a:cubicBezTo>
                    <a:pt x="7352" y="3128"/>
                    <a:pt x="7189" y="3101"/>
                    <a:pt x="7012" y="3101"/>
                  </a:cubicBezTo>
                  <a:cubicBezTo>
                    <a:pt x="6580" y="3101"/>
                    <a:pt x="6067" y="3263"/>
                    <a:pt x="5746" y="3263"/>
                  </a:cubicBezTo>
                  <a:cubicBezTo>
                    <a:pt x="5936" y="2544"/>
                    <a:pt x="8650" y="735"/>
                    <a:pt x="7556" y="97"/>
                  </a:cubicBezTo>
                  <a:cubicBezTo>
                    <a:pt x="7446" y="31"/>
                    <a:pt x="7332" y="1"/>
                    <a:pt x="7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4468500" y="3104225"/>
              <a:ext cx="180475" cy="266775"/>
            </a:xfrm>
            <a:custGeom>
              <a:avLst/>
              <a:gdLst/>
              <a:ahLst/>
              <a:cxnLst/>
              <a:rect l="l" t="t" r="r" b="b"/>
              <a:pathLst>
                <a:path w="7219" h="10671" extrusionOk="0">
                  <a:moveTo>
                    <a:pt x="7109" y="1"/>
                  </a:moveTo>
                  <a:cubicBezTo>
                    <a:pt x="7093" y="1"/>
                    <a:pt x="7076" y="8"/>
                    <a:pt x="7064" y="26"/>
                  </a:cubicBezTo>
                  <a:cubicBezTo>
                    <a:pt x="5707" y="1700"/>
                    <a:pt x="4331" y="3378"/>
                    <a:pt x="3010" y="5093"/>
                  </a:cubicBezTo>
                  <a:cubicBezTo>
                    <a:pt x="2368" y="5925"/>
                    <a:pt x="1784" y="6789"/>
                    <a:pt x="1332" y="7735"/>
                  </a:cubicBezTo>
                  <a:cubicBezTo>
                    <a:pt x="898" y="8658"/>
                    <a:pt x="260" y="9580"/>
                    <a:pt x="11" y="10562"/>
                  </a:cubicBezTo>
                  <a:cubicBezTo>
                    <a:pt x="0" y="10631"/>
                    <a:pt x="52" y="10671"/>
                    <a:pt x="103" y="10671"/>
                  </a:cubicBezTo>
                  <a:cubicBezTo>
                    <a:pt x="136" y="10671"/>
                    <a:pt x="169" y="10654"/>
                    <a:pt x="183" y="10616"/>
                  </a:cubicBezTo>
                  <a:cubicBezTo>
                    <a:pt x="409" y="9639"/>
                    <a:pt x="1052" y="8712"/>
                    <a:pt x="1463" y="7830"/>
                  </a:cubicBezTo>
                  <a:cubicBezTo>
                    <a:pt x="1879" y="6943"/>
                    <a:pt x="2427" y="6133"/>
                    <a:pt x="3028" y="5360"/>
                  </a:cubicBezTo>
                  <a:cubicBezTo>
                    <a:pt x="4368" y="3586"/>
                    <a:pt x="5779" y="1872"/>
                    <a:pt x="7177" y="139"/>
                  </a:cubicBezTo>
                  <a:cubicBezTo>
                    <a:pt x="7218" y="81"/>
                    <a:pt x="7162" y="1"/>
                    <a:pt x="7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4566825" y="3156475"/>
              <a:ext cx="57025" cy="48275"/>
            </a:xfrm>
            <a:custGeom>
              <a:avLst/>
              <a:gdLst/>
              <a:ahLst/>
              <a:cxnLst/>
              <a:rect l="l" t="t" r="r" b="b"/>
              <a:pathLst>
                <a:path w="2281" h="1931" extrusionOk="0">
                  <a:moveTo>
                    <a:pt x="104" y="0"/>
                  </a:moveTo>
                  <a:cubicBezTo>
                    <a:pt x="61" y="0"/>
                    <a:pt x="18" y="29"/>
                    <a:pt x="18" y="85"/>
                  </a:cubicBezTo>
                  <a:cubicBezTo>
                    <a:pt x="0" y="669"/>
                    <a:pt x="18" y="1252"/>
                    <a:pt x="18" y="1836"/>
                  </a:cubicBezTo>
                  <a:cubicBezTo>
                    <a:pt x="18" y="1872"/>
                    <a:pt x="59" y="1931"/>
                    <a:pt x="95" y="1931"/>
                  </a:cubicBezTo>
                  <a:cubicBezTo>
                    <a:pt x="792" y="1836"/>
                    <a:pt x="1489" y="1741"/>
                    <a:pt x="2167" y="1646"/>
                  </a:cubicBezTo>
                  <a:cubicBezTo>
                    <a:pt x="2280" y="1628"/>
                    <a:pt x="2226" y="1478"/>
                    <a:pt x="2131" y="1478"/>
                  </a:cubicBezTo>
                  <a:cubicBezTo>
                    <a:pt x="1507" y="1573"/>
                    <a:pt x="887" y="1668"/>
                    <a:pt x="263" y="1741"/>
                  </a:cubicBezTo>
                  <a:cubicBezTo>
                    <a:pt x="261" y="1741"/>
                    <a:pt x="259" y="1741"/>
                    <a:pt x="258" y="1741"/>
                  </a:cubicBezTo>
                  <a:cubicBezTo>
                    <a:pt x="132" y="1741"/>
                    <a:pt x="172" y="1061"/>
                    <a:pt x="172" y="967"/>
                  </a:cubicBezTo>
                  <a:cubicBezTo>
                    <a:pt x="172" y="669"/>
                    <a:pt x="172" y="366"/>
                    <a:pt x="190" y="85"/>
                  </a:cubicBezTo>
                  <a:cubicBezTo>
                    <a:pt x="190" y="29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4505816" y="3194499"/>
              <a:ext cx="66375" cy="86225"/>
            </a:xfrm>
            <a:custGeom>
              <a:avLst/>
              <a:gdLst/>
              <a:ahLst/>
              <a:cxnLst/>
              <a:rect l="l" t="t" r="r" b="b"/>
              <a:pathLst>
                <a:path w="2655" h="3449" extrusionOk="0">
                  <a:moveTo>
                    <a:pt x="116" y="1"/>
                  </a:moveTo>
                  <a:cubicBezTo>
                    <a:pt x="78" y="1"/>
                    <a:pt x="41" y="23"/>
                    <a:pt x="41" y="69"/>
                  </a:cubicBezTo>
                  <a:cubicBezTo>
                    <a:pt x="0" y="1182"/>
                    <a:pt x="208" y="2276"/>
                    <a:pt x="227" y="3371"/>
                  </a:cubicBezTo>
                  <a:cubicBezTo>
                    <a:pt x="227" y="3416"/>
                    <a:pt x="266" y="3448"/>
                    <a:pt x="301" y="3448"/>
                  </a:cubicBezTo>
                  <a:cubicBezTo>
                    <a:pt x="308" y="3448"/>
                    <a:pt x="315" y="3447"/>
                    <a:pt x="322" y="3443"/>
                  </a:cubicBezTo>
                  <a:cubicBezTo>
                    <a:pt x="1077" y="3235"/>
                    <a:pt x="1828" y="3122"/>
                    <a:pt x="2565" y="2896"/>
                  </a:cubicBezTo>
                  <a:cubicBezTo>
                    <a:pt x="2655" y="2862"/>
                    <a:pt x="2624" y="2727"/>
                    <a:pt x="2544" y="2727"/>
                  </a:cubicBezTo>
                  <a:cubicBezTo>
                    <a:pt x="2539" y="2727"/>
                    <a:pt x="2534" y="2728"/>
                    <a:pt x="2529" y="2729"/>
                  </a:cubicBezTo>
                  <a:cubicBezTo>
                    <a:pt x="2149" y="2842"/>
                    <a:pt x="1792" y="2937"/>
                    <a:pt x="1416" y="3032"/>
                  </a:cubicBezTo>
                  <a:cubicBezTo>
                    <a:pt x="1187" y="3073"/>
                    <a:pt x="884" y="3210"/>
                    <a:pt x="665" y="3210"/>
                  </a:cubicBezTo>
                  <a:cubicBezTo>
                    <a:pt x="504" y="3210"/>
                    <a:pt x="388" y="3136"/>
                    <a:pt x="380" y="2896"/>
                  </a:cubicBezTo>
                  <a:cubicBezTo>
                    <a:pt x="340" y="1955"/>
                    <a:pt x="172" y="1032"/>
                    <a:pt x="190" y="69"/>
                  </a:cubicBezTo>
                  <a:cubicBezTo>
                    <a:pt x="190" y="23"/>
                    <a:pt x="153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4563075" y="3138225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"/>
            <p:cNvSpPr/>
            <p:nvPr/>
          </p:nvSpPr>
          <p:spPr>
            <a:xfrm>
              <a:off x="4570550" y="3131675"/>
              <a:ext cx="6250" cy="4775"/>
            </a:xfrm>
            <a:custGeom>
              <a:avLst/>
              <a:gdLst/>
              <a:ahLst/>
              <a:cxnLst/>
              <a:rect l="l" t="t" r="r" b="b"/>
              <a:pathLst>
                <a:path w="250" h="191" extrusionOk="0">
                  <a:moveTo>
                    <a:pt x="136" y="0"/>
                  </a:moveTo>
                  <a:cubicBezTo>
                    <a:pt x="1" y="0"/>
                    <a:pt x="1" y="190"/>
                    <a:pt x="136" y="190"/>
                  </a:cubicBezTo>
                  <a:cubicBezTo>
                    <a:pt x="249" y="190"/>
                    <a:pt x="249" y="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4572025" y="31410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0" y="1"/>
                    <a:pt x="0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4628575" y="3181200"/>
              <a:ext cx="6575" cy="5125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1" y="1"/>
                  </a:moveTo>
                  <a:cubicBezTo>
                    <a:pt x="0" y="1"/>
                    <a:pt x="0" y="204"/>
                    <a:pt x="131" y="204"/>
                  </a:cubicBezTo>
                  <a:cubicBezTo>
                    <a:pt x="263" y="204"/>
                    <a:pt x="26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4635575" y="3172725"/>
              <a:ext cx="6250" cy="4650"/>
            </a:xfrm>
            <a:custGeom>
              <a:avLst/>
              <a:gdLst/>
              <a:ahLst/>
              <a:cxnLst/>
              <a:rect l="l" t="t" r="r" b="b"/>
              <a:pathLst>
                <a:path w="250" h="186" extrusionOk="0">
                  <a:moveTo>
                    <a:pt x="136" y="1"/>
                  </a:moveTo>
                  <a:cubicBezTo>
                    <a:pt x="1" y="1"/>
                    <a:pt x="1" y="186"/>
                    <a:pt x="136" y="186"/>
                  </a:cubicBezTo>
                  <a:cubicBezTo>
                    <a:pt x="250" y="186"/>
                    <a:pt x="250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4638975" y="31830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2" y="0"/>
                  </a:moveTo>
                  <a:cubicBezTo>
                    <a:pt x="0" y="0"/>
                    <a:pt x="0" y="190"/>
                    <a:pt x="132" y="190"/>
                  </a:cubicBezTo>
                  <a:cubicBezTo>
                    <a:pt x="245" y="190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4530525" y="3221250"/>
              <a:ext cx="6675" cy="4650"/>
            </a:xfrm>
            <a:custGeom>
              <a:avLst/>
              <a:gdLst/>
              <a:ahLst/>
              <a:cxnLst/>
              <a:rect l="l" t="t" r="r" b="b"/>
              <a:pathLst>
                <a:path w="267" h="186" extrusionOk="0">
                  <a:moveTo>
                    <a:pt x="131" y="0"/>
                  </a:moveTo>
                  <a:cubicBezTo>
                    <a:pt x="0" y="0"/>
                    <a:pt x="0" y="186"/>
                    <a:pt x="131" y="186"/>
                  </a:cubicBezTo>
                  <a:cubicBezTo>
                    <a:pt x="267" y="186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4536175" y="3212750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1" y="1"/>
                  </a:moveTo>
                  <a:cubicBezTo>
                    <a:pt x="0" y="1"/>
                    <a:pt x="0" y="186"/>
                    <a:pt x="131" y="186"/>
                  </a:cubicBezTo>
                  <a:cubicBezTo>
                    <a:pt x="245" y="186"/>
                    <a:pt x="245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4575300" y="323910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4579025" y="324850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7" y="0"/>
                  </a:moveTo>
                  <a:cubicBezTo>
                    <a:pt x="1" y="0"/>
                    <a:pt x="1" y="190"/>
                    <a:pt x="137" y="190"/>
                  </a:cubicBezTo>
                  <a:cubicBezTo>
                    <a:pt x="268" y="190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4585700" y="324057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2" y="1"/>
                  </a:moveTo>
                  <a:cubicBezTo>
                    <a:pt x="1" y="1"/>
                    <a:pt x="1" y="186"/>
                    <a:pt x="132" y="186"/>
                  </a:cubicBezTo>
                  <a:cubicBezTo>
                    <a:pt x="245" y="186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4490475" y="3258900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1"/>
                  </a:moveTo>
                  <a:cubicBezTo>
                    <a:pt x="1" y="1"/>
                    <a:pt x="1" y="191"/>
                    <a:pt x="114" y="191"/>
                  </a:cubicBezTo>
                  <a:cubicBezTo>
                    <a:pt x="245" y="191"/>
                    <a:pt x="245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4492400" y="32678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0"/>
                  </a:moveTo>
                  <a:cubicBezTo>
                    <a:pt x="1" y="0"/>
                    <a:pt x="1" y="190"/>
                    <a:pt x="132" y="190"/>
                  </a:cubicBezTo>
                  <a:cubicBezTo>
                    <a:pt x="263" y="190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" name="Google Shape;562;p5"/>
          <p:cNvGrpSpPr/>
          <p:nvPr/>
        </p:nvGrpSpPr>
        <p:grpSpPr>
          <a:xfrm>
            <a:off x="8056638" y="3775251"/>
            <a:ext cx="1365815" cy="1769007"/>
            <a:chOff x="4291200" y="3137775"/>
            <a:chExt cx="177600" cy="230025"/>
          </a:xfrm>
        </p:grpSpPr>
        <p:sp>
          <p:nvSpPr>
            <p:cNvPr id="563" name="Google Shape;563;p5"/>
            <p:cNvSpPr/>
            <p:nvPr/>
          </p:nvSpPr>
          <p:spPr>
            <a:xfrm>
              <a:off x="4291200" y="3137775"/>
              <a:ext cx="177600" cy="226225"/>
            </a:xfrm>
            <a:custGeom>
              <a:avLst/>
              <a:gdLst/>
              <a:ahLst/>
              <a:cxnLst/>
              <a:rect l="l" t="t" r="r" b="b"/>
              <a:pathLst>
                <a:path w="7104" h="9049" extrusionOk="0">
                  <a:moveTo>
                    <a:pt x="1" y="1"/>
                  </a:moveTo>
                  <a:cubicBezTo>
                    <a:pt x="227" y="946"/>
                    <a:pt x="602" y="1941"/>
                    <a:pt x="906" y="2887"/>
                  </a:cubicBezTo>
                  <a:cubicBezTo>
                    <a:pt x="1448" y="4714"/>
                    <a:pt x="2996" y="5393"/>
                    <a:pt x="4353" y="6524"/>
                  </a:cubicBezTo>
                  <a:cubicBezTo>
                    <a:pt x="4977" y="7013"/>
                    <a:pt x="5560" y="7465"/>
                    <a:pt x="6126" y="8012"/>
                  </a:cubicBezTo>
                  <a:cubicBezTo>
                    <a:pt x="6430" y="8300"/>
                    <a:pt x="6658" y="8694"/>
                    <a:pt x="6986" y="8936"/>
                  </a:cubicBezTo>
                  <a:lnTo>
                    <a:pt x="6986" y="8936"/>
                  </a:lnTo>
                  <a:cubicBezTo>
                    <a:pt x="6915" y="8812"/>
                    <a:pt x="6823" y="8618"/>
                    <a:pt x="6786" y="8501"/>
                  </a:cubicBezTo>
                  <a:cubicBezTo>
                    <a:pt x="6257" y="7013"/>
                    <a:pt x="6198" y="5470"/>
                    <a:pt x="5560" y="3977"/>
                  </a:cubicBezTo>
                  <a:cubicBezTo>
                    <a:pt x="4525" y="1566"/>
                    <a:pt x="2127" y="1037"/>
                    <a:pt x="1" y="1"/>
                  </a:cubicBezTo>
                  <a:close/>
                  <a:moveTo>
                    <a:pt x="6986" y="8936"/>
                  </a:moveTo>
                  <a:cubicBezTo>
                    <a:pt x="7020" y="8994"/>
                    <a:pt x="7050" y="9037"/>
                    <a:pt x="7067" y="9048"/>
                  </a:cubicBezTo>
                  <a:lnTo>
                    <a:pt x="7103" y="9012"/>
                  </a:lnTo>
                  <a:cubicBezTo>
                    <a:pt x="7063" y="8989"/>
                    <a:pt x="7024" y="8963"/>
                    <a:pt x="6986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4313250" y="3166425"/>
              <a:ext cx="154825" cy="201375"/>
            </a:xfrm>
            <a:custGeom>
              <a:avLst/>
              <a:gdLst/>
              <a:ahLst/>
              <a:cxnLst/>
              <a:rect l="l" t="t" r="r" b="b"/>
              <a:pathLst>
                <a:path w="6193" h="8055" extrusionOk="0">
                  <a:moveTo>
                    <a:pt x="115" y="1"/>
                  </a:moveTo>
                  <a:cubicBezTo>
                    <a:pt x="53" y="1"/>
                    <a:pt x="1" y="81"/>
                    <a:pt x="60" y="139"/>
                  </a:cubicBezTo>
                  <a:cubicBezTo>
                    <a:pt x="1154" y="1343"/>
                    <a:pt x="2358" y="2456"/>
                    <a:pt x="3471" y="3663"/>
                  </a:cubicBezTo>
                  <a:cubicBezTo>
                    <a:pt x="4583" y="4889"/>
                    <a:pt x="5280" y="6545"/>
                    <a:pt x="6018" y="8015"/>
                  </a:cubicBezTo>
                  <a:cubicBezTo>
                    <a:pt x="6033" y="8043"/>
                    <a:pt x="6056" y="8055"/>
                    <a:pt x="6079" y="8055"/>
                  </a:cubicBezTo>
                  <a:cubicBezTo>
                    <a:pt x="6134" y="8055"/>
                    <a:pt x="6192" y="7988"/>
                    <a:pt x="6167" y="7920"/>
                  </a:cubicBezTo>
                  <a:cubicBezTo>
                    <a:pt x="5452" y="6509"/>
                    <a:pt x="4751" y="4944"/>
                    <a:pt x="3733" y="3718"/>
                  </a:cubicBezTo>
                  <a:cubicBezTo>
                    <a:pt x="2625" y="2401"/>
                    <a:pt x="1322" y="1288"/>
                    <a:pt x="173" y="26"/>
                  </a:cubicBezTo>
                  <a:cubicBezTo>
                    <a:pt x="155" y="8"/>
                    <a:pt x="135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4317325" y="3179550"/>
              <a:ext cx="47875" cy="38800"/>
            </a:xfrm>
            <a:custGeom>
              <a:avLst/>
              <a:gdLst/>
              <a:ahLst/>
              <a:cxnLst/>
              <a:rect l="l" t="t" r="r" b="b"/>
              <a:pathLst>
                <a:path w="1915" h="1552" extrusionOk="0">
                  <a:moveTo>
                    <a:pt x="1828" y="0"/>
                  </a:moveTo>
                  <a:cubicBezTo>
                    <a:pt x="1785" y="0"/>
                    <a:pt x="1742" y="28"/>
                    <a:pt x="1742" y="85"/>
                  </a:cubicBezTo>
                  <a:lnTo>
                    <a:pt x="1742" y="1345"/>
                  </a:lnTo>
                  <a:lnTo>
                    <a:pt x="1742" y="1345"/>
                  </a:lnTo>
                  <a:cubicBezTo>
                    <a:pt x="1230" y="1095"/>
                    <a:pt x="701" y="923"/>
                    <a:pt x="141" y="818"/>
                  </a:cubicBezTo>
                  <a:cubicBezTo>
                    <a:pt x="130" y="814"/>
                    <a:pt x="120" y="813"/>
                    <a:pt x="110" y="813"/>
                  </a:cubicBezTo>
                  <a:cubicBezTo>
                    <a:pt x="22" y="813"/>
                    <a:pt x="1" y="951"/>
                    <a:pt x="87" y="972"/>
                  </a:cubicBezTo>
                  <a:cubicBezTo>
                    <a:pt x="688" y="1103"/>
                    <a:pt x="1236" y="1270"/>
                    <a:pt x="1783" y="1537"/>
                  </a:cubicBezTo>
                  <a:cubicBezTo>
                    <a:pt x="1798" y="1547"/>
                    <a:pt x="1815" y="1552"/>
                    <a:pt x="1831" y="1552"/>
                  </a:cubicBezTo>
                  <a:cubicBezTo>
                    <a:pt x="1874" y="1552"/>
                    <a:pt x="1914" y="1521"/>
                    <a:pt x="1914" y="1478"/>
                  </a:cubicBezTo>
                  <a:lnTo>
                    <a:pt x="1914" y="85"/>
                  </a:lnTo>
                  <a:cubicBezTo>
                    <a:pt x="1914" y="28"/>
                    <a:pt x="1871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4338700" y="3212875"/>
              <a:ext cx="64150" cy="43350"/>
            </a:xfrm>
            <a:custGeom>
              <a:avLst/>
              <a:gdLst/>
              <a:ahLst/>
              <a:cxnLst/>
              <a:rect l="l" t="t" r="r" b="b"/>
              <a:pathLst>
                <a:path w="2566" h="1734" extrusionOk="0">
                  <a:moveTo>
                    <a:pt x="2491" y="0"/>
                  </a:moveTo>
                  <a:cubicBezTo>
                    <a:pt x="2454" y="0"/>
                    <a:pt x="2416" y="23"/>
                    <a:pt x="2416" y="68"/>
                  </a:cubicBezTo>
                  <a:cubicBezTo>
                    <a:pt x="2400" y="552"/>
                    <a:pt x="2334" y="1035"/>
                    <a:pt x="2309" y="1515"/>
                  </a:cubicBezTo>
                  <a:lnTo>
                    <a:pt x="2309" y="1515"/>
                  </a:lnTo>
                  <a:cubicBezTo>
                    <a:pt x="1625" y="1178"/>
                    <a:pt x="859" y="1009"/>
                    <a:pt x="96" y="937"/>
                  </a:cubicBezTo>
                  <a:cubicBezTo>
                    <a:pt x="91" y="936"/>
                    <a:pt x="86" y="936"/>
                    <a:pt x="82" y="936"/>
                  </a:cubicBezTo>
                  <a:cubicBezTo>
                    <a:pt x="1" y="936"/>
                    <a:pt x="6" y="1086"/>
                    <a:pt x="96" y="1086"/>
                  </a:cubicBezTo>
                  <a:cubicBezTo>
                    <a:pt x="869" y="1163"/>
                    <a:pt x="1661" y="1353"/>
                    <a:pt x="2358" y="1729"/>
                  </a:cubicBezTo>
                  <a:cubicBezTo>
                    <a:pt x="2365" y="1732"/>
                    <a:pt x="2373" y="1733"/>
                    <a:pt x="2381" y="1733"/>
                  </a:cubicBezTo>
                  <a:cubicBezTo>
                    <a:pt x="2422" y="1733"/>
                    <a:pt x="2471" y="1700"/>
                    <a:pt x="2471" y="1652"/>
                  </a:cubicBezTo>
                  <a:cubicBezTo>
                    <a:pt x="2489" y="1127"/>
                    <a:pt x="2566" y="598"/>
                    <a:pt x="2566" y="68"/>
                  </a:cubicBezTo>
                  <a:cubicBezTo>
                    <a:pt x="2566" y="23"/>
                    <a:pt x="2528" y="0"/>
                    <a:pt x="2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4381800" y="3249775"/>
              <a:ext cx="47225" cy="39475"/>
            </a:xfrm>
            <a:custGeom>
              <a:avLst/>
              <a:gdLst/>
              <a:ahLst/>
              <a:cxnLst/>
              <a:rect l="l" t="t" r="r" b="b"/>
              <a:pathLst>
                <a:path w="1889" h="1579" extrusionOk="0">
                  <a:moveTo>
                    <a:pt x="1791" y="1"/>
                  </a:moveTo>
                  <a:cubicBezTo>
                    <a:pt x="1762" y="1"/>
                    <a:pt x="1735" y="19"/>
                    <a:pt x="1728" y="63"/>
                  </a:cubicBezTo>
                  <a:cubicBezTo>
                    <a:pt x="1640" y="504"/>
                    <a:pt x="1650" y="957"/>
                    <a:pt x="1651" y="1396"/>
                  </a:cubicBezTo>
                  <a:lnTo>
                    <a:pt x="1651" y="1396"/>
                  </a:lnTo>
                  <a:cubicBezTo>
                    <a:pt x="1138" y="1267"/>
                    <a:pt x="644" y="1093"/>
                    <a:pt x="145" y="931"/>
                  </a:cubicBezTo>
                  <a:cubicBezTo>
                    <a:pt x="139" y="930"/>
                    <a:pt x="132" y="930"/>
                    <a:pt x="127" y="930"/>
                  </a:cubicBezTo>
                  <a:cubicBezTo>
                    <a:pt x="28" y="930"/>
                    <a:pt x="1" y="1065"/>
                    <a:pt x="86" y="1103"/>
                  </a:cubicBezTo>
                  <a:cubicBezTo>
                    <a:pt x="634" y="1252"/>
                    <a:pt x="1163" y="1442"/>
                    <a:pt x="1710" y="1573"/>
                  </a:cubicBezTo>
                  <a:cubicBezTo>
                    <a:pt x="1720" y="1577"/>
                    <a:pt x="1730" y="1578"/>
                    <a:pt x="1739" y="1578"/>
                  </a:cubicBezTo>
                  <a:cubicBezTo>
                    <a:pt x="1783" y="1578"/>
                    <a:pt x="1823" y="1545"/>
                    <a:pt x="1823" y="1497"/>
                  </a:cubicBezTo>
                  <a:cubicBezTo>
                    <a:pt x="1805" y="1026"/>
                    <a:pt x="1783" y="574"/>
                    <a:pt x="1878" y="103"/>
                  </a:cubicBezTo>
                  <a:cubicBezTo>
                    <a:pt x="1889" y="45"/>
                    <a:pt x="1837" y="1"/>
                    <a:pt x="1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4381675" y="32108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4384950" y="3197150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4311900" y="3187775"/>
              <a:ext cx="6125" cy="5225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45" y="208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4338700" y="322305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6" y="1"/>
                  </a:moveTo>
                  <a:cubicBezTo>
                    <a:pt x="1" y="1"/>
                    <a:pt x="1" y="191"/>
                    <a:pt x="136" y="191"/>
                  </a:cubicBezTo>
                  <a:cubicBezTo>
                    <a:pt x="268" y="191"/>
                    <a:pt x="268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4349575" y="3226900"/>
              <a:ext cx="6675" cy="5225"/>
            </a:xfrm>
            <a:custGeom>
              <a:avLst/>
              <a:gdLst/>
              <a:ahLst/>
              <a:cxnLst/>
              <a:rect l="l" t="t" r="r" b="b"/>
              <a:pathLst>
                <a:path w="267" h="209" extrusionOk="0">
                  <a:moveTo>
                    <a:pt x="131" y="0"/>
                  </a:moveTo>
                  <a:cubicBezTo>
                    <a:pt x="0" y="0"/>
                    <a:pt x="0" y="209"/>
                    <a:pt x="131" y="209"/>
                  </a:cubicBezTo>
                  <a:cubicBezTo>
                    <a:pt x="267" y="209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4434825" y="3281975"/>
              <a:ext cx="6700" cy="5225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37" y="0"/>
                  </a:moveTo>
                  <a:cubicBezTo>
                    <a:pt x="1" y="0"/>
                    <a:pt x="1" y="209"/>
                    <a:pt x="137" y="209"/>
                  </a:cubicBezTo>
                  <a:cubicBezTo>
                    <a:pt x="268" y="209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4412775" y="3295200"/>
              <a:ext cx="6600" cy="4775"/>
            </a:xfrm>
            <a:custGeom>
              <a:avLst/>
              <a:gdLst/>
              <a:ahLst/>
              <a:cxnLst/>
              <a:rect l="l" t="t" r="r" b="b"/>
              <a:pathLst>
                <a:path w="264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5" name="Google Shape;575;p5"/>
          <p:cNvSpPr/>
          <p:nvPr/>
        </p:nvSpPr>
        <p:spPr>
          <a:xfrm rot="2099721">
            <a:off x="7801063" y="452790"/>
            <a:ext cx="836903" cy="522515"/>
          </a:xfrm>
          <a:custGeom>
            <a:avLst/>
            <a:gdLst/>
            <a:ahLst/>
            <a:cxnLst/>
            <a:rect l="l" t="t" r="r" b="b"/>
            <a:pathLst>
              <a:path w="8804" h="5497" extrusionOk="0">
                <a:moveTo>
                  <a:pt x="4418" y="0"/>
                </a:moveTo>
                <a:cubicBezTo>
                  <a:pt x="3635" y="0"/>
                  <a:pt x="2862" y="206"/>
                  <a:pt x="2172" y="638"/>
                </a:cubicBezTo>
                <a:cubicBezTo>
                  <a:pt x="1154" y="1263"/>
                  <a:pt x="399" y="2317"/>
                  <a:pt x="114" y="3466"/>
                </a:cubicBezTo>
                <a:cubicBezTo>
                  <a:pt x="41" y="3751"/>
                  <a:pt x="1" y="4049"/>
                  <a:pt x="1" y="4334"/>
                </a:cubicBezTo>
                <a:cubicBezTo>
                  <a:pt x="1" y="4429"/>
                  <a:pt x="59" y="4520"/>
                  <a:pt x="154" y="4543"/>
                </a:cubicBezTo>
                <a:cubicBezTo>
                  <a:pt x="164" y="4544"/>
                  <a:pt x="174" y="4545"/>
                  <a:pt x="184" y="4545"/>
                </a:cubicBezTo>
                <a:cubicBezTo>
                  <a:pt x="274" y="4545"/>
                  <a:pt x="381" y="4474"/>
                  <a:pt x="381" y="4389"/>
                </a:cubicBezTo>
                <a:cubicBezTo>
                  <a:pt x="399" y="3240"/>
                  <a:pt x="946" y="2145"/>
                  <a:pt x="1792" y="1376"/>
                </a:cubicBezTo>
                <a:cubicBezTo>
                  <a:pt x="2226" y="996"/>
                  <a:pt x="2715" y="715"/>
                  <a:pt x="3262" y="543"/>
                </a:cubicBezTo>
                <a:cubicBezTo>
                  <a:pt x="3633" y="430"/>
                  <a:pt x="4012" y="375"/>
                  <a:pt x="4393" y="375"/>
                </a:cubicBezTo>
                <a:cubicBezTo>
                  <a:pt x="4575" y="375"/>
                  <a:pt x="4758" y="387"/>
                  <a:pt x="4940" y="412"/>
                </a:cubicBezTo>
                <a:cubicBezTo>
                  <a:pt x="6071" y="562"/>
                  <a:pt x="7148" y="1168"/>
                  <a:pt x="7804" y="2109"/>
                </a:cubicBezTo>
                <a:cubicBezTo>
                  <a:pt x="8166" y="2620"/>
                  <a:pt x="8410" y="3258"/>
                  <a:pt x="8315" y="3882"/>
                </a:cubicBezTo>
                <a:cubicBezTo>
                  <a:pt x="8279" y="4108"/>
                  <a:pt x="8220" y="4316"/>
                  <a:pt x="8107" y="4520"/>
                </a:cubicBezTo>
                <a:cubicBezTo>
                  <a:pt x="8071" y="4633"/>
                  <a:pt x="8012" y="4728"/>
                  <a:pt x="7958" y="4823"/>
                </a:cubicBezTo>
                <a:cubicBezTo>
                  <a:pt x="7881" y="4918"/>
                  <a:pt x="7827" y="4972"/>
                  <a:pt x="7750" y="5031"/>
                </a:cubicBezTo>
                <a:cubicBezTo>
                  <a:pt x="7732" y="5049"/>
                  <a:pt x="7714" y="5067"/>
                  <a:pt x="7691" y="5067"/>
                </a:cubicBezTo>
                <a:cubicBezTo>
                  <a:pt x="7691" y="5067"/>
                  <a:pt x="7691" y="5067"/>
                  <a:pt x="7691" y="5067"/>
                </a:cubicBezTo>
                <a:lnTo>
                  <a:pt x="7691" y="5067"/>
                </a:lnTo>
                <a:cubicBezTo>
                  <a:pt x="7682" y="5076"/>
                  <a:pt x="7682" y="5081"/>
                  <a:pt x="7684" y="5081"/>
                </a:cubicBezTo>
                <a:cubicBezTo>
                  <a:pt x="7685" y="5081"/>
                  <a:pt x="7686" y="5080"/>
                  <a:pt x="7687" y="5080"/>
                </a:cubicBezTo>
                <a:lnTo>
                  <a:pt x="7687" y="5080"/>
                </a:lnTo>
                <a:cubicBezTo>
                  <a:pt x="7681" y="5085"/>
                  <a:pt x="7673" y="5085"/>
                  <a:pt x="7673" y="5085"/>
                </a:cubicBezTo>
                <a:cubicBezTo>
                  <a:pt x="7655" y="5108"/>
                  <a:pt x="7637" y="5108"/>
                  <a:pt x="7600" y="5126"/>
                </a:cubicBezTo>
                <a:cubicBezTo>
                  <a:pt x="7613" y="5120"/>
                  <a:pt x="7614" y="5118"/>
                  <a:pt x="7610" y="5118"/>
                </a:cubicBezTo>
                <a:cubicBezTo>
                  <a:pt x="7602" y="5118"/>
                  <a:pt x="7572" y="5126"/>
                  <a:pt x="7560" y="5126"/>
                </a:cubicBezTo>
                <a:lnTo>
                  <a:pt x="7542" y="5126"/>
                </a:lnTo>
                <a:cubicBezTo>
                  <a:pt x="7542" y="5126"/>
                  <a:pt x="7518" y="5118"/>
                  <a:pt x="7512" y="5118"/>
                </a:cubicBezTo>
                <a:cubicBezTo>
                  <a:pt x="7510" y="5118"/>
                  <a:pt x="7512" y="5120"/>
                  <a:pt x="7524" y="5126"/>
                </a:cubicBezTo>
                <a:cubicBezTo>
                  <a:pt x="7487" y="5108"/>
                  <a:pt x="7465" y="5108"/>
                  <a:pt x="7447" y="5085"/>
                </a:cubicBezTo>
                <a:cubicBezTo>
                  <a:pt x="7429" y="5085"/>
                  <a:pt x="7410" y="5067"/>
                  <a:pt x="7410" y="5067"/>
                </a:cubicBezTo>
                <a:cubicBezTo>
                  <a:pt x="7404" y="5064"/>
                  <a:pt x="7400" y="5063"/>
                  <a:pt x="7398" y="5062"/>
                </a:cubicBezTo>
                <a:lnTo>
                  <a:pt x="7398" y="5062"/>
                </a:lnTo>
                <a:cubicBezTo>
                  <a:pt x="7397" y="5060"/>
                  <a:pt x="7396" y="5055"/>
                  <a:pt x="7392" y="5049"/>
                </a:cubicBezTo>
                <a:lnTo>
                  <a:pt x="7374" y="5031"/>
                </a:lnTo>
                <a:cubicBezTo>
                  <a:pt x="7374" y="5013"/>
                  <a:pt x="7374" y="5031"/>
                  <a:pt x="7352" y="4995"/>
                </a:cubicBezTo>
                <a:cubicBezTo>
                  <a:pt x="7334" y="4954"/>
                  <a:pt x="7334" y="4918"/>
                  <a:pt x="7334" y="4859"/>
                </a:cubicBezTo>
                <a:cubicBezTo>
                  <a:pt x="7315" y="4769"/>
                  <a:pt x="7334" y="4656"/>
                  <a:pt x="7352" y="4543"/>
                </a:cubicBezTo>
                <a:cubicBezTo>
                  <a:pt x="7374" y="4258"/>
                  <a:pt x="7392" y="4013"/>
                  <a:pt x="7334" y="3751"/>
                </a:cubicBezTo>
                <a:cubicBezTo>
                  <a:pt x="7279" y="3466"/>
                  <a:pt x="7184" y="3185"/>
                  <a:pt x="7035" y="2918"/>
                </a:cubicBezTo>
                <a:cubicBezTo>
                  <a:pt x="6496" y="1915"/>
                  <a:pt x="5445" y="1235"/>
                  <a:pt x="4303" y="1235"/>
                </a:cubicBezTo>
                <a:cubicBezTo>
                  <a:pt x="4246" y="1235"/>
                  <a:pt x="4188" y="1237"/>
                  <a:pt x="4131" y="1240"/>
                </a:cubicBezTo>
                <a:cubicBezTo>
                  <a:pt x="2964" y="1299"/>
                  <a:pt x="1833" y="2073"/>
                  <a:pt x="1380" y="3163"/>
                </a:cubicBezTo>
                <a:cubicBezTo>
                  <a:pt x="1245" y="3502"/>
                  <a:pt x="1190" y="3900"/>
                  <a:pt x="1380" y="4221"/>
                </a:cubicBezTo>
                <a:cubicBezTo>
                  <a:pt x="1507" y="4419"/>
                  <a:pt x="1731" y="4543"/>
                  <a:pt x="1963" y="4543"/>
                </a:cubicBezTo>
                <a:cubicBezTo>
                  <a:pt x="2039" y="4543"/>
                  <a:pt x="2116" y="4530"/>
                  <a:pt x="2190" y="4502"/>
                </a:cubicBezTo>
                <a:cubicBezTo>
                  <a:pt x="2452" y="4407"/>
                  <a:pt x="2624" y="4144"/>
                  <a:pt x="2774" y="3918"/>
                </a:cubicBezTo>
                <a:cubicBezTo>
                  <a:pt x="2923" y="3674"/>
                  <a:pt x="3113" y="3466"/>
                  <a:pt x="3339" y="3276"/>
                </a:cubicBezTo>
                <a:cubicBezTo>
                  <a:pt x="3670" y="3017"/>
                  <a:pt x="4087" y="2848"/>
                  <a:pt x="4509" y="2848"/>
                </a:cubicBezTo>
                <a:cubicBezTo>
                  <a:pt x="4641" y="2848"/>
                  <a:pt x="4774" y="2865"/>
                  <a:pt x="4904" y="2900"/>
                </a:cubicBezTo>
                <a:cubicBezTo>
                  <a:pt x="5411" y="3032"/>
                  <a:pt x="5881" y="3466"/>
                  <a:pt x="5976" y="3977"/>
                </a:cubicBezTo>
                <a:cubicBezTo>
                  <a:pt x="6035" y="4203"/>
                  <a:pt x="6017" y="4466"/>
                  <a:pt x="5845" y="4633"/>
                </a:cubicBezTo>
                <a:cubicBezTo>
                  <a:pt x="5805" y="4663"/>
                  <a:pt x="5763" y="4681"/>
                  <a:pt x="5712" y="4681"/>
                </a:cubicBezTo>
                <a:cubicBezTo>
                  <a:pt x="5694" y="4681"/>
                  <a:pt x="5675" y="4678"/>
                  <a:pt x="5655" y="4674"/>
                </a:cubicBezTo>
                <a:cubicBezTo>
                  <a:pt x="5565" y="4633"/>
                  <a:pt x="5506" y="4520"/>
                  <a:pt x="5452" y="4429"/>
                </a:cubicBezTo>
                <a:cubicBezTo>
                  <a:pt x="5375" y="4276"/>
                  <a:pt x="5316" y="4144"/>
                  <a:pt x="5225" y="4013"/>
                </a:cubicBezTo>
                <a:cubicBezTo>
                  <a:pt x="5112" y="3882"/>
                  <a:pt x="4977" y="3769"/>
                  <a:pt x="4827" y="3692"/>
                </a:cubicBezTo>
                <a:cubicBezTo>
                  <a:pt x="4684" y="3601"/>
                  <a:pt x="4513" y="3552"/>
                  <a:pt x="4340" y="3552"/>
                </a:cubicBezTo>
                <a:cubicBezTo>
                  <a:pt x="4197" y="3552"/>
                  <a:pt x="4052" y="3586"/>
                  <a:pt x="3923" y="3656"/>
                </a:cubicBezTo>
                <a:cubicBezTo>
                  <a:pt x="3660" y="3823"/>
                  <a:pt x="3470" y="4090"/>
                  <a:pt x="3506" y="4407"/>
                </a:cubicBezTo>
                <a:cubicBezTo>
                  <a:pt x="3517" y="4519"/>
                  <a:pt x="3599" y="4569"/>
                  <a:pt x="3684" y="4569"/>
                </a:cubicBezTo>
                <a:cubicBezTo>
                  <a:pt x="3788" y="4569"/>
                  <a:pt x="3896" y="4495"/>
                  <a:pt x="3886" y="4371"/>
                </a:cubicBezTo>
                <a:cubicBezTo>
                  <a:pt x="3846" y="4126"/>
                  <a:pt x="4113" y="3936"/>
                  <a:pt x="4339" y="3918"/>
                </a:cubicBezTo>
                <a:cubicBezTo>
                  <a:pt x="4619" y="3918"/>
                  <a:pt x="4864" y="4144"/>
                  <a:pt x="5017" y="4389"/>
                </a:cubicBezTo>
                <a:cubicBezTo>
                  <a:pt x="5167" y="4656"/>
                  <a:pt x="5280" y="4972"/>
                  <a:pt x="5619" y="5049"/>
                </a:cubicBezTo>
                <a:cubicBezTo>
                  <a:pt x="5652" y="5056"/>
                  <a:pt x="5685" y="5059"/>
                  <a:pt x="5716" y="5059"/>
                </a:cubicBezTo>
                <a:cubicBezTo>
                  <a:pt x="5959" y="5059"/>
                  <a:pt x="6164" y="4872"/>
                  <a:pt x="6280" y="4656"/>
                </a:cubicBezTo>
                <a:cubicBezTo>
                  <a:pt x="6542" y="4126"/>
                  <a:pt x="6280" y="3466"/>
                  <a:pt x="5904" y="3072"/>
                </a:cubicBezTo>
                <a:cubicBezTo>
                  <a:pt x="5526" y="2679"/>
                  <a:pt x="5005" y="2470"/>
                  <a:pt x="4467" y="2470"/>
                </a:cubicBezTo>
                <a:cubicBezTo>
                  <a:pt x="4387" y="2470"/>
                  <a:pt x="4306" y="2475"/>
                  <a:pt x="4226" y="2484"/>
                </a:cubicBezTo>
                <a:cubicBezTo>
                  <a:pt x="3601" y="2579"/>
                  <a:pt x="3036" y="2937"/>
                  <a:pt x="2642" y="3448"/>
                </a:cubicBezTo>
                <a:cubicBezTo>
                  <a:pt x="2489" y="3656"/>
                  <a:pt x="2376" y="3918"/>
                  <a:pt x="2172" y="4090"/>
                </a:cubicBezTo>
                <a:cubicBezTo>
                  <a:pt x="2094" y="4135"/>
                  <a:pt x="2028" y="4167"/>
                  <a:pt x="1944" y="4167"/>
                </a:cubicBezTo>
                <a:cubicBezTo>
                  <a:pt x="1926" y="4167"/>
                  <a:pt x="1907" y="4166"/>
                  <a:pt x="1887" y="4163"/>
                </a:cubicBezTo>
                <a:cubicBezTo>
                  <a:pt x="1774" y="4144"/>
                  <a:pt x="1697" y="4031"/>
                  <a:pt x="1661" y="3918"/>
                </a:cubicBezTo>
                <a:cubicBezTo>
                  <a:pt x="1548" y="3638"/>
                  <a:pt x="1738" y="3276"/>
                  <a:pt x="1869" y="3032"/>
                </a:cubicBezTo>
                <a:cubicBezTo>
                  <a:pt x="2000" y="2787"/>
                  <a:pt x="2190" y="2561"/>
                  <a:pt x="2376" y="2371"/>
                </a:cubicBezTo>
                <a:cubicBezTo>
                  <a:pt x="2810" y="1996"/>
                  <a:pt x="3339" y="1733"/>
                  <a:pt x="3905" y="1638"/>
                </a:cubicBezTo>
                <a:cubicBezTo>
                  <a:pt x="4030" y="1619"/>
                  <a:pt x="4156" y="1610"/>
                  <a:pt x="4281" y="1610"/>
                </a:cubicBezTo>
                <a:cubicBezTo>
                  <a:pt x="5283" y="1610"/>
                  <a:pt x="6243" y="2204"/>
                  <a:pt x="6714" y="3108"/>
                </a:cubicBezTo>
                <a:cubicBezTo>
                  <a:pt x="6845" y="3371"/>
                  <a:pt x="6940" y="3638"/>
                  <a:pt x="6994" y="3918"/>
                </a:cubicBezTo>
                <a:cubicBezTo>
                  <a:pt x="7035" y="4163"/>
                  <a:pt x="6976" y="4389"/>
                  <a:pt x="6958" y="4633"/>
                </a:cubicBezTo>
                <a:cubicBezTo>
                  <a:pt x="6940" y="4900"/>
                  <a:pt x="6958" y="5162"/>
                  <a:pt x="7166" y="5352"/>
                </a:cubicBezTo>
                <a:cubicBezTo>
                  <a:pt x="7273" y="5447"/>
                  <a:pt x="7419" y="5496"/>
                  <a:pt x="7564" y="5496"/>
                </a:cubicBezTo>
                <a:cubicBezTo>
                  <a:pt x="7647" y="5496"/>
                  <a:pt x="7730" y="5480"/>
                  <a:pt x="7804" y="5447"/>
                </a:cubicBezTo>
                <a:cubicBezTo>
                  <a:pt x="8012" y="5352"/>
                  <a:pt x="8184" y="5162"/>
                  <a:pt x="8297" y="4972"/>
                </a:cubicBezTo>
                <a:cubicBezTo>
                  <a:pt x="8446" y="4746"/>
                  <a:pt x="8541" y="4520"/>
                  <a:pt x="8618" y="4276"/>
                </a:cubicBezTo>
                <a:cubicBezTo>
                  <a:pt x="8804" y="3656"/>
                  <a:pt x="8709" y="3013"/>
                  <a:pt x="8428" y="2430"/>
                </a:cubicBezTo>
                <a:cubicBezTo>
                  <a:pt x="7899" y="1317"/>
                  <a:pt x="6827" y="507"/>
                  <a:pt x="5655" y="168"/>
                </a:cubicBezTo>
                <a:cubicBezTo>
                  <a:pt x="5246" y="57"/>
                  <a:pt x="4831" y="0"/>
                  <a:pt x="441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5"/>
          <p:cNvSpPr/>
          <p:nvPr/>
        </p:nvSpPr>
        <p:spPr>
          <a:xfrm rot="-900021">
            <a:off x="653991" y="447069"/>
            <a:ext cx="824588" cy="759887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/>
          <p:nvPr/>
        </p:nvSpPr>
        <p:spPr>
          <a:xfrm>
            <a:off x="989975" y="859151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23"/>
          <p:cNvSpPr/>
          <p:nvPr/>
        </p:nvSpPr>
        <p:spPr>
          <a:xfrm>
            <a:off x="6914510" y="1387426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23"/>
          <p:cNvSpPr/>
          <p:nvPr/>
        </p:nvSpPr>
        <p:spPr>
          <a:xfrm>
            <a:off x="2063119" y="176866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23"/>
          <p:cNvSpPr/>
          <p:nvPr/>
        </p:nvSpPr>
        <p:spPr>
          <a:xfrm>
            <a:off x="7419605" y="10072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23"/>
          <p:cNvSpPr/>
          <p:nvPr/>
        </p:nvSpPr>
        <p:spPr>
          <a:xfrm>
            <a:off x="840619" y="39799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23"/>
          <p:cNvSpPr/>
          <p:nvPr/>
        </p:nvSpPr>
        <p:spPr>
          <a:xfrm>
            <a:off x="8243719" y="6115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29008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4"/>
          <p:cNvSpPr/>
          <p:nvPr/>
        </p:nvSpPr>
        <p:spPr>
          <a:xfrm>
            <a:off x="4956926" y="1881900"/>
            <a:ext cx="2686643" cy="1379712"/>
          </a:xfrm>
          <a:custGeom>
            <a:avLst/>
            <a:gdLst/>
            <a:ahLst/>
            <a:cxnLst/>
            <a:rect l="l" t="t" r="r" b="b"/>
            <a:pathLst>
              <a:path w="57364" h="29459" extrusionOk="0">
                <a:moveTo>
                  <a:pt x="29243" y="1"/>
                </a:moveTo>
                <a:cubicBezTo>
                  <a:pt x="22661" y="1"/>
                  <a:pt x="17088" y="4319"/>
                  <a:pt x="15201" y="10276"/>
                </a:cubicBezTo>
                <a:cubicBezTo>
                  <a:pt x="14975" y="10260"/>
                  <a:pt x="14745" y="10249"/>
                  <a:pt x="14516" y="10249"/>
                </a:cubicBezTo>
                <a:cubicBezTo>
                  <a:pt x="10474" y="10249"/>
                  <a:pt x="7046" y="12864"/>
                  <a:pt x="5826" y="16493"/>
                </a:cubicBezTo>
                <a:cubicBezTo>
                  <a:pt x="5304" y="16252"/>
                  <a:pt x="4721" y="16117"/>
                  <a:pt x="4110" y="16117"/>
                </a:cubicBezTo>
                <a:cubicBezTo>
                  <a:pt x="1841" y="16117"/>
                  <a:pt x="1" y="17957"/>
                  <a:pt x="1" y="20226"/>
                </a:cubicBezTo>
                <a:cubicBezTo>
                  <a:pt x="1" y="22494"/>
                  <a:pt x="1841" y="24335"/>
                  <a:pt x="4110" y="24335"/>
                </a:cubicBezTo>
                <a:cubicBezTo>
                  <a:pt x="4951" y="24335"/>
                  <a:pt x="5731" y="24082"/>
                  <a:pt x="6383" y="23648"/>
                </a:cubicBezTo>
                <a:cubicBezTo>
                  <a:pt x="7911" y="26584"/>
                  <a:pt x="10979" y="28588"/>
                  <a:pt x="14517" y="28588"/>
                </a:cubicBezTo>
                <a:cubicBezTo>
                  <a:pt x="16739" y="28588"/>
                  <a:pt x="18778" y="27797"/>
                  <a:pt x="20365" y="26481"/>
                </a:cubicBezTo>
                <a:cubicBezTo>
                  <a:pt x="22834" y="28350"/>
                  <a:pt x="25909" y="29459"/>
                  <a:pt x="29245" y="29459"/>
                </a:cubicBezTo>
                <a:cubicBezTo>
                  <a:pt x="32615" y="29459"/>
                  <a:pt x="35721" y="28326"/>
                  <a:pt x="38202" y="26421"/>
                </a:cubicBezTo>
                <a:cubicBezTo>
                  <a:pt x="38358" y="26429"/>
                  <a:pt x="38513" y="26434"/>
                  <a:pt x="38669" y="26434"/>
                </a:cubicBezTo>
                <a:cubicBezTo>
                  <a:pt x="41329" y="26434"/>
                  <a:pt x="43760" y="25453"/>
                  <a:pt x="45623" y="23836"/>
                </a:cubicBezTo>
                <a:cubicBezTo>
                  <a:pt x="46393" y="24297"/>
                  <a:pt x="47293" y="24561"/>
                  <a:pt x="48255" y="24561"/>
                </a:cubicBezTo>
                <a:cubicBezTo>
                  <a:pt x="50259" y="24561"/>
                  <a:pt x="51993" y="23415"/>
                  <a:pt x="52842" y="21743"/>
                </a:cubicBezTo>
                <a:cubicBezTo>
                  <a:pt x="53302" y="22350"/>
                  <a:pt x="54028" y="22745"/>
                  <a:pt x="54847" y="22745"/>
                </a:cubicBezTo>
                <a:cubicBezTo>
                  <a:pt x="56238" y="22745"/>
                  <a:pt x="57363" y="21618"/>
                  <a:pt x="57363" y="20229"/>
                </a:cubicBezTo>
                <a:cubicBezTo>
                  <a:pt x="57362" y="18836"/>
                  <a:pt x="56236" y="17708"/>
                  <a:pt x="54846" y="17708"/>
                </a:cubicBezTo>
                <a:cubicBezTo>
                  <a:pt x="54248" y="17708"/>
                  <a:pt x="53697" y="17919"/>
                  <a:pt x="53266" y="18268"/>
                </a:cubicBezTo>
                <a:cubicBezTo>
                  <a:pt x="52812" y="16281"/>
                  <a:pt x="51206" y="14731"/>
                  <a:pt x="49186" y="14361"/>
                </a:cubicBezTo>
                <a:cubicBezTo>
                  <a:pt x="48566" y="9828"/>
                  <a:pt x="45085" y="6206"/>
                  <a:pt x="40621" y="5377"/>
                </a:cubicBezTo>
                <a:cubicBezTo>
                  <a:pt x="37920" y="2095"/>
                  <a:pt x="33827" y="1"/>
                  <a:pt x="292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92" name="Google Shape;192;p24"/>
          <p:cNvGrpSpPr/>
          <p:nvPr/>
        </p:nvGrpSpPr>
        <p:grpSpPr>
          <a:xfrm>
            <a:off x="6202631" y="584241"/>
            <a:ext cx="1899385" cy="4559212"/>
            <a:chOff x="2212525" y="397425"/>
            <a:chExt cx="732025" cy="1757125"/>
          </a:xfrm>
        </p:grpSpPr>
        <p:sp>
          <p:nvSpPr>
            <p:cNvPr id="193" name="Google Shape;193;p24"/>
            <p:cNvSpPr/>
            <p:nvPr/>
          </p:nvSpPr>
          <p:spPr>
            <a:xfrm>
              <a:off x="2215200" y="397425"/>
              <a:ext cx="715125" cy="1408775"/>
            </a:xfrm>
            <a:custGeom>
              <a:avLst/>
              <a:gdLst/>
              <a:ahLst/>
              <a:cxnLst/>
              <a:rect l="l" t="t" r="r" b="b"/>
              <a:pathLst>
                <a:path w="28605" h="56351" extrusionOk="0">
                  <a:moveTo>
                    <a:pt x="13319" y="1"/>
                  </a:moveTo>
                  <a:cubicBezTo>
                    <a:pt x="10561" y="1"/>
                    <a:pt x="7823" y="841"/>
                    <a:pt x="5572" y="2721"/>
                  </a:cubicBezTo>
                  <a:cubicBezTo>
                    <a:pt x="0" y="7370"/>
                    <a:pt x="4084" y="31509"/>
                    <a:pt x="3589" y="37012"/>
                  </a:cubicBezTo>
                  <a:cubicBezTo>
                    <a:pt x="3132" y="42084"/>
                    <a:pt x="3677" y="56351"/>
                    <a:pt x="14388" y="56351"/>
                  </a:cubicBezTo>
                  <a:cubicBezTo>
                    <a:pt x="15301" y="56351"/>
                    <a:pt x="16288" y="56247"/>
                    <a:pt x="17354" y="56025"/>
                  </a:cubicBezTo>
                  <a:cubicBezTo>
                    <a:pt x="20637" y="55342"/>
                    <a:pt x="25757" y="54121"/>
                    <a:pt x="26094" y="46209"/>
                  </a:cubicBezTo>
                  <a:cubicBezTo>
                    <a:pt x="26431" y="38298"/>
                    <a:pt x="28604" y="9900"/>
                    <a:pt x="24144" y="4839"/>
                  </a:cubicBezTo>
                  <a:cubicBezTo>
                    <a:pt x="21488" y="1825"/>
                    <a:pt x="17382" y="1"/>
                    <a:pt x="13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24"/>
            <p:cNvSpPr/>
            <p:nvPr/>
          </p:nvSpPr>
          <p:spPr>
            <a:xfrm>
              <a:off x="2552325" y="1249225"/>
              <a:ext cx="383075" cy="406575"/>
            </a:xfrm>
            <a:custGeom>
              <a:avLst/>
              <a:gdLst/>
              <a:ahLst/>
              <a:cxnLst/>
              <a:rect l="l" t="t" r="r" b="b"/>
              <a:pathLst>
                <a:path w="15323" h="16263" extrusionOk="0">
                  <a:moveTo>
                    <a:pt x="8128" y="0"/>
                  </a:moveTo>
                  <a:cubicBezTo>
                    <a:pt x="5158" y="0"/>
                    <a:pt x="2247" y="1758"/>
                    <a:pt x="1506" y="3842"/>
                  </a:cubicBezTo>
                  <a:cubicBezTo>
                    <a:pt x="493" y="6689"/>
                    <a:pt x="1" y="16262"/>
                    <a:pt x="6869" y="16262"/>
                  </a:cubicBezTo>
                  <a:cubicBezTo>
                    <a:pt x="7031" y="16262"/>
                    <a:pt x="7198" y="16257"/>
                    <a:pt x="7369" y="16246"/>
                  </a:cubicBezTo>
                  <a:cubicBezTo>
                    <a:pt x="10300" y="16057"/>
                    <a:pt x="12799" y="15206"/>
                    <a:pt x="13883" y="12120"/>
                  </a:cubicBezTo>
                  <a:cubicBezTo>
                    <a:pt x="14968" y="9034"/>
                    <a:pt x="15322" y="3205"/>
                    <a:pt x="11572" y="928"/>
                  </a:cubicBezTo>
                  <a:cubicBezTo>
                    <a:pt x="10504" y="280"/>
                    <a:pt x="9311" y="0"/>
                    <a:pt x="81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24"/>
            <p:cNvSpPr/>
            <p:nvPr/>
          </p:nvSpPr>
          <p:spPr>
            <a:xfrm>
              <a:off x="2541025" y="876750"/>
              <a:ext cx="105850" cy="1277800"/>
            </a:xfrm>
            <a:custGeom>
              <a:avLst/>
              <a:gdLst/>
              <a:ahLst/>
              <a:cxnLst/>
              <a:rect l="l" t="t" r="r" b="b"/>
              <a:pathLst>
                <a:path w="4234" h="51112" extrusionOk="0">
                  <a:moveTo>
                    <a:pt x="1457" y="0"/>
                  </a:moveTo>
                  <a:lnTo>
                    <a:pt x="1" y="51112"/>
                  </a:lnTo>
                  <a:lnTo>
                    <a:pt x="4233" y="51112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24"/>
            <p:cNvSpPr/>
            <p:nvPr/>
          </p:nvSpPr>
          <p:spPr>
            <a:xfrm>
              <a:off x="2378200" y="799575"/>
              <a:ext cx="215025" cy="203175"/>
            </a:xfrm>
            <a:custGeom>
              <a:avLst/>
              <a:gdLst/>
              <a:ahLst/>
              <a:cxnLst/>
              <a:rect l="l" t="t" r="r" b="b"/>
              <a:pathLst>
                <a:path w="8601" h="8127" extrusionOk="0">
                  <a:moveTo>
                    <a:pt x="2439" y="1"/>
                  </a:moveTo>
                  <a:lnTo>
                    <a:pt x="660" y="569"/>
                  </a:lnTo>
                  <a:cubicBezTo>
                    <a:pt x="660" y="569"/>
                    <a:pt x="0" y="6783"/>
                    <a:pt x="8525" y="8126"/>
                  </a:cubicBezTo>
                  <a:lnTo>
                    <a:pt x="8601" y="6586"/>
                  </a:lnTo>
                  <a:lnTo>
                    <a:pt x="8601" y="6586"/>
                  </a:lnTo>
                  <a:cubicBezTo>
                    <a:pt x="8601" y="6586"/>
                    <a:pt x="8556" y="6588"/>
                    <a:pt x="8475" y="6588"/>
                  </a:cubicBezTo>
                  <a:cubicBezTo>
                    <a:pt x="7527" y="6588"/>
                    <a:pt x="1556" y="6338"/>
                    <a:pt x="2439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24"/>
            <p:cNvSpPr/>
            <p:nvPr/>
          </p:nvSpPr>
          <p:spPr>
            <a:xfrm>
              <a:off x="2378200" y="1305450"/>
              <a:ext cx="215025" cy="203200"/>
            </a:xfrm>
            <a:custGeom>
              <a:avLst/>
              <a:gdLst/>
              <a:ahLst/>
              <a:cxnLst/>
              <a:rect l="l" t="t" r="r" b="b"/>
              <a:pathLst>
                <a:path w="8601" h="8128" extrusionOk="0">
                  <a:moveTo>
                    <a:pt x="2439" y="1"/>
                  </a:moveTo>
                  <a:lnTo>
                    <a:pt x="660" y="569"/>
                  </a:lnTo>
                  <a:cubicBezTo>
                    <a:pt x="660" y="569"/>
                    <a:pt x="0" y="6783"/>
                    <a:pt x="8525" y="8127"/>
                  </a:cubicBezTo>
                  <a:lnTo>
                    <a:pt x="8601" y="6586"/>
                  </a:lnTo>
                  <a:lnTo>
                    <a:pt x="8601" y="6586"/>
                  </a:lnTo>
                  <a:cubicBezTo>
                    <a:pt x="8601" y="6586"/>
                    <a:pt x="8556" y="6588"/>
                    <a:pt x="8475" y="6588"/>
                  </a:cubicBezTo>
                  <a:cubicBezTo>
                    <a:pt x="7527" y="6588"/>
                    <a:pt x="1556" y="6338"/>
                    <a:pt x="2439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24"/>
            <p:cNvSpPr/>
            <p:nvPr/>
          </p:nvSpPr>
          <p:spPr>
            <a:xfrm>
              <a:off x="2591175" y="994675"/>
              <a:ext cx="222025" cy="178950"/>
            </a:xfrm>
            <a:custGeom>
              <a:avLst/>
              <a:gdLst/>
              <a:ahLst/>
              <a:cxnLst/>
              <a:rect l="l" t="t" r="r" b="b"/>
              <a:pathLst>
                <a:path w="8881" h="7158" extrusionOk="0">
                  <a:moveTo>
                    <a:pt x="7204" y="0"/>
                  </a:moveTo>
                  <a:cubicBezTo>
                    <a:pt x="7167" y="5028"/>
                    <a:pt x="3490" y="5722"/>
                    <a:pt x="1461" y="5722"/>
                  </a:cubicBezTo>
                  <a:cubicBezTo>
                    <a:pt x="686" y="5722"/>
                    <a:pt x="151" y="5621"/>
                    <a:pt x="151" y="5621"/>
                  </a:cubicBezTo>
                  <a:lnTo>
                    <a:pt x="1" y="7157"/>
                  </a:lnTo>
                  <a:cubicBezTo>
                    <a:pt x="8631" y="7067"/>
                    <a:pt x="8880" y="821"/>
                    <a:pt x="8880" y="821"/>
                  </a:cubicBezTo>
                  <a:lnTo>
                    <a:pt x="720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24"/>
            <p:cNvSpPr/>
            <p:nvPr/>
          </p:nvSpPr>
          <p:spPr>
            <a:xfrm>
              <a:off x="2602900" y="1124375"/>
              <a:ext cx="148250" cy="205900"/>
            </a:xfrm>
            <a:custGeom>
              <a:avLst/>
              <a:gdLst/>
              <a:ahLst/>
              <a:cxnLst/>
              <a:rect l="l" t="t" r="r" b="b"/>
              <a:pathLst>
                <a:path w="5930" h="8236" extrusionOk="0">
                  <a:moveTo>
                    <a:pt x="5568" y="0"/>
                  </a:moveTo>
                  <a:lnTo>
                    <a:pt x="4350" y="22"/>
                  </a:lnTo>
                  <a:cubicBezTo>
                    <a:pt x="4878" y="6529"/>
                    <a:pt x="491" y="6697"/>
                    <a:pt x="38" y="6697"/>
                  </a:cubicBezTo>
                  <a:cubicBezTo>
                    <a:pt x="13" y="6697"/>
                    <a:pt x="0" y="6696"/>
                    <a:pt x="0" y="6696"/>
                  </a:cubicBezTo>
                  <a:lnTo>
                    <a:pt x="0" y="6696"/>
                  </a:lnTo>
                  <a:lnTo>
                    <a:pt x="30" y="8235"/>
                  </a:lnTo>
                  <a:cubicBezTo>
                    <a:pt x="5930" y="6764"/>
                    <a:pt x="5568" y="0"/>
                    <a:pt x="5568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24"/>
            <p:cNvSpPr/>
            <p:nvPr/>
          </p:nvSpPr>
          <p:spPr>
            <a:xfrm>
              <a:off x="2602900" y="1377450"/>
              <a:ext cx="148250" cy="205900"/>
            </a:xfrm>
            <a:custGeom>
              <a:avLst/>
              <a:gdLst/>
              <a:ahLst/>
              <a:cxnLst/>
              <a:rect l="l" t="t" r="r" b="b"/>
              <a:pathLst>
                <a:path w="5930" h="8236" extrusionOk="0">
                  <a:moveTo>
                    <a:pt x="5568" y="0"/>
                  </a:moveTo>
                  <a:lnTo>
                    <a:pt x="4350" y="22"/>
                  </a:lnTo>
                  <a:cubicBezTo>
                    <a:pt x="4878" y="6529"/>
                    <a:pt x="491" y="6697"/>
                    <a:pt x="38" y="6697"/>
                  </a:cubicBezTo>
                  <a:cubicBezTo>
                    <a:pt x="13" y="6697"/>
                    <a:pt x="0" y="6696"/>
                    <a:pt x="0" y="6696"/>
                  </a:cubicBezTo>
                  <a:lnTo>
                    <a:pt x="0" y="6696"/>
                  </a:lnTo>
                  <a:lnTo>
                    <a:pt x="30" y="8235"/>
                  </a:lnTo>
                  <a:cubicBezTo>
                    <a:pt x="5930" y="6763"/>
                    <a:pt x="5568" y="0"/>
                    <a:pt x="5568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24"/>
            <p:cNvSpPr/>
            <p:nvPr/>
          </p:nvSpPr>
          <p:spPr>
            <a:xfrm>
              <a:off x="2212525" y="440650"/>
              <a:ext cx="383075" cy="462300"/>
            </a:xfrm>
            <a:custGeom>
              <a:avLst/>
              <a:gdLst/>
              <a:ahLst/>
              <a:cxnLst/>
              <a:rect l="l" t="t" r="r" b="b"/>
              <a:pathLst>
                <a:path w="15323" h="18492" extrusionOk="0">
                  <a:moveTo>
                    <a:pt x="8128" y="1"/>
                  </a:moveTo>
                  <a:cubicBezTo>
                    <a:pt x="5159" y="1"/>
                    <a:pt x="2247" y="2000"/>
                    <a:pt x="1506" y="4369"/>
                  </a:cubicBezTo>
                  <a:cubicBezTo>
                    <a:pt x="493" y="7606"/>
                    <a:pt x="1" y="18492"/>
                    <a:pt x="6868" y="18492"/>
                  </a:cubicBezTo>
                  <a:cubicBezTo>
                    <a:pt x="7031" y="18492"/>
                    <a:pt x="7198" y="18485"/>
                    <a:pt x="7369" y="18473"/>
                  </a:cubicBezTo>
                  <a:cubicBezTo>
                    <a:pt x="10299" y="18259"/>
                    <a:pt x="12799" y="17291"/>
                    <a:pt x="13883" y="13782"/>
                  </a:cubicBezTo>
                  <a:cubicBezTo>
                    <a:pt x="14968" y="10273"/>
                    <a:pt x="15322" y="3645"/>
                    <a:pt x="11572" y="1056"/>
                  </a:cubicBezTo>
                  <a:cubicBezTo>
                    <a:pt x="10504" y="318"/>
                    <a:pt x="9312" y="1"/>
                    <a:pt x="8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24"/>
            <p:cNvSpPr/>
            <p:nvPr/>
          </p:nvSpPr>
          <p:spPr>
            <a:xfrm>
              <a:off x="2678050" y="709000"/>
              <a:ext cx="266500" cy="321725"/>
            </a:xfrm>
            <a:custGeom>
              <a:avLst/>
              <a:gdLst/>
              <a:ahLst/>
              <a:cxnLst/>
              <a:rect l="l" t="t" r="r" b="b"/>
              <a:pathLst>
                <a:path w="10660" h="12869" extrusionOk="0">
                  <a:moveTo>
                    <a:pt x="5655" y="1"/>
                  </a:moveTo>
                  <a:cubicBezTo>
                    <a:pt x="3588" y="1"/>
                    <a:pt x="1562" y="1391"/>
                    <a:pt x="1046" y="3040"/>
                  </a:cubicBezTo>
                  <a:cubicBezTo>
                    <a:pt x="343" y="5294"/>
                    <a:pt x="0" y="12869"/>
                    <a:pt x="4779" y="12869"/>
                  </a:cubicBezTo>
                  <a:cubicBezTo>
                    <a:pt x="4892" y="12869"/>
                    <a:pt x="5008" y="12864"/>
                    <a:pt x="5127" y="12856"/>
                  </a:cubicBezTo>
                  <a:cubicBezTo>
                    <a:pt x="7167" y="12706"/>
                    <a:pt x="8906" y="12032"/>
                    <a:pt x="9660" y="9590"/>
                  </a:cubicBezTo>
                  <a:cubicBezTo>
                    <a:pt x="10414" y="7147"/>
                    <a:pt x="10660" y="2536"/>
                    <a:pt x="8052" y="735"/>
                  </a:cubicBezTo>
                  <a:cubicBezTo>
                    <a:pt x="7308" y="221"/>
                    <a:pt x="6478" y="1"/>
                    <a:pt x="5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24"/>
            <p:cNvSpPr/>
            <p:nvPr/>
          </p:nvSpPr>
          <p:spPr>
            <a:xfrm>
              <a:off x="2237300" y="1033175"/>
              <a:ext cx="266525" cy="321700"/>
            </a:xfrm>
            <a:custGeom>
              <a:avLst/>
              <a:gdLst/>
              <a:ahLst/>
              <a:cxnLst/>
              <a:rect l="l" t="t" r="r" b="b"/>
              <a:pathLst>
                <a:path w="10661" h="12868" extrusionOk="0">
                  <a:moveTo>
                    <a:pt x="5655" y="0"/>
                  </a:moveTo>
                  <a:cubicBezTo>
                    <a:pt x="3589" y="0"/>
                    <a:pt x="1563" y="1391"/>
                    <a:pt x="1047" y="3040"/>
                  </a:cubicBezTo>
                  <a:cubicBezTo>
                    <a:pt x="344" y="5292"/>
                    <a:pt x="1" y="12867"/>
                    <a:pt x="4779" y="12867"/>
                  </a:cubicBezTo>
                  <a:cubicBezTo>
                    <a:pt x="4893" y="12867"/>
                    <a:pt x="5009" y="12863"/>
                    <a:pt x="5128" y="12854"/>
                  </a:cubicBezTo>
                  <a:cubicBezTo>
                    <a:pt x="7168" y="12705"/>
                    <a:pt x="8906" y="12033"/>
                    <a:pt x="9660" y="9590"/>
                  </a:cubicBezTo>
                  <a:cubicBezTo>
                    <a:pt x="10415" y="7148"/>
                    <a:pt x="10660" y="2534"/>
                    <a:pt x="8052" y="734"/>
                  </a:cubicBezTo>
                  <a:cubicBezTo>
                    <a:pt x="7309" y="221"/>
                    <a:pt x="6479" y="0"/>
                    <a:pt x="5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4" name="Google Shape;204;p24"/>
          <p:cNvGrpSpPr/>
          <p:nvPr/>
        </p:nvGrpSpPr>
        <p:grpSpPr>
          <a:xfrm>
            <a:off x="6252329" y="4806899"/>
            <a:ext cx="933064" cy="336609"/>
            <a:chOff x="2842350" y="1975750"/>
            <a:chExt cx="495625" cy="178800"/>
          </a:xfrm>
        </p:grpSpPr>
        <p:sp>
          <p:nvSpPr>
            <p:cNvPr id="205" name="Google Shape;205;p24"/>
            <p:cNvSpPr/>
            <p:nvPr/>
          </p:nvSpPr>
          <p:spPr>
            <a:xfrm>
              <a:off x="2921200" y="1975750"/>
              <a:ext cx="357550" cy="178800"/>
            </a:xfrm>
            <a:custGeom>
              <a:avLst/>
              <a:gdLst/>
              <a:ahLst/>
              <a:cxnLst/>
              <a:rect l="l" t="t" r="r" b="b"/>
              <a:pathLst>
                <a:path w="14302" h="7152" extrusionOk="0">
                  <a:moveTo>
                    <a:pt x="7151" y="1"/>
                  </a:moveTo>
                  <a:cubicBezTo>
                    <a:pt x="3203" y="1"/>
                    <a:pt x="1" y="3201"/>
                    <a:pt x="1" y="7152"/>
                  </a:cubicBezTo>
                  <a:lnTo>
                    <a:pt x="14300" y="7152"/>
                  </a:lnTo>
                  <a:cubicBezTo>
                    <a:pt x="14301" y="3204"/>
                    <a:pt x="11101" y="1"/>
                    <a:pt x="7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842350" y="2046775"/>
              <a:ext cx="215525" cy="107775"/>
            </a:xfrm>
            <a:custGeom>
              <a:avLst/>
              <a:gdLst/>
              <a:ahLst/>
              <a:cxnLst/>
              <a:rect l="l" t="t" r="r" b="b"/>
              <a:pathLst>
                <a:path w="8621" h="4311" extrusionOk="0">
                  <a:moveTo>
                    <a:pt x="4311" y="0"/>
                  </a:moveTo>
                  <a:cubicBezTo>
                    <a:pt x="1929" y="0"/>
                    <a:pt x="1" y="1929"/>
                    <a:pt x="1" y="4311"/>
                  </a:cubicBezTo>
                  <a:lnTo>
                    <a:pt x="8620" y="4311"/>
                  </a:lnTo>
                  <a:cubicBezTo>
                    <a:pt x="8620" y="1929"/>
                    <a:pt x="6690" y="0"/>
                    <a:pt x="4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978225" y="2078525"/>
              <a:ext cx="152025" cy="76025"/>
            </a:xfrm>
            <a:custGeom>
              <a:avLst/>
              <a:gdLst/>
              <a:ahLst/>
              <a:cxnLst/>
              <a:rect l="l" t="t" r="r" b="b"/>
              <a:pathLst>
                <a:path w="6081" h="3041" extrusionOk="0">
                  <a:moveTo>
                    <a:pt x="3041" y="0"/>
                  </a:moveTo>
                  <a:cubicBezTo>
                    <a:pt x="1362" y="0"/>
                    <a:pt x="0" y="1361"/>
                    <a:pt x="0" y="3041"/>
                  </a:cubicBezTo>
                  <a:lnTo>
                    <a:pt x="6080" y="3041"/>
                  </a:lnTo>
                  <a:cubicBezTo>
                    <a:pt x="6080" y="1361"/>
                    <a:pt x="4720" y="0"/>
                    <a:pt x="3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3196625" y="2083875"/>
              <a:ext cx="141350" cy="70675"/>
            </a:xfrm>
            <a:custGeom>
              <a:avLst/>
              <a:gdLst/>
              <a:ahLst/>
              <a:cxnLst/>
              <a:rect l="l" t="t" r="r" b="b"/>
              <a:pathLst>
                <a:path w="5654" h="2827" extrusionOk="0">
                  <a:moveTo>
                    <a:pt x="2825" y="1"/>
                  </a:moveTo>
                  <a:cubicBezTo>
                    <a:pt x="1265" y="1"/>
                    <a:pt x="1" y="1265"/>
                    <a:pt x="1" y="2827"/>
                  </a:cubicBezTo>
                  <a:lnTo>
                    <a:pt x="5653" y="2827"/>
                  </a:lnTo>
                  <a:cubicBezTo>
                    <a:pt x="5651" y="1265"/>
                    <a:pt x="4387" y="1"/>
                    <a:pt x="2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9" name="Google Shape;209;p24"/>
          <p:cNvGrpSpPr/>
          <p:nvPr/>
        </p:nvGrpSpPr>
        <p:grpSpPr>
          <a:xfrm>
            <a:off x="7386228" y="4455712"/>
            <a:ext cx="1346792" cy="687687"/>
            <a:chOff x="4613725" y="1883775"/>
            <a:chExt cx="530275" cy="270775"/>
          </a:xfrm>
        </p:grpSpPr>
        <p:sp>
          <p:nvSpPr>
            <p:cNvPr id="210" name="Google Shape;210;p24"/>
            <p:cNvSpPr/>
            <p:nvPr/>
          </p:nvSpPr>
          <p:spPr>
            <a:xfrm>
              <a:off x="4613725" y="2041825"/>
              <a:ext cx="127325" cy="112725"/>
            </a:xfrm>
            <a:custGeom>
              <a:avLst/>
              <a:gdLst/>
              <a:ahLst/>
              <a:cxnLst/>
              <a:rect l="l" t="t" r="r" b="b"/>
              <a:pathLst>
                <a:path w="5093" h="4509" extrusionOk="0">
                  <a:moveTo>
                    <a:pt x="4136" y="0"/>
                  </a:moveTo>
                  <a:cubicBezTo>
                    <a:pt x="2207" y="0"/>
                    <a:pt x="571" y="1890"/>
                    <a:pt x="0" y="4509"/>
                  </a:cubicBezTo>
                  <a:lnTo>
                    <a:pt x="2449" y="4509"/>
                  </a:lnTo>
                  <a:cubicBezTo>
                    <a:pt x="3133" y="2905"/>
                    <a:pt x="4037" y="1534"/>
                    <a:pt x="5093" y="490"/>
                  </a:cubicBezTo>
                  <a:cubicBezTo>
                    <a:pt x="5054" y="373"/>
                    <a:pt x="5019" y="251"/>
                    <a:pt x="4986" y="126"/>
                  </a:cubicBezTo>
                  <a:cubicBezTo>
                    <a:pt x="4712" y="45"/>
                    <a:pt x="4427" y="0"/>
                    <a:pt x="41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24"/>
            <p:cNvSpPr/>
            <p:nvPr/>
          </p:nvSpPr>
          <p:spPr>
            <a:xfrm>
              <a:off x="4731900" y="1883775"/>
              <a:ext cx="219500" cy="238925"/>
            </a:xfrm>
            <a:custGeom>
              <a:avLst/>
              <a:gdLst/>
              <a:ahLst/>
              <a:cxnLst/>
              <a:rect l="l" t="t" r="r" b="b"/>
              <a:pathLst>
                <a:path w="8780" h="9557" extrusionOk="0">
                  <a:moveTo>
                    <a:pt x="4671" y="0"/>
                  </a:moveTo>
                  <a:cubicBezTo>
                    <a:pt x="2091" y="0"/>
                    <a:pt x="0" y="3148"/>
                    <a:pt x="0" y="7032"/>
                  </a:cubicBezTo>
                  <a:cubicBezTo>
                    <a:pt x="0" y="7843"/>
                    <a:pt x="92" y="8562"/>
                    <a:pt x="260" y="9193"/>
                  </a:cubicBezTo>
                  <a:cubicBezTo>
                    <a:pt x="294" y="9317"/>
                    <a:pt x="328" y="9439"/>
                    <a:pt x="368" y="9557"/>
                  </a:cubicBezTo>
                  <a:cubicBezTo>
                    <a:pt x="1648" y="8293"/>
                    <a:pt x="3158" y="7506"/>
                    <a:pt x="4784" y="7370"/>
                  </a:cubicBezTo>
                  <a:cubicBezTo>
                    <a:pt x="5749" y="5479"/>
                    <a:pt x="7160" y="4133"/>
                    <a:pt x="8780" y="3687"/>
                  </a:cubicBezTo>
                  <a:cubicBezTo>
                    <a:pt x="7988" y="1492"/>
                    <a:pt x="6445" y="0"/>
                    <a:pt x="4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24"/>
            <p:cNvSpPr/>
            <p:nvPr/>
          </p:nvSpPr>
          <p:spPr>
            <a:xfrm>
              <a:off x="4851500" y="1903225"/>
              <a:ext cx="292500" cy="251325"/>
            </a:xfrm>
            <a:custGeom>
              <a:avLst/>
              <a:gdLst/>
              <a:ahLst/>
              <a:cxnLst/>
              <a:rect l="l" t="t" r="r" b="b"/>
              <a:pathLst>
                <a:path w="11700" h="10053" extrusionOk="0">
                  <a:moveTo>
                    <a:pt x="5176" y="0"/>
                  </a:moveTo>
                  <a:cubicBezTo>
                    <a:pt x="4773" y="0"/>
                    <a:pt x="4378" y="58"/>
                    <a:pt x="3995" y="163"/>
                  </a:cubicBezTo>
                  <a:cubicBezTo>
                    <a:pt x="2375" y="610"/>
                    <a:pt x="963" y="1956"/>
                    <a:pt x="0" y="3847"/>
                  </a:cubicBezTo>
                  <a:cubicBezTo>
                    <a:pt x="166" y="3834"/>
                    <a:pt x="333" y="3825"/>
                    <a:pt x="502" y="3825"/>
                  </a:cubicBezTo>
                  <a:cubicBezTo>
                    <a:pt x="3677" y="3825"/>
                    <a:pt x="6466" y="6308"/>
                    <a:pt x="8062" y="10053"/>
                  </a:cubicBezTo>
                  <a:lnTo>
                    <a:pt x="11695" y="10053"/>
                  </a:lnTo>
                  <a:cubicBezTo>
                    <a:pt x="11697" y="9976"/>
                    <a:pt x="11699" y="9900"/>
                    <a:pt x="11699" y="9822"/>
                  </a:cubicBezTo>
                  <a:cubicBezTo>
                    <a:pt x="11699" y="4397"/>
                    <a:pt x="8779" y="0"/>
                    <a:pt x="5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24"/>
            <p:cNvSpPr/>
            <p:nvPr/>
          </p:nvSpPr>
          <p:spPr>
            <a:xfrm>
              <a:off x="4674975" y="1998850"/>
              <a:ext cx="378075" cy="155700"/>
            </a:xfrm>
            <a:custGeom>
              <a:avLst/>
              <a:gdLst/>
              <a:ahLst/>
              <a:cxnLst/>
              <a:rect l="l" t="t" r="r" b="b"/>
              <a:pathLst>
                <a:path w="15123" h="6228" extrusionOk="0">
                  <a:moveTo>
                    <a:pt x="7563" y="0"/>
                  </a:moveTo>
                  <a:cubicBezTo>
                    <a:pt x="7394" y="0"/>
                    <a:pt x="7227" y="8"/>
                    <a:pt x="7061" y="22"/>
                  </a:cubicBezTo>
                  <a:cubicBezTo>
                    <a:pt x="5436" y="156"/>
                    <a:pt x="3926" y="943"/>
                    <a:pt x="2645" y="2209"/>
                  </a:cubicBezTo>
                  <a:cubicBezTo>
                    <a:pt x="1587" y="3253"/>
                    <a:pt x="684" y="4624"/>
                    <a:pt x="0" y="6228"/>
                  </a:cubicBezTo>
                  <a:lnTo>
                    <a:pt x="15123" y="6228"/>
                  </a:lnTo>
                  <a:cubicBezTo>
                    <a:pt x="13525" y="2483"/>
                    <a:pt x="10737" y="0"/>
                    <a:pt x="75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4" name="Google Shape;214;p24"/>
          <p:cNvSpPr/>
          <p:nvPr/>
        </p:nvSpPr>
        <p:spPr>
          <a:xfrm>
            <a:off x="4702920" y="372444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24"/>
          <p:cNvSpPr/>
          <p:nvPr/>
        </p:nvSpPr>
        <p:spPr>
          <a:xfrm>
            <a:off x="3663430" y="63927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24"/>
          <p:cNvSpPr/>
          <p:nvPr/>
        </p:nvSpPr>
        <p:spPr>
          <a:xfrm rot="5176962">
            <a:off x="8463080" y="2566275"/>
            <a:ext cx="271161" cy="156904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24"/>
          <p:cNvSpPr/>
          <p:nvPr/>
        </p:nvSpPr>
        <p:spPr>
          <a:xfrm rot="-3556209">
            <a:off x="5458370" y="1442391"/>
            <a:ext cx="180273" cy="284020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8" name="Google Shape;218;p24"/>
          <p:cNvGrpSpPr/>
          <p:nvPr/>
        </p:nvGrpSpPr>
        <p:grpSpPr>
          <a:xfrm>
            <a:off x="5510501" y="3871445"/>
            <a:ext cx="414106" cy="1272051"/>
            <a:chOff x="3188000" y="4225325"/>
            <a:chExt cx="208125" cy="639350"/>
          </a:xfrm>
        </p:grpSpPr>
        <p:sp>
          <p:nvSpPr>
            <p:cNvPr id="219" name="Google Shape;219;p24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24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24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24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671735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5"/>
          <p:cNvSpPr/>
          <p:nvPr/>
        </p:nvSpPr>
        <p:spPr>
          <a:xfrm>
            <a:off x="5870351" y="1598314"/>
            <a:ext cx="2447836" cy="91270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7" name="Google Shape;227;p25"/>
          <p:cNvSpPr/>
          <p:nvPr/>
        </p:nvSpPr>
        <p:spPr>
          <a:xfrm>
            <a:off x="2942695" y="9262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" name="Google Shape;228;p25"/>
          <p:cNvSpPr/>
          <p:nvPr/>
        </p:nvSpPr>
        <p:spPr>
          <a:xfrm>
            <a:off x="1662580" y="164327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25"/>
          <p:cNvSpPr/>
          <p:nvPr/>
        </p:nvSpPr>
        <p:spPr>
          <a:xfrm>
            <a:off x="8203080" y="33478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0" name="Google Shape;230;p25"/>
          <p:cNvSpPr/>
          <p:nvPr/>
        </p:nvSpPr>
        <p:spPr>
          <a:xfrm>
            <a:off x="677869" y="325456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1" name="Google Shape;231;p25"/>
          <p:cNvSpPr/>
          <p:nvPr/>
        </p:nvSpPr>
        <p:spPr>
          <a:xfrm>
            <a:off x="-190050" y="370639"/>
            <a:ext cx="2447836" cy="91270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31934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9802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47651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98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5510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03925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068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>
                <a:srgbClr val="000000"/>
              </a:buClr>
            </a:pPr>
            <a:fld id="{B1CF2E77-4E87-4338-A6B2-93E833A84A3C}" type="datetimeFigureOut">
              <a:rPr lang="en-US" sz="1400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10/9/2024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>
                <a:srgbClr val="000000"/>
              </a:buClr>
            </a:pPr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>
                <a:srgbClr val="000000"/>
              </a:buClr>
            </a:pPr>
            <a:fld id="{796E19DA-92E0-4635-8627-DEB5FDE3EBA8}" type="slidenum">
              <a:rPr lang="en-US" sz="1400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‹#›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58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"/>
          <p:cNvSpPr/>
          <p:nvPr/>
        </p:nvSpPr>
        <p:spPr>
          <a:xfrm rot="10800000" flipH="1">
            <a:off x="-2204475" y="-2592523"/>
            <a:ext cx="14589318" cy="358845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8"/>
          <p:cNvSpPr/>
          <p:nvPr/>
        </p:nvSpPr>
        <p:spPr>
          <a:xfrm>
            <a:off x="-2204475" y="3457227"/>
            <a:ext cx="14589318" cy="358845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8"/>
          <p:cNvSpPr/>
          <p:nvPr/>
        </p:nvSpPr>
        <p:spPr>
          <a:xfrm>
            <a:off x="1426348" y="3457230"/>
            <a:ext cx="5124438" cy="3182502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8"/>
          <p:cNvSpPr txBox="1">
            <a:spLocks noGrp="1"/>
          </p:cNvSpPr>
          <p:nvPr>
            <p:ph type="title"/>
          </p:nvPr>
        </p:nvSpPr>
        <p:spPr>
          <a:xfrm>
            <a:off x="1617900" y="1316225"/>
            <a:ext cx="5908200" cy="140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33" name="Google Shape;933;p8"/>
          <p:cNvSpPr/>
          <p:nvPr/>
        </p:nvSpPr>
        <p:spPr>
          <a:xfrm>
            <a:off x="3369439" y="3347173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1BD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4" name="Google Shape;934;p8"/>
          <p:cNvGrpSpPr/>
          <p:nvPr/>
        </p:nvGrpSpPr>
        <p:grpSpPr>
          <a:xfrm>
            <a:off x="2823965" y="3359742"/>
            <a:ext cx="494121" cy="349740"/>
            <a:chOff x="3411725" y="3214797"/>
            <a:chExt cx="481130" cy="340611"/>
          </a:xfrm>
        </p:grpSpPr>
        <p:sp>
          <p:nvSpPr>
            <p:cNvPr id="935" name="Google Shape;935;p8"/>
            <p:cNvSpPr/>
            <p:nvPr/>
          </p:nvSpPr>
          <p:spPr>
            <a:xfrm>
              <a:off x="3411725" y="3307919"/>
              <a:ext cx="481130" cy="247489"/>
            </a:xfrm>
            <a:custGeom>
              <a:avLst/>
              <a:gdLst/>
              <a:ahLst/>
              <a:cxnLst/>
              <a:rect l="l" t="t" r="r" b="b"/>
              <a:pathLst>
                <a:path w="26789" h="13780" extrusionOk="0">
                  <a:moveTo>
                    <a:pt x="24646" y="1"/>
                  </a:moveTo>
                  <a:cubicBezTo>
                    <a:pt x="24335" y="1"/>
                    <a:pt x="23920" y="1"/>
                    <a:pt x="23643" y="139"/>
                  </a:cubicBezTo>
                  <a:cubicBezTo>
                    <a:pt x="23194" y="450"/>
                    <a:pt x="22918" y="865"/>
                    <a:pt x="22779" y="1314"/>
                  </a:cubicBezTo>
                  <a:lnTo>
                    <a:pt x="22779" y="1591"/>
                  </a:lnTo>
                  <a:cubicBezTo>
                    <a:pt x="22468" y="2178"/>
                    <a:pt x="22053" y="2731"/>
                    <a:pt x="21742" y="3181"/>
                  </a:cubicBezTo>
                  <a:cubicBezTo>
                    <a:pt x="20878" y="4183"/>
                    <a:pt x="19876" y="5185"/>
                    <a:pt x="18873" y="5911"/>
                  </a:cubicBezTo>
                  <a:cubicBezTo>
                    <a:pt x="17283" y="7190"/>
                    <a:pt x="15693" y="8227"/>
                    <a:pt x="13827" y="8918"/>
                  </a:cubicBezTo>
                  <a:cubicBezTo>
                    <a:pt x="13274" y="9229"/>
                    <a:pt x="12686" y="9368"/>
                    <a:pt x="12099" y="9506"/>
                  </a:cubicBezTo>
                  <a:cubicBezTo>
                    <a:pt x="11684" y="9644"/>
                    <a:pt x="11096" y="9644"/>
                    <a:pt x="10509" y="9782"/>
                  </a:cubicBezTo>
                  <a:cubicBezTo>
                    <a:pt x="9274" y="9906"/>
                    <a:pt x="8040" y="10012"/>
                    <a:pt x="6805" y="10012"/>
                  </a:cubicBezTo>
                  <a:cubicBezTo>
                    <a:pt x="6311" y="10012"/>
                    <a:pt x="5818" y="9995"/>
                    <a:pt x="5324" y="9955"/>
                  </a:cubicBezTo>
                  <a:cubicBezTo>
                    <a:pt x="4909" y="9782"/>
                    <a:pt x="4460" y="9782"/>
                    <a:pt x="4183" y="9644"/>
                  </a:cubicBezTo>
                  <a:cubicBezTo>
                    <a:pt x="4183" y="9506"/>
                    <a:pt x="4321" y="9368"/>
                    <a:pt x="4460" y="9229"/>
                  </a:cubicBezTo>
                  <a:cubicBezTo>
                    <a:pt x="5047" y="8504"/>
                    <a:pt x="5773" y="7778"/>
                    <a:pt x="6361" y="7190"/>
                  </a:cubicBezTo>
                  <a:cubicBezTo>
                    <a:pt x="7052" y="7052"/>
                    <a:pt x="7501" y="6775"/>
                    <a:pt x="8089" y="6326"/>
                  </a:cubicBezTo>
                  <a:cubicBezTo>
                    <a:pt x="8366" y="6049"/>
                    <a:pt x="8642" y="5911"/>
                    <a:pt x="8953" y="5635"/>
                  </a:cubicBezTo>
                  <a:cubicBezTo>
                    <a:pt x="9368" y="5324"/>
                    <a:pt x="9506" y="4909"/>
                    <a:pt x="9817" y="4598"/>
                  </a:cubicBezTo>
                  <a:cubicBezTo>
                    <a:pt x="10094" y="4183"/>
                    <a:pt x="10232" y="3457"/>
                    <a:pt x="10094" y="3042"/>
                  </a:cubicBezTo>
                  <a:cubicBezTo>
                    <a:pt x="9956" y="2593"/>
                    <a:pt x="9644" y="2178"/>
                    <a:pt x="9230" y="1867"/>
                  </a:cubicBezTo>
                  <a:cubicBezTo>
                    <a:pt x="8953" y="1729"/>
                    <a:pt x="8504" y="1729"/>
                    <a:pt x="8227" y="1729"/>
                  </a:cubicBezTo>
                  <a:lnTo>
                    <a:pt x="7640" y="1729"/>
                  </a:lnTo>
                  <a:cubicBezTo>
                    <a:pt x="7363" y="1867"/>
                    <a:pt x="7052" y="2005"/>
                    <a:pt x="6776" y="2316"/>
                  </a:cubicBezTo>
                  <a:cubicBezTo>
                    <a:pt x="6050" y="2316"/>
                    <a:pt x="5186" y="2593"/>
                    <a:pt x="4771" y="3319"/>
                  </a:cubicBezTo>
                  <a:lnTo>
                    <a:pt x="4771" y="3457"/>
                  </a:lnTo>
                  <a:cubicBezTo>
                    <a:pt x="3768" y="4598"/>
                    <a:pt x="2593" y="5462"/>
                    <a:pt x="1591" y="6637"/>
                  </a:cubicBezTo>
                  <a:cubicBezTo>
                    <a:pt x="1003" y="7363"/>
                    <a:pt x="588" y="8054"/>
                    <a:pt x="312" y="8918"/>
                  </a:cubicBezTo>
                  <a:cubicBezTo>
                    <a:pt x="1" y="9782"/>
                    <a:pt x="139" y="10819"/>
                    <a:pt x="588" y="11511"/>
                  </a:cubicBezTo>
                  <a:cubicBezTo>
                    <a:pt x="1314" y="12824"/>
                    <a:pt x="2904" y="13412"/>
                    <a:pt x="4183" y="13550"/>
                  </a:cubicBezTo>
                  <a:cubicBezTo>
                    <a:pt x="5115" y="13712"/>
                    <a:pt x="6093" y="13779"/>
                    <a:pt x="7064" y="13779"/>
                  </a:cubicBezTo>
                  <a:cubicBezTo>
                    <a:pt x="7751" y="13779"/>
                    <a:pt x="8433" y="13746"/>
                    <a:pt x="9091" y="13688"/>
                  </a:cubicBezTo>
                  <a:cubicBezTo>
                    <a:pt x="10370" y="13688"/>
                    <a:pt x="11822" y="13550"/>
                    <a:pt x="13101" y="13239"/>
                  </a:cubicBezTo>
                  <a:cubicBezTo>
                    <a:pt x="13827" y="13101"/>
                    <a:pt x="14414" y="12824"/>
                    <a:pt x="15002" y="12548"/>
                  </a:cubicBezTo>
                  <a:cubicBezTo>
                    <a:pt x="16004" y="12237"/>
                    <a:pt x="16869" y="11684"/>
                    <a:pt x="17733" y="11234"/>
                  </a:cubicBezTo>
                  <a:cubicBezTo>
                    <a:pt x="19599" y="10232"/>
                    <a:pt x="21466" y="8918"/>
                    <a:pt x="22918" y="7501"/>
                  </a:cubicBezTo>
                  <a:cubicBezTo>
                    <a:pt x="24508" y="6049"/>
                    <a:pt x="25786" y="4321"/>
                    <a:pt x="26512" y="2316"/>
                  </a:cubicBezTo>
                  <a:cubicBezTo>
                    <a:pt x="26789" y="1452"/>
                    <a:pt x="26063" y="277"/>
                    <a:pt x="25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3437803" y="3388003"/>
              <a:ext cx="165771" cy="116722"/>
            </a:xfrm>
            <a:custGeom>
              <a:avLst/>
              <a:gdLst/>
              <a:ahLst/>
              <a:cxnLst/>
              <a:rect l="l" t="t" r="r" b="b"/>
              <a:pathLst>
                <a:path w="9230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139" y="1452"/>
                    <a:pt x="139" y="3042"/>
                    <a:pt x="415" y="4459"/>
                  </a:cubicBezTo>
                  <a:cubicBezTo>
                    <a:pt x="1003" y="4909"/>
                    <a:pt x="1591" y="5047"/>
                    <a:pt x="2316" y="5323"/>
                  </a:cubicBezTo>
                  <a:cubicBezTo>
                    <a:pt x="3457" y="5635"/>
                    <a:pt x="4736" y="5911"/>
                    <a:pt x="6049" y="6049"/>
                  </a:cubicBezTo>
                  <a:cubicBezTo>
                    <a:pt x="7052" y="6360"/>
                    <a:pt x="8192" y="6360"/>
                    <a:pt x="9229" y="6499"/>
                  </a:cubicBezTo>
                  <a:lnTo>
                    <a:pt x="9229" y="6049"/>
                  </a:lnTo>
                  <a:lnTo>
                    <a:pt x="9229" y="5773"/>
                  </a:lnTo>
                  <a:cubicBezTo>
                    <a:pt x="9057" y="4459"/>
                    <a:pt x="8918" y="3042"/>
                    <a:pt x="8918" y="1729"/>
                  </a:cubicBezTo>
                  <a:lnTo>
                    <a:pt x="8780" y="1729"/>
                  </a:lnTo>
                  <a:cubicBezTo>
                    <a:pt x="7328" y="1314"/>
                    <a:pt x="5600" y="1176"/>
                    <a:pt x="4045" y="1003"/>
                  </a:cubicBezTo>
                  <a:cubicBezTo>
                    <a:pt x="2731" y="865"/>
                    <a:pt x="1279" y="5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3629005" y="3374964"/>
              <a:ext cx="49067" cy="124175"/>
            </a:xfrm>
            <a:custGeom>
              <a:avLst/>
              <a:gdLst/>
              <a:ahLst/>
              <a:cxnLst/>
              <a:rect l="l" t="t" r="r" b="b"/>
              <a:pathLst>
                <a:path w="2732" h="6914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593" y="173"/>
                    <a:pt x="2316" y="312"/>
                    <a:pt x="2040" y="450"/>
                  </a:cubicBezTo>
                  <a:lnTo>
                    <a:pt x="2040" y="588"/>
                  </a:lnTo>
                  <a:cubicBezTo>
                    <a:pt x="1867" y="588"/>
                    <a:pt x="1867" y="726"/>
                    <a:pt x="1867" y="726"/>
                  </a:cubicBezTo>
                  <a:cubicBezTo>
                    <a:pt x="1003" y="2766"/>
                    <a:pt x="588" y="4909"/>
                    <a:pt x="1" y="6914"/>
                  </a:cubicBezTo>
                  <a:cubicBezTo>
                    <a:pt x="139" y="6775"/>
                    <a:pt x="450" y="6637"/>
                    <a:pt x="588" y="6499"/>
                  </a:cubicBezTo>
                  <a:cubicBezTo>
                    <a:pt x="1176" y="4321"/>
                    <a:pt x="2040" y="2178"/>
                    <a:pt x="2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3706611" y="3383028"/>
              <a:ext cx="8082" cy="13057"/>
            </a:xfrm>
            <a:custGeom>
              <a:avLst/>
              <a:gdLst/>
              <a:ahLst/>
              <a:cxnLst/>
              <a:rect l="l" t="t" r="r" b="b"/>
              <a:pathLst>
                <a:path w="450" h="727" extrusionOk="0">
                  <a:moveTo>
                    <a:pt x="450" y="1"/>
                  </a:moveTo>
                  <a:cubicBezTo>
                    <a:pt x="450" y="139"/>
                    <a:pt x="311" y="139"/>
                    <a:pt x="139" y="139"/>
                  </a:cubicBezTo>
                  <a:cubicBezTo>
                    <a:pt x="139" y="277"/>
                    <a:pt x="0" y="589"/>
                    <a:pt x="0" y="727"/>
                  </a:cubicBezTo>
                  <a:cubicBezTo>
                    <a:pt x="0" y="589"/>
                    <a:pt x="139" y="589"/>
                    <a:pt x="311" y="416"/>
                  </a:cubicBezTo>
                  <a:cubicBezTo>
                    <a:pt x="450" y="416"/>
                    <a:pt x="450" y="589"/>
                    <a:pt x="450" y="589"/>
                  </a:cubicBezTo>
                  <a:lnTo>
                    <a:pt x="450" y="416"/>
                  </a:lnTo>
                  <a:lnTo>
                    <a:pt x="450" y="277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3662537" y="338800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3652605" y="3365032"/>
              <a:ext cx="49049" cy="118590"/>
            </a:xfrm>
            <a:custGeom>
              <a:avLst/>
              <a:gdLst/>
              <a:ahLst/>
              <a:cxnLst/>
              <a:rect l="l" t="t" r="r" b="b"/>
              <a:pathLst>
                <a:path w="2731" h="6603" extrusionOk="0">
                  <a:moveTo>
                    <a:pt x="2592" y="1"/>
                  </a:moveTo>
                  <a:cubicBezTo>
                    <a:pt x="2454" y="1"/>
                    <a:pt x="2281" y="139"/>
                    <a:pt x="2143" y="139"/>
                  </a:cubicBezTo>
                  <a:lnTo>
                    <a:pt x="2143" y="277"/>
                  </a:lnTo>
                  <a:cubicBezTo>
                    <a:pt x="1417" y="2455"/>
                    <a:pt x="553" y="4459"/>
                    <a:pt x="0" y="6602"/>
                  </a:cubicBezTo>
                  <a:cubicBezTo>
                    <a:pt x="415" y="6326"/>
                    <a:pt x="864" y="6188"/>
                    <a:pt x="1141" y="5911"/>
                  </a:cubicBezTo>
                  <a:lnTo>
                    <a:pt x="1141" y="5738"/>
                  </a:lnTo>
                  <a:cubicBezTo>
                    <a:pt x="1590" y="4010"/>
                    <a:pt x="2143" y="2282"/>
                    <a:pt x="2731" y="726"/>
                  </a:cubicBezTo>
                  <a:cubicBezTo>
                    <a:pt x="2731" y="415"/>
                    <a:pt x="2731" y="139"/>
                    <a:pt x="2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3686118" y="3398563"/>
              <a:ext cx="26096" cy="64566"/>
            </a:xfrm>
            <a:custGeom>
              <a:avLst/>
              <a:gdLst/>
              <a:ahLst/>
              <a:cxnLst/>
              <a:rect l="l" t="t" r="r" b="b"/>
              <a:pathLst>
                <a:path w="1453" h="3595" extrusionOk="0">
                  <a:moveTo>
                    <a:pt x="1003" y="0"/>
                  </a:moveTo>
                  <a:cubicBezTo>
                    <a:pt x="726" y="1141"/>
                    <a:pt x="277" y="2454"/>
                    <a:pt x="1" y="3595"/>
                  </a:cubicBezTo>
                  <a:cubicBezTo>
                    <a:pt x="588" y="3318"/>
                    <a:pt x="1003" y="3007"/>
                    <a:pt x="1452" y="2731"/>
                  </a:cubicBezTo>
                  <a:lnTo>
                    <a:pt x="1452" y="2592"/>
                  </a:lnTo>
                  <a:cubicBezTo>
                    <a:pt x="1280" y="1728"/>
                    <a:pt x="1141" y="1002"/>
                    <a:pt x="1003" y="138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3615966" y="3390481"/>
              <a:ext cx="34160" cy="103701"/>
            </a:xfrm>
            <a:custGeom>
              <a:avLst/>
              <a:gdLst/>
              <a:ahLst/>
              <a:cxnLst/>
              <a:rect l="l" t="t" r="r" b="b"/>
              <a:pathLst>
                <a:path w="1902" h="5774" extrusionOk="0">
                  <a:moveTo>
                    <a:pt x="1902" y="1"/>
                  </a:moveTo>
                  <a:cubicBezTo>
                    <a:pt x="1729" y="1"/>
                    <a:pt x="1591" y="174"/>
                    <a:pt x="1314" y="312"/>
                  </a:cubicBezTo>
                  <a:lnTo>
                    <a:pt x="1314" y="450"/>
                  </a:lnTo>
                  <a:cubicBezTo>
                    <a:pt x="1176" y="588"/>
                    <a:pt x="1176" y="865"/>
                    <a:pt x="1038" y="1038"/>
                  </a:cubicBezTo>
                  <a:cubicBezTo>
                    <a:pt x="727" y="1902"/>
                    <a:pt x="312" y="2904"/>
                    <a:pt x="1" y="3768"/>
                  </a:cubicBezTo>
                  <a:cubicBezTo>
                    <a:pt x="1" y="4494"/>
                    <a:pt x="174" y="5047"/>
                    <a:pt x="174" y="5773"/>
                  </a:cubicBezTo>
                  <a:cubicBezTo>
                    <a:pt x="450" y="4771"/>
                    <a:pt x="727" y="3630"/>
                    <a:pt x="1038" y="2593"/>
                  </a:cubicBezTo>
                  <a:cubicBezTo>
                    <a:pt x="1314" y="1729"/>
                    <a:pt x="1591" y="865"/>
                    <a:pt x="1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3613488" y="3405999"/>
              <a:ext cx="10578" cy="28574"/>
            </a:xfrm>
            <a:custGeom>
              <a:avLst/>
              <a:gdLst/>
              <a:ahLst/>
              <a:cxnLst/>
              <a:rect l="l" t="t" r="r" b="b"/>
              <a:pathLst>
                <a:path w="589" h="1591" extrusionOk="0">
                  <a:moveTo>
                    <a:pt x="588" y="1"/>
                  </a:moveTo>
                  <a:cubicBezTo>
                    <a:pt x="450" y="174"/>
                    <a:pt x="139" y="312"/>
                    <a:pt x="0" y="588"/>
                  </a:cubicBezTo>
                  <a:lnTo>
                    <a:pt x="0" y="1591"/>
                  </a:lnTo>
                  <a:cubicBezTo>
                    <a:pt x="312" y="1038"/>
                    <a:pt x="450" y="450"/>
                    <a:pt x="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3603556" y="3491668"/>
              <a:ext cx="18" cy="13057"/>
            </a:xfrm>
            <a:custGeom>
              <a:avLst/>
              <a:gdLst/>
              <a:ahLst/>
              <a:cxnLst/>
              <a:rect l="l" t="t" r="r" b="b"/>
              <a:pathLst>
                <a:path w="1" h="727" extrusionOk="0">
                  <a:moveTo>
                    <a:pt x="0" y="727"/>
                  </a:moveTo>
                  <a:lnTo>
                    <a:pt x="0" y="727"/>
                  </a:lnTo>
                  <a:lnTo>
                    <a:pt x="0" y="1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3448364" y="3323437"/>
              <a:ext cx="232815" cy="80102"/>
            </a:xfrm>
            <a:custGeom>
              <a:avLst/>
              <a:gdLst/>
              <a:ahLst/>
              <a:cxnLst/>
              <a:rect l="l" t="t" r="r" b="b"/>
              <a:pathLst>
                <a:path w="12963" h="4460" extrusionOk="0">
                  <a:moveTo>
                    <a:pt x="8780" y="2005"/>
                  </a:moveTo>
                  <a:cubicBezTo>
                    <a:pt x="8918" y="2005"/>
                    <a:pt x="8918" y="2178"/>
                    <a:pt x="8918" y="2178"/>
                  </a:cubicBezTo>
                  <a:cubicBezTo>
                    <a:pt x="8918" y="2317"/>
                    <a:pt x="8918" y="2317"/>
                    <a:pt x="8780" y="2317"/>
                  </a:cubicBezTo>
                  <a:cubicBezTo>
                    <a:pt x="8641" y="2317"/>
                    <a:pt x="8641" y="2317"/>
                    <a:pt x="8641" y="2178"/>
                  </a:cubicBezTo>
                  <a:cubicBezTo>
                    <a:pt x="8641" y="2178"/>
                    <a:pt x="8641" y="2005"/>
                    <a:pt x="8780" y="2005"/>
                  </a:cubicBezTo>
                  <a:close/>
                  <a:moveTo>
                    <a:pt x="9506" y="2455"/>
                  </a:moveTo>
                  <a:cubicBezTo>
                    <a:pt x="9644" y="2455"/>
                    <a:pt x="9782" y="2593"/>
                    <a:pt x="9782" y="2731"/>
                  </a:cubicBezTo>
                  <a:cubicBezTo>
                    <a:pt x="9782" y="2870"/>
                    <a:pt x="9644" y="3042"/>
                    <a:pt x="9506" y="3042"/>
                  </a:cubicBezTo>
                  <a:cubicBezTo>
                    <a:pt x="9194" y="3042"/>
                    <a:pt x="9056" y="2870"/>
                    <a:pt x="9056" y="2731"/>
                  </a:cubicBezTo>
                  <a:cubicBezTo>
                    <a:pt x="9056" y="2593"/>
                    <a:pt x="9194" y="2455"/>
                    <a:pt x="9506" y="2455"/>
                  </a:cubicBezTo>
                  <a:close/>
                  <a:moveTo>
                    <a:pt x="8192" y="2593"/>
                  </a:moveTo>
                  <a:cubicBezTo>
                    <a:pt x="8469" y="2593"/>
                    <a:pt x="8780" y="2870"/>
                    <a:pt x="8780" y="3319"/>
                  </a:cubicBezTo>
                  <a:cubicBezTo>
                    <a:pt x="8780" y="3595"/>
                    <a:pt x="8469" y="3907"/>
                    <a:pt x="8192" y="3907"/>
                  </a:cubicBezTo>
                  <a:cubicBezTo>
                    <a:pt x="7777" y="3907"/>
                    <a:pt x="7466" y="3595"/>
                    <a:pt x="7466" y="3319"/>
                  </a:cubicBezTo>
                  <a:cubicBezTo>
                    <a:pt x="7466" y="2870"/>
                    <a:pt x="7777" y="2593"/>
                    <a:pt x="8192" y="2593"/>
                  </a:cubicBezTo>
                  <a:close/>
                  <a:moveTo>
                    <a:pt x="4321" y="1"/>
                  </a:moveTo>
                  <a:cubicBezTo>
                    <a:pt x="3733" y="277"/>
                    <a:pt x="3007" y="727"/>
                    <a:pt x="2420" y="1141"/>
                  </a:cubicBezTo>
                  <a:cubicBezTo>
                    <a:pt x="1556" y="1729"/>
                    <a:pt x="691" y="2317"/>
                    <a:pt x="0" y="2731"/>
                  </a:cubicBezTo>
                  <a:cubicBezTo>
                    <a:pt x="277" y="2870"/>
                    <a:pt x="553" y="3042"/>
                    <a:pt x="864" y="3181"/>
                  </a:cubicBezTo>
                  <a:cubicBezTo>
                    <a:pt x="3284" y="3907"/>
                    <a:pt x="5876" y="3734"/>
                    <a:pt x="8469" y="4460"/>
                  </a:cubicBezTo>
                  <a:cubicBezTo>
                    <a:pt x="8780" y="4321"/>
                    <a:pt x="9056" y="4045"/>
                    <a:pt x="9506" y="3734"/>
                  </a:cubicBezTo>
                  <a:cubicBezTo>
                    <a:pt x="9782" y="3457"/>
                    <a:pt x="10197" y="3319"/>
                    <a:pt x="10646" y="3042"/>
                  </a:cubicBezTo>
                  <a:cubicBezTo>
                    <a:pt x="11372" y="2593"/>
                    <a:pt x="12236" y="2317"/>
                    <a:pt x="12962" y="1867"/>
                  </a:cubicBezTo>
                  <a:cubicBezTo>
                    <a:pt x="11510" y="1591"/>
                    <a:pt x="10059" y="1452"/>
                    <a:pt x="8641" y="1141"/>
                  </a:cubicBezTo>
                  <a:cubicBezTo>
                    <a:pt x="8469" y="1141"/>
                    <a:pt x="8192" y="865"/>
                    <a:pt x="8330" y="588"/>
                  </a:cubicBezTo>
                  <a:cubicBezTo>
                    <a:pt x="8054" y="450"/>
                    <a:pt x="7777" y="450"/>
                    <a:pt x="7466" y="450"/>
                  </a:cubicBezTo>
                  <a:cubicBezTo>
                    <a:pt x="7466" y="588"/>
                    <a:pt x="7190" y="727"/>
                    <a:pt x="7051" y="727"/>
                  </a:cubicBezTo>
                  <a:cubicBezTo>
                    <a:pt x="6187" y="588"/>
                    <a:pt x="5185" y="277"/>
                    <a:pt x="4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3543965" y="3230314"/>
              <a:ext cx="292407" cy="116740"/>
            </a:xfrm>
            <a:custGeom>
              <a:avLst/>
              <a:gdLst/>
              <a:ahLst/>
              <a:cxnLst/>
              <a:rect l="l" t="t" r="r" b="b"/>
              <a:pathLst>
                <a:path w="16281" h="6500" extrusionOk="0">
                  <a:moveTo>
                    <a:pt x="8641" y="727"/>
                  </a:moveTo>
                  <a:cubicBezTo>
                    <a:pt x="8780" y="727"/>
                    <a:pt x="8918" y="865"/>
                    <a:pt x="8918" y="865"/>
                  </a:cubicBezTo>
                  <a:cubicBezTo>
                    <a:pt x="8918" y="1003"/>
                    <a:pt x="8780" y="1003"/>
                    <a:pt x="8641" y="1003"/>
                  </a:cubicBezTo>
                  <a:cubicBezTo>
                    <a:pt x="8641" y="1003"/>
                    <a:pt x="8503" y="1003"/>
                    <a:pt x="8503" y="865"/>
                  </a:cubicBezTo>
                  <a:lnTo>
                    <a:pt x="8641" y="727"/>
                  </a:lnTo>
                  <a:close/>
                  <a:moveTo>
                    <a:pt x="7777" y="1591"/>
                  </a:moveTo>
                  <a:cubicBezTo>
                    <a:pt x="7916" y="1591"/>
                    <a:pt x="8054" y="1729"/>
                    <a:pt x="8054" y="1729"/>
                  </a:cubicBezTo>
                  <a:cubicBezTo>
                    <a:pt x="8054" y="1867"/>
                    <a:pt x="7916" y="2006"/>
                    <a:pt x="7777" y="2006"/>
                  </a:cubicBezTo>
                  <a:cubicBezTo>
                    <a:pt x="7639" y="2006"/>
                    <a:pt x="7639" y="1867"/>
                    <a:pt x="7639" y="1729"/>
                  </a:cubicBezTo>
                  <a:cubicBezTo>
                    <a:pt x="7639" y="1729"/>
                    <a:pt x="7639" y="1591"/>
                    <a:pt x="7777" y="1591"/>
                  </a:cubicBezTo>
                  <a:close/>
                  <a:moveTo>
                    <a:pt x="5323" y="4771"/>
                  </a:moveTo>
                  <a:cubicBezTo>
                    <a:pt x="5461" y="4771"/>
                    <a:pt x="5461" y="4771"/>
                    <a:pt x="5461" y="4909"/>
                  </a:cubicBezTo>
                  <a:cubicBezTo>
                    <a:pt x="5461" y="5047"/>
                    <a:pt x="5461" y="5047"/>
                    <a:pt x="5323" y="5047"/>
                  </a:cubicBezTo>
                  <a:cubicBezTo>
                    <a:pt x="5185" y="5047"/>
                    <a:pt x="5185" y="5047"/>
                    <a:pt x="5185" y="4909"/>
                  </a:cubicBezTo>
                  <a:cubicBezTo>
                    <a:pt x="5185" y="4771"/>
                    <a:pt x="5185" y="4771"/>
                    <a:pt x="5323" y="4771"/>
                  </a:cubicBezTo>
                  <a:close/>
                  <a:moveTo>
                    <a:pt x="7328" y="4460"/>
                  </a:moveTo>
                  <a:cubicBezTo>
                    <a:pt x="7639" y="4460"/>
                    <a:pt x="7777" y="4771"/>
                    <a:pt x="7777" y="4909"/>
                  </a:cubicBezTo>
                  <a:cubicBezTo>
                    <a:pt x="7777" y="5186"/>
                    <a:pt x="7639" y="5324"/>
                    <a:pt x="7328" y="5324"/>
                  </a:cubicBezTo>
                  <a:cubicBezTo>
                    <a:pt x="7190" y="5324"/>
                    <a:pt x="7051" y="5186"/>
                    <a:pt x="7051" y="4909"/>
                  </a:cubicBezTo>
                  <a:cubicBezTo>
                    <a:pt x="7051" y="4771"/>
                    <a:pt x="7190" y="4460"/>
                    <a:pt x="7328" y="4460"/>
                  </a:cubicBezTo>
                  <a:close/>
                  <a:moveTo>
                    <a:pt x="6464" y="5186"/>
                  </a:moveTo>
                  <a:cubicBezTo>
                    <a:pt x="6602" y="5186"/>
                    <a:pt x="6775" y="5324"/>
                    <a:pt x="6775" y="5462"/>
                  </a:cubicBezTo>
                  <a:cubicBezTo>
                    <a:pt x="6775" y="5635"/>
                    <a:pt x="6602" y="5773"/>
                    <a:pt x="6464" y="5773"/>
                  </a:cubicBezTo>
                  <a:cubicBezTo>
                    <a:pt x="6326" y="5773"/>
                    <a:pt x="6187" y="5635"/>
                    <a:pt x="6187" y="5462"/>
                  </a:cubicBezTo>
                  <a:cubicBezTo>
                    <a:pt x="6187" y="5324"/>
                    <a:pt x="6326" y="5186"/>
                    <a:pt x="6464" y="5186"/>
                  </a:cubicBezTo>
                  <a:close/>
                  <a:moveTo>
                    <a:pt x="7639" y="1"/>
                  </a:moveTo>
                  <a:cubicBezTo>
                    <a:pt x="7639" y="1"/>
                    <a:pt x="7639" y="139"/>
                    <a:pt x="7466" y="139"/>
                  </a:cubicBezTo>
                  <a:cubicBezTo>
                    <a:pt x="7777" y="139"/>
                    <a:pt x="8054" y="277"/>
                    <a:pt x="8054" y="589"/>
                  </a:cubicBezTo>
                  <a:cubicBezTo>
                    <a:pt x="8054" y="865"/>
                    <a:pt x="7777" y="1003"/>
                    <a:pt x="7466" y="1003"/>
                  </a:cubicBezTo>
                  <a:cubicBezTo>
                    <a:pt x="7190" y="1003"/>
                    <a:pt x="7051" y="865"/>
                    <a:pt x="7051" y="589"/>
                  </a:cubicBezTo>
                  <a:cubicBezTo>
                    <a:pt x="7051" y="450"/>
                    <a:pt x="7051" y="277"/>
                    <a:pt x="7190" y="277"/>
                  </a:cubicBezTo>
                  <a:cubicBezTo>
                    <a:pt x="7051" y="277"/>
                    <a:pt x="6913" y="277"/>
                    <a:pt x="6775" y="450"/>
                  </a:cubicBezTo>
                  <a:cubicBezTo>
                    <a:pt x="6187" y="727"/>
                    <a:pt x="5738" y="1003"/>
                    <a:pt x="5185" y="1314"/>
                  </a:cubicBezTo>
                  <a:cubicBezTo>
                    <a:pt x="4597" y="1729"/>
                    <a:pt x="4010" y="2006"/>
                    <a:pt x="3595" y="2317"/>
                  </a:cubicBezTo>
                  <a:cubicBezTo>
                    <a:pt x="2454" y="3043"/>
                    <a:pt x="1417" y="3734"/>
                    <a:pt x="277" y="4322"/>
                  </a:cubicBezTo>
                  <a:cubicBezTo>
                    <a:pt x="138" y="4460"/>
                    <a:pt x="0" y="4460"/>
                    <a:pt x="0" y="4598"/>
                  </a:cubicBezTo>
                  <a:cubicBezTo>
                    <a:pt x="553" y="4771"/>
                    <a:pt x="1141" y="4909"/>
                    <a:pt x="1867" y="5047"/>
                  </a:cubicBezTo>
                  <a:cubicBezTo>
                    <a:pt x="2143" y="5047"/>
                    <a:pt x="2281" y="5324"/>
                    <a:pt x="2143" y="5462"/>
                  </a:cubicBezTo>
                  <a:lnTo>
                    <a:pt x="2143" y="5635"/>
                  </a:lnTo>
                  <a:cubicBezTo>
                    <a:pt x="2454" y="5635"/>
                    <a:pt x="2731" y="5635"/>
                    <a:pt x="3007" y="5773"/>
                  </a:cubicBezTo>
                  <a:cubicBezTo>
                    <a:pt x="3007" y="5635"/>
                    <a:pt x="3318" y="5462"/>
                    <a:pt x="3457" y="5462"/>
                  </a:cubicBezTo>
                  <a:cubicBezTo>
                    <a:pt x="5185" y="5773"/>
                    <a:pt x="6775" y="6050"/>
                    <a:pt x="8330" y="6188"/>
                  </a:cubicBezTo>
                  <a:cubicBezTo>
                    <a:pt x="8503" y="6326"/>
                    <a:pt x="8641" y="6326"/>
                    <a:pt x="8641" y="6499"/>
                  </a:cubicBezTo>
                  <a:cubicBezTo>
                    <a:pt x="8780" y="6326"/>
                    <a:pt x="8918" y="6326"/>
                    <a:pt x="8918" y="6188"/>
                  </a:cubicBezTo>
                  <a:cubicBezTo>
                    <a:pt x="9367" y="6050"/>
                    <a:pt x="9644" y="5773"/>
                    <a:pt x="10059" y="5635"/>
                  </a:cubicBezTo>
                  <a:cubicBezTo>
                    <a:pt x="10785" y="5047"/>
                    <a:pt x="11649" y="4460"/>
                    <a:pt x="12375" y="4045"/>
                  </a:cubicBezTo>
                  <a:cubicBezTo>
                    <a:pt x="13100" y="3457"/>
                    <a:pt x="13965" y="3043"/>
                    <a:pt x="14829" y="2455"/>
                  </a:cubicBezTo>
                  <a:cubicBezTo>
                    <a:pt x="15105" y="2178"/>
                    <a:pt x="15555" y="2006"/>
                    <a:pt x="15831" y="1729"/>
                  </a:cubicBezTo>
                  <a:cubicBezTo>
                    <a:pt x="15969" y="1591"/>
                    <a:pt x="16108" y="1591"/>
                    <a:pt x="16280" y="1453"/>
                  </a:cubicBezTo>
                  <a:cubicBezTo>
                    <a:pt x="13377" y="865"/>
                    <a:pt x="10508" y="727"/>
                    <a:pt x="76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3714675" y="3338954"/>
              <a:ext cx="25467" cy="62106"/>
            </a:xfrm>
            <a:custGeom>
              <a:avLst/>
              <a:gdLst/>
              <a:ahLst/>
              <a:cxnLst/>
              <a:rect l="l" t="t" r="r" b="b"/>
              <a:pathLst>
                <a:path w="1418" h="3458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41" y="139"/>
                    <a:pt x="865" y="450"/>
                    <a:pt x="554" y="588"/>
                  </a:cubicBezTo>
                  <a:cubicBezTo>
                    <a:pt x="277" y="727"/>
                    <a:pt x="139" y="865"/>
                    <a:pt x="1" y="865"/>
                  </a:cubicBezTo>
                  <a:cubicBezTo>
                    <a:pt x="1" y="1314"/>
                    <a:pt x="139" y="1729"/>
                    <a:pt x="139" y="2178"/>
                  </a:cubicBezTo>
                  <a:cubicBezTo>
                    <a:pt x="139" y="2317"/>
                    <a:pt x="139" y="2455"/>
                    <a:pt x="1" y="2455"/>
                  </a:cubicBezTo>
                  <a:lnTo>
                    <a:pt x="1" y="2731"/>
                  </a:lnTo>
                  <a:lnTo>
                    <a:pt x="1" y="2870"/>
                  </a:lnTo>
                  <a:lnTo>
                    <a:pt x="1" y="3043"/>
                  </a:lnTo>
                  <a:cubicBezTo>
                    <a:pt x="139" y="3043"/>
                    <a:pt x="277" y="3181"/>
                    <a:pt x="277" y="3319"/>
                  </a:cubicBezTo>
                  <a:lnTo>
                    <a:pt x="277" y="3457"/>
                  </a:lnTo>
                  <a:cubicBezTo>
                    <a:pt x="554" y="2317"/>
                    <a:pt x="1003" y="1141"/>
                    <a:pt x="141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3779241" y="3284948"/>
              <a:ext cx="44092" cy="113633"/>
            </a:xfrm>
            <a:custGeom>
              <a:avLst/>
              <a:gdLst/>
              <a:ahLst/>
              <a:cxnLst/>
              <a:rect l="l" t="t" r="r" b="b"/>
              <a:pathLst>
                <a:path w="2455" h="6327" extrusionOk="0">
                  <a:moveTo>
                    <a:pt x="2455" y="1"/>
                  </a:moveTo>
                  <a:lnTo>
                    <a:pt x="2455" y="1"/>
                  </a:lnTo>
                  <a:cubicBezTo>
                    <a:pt x="2316" y="139"/>
                    <a:pt x="2005" y="277"/>
                    <a:pt x="1729" y="415"/>
                  </a:cubicBezTo>
                  <a:lnTo>
                    <a:pt x="1729" y="554"/>
                  </a:lnTo>
                  <a:cubicBezTo>
                    <a:pt x="1452" y="1729"/>
                    <a:pt x="1141" y="2731"/>
                    <a:pt x="726" y="3734"/>
                  </a:cubicBezTo>
                  <a:cubicBezTo>
                    <a:pt x="415" y="4598"/>
                    <a:pt x="139" y="5462"/>
                    <a:pt x="0" y="6326"/>
                  </a:cubicBezTo>
                  <a:cubicBezTo>
                    <a:pt x="415" y="6050"/>
                    <a:pt x="865" y="5738"/>
                    <a:pt x="1279" y="5462"/>
                  </a:cubicBezTo>
                  <a:cubicBezTo>
                    <a:pt x="1141" y="5462"/>
                    <a:pt x="1141" y="5324"/>
                    <a:pt x="1141" y="5185"/>
                  </a:cubicBezTo>
                  <a:lnTo>
                    <a:pt x="2455" y="1"/>
                  </a:ln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3724606" y="3320958"/>
              <a:ext cx="44092" cy="116111"/>
            </a:xfrm>
            <a:custGeom>
              <a:avLst/>
              <a:gdLst/>
              <a:ahLst/>
              <a:cxnLst/>
              <a:rect l="l" t="t" r="r" b="b"/>
              <a:pathLst>
                <a:path w="2455" h="6465" extrusionOk="0">
                  <a:moveTo>
                    <a:pt x="2455" y="0"/>
                  </a:moveTo>
                  <a:lnTo>
                    <a:pt x="2455" y="0"/>
                  </a:lnTo>
                  <a:cubicBezTo>
                    <a:pt x="2178" y="139"/>
                    <a:pt x="1902" y="277"/>
                    <a:pt x="1729" y="415"/>
                  </a:cubicBezTo>
                  <a:cubicBezTo>
                    <a:pt x="865" y="2316"/>
                    <a:pt x="312" y="4321"/>
                    <a:pt x="1" y="6326"/>
                  </a:cubicBezTo>
                  <a:lnTo>
                    <a:pt x="1" y="6464"/>
                  </a:lnTo>
                  <a:cubicBezTo>
                    <a:pt x="312" y="6326"/>
                    <a:pt x="588" y="6188"/>
                    <a:pt x="865" y="5911"/>
                  </a:cubicBezTo>
                  <a:cubicBezTo>
                    <a:pt x="727" y="5911"/>
                    <a:pt x="727" y="5773"/>
                    <a:pt x="727" y="5600"/>
                  </a:cubicBezTo>
                  <a:cubicBezTo>
                    <a:pt x="1314" y="3733"/>
                    <a:pt x="1902" y="1867"/>
                    <a:pt x="245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3812754" y="3266324"/>
              <a:ext cx="36028" cy="108658"/>
            </a:xfrm>
            <a:custGeom>
              <a:avLst/>
              <a:gdLst/>
              <a:ahLst/>
              <a:cxnLst/>
              <a:rect l="l" t="t" r="r" b="b"/>
              <a:pathLst>
                <a:path w="2006" h="6050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867" y="173"/>
                    <a:pt x="1591" y="312"/>
                    <a:pt x="1314" y="450"/>
                  </a:cubicBezTo>
                  <a:lnTo>
                    <a:pt x="1314" y="588"/>
                  </a:lnTo>
                  <a:cubicBezTo>
                    <a:pt x="865" y="2455"/>
                    <a:pt x="450" y="4183"/>
                    <a:pt x="1" y="6050"/>
                  </a:cubicBezTo>
                  <a:cubicBezTo>
                    <a:pt x="139" y="5911"/>
                    <a:pt x="450" y="5773"/>
                    <a:pt x="589" y="5635"/>
                  </a:cubicBezTo>
                  <a:lnTo>
                    <a:pt x="589" y="5358"/>
                  </a:lnTo>
                  <a:cubicBezTo>
                    <a:pt x="1142" y="3630"/>
                    <a:pt x="1591" y="1729"/>
                    <a:pt x="2006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3836354" y="3289923"/>
              <a:ext cx="20510" cy="67063"/>
            </a:xfrm>
            <a:custGeom>
              <a:avLst/>
              <a:gdLst/>
              <a:ahLst/>
              <a:cxnLst/>
              <a:rect l="l" t="t" r="r" b="b"/>
              <a:pathLst>
                <a:path w="1142" h="3734" extrusionOk="0">
                  <a:moveTo>
                    <a:pt x="1003" y="0"/>
                  </a:moveTo>
                  <a:cubicBezTo>
                    <a:pt x="692" y="1279"/>
                    <a:pt x="415" y="2454"/>
                    <a:pt x="0" y="3733"/>
                  </a:cubicBezTo>
                  <a:cubicBezTo>
                    <a:pt x="415" y="3457"/>
                    <a:pt x="865" y="3180"/>
                    <a:pt x="1141" y="2869"/>
                  </a:cubicBezTo>
                  <a:lnTo>
                    <a:pt x="1141" y="2731"/>
                  </a:lnTo>
                  <a:cubicBezTo>
                    <a:pt x="1003" y="1867"/>
                    <a:pt x="1003" y="864"/>
                    <a:pt x="1003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3750684" y="3300466"/>
              <a:ext cx="49067" cy="121068"/>
            </a:xfrm>
            <a:custGeom>
              <a:avLst/>
              <a:gdLst/>
              <a:ahLst/>
              <a:cxnLst/>
              <a:rect l="l" t="t" r="r" b="b"/>
              <a:pathLst>
                <a:path w="2732" h="6741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316" y="277"/>
                    <a:pt x="2005" y="416"/>
                    <a:pt x="1729" y="692"/>
                  </a:cubicBezTo>
                  <a:lnTo>
                    <a:pt x="1729" y="865"/>
                  </a:lnTo>
                  <a:cubicBezTo>
                    <a:pt x="1141" y="2731"/>
                    <a:pt x="588" y="4736"/>
                    <a:pt x="0" y="6741"/>
                  </a:cubicBezTo>
                  <a:cubicBezTo>
                    <a:pt x="277" y="6464"/>
                    <a:pt x="588" y="6188"/>
                    <a:pt x="1003" y="6050"/>
                  </a:cubicBezTo>
                  <a:lnTo>
                    <a:pt x="1003" y="5877"/>
                  </a:lnTo>
                  <a:cubicBezTo>
                    <a:pt x="1141" y="4736"/>
                    <a:pt x="1452" y="3734"/>
                    <a:pt x="1867" y="2731"/>
                  </a:cubicBezTo>
                  <a:cubicBezTo>
                    <a:pt x="2178" y="1867"/>
                    <a:pt x="2455" y="865"/>
                    <a:pt x="2731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3582453" y="3370007"/>
              <a:ext cx="23599" cy="23599"/>
            </a:xfrm>
            <a:custGeom>
              <a:avLst/>
              <a:gdLst/>
              <a:ahLst/>
              <a:cxnLst/>
              <a:rect l="l" t="t" r="r" b="b"/>
              <a:pathLst>
                <a:path w="1314" h="1314" extrusionOk="0">
                  <a:moveTo>
                    <a:pt x="726" y="0"/>
                  </a:moveTo>
                  <a:cubicBezTo>
                    <a:pt x="311" y="0"/>
                    <a:pt x="0" y="277"/>
                    <a:pt x="0" y="726"/>
                  </a:cubicBezTo>
                  <a:cubicBezTo>
                    <a:pt x="0" y="1002"/>
                    <a:pt x="311" y="1314"/>
                    <a:pt x="726" y="1314"/>
                  </a:cubicBezTo>
                  <a:cubicBezTo>
                    <a:pt x="1003" y="1314"/>
                    <a:pt x="1314" y="1002"/>
                    <a:pt x="1314" y="726"/>
                  </a:cubicBezTo>
                  <a:cubicBezTo>
                    <a:pt x="1314" y="277"/>
                    <a:pt x="1003" y="0"/>
                    <a:pt x="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3611009" y="3367511"/>
              <a:ext cx="13057" cy="10578"/>
            </a:xfrm>
            <a:custGeom>
              <a:avLst/>
              <a:gdLst/>
              <a:ahLst/>
              <a:cxnLst/>
              <a:rect l="l" t="t" r="r" b="b"/>
              <a:pathLst>
                <a:path w="727" h="589" extrusionOk="0">
                  <a:moveTo>
                    <a:pt x="450" y="1"/>
                  </a:moveTo>
                  <a:cubicBezTo>
                    <a:pt x="138" y="1"/>
                    <a:pt x="0" y="139"/>
                    <a:pt x="0" y="277"/>
                  </a:cubicBezTo>
                  <a:cubicBezTo>
                    <a:pt x="0" y="416"/>
                    <a:pt x="138" y="588"/>
                    <a:pt x="450" y="588"/>
                  </a:cubicBezTo>
                  <a:cubicBezTo>
                    <a:pt x="588" y="588"/>
                    <a:pt x="726" y="416"/>
                    <a:pt x="726" y="277"/>
                  </a:cubicBezTo>
                  <a:cubicBezTo>
                    <a:pt x="726" y="139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3603556" y="3359447"/>
              <a:ext cx="4975" cy="5604"/>
            </a:xfrm>
            <a:custGeom>
              <a:avLst/>
              <a:gdLst/>
              <a:ahLst/>
              <a:cxnLst/>
              <a:rect l="l" t="t" r="r" b="b"/>
              <a:pathLst>
                <a:path w="277" h="312" extrusionOk="0">
                  <a:moveTo>
                    <a:pt x="139" y="0"/>
                  </a:moveTo>
                  <a:cubicBezTo>
                    <a:pt x="0" y="0"/>
                    <a:pt x="0" y="173"/>
                    <a:pt x="0" y="173"/>
                  </a:cubicBezTo>
                  <a:cubicBezTo>
                    <a:pt x="0" y="312"/>
                    <a:pt x="0" y="312"/>
                    <a:pt x="139" y="312"/>
                  </a:cubicBezTo>
                  <a:cubicBezTo>
                    <a:pt x="277" y="312"/>
                    <a:pt x="277" y="312"/>
                    <a:pt x="277" y="173"/>
                  </a:cubicBezTo>
                  <a:cubicBezTo>
                    <a:pt x="277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3670601" y="3232811"/>
              <a:ext cx="18014" cy="15535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415" y="0"/>
                    <a:pt x="277" y="0"/>
                    <a:pt x="139" y="138"/>
                  </a:cubicBezTo>
                  <a:cubicBezTo>
                    <a:pt x="0" y="138"/>
                    <a:pt x="0" y="311"/>
                    <a:pt x="0" y="450"/>
                  </a:cubicBezTo>
                  <a:cubicBezTo>
                    <a:pt x="0" y="726"/>
                    <a:pt x="139" y="864"/>
                    <a:pt x="415" y="864"/>
                  </a:cubicBezTo>
                  <a:cubicBezTo>
                    <a:pt x="726" y="864"/>
                    <a:pt x="1003" y="726"/>
                    <a:pt x="1003" y="450"/>
                  </a:cubicBezTo>
                  <a:cubicBezTo>
                    <a:pt x="1003" y="138"/>
                    <a:pt x="726" y="0"/>
                    <a:pt x="41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3696679" y="3243353"/>
              <a:ext cx="7453" cy="4993"/>
            </a:xfrm>
            <a:custGeom>
              <a:avLst/>
              <a:gdLst/>
              <a:ahLst/>
              <a:cxnLst/>
              <a:rect l="l" t="t" r="r" b="b"/>
              <a:pathLst>
                <a:path w="415" h="278" extrusionOk="0">
                  <a:moveTo>
                    <a:pt x="138" y="1"/>
                  </a:moveTo>
                  <a:lnTo>
                    <a:pt x="0" y="139"/>
                  </a:lnTo>
                  <a:cubicBezTo>
                    <a:pt x="0" y="277"/>
                    <a:pt x="138" y="277"/>
                    <a:pt x="138" y="277"/>
                  </a:cubicBezTo>
                  <a:cubicBezTo>
                    <a:pt x="277" y="277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3681161" y="3258871"/>
              <a:ext cx="7453" cy="7471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138" y="1"/>
                  </a:moveTo>
                  <a:cubicBezTo>
                    <a:pt x="0" y="1"/>
                    <a:pt x="0" y="139"/>
                    <a:pt x="0" y="139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416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3637069" y="3315983"/>
              <a:ext cx="4993" cy="4993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277"/>
                    <a:pt x="1" y="277"/>
                    <a:pt x="139" y="277"/>
                  </a:cubicBezTo>
                  <a:cubicBezTo>
                    <a:pt x="277" y="277"/>
                    <a:pt x="277" y="277"/>
                    <a:pt x="277" y="139"/>
                  </a:cubicBezTo>
                  <a:cubicBezTo>
                    <a:pt x="277" y="1"/>
                    <a:pt x="277" y="1"/>
                    <a:pt x="139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3655083" y="3323437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277" y="1"/>
                  </a:moveTo>
                  <a:cubicBezTo>
                    <a:pt x="139" y="1"/>
                    <a:pt x="0" y="139"/>
                    <a:pt x="0" y="277"/>
                  </a:cubicBezTo>
                  <a:cubicBezTo>
                    <a:pt x="0" y="450"/>
                    <a:pt x="139" y="588"/>
                    <a:pt x="277" y="588"/>
                  </a:cubicBezTo>
                  <a:cubicBezTo>
                    <a:pt x="415" y="588"/>
                    <a:pt x="588" y="450"/>
                    <a:pt x="588" y="277"/>
                  </a:cubicBezTo>
                  <a:cubicBezTo>
                    <a:pt x="588" y="139"/>
                    <a:pt x="415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3670601" y="3310398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277" y="1"/>
                  </a:moveTo>
                  <a:cubicBezTo>
                    <a:pt x="139" y="1"/>
                    <a:pt x="0" y="312"/>
                    <a:pt x="0" y="450"/>
                  </a:cubicBezTo>
                  <a:cubicBezTo>
                    <a:pt x="0" y="727"/>
                    <a:pt x="139" y="865"/>
                    <a:pt x="277" y="865"/>
                  </a:cubicBezTo>
                  <a:cubicBezTo>
                    <a:pt x="588" y="865"/>
                    <a:pt x="726" y="727"/>
                    <a:pt x="726" y="450"/>
                  </a:cubicBezTo>
                  <a:cubicBezTo>
                    <a:pt x="726" y="312"/>
                    <a:pt x="588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3422286" y="3214797"/>
              <a:ext cx="452574" cy="307942"/>
            </a:xfrm>
            <a:custGeom>
              <a:avLst/>
              <a:gdLst/>
              <a:ahLst/>
              <a:cxnLst/>
              <a:rect l="l" t="t" r="r" b="b"/>
              <a:pathLst>
                <a:path w="25199" h="17146" extrusionOk="0">
                  <a:moveTo>
                    <a:pt x="24058" y="4183"/>
                  </a:moveTo>
                  <a:cubicBezTo>
                    <a:pt x="24058" y="5047"/>
                    <a:pt x="24058" y="6050"/>
                    <a:pt x="24196" y="6914"/>
                  </a:cubicBezTo>
                  <a:lnTo>
                    <a:pt x="24196" y="7052"/>
                  </a:lnTo>
                  <a:cubicBezTo>
                    <a:pt x="23920" y="7363"/>
                    <a:pt x="23470" y="7640"/>
                    <a:pt x="23055" y="7916"/>
                  </a:cubicBezTo>
                  <a:cubicBezTo>
                    <a:pt x="23470" y="6637"/>
                    <a:pt x="23747" y="5462"/>
                    <a:pt x="24058" y="4183"/>
                  </a:cubicBezTo>
                  <a:close/>
                  <a:moveTo>
                    <a:pt x="23747" y="2870"/>
                  </a:moveTo>
                  <a:cubicBezTo>
                    <a:pt x="23332" y="4598"/>
                    <a:pt x="22883" y="6499"/>
                    <a:pt x="22330" y="8227"/>
                  </a:cubicBezTo>
                  <a:lnTo>
                    <a:pt x="22330" y="8504"/>
                  </a:lnTo>
                  <a:cubicBezTo>
                    <a:pt x="22191" y="8642"/>
                    <a:pt x="21880" y="8780"/>
                    <a:pt x="21742" y="8919"/>
                  </a:cubicBezTo>
                  <a:cubicBezTo>
                    <a:pt x="22191" y="7052"/>
                    <a:pt x="22606" y="5324"/>
                    <a:pt x="23055" y="3457"/>
                  </a:cubicBezTo>
                  <a:lnTo>
                    <a:pt x="23055" y="3319"/>
                  </a:lnTo>
                  <a:cubicBezTo>
                    <a:pt x="23332" y="3181"/>
                    <a:pt x="23608" y="3042"/>
                    <a:pt x="23747" y="2870"/>
                  </a:cubicBezTo>
                  <a:close/>
                  <a:moveTo>
                    <a:pt x="22330" y="3907"/>
                  </a:moveTo>
                  <a:lnTo>
                    <a:pt x="21016" y="9091"/>
                  </a:lnTo>
                  <a:cubicBezTo>
                    <a:pt x="21016" y="9230"/>
                    <a:pt x="21016" y="9368"/>
                    <a:pt x="21154" y="9368"/>
                  </a:cubicBezTo>
                  <a:cubicBezTo>
                    <a:pt x="20740" y="9644"/>
                    <a:pt x="20290" y="9956"/>
                    <a:pt x="19875" y="10232"/>
                  </a:cubicBezTo>
                  <a:cubicBezTo>
                    <a:pt x="20014" y="9368"/>
                    <a:pt x="20290" y="8504"/>
                    <a:pt x="20601" y="7640"/>
                  </a:cubicBezTo>
                  <a:cubicBezTo>
                    <a:pt x="21016" y="6637"/>
                    <a:pt x="21327" y="5635"/>
                    <a:pt x="21604" y="4460"/>
                  </a:cubicBezTo>
                  <a:lnTo>
                    <a:pt x="21604" y="4321"/>
                  </a:lnTo>
                  <a:cubicBezTo>
                    <a:pt x="21880" y="4183"/>
                    <a:pt x="22191" y="4045"/>
                    <a:pt x="22330" y="3907"/>
                  </a:cubicBezTo>
                  <a:close/>
                  <a:moveTo>
                    <a:pt x="17698" y="6914"/>
                  </a:moveTo>
                  <a:cubicBezTo>
                    <a:pt x="17283" y="8054"/>
                    <a:pt x="16834" y="9230"/>
                    <a:pt x="16557" y="10370"/>
                  </a:cubicBezTo>
                  <a:lnTo>
                    <a:pt x="16557" y="10232"/>
                  </a:lnTo>
                  <a:cubicBezTo>
                    <a:pt x="16557" y="10094"/>
                    <a:pt x="16419" y="9956"/>
                    <a:pt x="16281" y="9956"/>
                  </a:cubicBezTo>
                  <a:cubicBezTo>
                    <a:pt x="16281" y="9956"/>
                    <a:pt x="16281" y="9783"/>
                    <a:pt x="16142" y="9783"/>
                  </a:cubicBezTo>
                  <a:cubicBezTo>
                    <a:pt x="15970" y="9956"/>
                    <a:pt x="15831" y="9956"/>
                    <a:pt x="15831" y="10094"/>
                  </a:cubicBezTo>
                  <a:cubicBezTo>
                    <a:pt x="15831" y="9956"/>
                    <a:pt x="15970" y="9644"/>
                    <a:pt x="15970" y="9506"/>
                  </a:cubicBezTo>
                  <a:cubicBezTo>
                    <a:pt x="16142" y="9506"/>
                    <a:pt x="16281" y="9506"/>
                    <a:pt x="16281" y="9368"/>
                  </a:cubicBezTo>
                  <a:cubicBezTo>
                    <a:pt x="16419" y="9368"/>
                    <a:pt x="16419" y="9230"/>
                    <a:pt x="16419" y="9091"/>
                  </a:cubicBezTo>
                  <a:cubicBezTo>
                    <a:pt x="16419" y="8642"/>
                    <a:pt x="16281" y="8227"/>
                    <a:pt x="16281" y="7778"/>
                  </a:cubicBezTo>
                  <a:cubicBezTo>
                    <a:pt x="16419" y="7778"/>
                    <a:pt x="16557" y="7640"/>
                    <a:pt x="16834" y="7501"/>
                  </a:cubicBezTo>
                  <a:cubicBezTo>
                    <a:pt x="17145" y="7363"/>
                    <a:pt x="17421" y="7052"/>
                    <a:pt x="17698" y="6914"/>
                  </a:cubicBezTo>
                  <a:close/>
                  <a:moveTo>
                    <a:pt x="14414" y="865"/>
                  </a:moveTo>
                  <a:cubicBezTo>
                    <a:pt x="17283" y="1591"/>
                    <a:pt x="20152" y="1729"/>
                    <a:pt x="23055" y="2317"/>
                  </a:cubicBezTo>
                  <a:cubicBezTo>
                    <a:pt x="22883" y="2455"/>
                    <a:pt x="22744" y="2455"/>
                    <a:pt x="22606" y="2593"/>
                  </a:cubicBezTo>
                  <a:cubicBezTo>
                    <a:pt x="22330" y="2870"/>
                    <a:pt x="21880" y="3042"/>
                    <a:pt x="21604" y="3319"/>
                  </a:cubicBezTo>
                  <a:cubicBezTo>
                    <a:pt x="20740" y="3907"/>
                    <a:pt x="19875" y="4321"/>
                    <a:pt x="19150" y="4909"/>
                  </a:cubicBezTo>
                  <a:cubicBezTo>
                    <a:pt x="18424" y="5324"/>
                    <a:pt x="17560" y="5911"/>
                    <a:pt x="16834" y="6499"/>
                  </a:cubicBezTo>
                  <a:cubicBezTo>
                    <a:pt x="16419" y="6637"/>
                    <a:pt x="16142" y="6914"/>
                    <a:pt x="15693" y="7052"/>
                  </a:cubicBezTo>
                  <a:cubicBezTo>
                    <a:pt x="15693" y="7190"/>
                    <a:pt x="15555" y="7190"/>
                    <a:pt x="15416" y="7363"/>
                  </a:cubicBezTo>
                  <a:cubicBezTo>
                    <a:pt x="15416" y="7190"/>
                    <a:pt x="15278" y="7190"/>
                    <a:pt x="15105" y="7052"/>
                  </a:cubicBezTo>
                  <a:cubicBezTo>
                    <a:pt x="13550" y="6914"/>
                    <a:pt x="11960" y="6637"/>
                    <a:pt x="10232" y="6326"/>
                  </a:cubicBezTo>
                  <a:cubicBezTo>
                    <a:pt x="10093" y="6326"/>
                    <a:pt x="9782" y="6499"/>
                    <a:pt x="9782" y="6637"/>
                  </a:cubicBezTo>
                  <a:cubicBezTo>
                    <a:pt x="9644" y="6914"/>
                    <a:pt x="9921" y="7190"/>
                    <a:pt x="10093" y="7190"/>
                  </a:cubicBezTo>
                  <a:cubicBezTo>
                    <a:pt x="11511" y="7501"/>
                    <a:pt x="12962" y="7640"/>
                    <a:pt x="14414" y="7916"/>
                  </a:cubicBezTo>
                  <a:cubicBezTo>
                    <a:pt x="13688" y="8366"/>
                    <a:pt x="12824" y="8642"/>
                    <a:pt x="12098" y="9091"/>
                  </a:cubicBezTo>
                  <a:cubicBezTo>
                    <a:pt x="11649" y="9368"/>
                    <a:pt x="11234" y="9506"/>
                    <a:pt x="10958" y="9783"/>
                  </a:cubicBezTo>
                  <a:cubicBezTo>
                    <a:pt x="10508" y="10094"/>
                    <a:pt x="10232" y="10370"/>
                    <a:pt x="9921" y="10509"/>
                  </a:cubicBezTo>
                  <a:cubicBezTo>
                    <a:pt x="7328" y="9783"/>
                    <a:pt x="4736" y="9956"/>
                    <a:pt x="2316" y="9230"/>
                  </a:cubicBezTo>
                  <a:cubicBezTo>
                    <a:pt x="2005" y="9091"/>
                    <a:pt x="1729" y="8919"/>
                    <a:pt x="1452" y="8780"/>
                  </a:cubicBezTo>
                  <a:cubicBezTo>
                    <a:pt x="2143" y="8366"/>
                    <a:pt x="3008" y="7778"/>
                    <a:pt x="3872" y="7190"/>
                  </a:cubicBezTo>
                  <a:cubicBezTo>
                    <a:pt x="4459" y="6776"/>
                    <a:pt x="5185" y="6326"/>
                    <a:pt x="5773" y="6050"/>
                  </a:cubicBezTo>
                  <a:cubicBezTo>
                    <a:pt x="6637" y="6326"/>
                    <a:pt x="7639" y="6637"/>
                    <a:pt x="8503" y="6776"/>
                  </a:cubicBezTo>
                  <a:cubicBezTo>
                    <a:pt x="8642" y="6776"/>
                    <a:pt x="8918" y="6637"/>
                    <a:pt x="8918" y="6499"/>
                  </a:cubicBezTo>
                  <a:lnTo>
                    <a:pt x="8918" y="6326"/>
                  </a:lnTo>
                  <a:cubicBezTo>
                    <a:pt x="9056" y="6188"/>
                    <a:pt x="8918" y="5911"/>
                    <a:pt x="8642" y="5911"/>
                  </a:cubicBezTo>
                  <a:cubicBezTo>
                    <a:pt x="7916" y="5773"/>
                    <a:pt x="7328" y="5635"/>
                    <a:pt x="6775" y="5462"/>
                  </a:cubicBezTo>
                  <a:cubicBezTo>
                    <a:pt x="6775" y="5324"/>
                    <a:pt x="6913" y="5324"/>
                    <a:pt x="7052" y="5186"/>
                  </a:cubicBezTo>
                  <a:cubicBezTo>
                    <a:pt x="8192" y="4598"/>
                    <a:pt x="9229" y="3907"/>
                    <a:pt x="10370" y="3181"/>
                  </a:cubicBezTo>
                  <a:cubicBezTo>
                    <a:pt x="10785" y="2870"/>
                    <a:pt x="11372" y="2593"/>
                    <a:pt x="11960" y="2178"/>
                  </a:cubicBezTo>
                  <a:cubicBezTo>
                    <a:pt x="12513" y="1867"/>
                    <a:pt x="12962" y="1591"/>
                    <a:pt x="13550" y="1314"/>
                  </a:cubicBezTo>
                  <a:cubicBezTo>
                    <a:pt x="13688" y="1141"/>
                    <a:pt x="13826" y="1141"/>
                    <a:pt x="13965" y="1141"/>
                  </a:cubicBezTo>
                  <a:cubicBezTo>
                    <a:pt x="14103" y="1003"/>
                    <a:pt x="14241" y="1003"/>
                    <a:pt x="14241" y="1003"/>
                  </a:cubicBezTo>
                  <a:cubicBezTo>
                    <a:pt x="14414" y="1003"/>
                    <a:pt x="14414" y="865"/>
                    <a:pt x="14414" y="865"/>
                  </a:cubicBezTo>
                  <a:close/>
                  <a:moveTo>
                    <a:pt x="21016" y="4771"/>
                  </a:moveTo>
                  <a:lnTo>
                    <a:pt x="21016" y="4771"/>
                  </a:lnTo>
                  <a:cubicBezTo>
                    <a:pt x="20740" y="5635"/>
                    <a:pt x="20463" y="6637"/>
                    <a:pt x="20152" y="7501"/>
                  </a:cubicBezTo>
                  <a:cubicBezTo>
                    <a:pt x="19737" y="8504"/>
                    <a:pt x="19426" y="9506"/>
                    <a:pt x="19288" y="10647"/>
                  </a:cubicBezTo>
                  <a:lnTo>
                    <a:pt x="19288" y="10820"/>
                  </a:lnTo>
                  <a:cubicBezTo>
                    <a:pt x="18873" y="10958"/>
                    <a:pt x="18562" y="11234"/>
                    <a:pt x="18285" y="11511"/>
                  </a:cubicBezTo>
                  <a:cubicBezTo>
                    <a:pt x="18873" y="9506"/>
                    <a:pt x="19426" y="7501"/>
                    <a:pt x="20014" y="5635"/>
                  </a:cubicBezTo>
                  <a:lnTo>
                    <a:pt x="20014" y="5462"/>
                  </a:lnTo>
                  <a:cubicBezTo>
                    <a:pt x="20290" y="5186"/>
                    <a:pt x="20601" y="5047"/>
                    <a:pt x="21016" y="4771"/>
                  </a:cubicBezTo>
                  <a:close/>
                  <a:moveTo>
                    <a:pt x="11234" y="10647"/>
                  </a:moveTo>
                  <a:lnTo>
                    <a:pt x="11234" y="10647"/>
                  </a:lnTo>
                  <a:cubicBezTo>
                    <a:pt x="11096" y="11096"/>
                    <a:pt x="10958" y="11684"/>
                    <a:pt x="10646" y="12237"/>
                  </a:cubicBezTo>
                  <a:lnTo>
                    <a:pt x="10646" y="11234"/>
                  </a:lnTo>
                  <a:cubicBezTo>
                    <a:pt x="10785" y="10958"/>
                    <a:pt x="11096" y="10820"/>
                    <a:pt x="11234" y="10647"/>
                  </a:cubicBezTo>
                  <a:close/>
                  <a:moveTo>
                    <a:pt x="19288" y="5911"/>
                  </a:moveTo>
                  <a:lnTo>
                    <a:pt x="19288" y="5911"/>
                  </a:lnTo>
                  <a:cubicBezTo>
                    <a:pt x="18735" y="7778"/>
                    <a:pt x="18147" y="9644"/>
                    <a:pt x="17560" y="11511"/>
                  </a:cubicBezTo>
                  <a:cubicBezTo>
                    <a:pt x="17560" y="11684"/>
                    <a:pt x="17560" y="11822"/>
                    <a:pt x="17698" y="11822"/>
                  </a:cubicBezTo>
                  <a:cubicBezTo>
                    <a:pt x="17421" y="12099"/>
                    <a:pt x="17145" y="12237"/>
                    <a:pt x="16834" y="12375"/>
                  </a:cubicBezTo>
                  <a:lnTo>
                    <a:pt x="16834" y="12237"/>
                  </a:lnTo>
                  <a:cubicBezTo>
                    <a:pt x="17145" y="10232"/>
                    <a:pt x="17698" y="8227"/>
                    <a:pt x="18562" y="6326"/>
                  </a:cubicBezTo>
                  <a:cubicBezTo>
                    <a:pt x="18735" y="6188"/>
                    <a:pt x="19011" y="6050"/>
                    <a:pt x="19288" y="5911"/>
                  </a:cubicBezTo>
                  <a:close/>
                  <a:moveTo>
                    <a:pt x="15693" y="10232"/>
                  </a:moveTo>
                  <a:lnTo>
                    <a:pt x="15693" y="10370"/>
                  </a:lnTo>
                  <a:cubicBezTo>
                    <a:pt x="15831" y="11234"/>
                    <a:pt x="15970" y="11960"/>
                    <a:pt x="16142" y="12824"/>
                  </a:cubicBezTo>
                  <a:lnTo>
                    <a:pt x="16142" y="12963"/>
                  </a:lnTo>
                  <a:cubicBezTo>
                    <a:pt x="15693" y="13239"/>
                    <a:pt x="15278" y="13550"/>
                    <a:pt x="14691" y="13827"/>
                  </a:cubicBezTo>
                  <a:cubicBezTo>
                    <a:pt x="14967" y="12686"/>
                    <a:pt x="15416" y="11373"/>
                    <a:pt x="15693" y="10232"/>
                  </a:cubicBezTo>
                  <a:close/>
                  <a:moveTo>
                    <a:pt x="15416" y="8366"/>
                  </a:moveTo>
                  <a:cubicBezTo>
                    <a:pt x="15555" y="8504"/>
                    <a:pt x="15555" y="8780"/>
                    <a:pt x="15555" y="9091"/>
                  </a:cubicBezTo>
                  <a:cubicBezTo>
                    <a:pt x="14967" y="10647"/>
                    <a:pt x="14414" y="12375"/>
                    <a:pt x="13965" y="14103"/>
                  </a:cubicBezTo>
                  <a:lnTo>
                    <a:pt x="13965" y="14276"/>
                  </a:lnTo>
                  <a:cubicBezTo>
                    <a:pt x="13688" y="14553"/>
                    <a:pt x="13239" y="14691"/>
                    <a:pt x="12824" y="14967"/>
                  </a:cubicBezTo>
                  <a:cubicBezTo>
                    <a:pt x="13377" y="12824"/>
                    <a:pt x="14241" y="10820"/>
                    <a:pt x="14967" y="8642"/>
                  </a:cubicBezTo>
                  <a:lnTo>
                    <a:pt x="14967" y="8504"/>
                  </a:lnTo>
                  <a:cubicBezTo>
                    <a:pt x="15105" y="8504"/>
                    <a:pt x="15278" y="8366"/>
                    <a:pt x="15416" y="8366"/>
                  </a:cubicBezTo>
                  <a:close/>
                  <a:moveTo>
                    <a:pt x="12686" y="9783"/>
                  </a:moveTo>
                  <a:cubicBezTo>
                    <a:pt x="12375" y="10647"/>
                    <a:pt x="12098" y="11511"/>
                    <a:pt x="11822" y="12375"/>
                  </a:cubicBezTo>
                  <a:cubicBezTo>
                    <a:pt x="11511" y="13412"/>
                    <a:pt x="11234" y="14553"/>
                    <a:pt x="10958" y="15555"/>
                  </a:cubicBezTo>
                  <a:cubicBezTo>
                    <a:pt x="10958" y="14829"/>
                    <a:pt x="10785" y="14276"/>
                    <a:pt x="10785" y="13550"/>
                  </a:cubicBezTo>
                  <a:cubicBezTo>
                    <a:pt x="11096" y="12686"/>
                    <a:pt x="11511" y="11684"/>
                    <a:pt x="11822" y="10820"/>
                  </a:cubicBezTo>
                  <a:cubicBezTo>
                    <a:pt x="11960" y="10647"/>
                    <a:pt x="11960" y="10370"/>
                    <a:pt x="12098" y="10232"/>
                  </a:cubicBezTo>
                  <a:lnTo>
                    <a:pt x="12098" y="10094"/>
                  </a:lnTo>
                  <a:cubicBezTo>
                    <a:pt x="12375" y="9956"/>
                    <a:pt x="12513" y="9783"/>
                    <a:pt x="12686" y="9783"/>
                  </a:cubicBezTo>
                  <a:close/>
                  <a:moveTo>
                    <a:pt x="14241" y="8919"/>
                  </a:moveTo>
                  <a:lnTo>
                    <a:pt x="14241" y="8919"/>
                  </a:lnTo>
                  <a:cubicBezTo>
                    <a:pt x="13550" y="11096"/>
                    <a:pt x="12686" y="13239"/>
                    <a:pt x="12098" y="15417"/>
                  </a:cubicBezTo>
                  <a:cubicBezTo>
                    <a:pt x="11960" y="15555"/>
                    <a:pt x="11649" y="15693"/>
                    <a:pt x="11511" y="15832"/>
                  </a:cubicBezTo>
                  <a:cubicBezTo>
                    <a:pt x="12098" y="13827"/>
                    <a:pt x="12513" y="11684"/>
                    <a:pt x="13377" y="9644"/>
                  </a:cubicBezTo>
                  <a:cubicBezTo>
                    <a:pt x="13377" y="9644"/>
                    <a:pt x="13377" y="9506"/>
                    <a:pt x="13550" y="9506"/>
                  </a:cubicBezTo>
                  <a:lnTo>
                    <a:pt x="13550" y="9368"/>
                  </a:lnTo>
                  <a:cubicBezTo>
                    <a:pt x="13826" y="9230"/>
                    <a:pt x="14103" y="9091"/>
                    <a:pt x="14241" y="8919"/>
                  </a:cubicBezTo>
                  <a:close/>
                  <a:moveTo>
                    <a:pt x="865" y="9644"/>
                  </a:moveTo>
                  <a:cubicBezTo>
                    <a:pt x="2143" y="10232"/>
                    <a:pt x="3595" y="10509"/>
                    <a:pt x="4909" y="10647"/>
                  </a:cubicBezTo>
                  <a:cubicBezTo>
                    <a:pt x="6464" y="10820"/>
                    <a:pt x="8192" y="10958"/>
                    <a:pt x="9644" y="11373"/>
                  </a:cubicBezTo>
                  <a:lnTo>
                    <a:pt x="9782" y="11373"/>
                  </a:lnTo>
                  <a:cubicBezTo>
                    <a:pt x="9782" y="12686"/>
                    <a:pt x="9921" y="14103"/>
                    <a:pt x="10093" y="15417"/>
                  </a:cubicBezTo>
                  <a:lnTo>
                    <a:pt x="10093" y="16143"/>
                  </a:lnTo>
                  <a:cubicBezTo>
                    <a:pt x="9056" y="16004"/>
                    <a:pt x="7916" y="16004"/>
                    <a:pt x="6913" y="15693"/>
                  </a:cubicBezTo>
                  <a:cubicBezTo>
                    <a:pt x="5600" y="15555"/>
                    <a:pt x="4321" y="15279"/>
                    <a:pt x="3180" y="14967"/>
                  </a:cubicBezTo>
                  <a:cubicBezTo>
                    <a:pt x="2455" y="14691"/>
                    <a:pt x="1867" y="14553"/>
                    <a:pt x="1279" y="14103"/>
                  </a:cubicBezTo>
                  <a:cubicBezTo>
                    <a:pt x="1003" y="12686"/>
                    <a:pt x="1003" y="11096"/>
                    <a:pt x="865" y="9644"/>
                  </a:cubicBezTo>
                  <a:close/>
                  <a:moveTo>
                    <a:pt x="14241" y="1"/>
                  </a:moveTo>
                  <a:lnTo>
                    <a:pt x="14103" y="139"/>
                  </a:lnTo>
                  <a:cubicBezTo>
                    <a:pt x="13550" y="277"/>
                    <a:pt x="12962" y="588"/>
                    <a:pt x="12375" y="865"/>
                  </a:cubicBezTo>
                  <a:cubicBezTo>
                    <a:pt x="11822" y="1314"/>
                    <a:pt x="11234" y="1591"/>
                    <a:pt x="10646" y="2006"/>
                  </a:cubicBezTo>
                  <a:cubicBezTo>
                    <a:pt x="9506" y="2731"/>
                    <a:pt x="8365" y="3457"/>
                    <a:pt x="7190" y="4183"/>
                  </a:cubicBezTo>
                  <a:cubicBezTo>
                    <a:pt x="5911" y="4909"/>
                    <a:pt x="4736" y="5635"/>
                    <a:pt x="3595" y="6326"/>
                  </a:cubicBezTo>
                  <a:cubicBezTo>
                    <a:pt x="2455" y="7052"/>
                    <a:pt x="1279" y="7778"/>
                    <a:pt x="139" y="8642"/>
                  </a:cubicBezTo>
                  <a:cubicBezTo>
                    <a:pt x="0" y="8642"/>
                    <a:pt x="0" y="8780"/>
                    <a:pt x="0" y="9091"/>
                  </a:cubicBezTo>
                  <a:cubicBezTo>
                    <a:pt x="139" y="10958"/>
                    <a:pt x="139" y="12686"/>
                    <a:pt x="415" y="14414"/>
                  </a:cubicBezTo>
                  <a:lnTo>
                    <a:pt x="415" y="14553"/>
                  </a:lnTo>
                  <a:lnTo>
                    <a:pt x="415" y="14691"/>
                  </a:lnTo>
                  <a:cubicBezTo>
                    <a:pt x="588" y="14691"/>
                    <a:pt x="588" y="14829"/>
                    <a:pt x="726" y="14829"/>
                  </a:cubicBezTo>
                  <a:cubicBezTo>
                    <a:pt x="1452" y="15279"/>
                    <a:pt x="2143" y="15555"/>
                    <a:pt x="2869" y="15832"/>
                  </a:cubicBezTo>
                  <a:cubicBezTo>
                    <a:pt x="3733" y="16143"/>
                    <a:pt x="4598" y="16281"/>
                    <a:pt x="5462" y="16419"/>
                  </a:cubicBezTo>
                  <a:cubicBezTo>
                    <a:pt x="7052" y="16696"/>
                    <a:pt x="8780" y="16869"/>
                    <a:pt x="10370" y="17145"/>
                  </a:cubicBezTo>
                  <a:lnTo>
                    <a:pt x="10785" y="17145"/>
                  </a:lnTo>
                  <a:cubicBezTo>
                    <a:pt x="10958" y="17145"/>
                    <a:pt x="11096" y="17145"/>
                    <a:pt x="11096" y="17007"/>
                  </a:cubicBezTo>
                  <a:cubicBezTo>
                    <a:pt x="15970" y="14276"/>
                    <a:pt x="20601" y="11096"/>
                    <a:pt x="24922" y="7640"/>
                  </a:cubicBezTo>
                  <a:cubicBezTo>
                    <a:pt x="25060" y="7501"/>
                    <a:pt x="25198" y="7190"/>
                    <a:pt x="25060" y="7052"/>
                  </a:cubicBezTo>
                  <a:lnTo>
                    <a:pt x="25060" y="6776"/>
                  </a:lnTo>
                  <a:cubicBezTo>
                    <a:pt x="25060" y="6050"/>
                    <a:pt x="25060" y="5324"/>
                    <a:pt x="24922" y="4460"/>
                  </a:cubicBezTo>
                  <a:lnTo>
                    <a:pt x="24922" y="3319"/>
                  </a:lnTo>
                  <a:cubicBezTo>
                    <a:pt x="24922" y="3042"/>
                    <a:pt x="24784" y="2731"/>
                    <a:pt x="24784" y="2455"/>
                  </a:cubicBezTo>
                  <a:cubicBezTo>
                    <a:pt x="24784" y="2317"/>
                    <a:pt x="24784" y="2178"/>
                    <a:pt x="24611" y="2006"/>
                  </a:cubicBezTo>
                  <a:cubicBezTo>
                    <a:pt x="24611" y="2006"/>
                    <a:pt x="24611" y="1867"/>
                    <a:pt x="24473" y="1867"/>
                  </a:cubicBezTo>
                  <a:lnTo>
                    <a:pt x="24334" y="1867"/>
                  </a:lnTo>
                  <a:cubicBezTo>
                    <a:pt x="24334" y="1729"/>
                    <a:pt x="24196" y="1729"/>
                    <a:pt x="24058" y="1591"/>
                  </a:cubicBezTo>
                  <a:cubicBezTo>
                    <a:pt x="21016" y="1003"/>
                    <a:pt x="17698" y="727"/>
                    <a:pt x="14691" y="1"/>
                  </a:cubicBezTo>
                  <a:lnTo>
                    <a:pt x="14552" y="1"/>
                  </a:lnTo>
                  <a:cubicBezTo>
                    <a:pt x="14552" y="1"/>
                    <a:pt x="14414" y="1"/>
                    <a:pt x="14414" y="139"/>
                  </a:cubicBezTo>
                  <a:lnTo>
                    <a:pt x="142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5" name="Google Shape;965;p8"/>
          <p:cNvSpPr/>
          <p:nvPr/>
        </p:nvSpPr>
        <p:spPr>
          <a:xfrm>
            <a:off x="3595107" y="3995488"/>
            <a:ext cx="18" cy="2564"/>
          </a:xfrm>
          <a:custGeom>
            <a:avLst/>
            <a:gdLst/>
            <a:ahLst/>
            <a:cxnLst/>
            <a:rect l="l" t="t" r="r" b="b"/>
            <a:pathLst>
              <a:path w="1" h="139" extrusionOk="0">
                <a:moveTo>
                  <a:pt x="1" y="1"/>
                </a:moveTo>
                <a:lnTo>
                  <a:pt x="1" y="139"/>
                </a:lnTo>
                <a:lnTo>
                  <a:pt x="1" y="139"/>
                </a:lnTo>
                <a:lnTo>
                  <a:pt x="1" y="139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8"/>
          <p:cNvSpPr/>
          <p:nvPr/>
        </p:nvSpPr>
        <p:spPr>
          <a:xfrm>
            <a:off x="3515434" y="3724565"/>
            <a:ext cx="2564" cy="7672"/>
          </a:xfrm>
          <a:custGeom>
            <a:avLst/>
            <a:gdLst/>
            <a:ahLst/>
            <a:cxnLst/>
            <a:rect l="l" t="t" r="r" b="b"/>
            <a:pathLst>
              <a:path w="139" h="416" extrusionOk="0">
                <a:moveTo>
                  <a:pt x="138" y="415"/>
                </a:moveTo>
                <a:cubicBezTo>
                  <a:pt x="138" y="277"/>
                  <a:pt x="0" y="139"/>
                  <a:pt x="0" y="0"/>
                </a:cubicBezTo>
                <a:cubicBezTo>
                  <a:pt x="0" y="139"/>
                  <a:pt x="138" y="277"/>
                  <a:pt x="138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8"/>
          <p:cNvSpPr/>
          <p:nvPr/>
        </p:nvSpPr>
        <p:spPr>
          <a:xfrm>
            <a:off x="3507134" y="3697787"/>
            <a:ext cx="18" cy="5127"/>
          </a:xfrm>
          <a:custGeom>
            <a:avLst/>
            <a:gdLst/>
            <a:ahLst/>
            <a:cxnLst/>
            <a:rect l="l" t="t" r="r" b="b"/>
            <a:pathLst>
              <a:path w="1" h="278" extrusionOk="0">
                <a:moveTo>
                  <a:pt x="1" y="1"/>
                </a:moveTo>
                <a:lnTo>
                  <a:pt x="1" y="277"/>
                </a:lnTo>
                <a:lnTo>
                  <a:pt x="1" y="1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8"/>
          <p:cNvSpPr/>
          <p:nvPr/>
        </p:nvSpPr>
        <p:spPr>
          <a:xfrm>
            <a:off x="3525633" y="3756434"/>
            <a:ext cx="3191" cy="7672"/>
          </a:xfrm>
          <a:custGeom>
            <a:avLst/>
            <a:gdLst/>
            <a:ahLst/>
            <a:cxnLst/>
            <a:rect l="l" t="t" r="r" b="b"/>
            <a:pathLst>
              <a:path w="173" h="416" extrusionOk="0">
                <a:moveTo>
                  <a:pt x="173" y="415"/>
                </a:moveTo>
                <a:cubicBezTo>
                  <a:pt x="173" y="277"/>
                  <a:pt x="0" y="139"/>
                  <a:pt x="0" y="1"/>
                </a:cubicBezTo>
                <a:cubicBezTo>
                  <a:pt x="0" y="139"/>
                  <a:pt x="173" y="277"/>
                  <a:pt x="173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8"/>
          <p:cNvSpPr/>
          <p:nvPr/>
        </p:nvSpPr>
        <p:spPr>
          <a:xfrm>
            <a:off x="3584281" y="3963620"/>
            <a:ext cx="18" cy="5109"/>
          </a:xfrm>
          <a:custGeom>
            <a:avLst/>
            <a:gdLst/>
            <a:ahLst/>
            <a:cxnLst/>
            <a:rect l="l" t="t" r="r" b="b"/>
            <a:pathLst>
              <a:path w="1" h="277" extrusionOk="0">
                <a:moveTo>
                  <a:pt x="0" y="0"/>
                </a:moveTo>
                <a:lnTo>
                  <a:pt x="0" y="277"/>
                </a:lnTo>
                <a:lnTo>
                  <a:pt x="0" y="0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8"/>
          <p:cNvSpPr/>
          <p:nvPr/>
        </p:nvSpPr>
        <p:spPr>
          <a:xfrm>
            <a:off x="3496935" y="3668463"/>
            <a:ext cx="76528" cy="13408"/>
          </a:xfrm>
          <a:custGeom>
            <a:avLst/>
            <a:gdLst/>
            <a:ahLst/>
            <a:cxnLst/>
            <a:rect l="l" t="t" r="r" b="b"/>
            <a:pathLst>
              <a:path w="4149" h="727" extrusionOk="0">
                <a:moveTo>
                  <a:pt x="3734" y="1"/>
                </a:moveTo>
                <a:cubicBezTo>
                  <a:pt x="2981" y="183"/>
                  <a:pt x="2213" y="381"/>
                  <a:pt x="1449" y="534"/>
                </a:cubicBezTo>
                <a:lnTo>
                  <a:pt x="1449" y="534"/>
                </a:lnTo>
                <a:cubicBezTo>
                  <a:pt x="2385" y="381"/>
                  <a:pt x="3304" y="183"/>
                  <a:pt x="4148" y="1"/>
                </a:cubicBezTo>
                <a:close/>
                <a:moveTo>
                  <a:pt x="1449" y="534"/>
                </a:moveTo>
                <a:cubicBezTo>
                  <a:pt x="968" y="613"/>
                  <a:pt x="482" y="680"/>
                  <a:pt x="1" y="727"/>
                </a:cubicBezTo>
                <a:lnTo>
                  <a:pt x="277" y="727"/>
                </a:lnTo>
                <a:cubicBezTo>
                  <a:pt x="665" y="680"/>
                  <a:pt x="1057" y="613"/>
                  <a:pt x="1449" y="534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8"/>
          <p:cNvSpPr/>
          <p:nvPr/>
        </p:nvSpPr>
        <p:spPr>
          <a:xfrm>
            <a:off x="4816532" y="4279155"/>
            <a:ext cx="18" cy="5773"/>
          </a:xfrm>
          <a:custGeom>
            <a:avLst/>
            <a:gdLst/>
            <a:ahLst/>
            <a:cxnLst/>
            <a:rect l="l" t="t" r="r" b="b"/>
            <a:pathLst>
              <a:path w="1" h="313" extrusionOk="0">
                <a:moveTo>
                  <a:pt x="1" y="1"/>
                </a:moveTo>
                <a:lnTo>
                  <a:pt x="1" y="312"/>
                </a:lnTo>
                <a:lnTo>
                  <a:pt x="1" y="31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8"/>
          <p:cNvSpPr/>
          <p:nvPr/>
        </p:nvSpPr>
        <p:spPr>
          <a:xfrm>
            <a:off x="4774463" y="4292545"/>
            <a:ext cx="26155" cy="10863"/>
          </a:xfrm>
          <a:custGeom>
            <a:avLst/>
            <a:gdLst/>
            <a:ahLst/>
            <a:cxnLst/>
            <a:rect l="l" t="t" r="r" b="b"/>
            <a:pathLst>
              <a:path w="1418" h="589" extrusionOk="0">
                <a:moveTo>
                  <a:pt x="1417" y="1"/>
                </a:moveTo>
                <a:lnTo>
                  <a:pt x="1417" y="1"/>
                </a:lnTo>
                <a:cubicBezTo>
                  <a:pt x="1245" y="130"/>
                  <a:pt x="1042" y="230"/>
                  <a:pt x="835" y="312"/>
                </a:cubicBezTo>
                <a:lnTo>
                  <a:pt x="1003" y="312"/>
                </a:lnTo>
                <a:cubicBezTo>
                  <a:pt x="1141" y="139"/>
                  <a:pt x="1279" y="139"/>
                  <a:pt x="1417" y="1"/>
                </a:cubicBezTo>
                <a:close/>
                <a:moveTo>
                  <a:pt x="726" y="312"/>
                </a:moveTo>
                <a:cubicBezTo>
                  <a:pt x="415" y="450"/>
                  <a:pt x="138" y="450"/>
                  <a:pt x="0" y="588"/>
                </a:cubicBezTo>
                <a:cubicBezTo>
                  <a:pt x="242" y="508"/>
                  <a:pt x="543" y="427"/>
                  <a:pt x="835" y="312"/>
                </a:cubicBez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8"/>
          <p:cNvSpPr/>
          <p:nvPr/>
        </p:nvSpPr>
        <p:spPr>
          <a:xfrm>
            <a:off x="4813986" y="4284910"/>
            <a:ext cx="2564" cy="2564"/>
          </a:xfrm>
          <a:custGeom>
            <a:avLst/>
            <a:gdLst/>
            <a:ahLst/>
            <a:cxnLst/>
            <a:rect l="l" t="t" r="r" b="b"/>
            <a:pathLst>
              <a:path w="139" h="139" extrusionOk="0">
                <a:moveTo>
                  <a:pt x="139" y="0"/>
                </a:moveTo>
                <a:cubicBezTo>
                  <a:pt x="0" y="0"/>
                  <a:pt x="0" y="138"/>
                  <a:pt x="0" y="138"/>
                </a:cubicBezTo>
                <a:lnTo>
                  <a:pt x="139" y="0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8"/>
          <p:cNvSpPr/>
          <p:nvPr/>
        </p:nvSpPr>
        <p:spPr>
          <a:xfrm>
            <a:off x="3592562" y="3527579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8"/>
          <p:cNvSpPr/>
          <p:nvPr/>
        </p:nvSpPr>
        <p:spPr>
          <a:xfrm>
            <a:off x="3605306" y="3533315"/>
            <a:ext cx="3209" cy="2582"/>
          </a:xfrm>
          <a:custGeom>
            <a:avLst/>
            <a:gdLst/>
            <a:ahLst/>
            <a:cxnLst/>
            <a:rect l="l" t="t" r="r" b="b"/>
            <a:pathLst>
              <a:path w="174" h="140" extrusionOk="0">
                <a:moveTo>
                  <a:pt x="1" y="1"/>
                </a:moveTo>
                <a:lnTo>
                  <a:pt x="1" y="139"/>
                </a:lnTo>
                <a:lnTo>
                  <a:pt x="17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8"/>
          <p:cNvSpPr/>
          <p:nvPr/>
        </p:nvSpPr>
        <p:spPr>
          <a:xfrm>
            <a:off x="3605306" y="3551813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7" name="Google Shape;977;p8"/>
          <p:cNvGrpSpPr/>
          <p:nvPr/>
        </p:nvGrpSpPr>
        <p:grpSpPr>
          <a:xfrm>
            <a:off x="3478236" y="3296581"/>
            <a:ext cx="1376489" cy="1381587"/>
            <a:chOff x="3972921" y="3209840"/>
            <a:chExt cx="1340301" cy="1345527"/>
          </a:xfrm>
        </p:grpSpPr>
        <p:sp>
          <p:nvSpPr>
            <p:cNvPr id="978" name="Google Shape;978;p8"/>
            <p:cNvSpPr/>
            <p:nvPr/>
          </p:nvSpPr>
          <p:spPr>
            <a:xfrm>
              <a:off x="3972921" y="3589766"/>
              <a:ext cx="1340301" cy="965601"/>
            </a:xfrm>
            <a:custGeom>
              <a:avLst/>
              <a:gdLst/>
              <a:ahLst/>
              <a:cxnLst/>
              <a:rect l="l" t="t" r="r" b="b"/>
              <a:pathLst>
                <a:path w="74627" h="53764" extrusionOk="0">
                  <a:moveTo>
                    <a:pt x="2040" y="0"/>
                  </a:moveTo>
                  <a:cubicBezTo>
                    <a:pt x="1452" y="0"/>
                    <a:pt x="1038" y="138"/>
                    <a:pt x="588" y="449"/>
                  </a:cubicBezTo>
                  <a:cubicBezTo>
                    <a:pt x="174" y="1002"/>
                    <a:pt x="1" y="1728"/>
                    <a:pt x="174" y="2316"/>
                  </a:cubicBezTo>
                  <a:cubicBezTo>
                    <a:pt x="3457" y="14137"/>
                    <a:pt x="7087" y="25924"/>
                    <a:pt x="11096" y="37469"/>
                  </a:cubicBezTo>
                  <a:cubicBezTo>
                    <a:pt x="11545" y="39024"/>
                    <a:pt x="11960" y="40614"/>
                    <a:pt x="12548" y="42066"/>
                  </a:cubicBezTo>
                  <a:cubicBezTo>
                    <a:pt x="13135" y="44070"/>
                    <a:pt x="13689" y="45937"/>
                    <a:pt x="14414" y="47665"/>
                  </a:cubicBezTo>
                  <a:cubicBezTo>
                    <a:pt x="15140" y="49255"/>
                    <a:pt x="15866" y="50983"/>
                    <a:pt x="17145" y="52159"/>
                  </a:cubicBezTo>
                  <a:cubicBezTo>
                    <a:pt x="18458" y="53438"/>
                    <a:pt x="20325" y="53714"/>
                    <a:pt x="21915" y="53714"/>
                  </a:cubicBezTo>
                  <a:cubicBezTo>
                    <a:pt x="22344" y="53749"/>
                    <a:pt x="22768" y="53764"/>
                    <a:pt x="23189" y="53764"/>
                  </a:cubicBezTo>
                  <a:cubicBezTo>
                    <a:pt x="24872" y="53764"/>
                    <a:pt x="26498" y="53521"/>
                    <a:pt x="28102" y="53299"/>
                  </a:cubicBezTo>
                  <a:cubicBezTo>
                    <a:pt x="29830" y="53023"/>
                    <a:pt x="31420" y="52712"/>
                    <a:pt x="33149" y="52435"/>
                  </a:cubicBezTo>
                  <a:cubicBezTo>
                    <a:pt x="34428" y="52297"/>
                    <a:pt x="35741" y="52297"/>
                    <a:pt x="37020" y="52159"/>
                  </a:cubicBezTo>
                  <a:cubicBezTo>
                    <a:pt x="38886" y="51986"/>
                    <a:pt x="40615" y="51986"/>
                    <a:pt x="42516" y="51848"/>
                  </a:cubicBezTo>
                  <a:cubicBezTo>
                    <a:pt x="45972" y="51571"/>
                    <a:pt x="49429" y="51122"/>
                    <a:pt x="52885" y="49981"/>
                  </a:cubicBezTo>
                  <a:cubicBezTo>
                    <a:pt x="54441" y="49393"/>
                    <a:pt x="56031" y="48529"/>
                    <a:pt x="57483" y="47527"/>
                  </a:cubicBezTo>
                  <a:cubicBezTo>
                    <a:pt x="58347" y="46974"/>
                    <a:pt x="59073" y="46386"/>
                    <a:pt x="59798" y="45799"/>
                  </a:cubicBezTo>
                  <a:cubicBezTo>
                    <a:pt x="60351" y="45073"/>
                    <a:pt x="61077" y="44520"/>
                    <a:pt x="61665" y="43794"/>
                  </a:cubicBezTo>
                  <a:cubicBezTo>
                    <a:pt x="63808" y="41616"/>
                    <a:pt x="65986" y="39335"/>
                    <a:pt x="67714" y="36881"/>
                  </a:cubicBezTo>
                  <a:cubicBezTo>
                    <a:pt x="69580" y="36604"/>
                    <a:pt x="71309" y="36155"/>
                    <a:pt x="73175" y="35879"/>
                  </a:cubicBezTo>
                  <a:cubicBezTo>
                    <a:pt x="73901" y="35740"/>
                    <a:pt x="74489" y="34876"/>
                    <a:pt x="74489" y="34012"/>
                  </a:cubicBezTo>
                  <a:cubicBezTo>
                    <a:pt x="74627" y="33286"/>
                    <a:pt x="74316" y="32422"/>
                    <a:pt x="74039" y="31696"/>
                  </a:cubicBezTo>
                  <a:cubicBezTo>
                    <a:pt x="73763" y="30970"/>
                    <a:pt x="73175" y="30383"/>
                    <a:pt x="72588" y="29830"/>
                  </a:cubicBezTo>
                  <a:cubicBezTo>
                    <a:pt x="72173" y="29519"/>
                    <a:pt x="71723" y="29242"/>
                    <a:pt x="71170" y="29242"/>
                  </a:cubicBezTo>
                  <a:cubicBezTo>
                    <a:pt x="70721" y="29242"/>
                    <a:pt x="70168" y="29519"/>
                    <a:pt x="69857" y="29830"/>
                  </a:cubicBezTo>
                  <a:cubicBezTo>
                    <a:pt x="69131" y="30556"/>
                    <a:pt x="68993" y="31834"/>
                    <a:pt x="69857" y="32560"/>
                  </a:cubicBezTo>
                  <a:cubicBezTo>
                    <a:pt x="69719" y="32699"/>
                    <a:pt x="69580" y="32699"/>
                    <a:pt x="69442" y="32699"/>
                  </a:cubicBezTo>
                  <a:cubicBezTo>
                    <a:pt x="69304" y="32284"/>
                    <a:pt x="68993" y="31973"/>
                    <a:pt x="68578" y="31696"/>
                  </a:cubicBezTo>
                  <a:cubicBezTo>
                    <a:pt x="68311" y="31558"/>
                    <a:pt x="68015" y="31491"/>
                    <a:pt x="67717" y="31491"/>
                  </a:cubicBezTo>
                  <a:cubicBezTo>
                    <a:pt x="67048" y="31491"/>
                    <a:pt x="66368" y="31824"/>
                    <a:pt x="65986" y="32422"/>
                  </a:cubicBezTo>
                  <a:cubicBezTo>
                    <a:pt x="65847" y="32837"/>
                    <a:pt x="65536" y="33148"/>
                    <a:pt x="65398" y="33563"/>
                  </a:cubicBezTo>
                  <a:cubicBezTo>
                    <a:pt x="65121" y="33701"/>
                    <a:pt x="64983" y="34012"/>
                    <a:pt x="64810" y="34150"/>
                  </a:cubicBezTo>
                  <a:cubicBezTo>
                    <a:pt x="64672" y="34289"/>
                    <a:pt x="64672" y="34427"/>
                    <a:pt x="64672" y="34565"/>
                  </a:cubicBezTo>
                  <a:cubicBezTo>
                    <a:pt x="64396" y="34876"/>
                    <a:pt x="64119" y="35291"/>
                    <a:pt x="63946" y="35567"/>
                  </a:cubicBezTo>
                  <a:cubicBezTo>
                    <a:pt x="62806" y="37019"/>
                    <a:pt x="61527" y="38471"/>
                    <a:pt x="60213" y="39888"/>
                  </a:cubicBezTo>
                  <a:cubicBezTo>
                    <a:pt x="58934" y="41202"/>
                    <a:pt x="57621" y="42653"/>
                    <a:pt x="56031" y="43932"/>
                  </a:cubicBezTo>
                  <a:cubicBezTo>
                    <a:pt x="54890" y="44796"/>
                    <a:pt x="53750" y="45384"/>
                    <a:pt x="52436" y="45937"/>
                  </a:cubicBezTo>
                  <a:cubicBezTo>
                    <a:pt x="50293" y="46801"/>
                    <a:pt x="47977" y="47389"/>
                    <a:pt x="45661" y="47665"/>
                  </a:cubicBezTo>
                  <a:cubicBezTo>
                    <a:pt x="42066" y="48115"/>
                    <a:pt x="38610" y="48253"/>
                    <a:pt x="35015" y="48391"/>
                  </a:cubicBezTo>
                  <a:cubicBezTo>
                    <a:pt x="32146" y="48702"/>
                    <a:pt x="29381" y="49255"/>
                    <a:pt x="26650" y="49566"/>
                  </a:cubicBezTo>
                  <a:cubicBezTo>
                    <a:pt x="25284" y="49769"/>
                    <a:pt x="23918" y="49897"/>
                    <a:pt x="22551" y="49897"/>
                  </a:cubicBezTo>
                  <a:cubicBezTo>
                    <a:pt x="22051" y="49897"/>
                    <a:pt x="21551" y="49880"/>
                    <a:pt x="21051" y="49843"/>
                  </a:cubicBezTo>
                  <a:cubicBezTo>
                    <a:pt x="20602" y="49843"/>
                    <a:pt x="20325" y="49705"/>
                    <a:pt x="20048" y="49566"/>
                  </a:cubicBezTo>
                  <a:lnTo>
                    <a:pt x="19737" y="49566"/>
                  </a:lnTo>
                  <a:cubicBezTo>
                    <a:pt x="19737" y="49393"/>
                    <a:pt x="19599" y="49255"/>
                    <a:pt x="19461" y="49117"/>
                  </a:cubicBezTo>
                  <a:cubicBezTo>
                    <a:pt x="18873" y="48253"/>
                    <a:pt x="18458" y="47389"/>
                    <a:pt x="18009" y="46525"/>
                  </a:cubicBezTo>
                  <a:cubicBezTo>
                    <a:pt x="17007" y="43932"/>
                    <a:pt x="16281" y="41340"/>
                    <a:pt x="15417" y="38609"/>
                  </a:cubicBezTo>
                  <a:cubicBezTo>
                    <a:pt x="15002" y="37157"/>
                    <a:pt x="14553" y="35879"/>
                    <a:pt x="14000" y="34427"/>
                  </a:cubicBezTo>
                  <a:cubicBezTo>
                    <a:pt x="13274" y="32284"/>
                    <a:pt x="12548" y="29968"/>
                    <a:pt x="11822" y="27790"/>
                  </a:cubicBezTo>
                  <a:cubicBezTo>
                    <a:pt x="9368" y="20186"/>
                    <a:pt x="7087" y="12685"/>
                    <a:pt x="4909" y="5047"/>
                  </a:cubicBezTo>
                  <a:lnTo>
                    <a:pt x="4909" y="5047"/>
                  </a:lnTo>
                  <a:cubicBezTo>
                    <a:pt x="5047" y="5185"/>
                    <a:pt x="5358" y="5323"/>
                    <a:pt x="5497" y="5496"/>
                  </a:cubicBezTo>
                  <a:cubicBezTo>
                    <a:pt x="5635" y="5496"/>
                    <a:pt x="5635" y="5634"/>
                    <a:pt x="5773" y="5634"/>
                  </a:cubicBezTo>
                  <a:cubicBezTo>
                    <a:pt x="6222" y="6049"/>
                    <a:pt x="6499" y="6187"/>
                    <a:pt x="7087" y="6187"/>
                  </a:cubicBezTo>
                  <a:cubicBezTo>
                    <a:pt x="7640" y="6187"/>
                    <a:pt x="8089" y="6049"/>
                    <a:pt x="8504" y="5634"/>
                  </a:cubicBezTo>
                  <a:cubicBezTo>
                    <a:pt x="8815" y="5323"/>
                    <a:pt x="8953" y="4770"/>
                    <a:pt x="8953" y="4321"/>
                  </a:cubicBezTo>
                  <a:cubicBezTo>
                    <a:pt x="8953" y="3906"/>
                    <a:pt x="8815" y="3318"/>
                    <a:pt x="8504" y="2904"/>
                  </a:cubicBezTo>
                  <a:cubicBezTo>
                    <a:pt x="6775" y="1452"/>
                    <a:pt x="4771" y="449"/>
                    <a:pt x="2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4081561" y="3432077"/>
              <a:ext cx="129761" cy="229295"/>
            </a:xfrm>
            <a:custGeom>
              <a:avLst/>
              <a:gdLst/>
              <a:ahLst/>
              <a:cxnLst/>
              <a:rect l="l" t="t" r="r" b="b"/>
              <a:pathLst>
                <a:path w="7225" h="12767" extrusionOk="0">
                  <a:moveTo>
                    <a:pt x="1452" y="1"/>
                  </a:moveTo>
                  <a:cubicBezTo>
                    <a:pt x="1038" y="139"/>
                    <a:pt x="588" y="450"/>
                    <a:pt x="312" y="865"/>
                  </a:cubicBezTo>
                  <a:cubicBezTo>
                    <a:pt x="1" y="1452"/>
                    <a:pt x="1" y="1867"/>
                    <a:pt x="173" y="2455"/>
                  </a:cubicBezTo>
                  <a:cubicBezTo>
                    <a:pt x="726" y="5773"/>
                    <a:pt x="2040" y="8780"/>
                    <a:pt x="3630" y="11822"/>
                  </a:cubicBezTo>
                  <a:cubicBezTo>
                    <a:pt x="3903" y="12481"/>
                    <a:pt x="4565" y="12767"/>
                    <a:pt x="5232" y="12767"/>
                  </a:cubicBezTo>
                  <a:cubicBezTo>
                    <a:pt x="5579" y="12767"/>
                    <a:pt x="5927" y="12690"/>
                    <a:pt x="6222" y="12548"/>
                  </a:cubicBezTo>
                  <a:cubicBezTo>
                    <a:pt x="6637" y="12237"/>
                    <a:pt x="6914" y="11822"/>
                    <a:pt x="7086" y="11372"/>
                  </a:cubicBezTo>
                  <a:cubicBezTo>
                    <a:pt x="7225" y="10819"/>
                    <a:pt x="7086" y="10370"/>
                    <a:pt x="6775" y="9955"/>
                  </a:cubicBezTo>
                  <a:cubicBezTo>
                    <a:pt x="6361" y="8918"/>
                    <a:pt x="5911" y="8054"/>
                    <a:pt x="5496" y="7052"/>
                  </a:cubicBezTo>
                  <a:cubicBezTo>
                    <a:pt x="4771" y="5185"/>
                    <a:pt x="4183" y="3319"/>
                    <a:pt x="3768" y="1314"/>
                  </a:cubicBezTo>
                  <a:cubicBezTo>
                    <a:pt x="3768" y="865"/>
                    <a:pt x="3319" y="450"/>
                    <a:pt x="2904" y="277"/>
                  </a:cubicBezTo>
                  <a:cubicBezTo>
                    <a:pt x="2593" y="1"/>
                    <a:pt x="2316" y="1"/>
                    <a:pt x="2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4353476" y="4166461"/>
              <a:ext cx="2496" cy="5621"/>
            </a:xfrm>
            <a:custGeom>
              <a:avLst/>
              <a:gdLst/>
              <a:ahLst/>
              <a:cxnLst/>
              <a:rect l="l" t="t" r="r" b="b"/>
              <a:pathLst>
                <a:path w="139" h="313" extrusionOk="0">
                  <a:moveTo>
                    <a:pt x="138" y="312"/>
                  </a:moveTo>
                  <a:cubicBezTo>
                    <a:pt x="0" y="312"/>
                    <a:pt x="0" y="174"/>
                    <a:pt x="0" y="1"/>
                  </a:cubicBezTo>
                  <a:cubicBezTo>
                    <a:pt x="0" y="174"/>
                    <a:pt x="0" y="312"/>
                    <a:pt x="138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4810989" y="4280687"/>
              <a:ext cx="21121" cy="2514"/>
            </a:xfrm>
            <a:custGeom>
              <a:avLst/>
              <a:gdLst/>
              <a:ahLst/>
              <a:cxnLst/>
              <a:rect l="l" t="t" r="r" b="b"/>
              <a:pathLst>
                <a:path w="1176" h="140" extrusionOk="0">
                  <a:moveTo>
                    <a:pt x="1176" y="1"/>
                  </a:moveTo>
                  <a:lnTo>
                    <a:pt x="1176" y="1"/>
                  </a:lnTo>
                  <a:cubicBezTo>
                    <a:pt x="865" y="139"/>
                    <a:pt x="450" y="139"/>
                    <a:pt x="1" y="139"/>
                  </a:cubicBezTo>
                  <a:lnTo>
                    <a:pt x="1038" y="139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4154192" y="3669831"/>
              <a:ext cx="18" cy="5621"/>
            </a:xfrm>
            <a:custGeom>
              <a:avLst/>
              <a:gdLst/>
              <a:ahLst/>
              <a:cxnLst/>
              <a:rect l="l" t="t" r="r" b="b"/>
              <a:pathLst>
                <a:path w="1" h="313" extrusionOk="0">
                  <a:moveTo>
                    <a:pt x="1" y="1"/>
                  </a:moveTo>
                  <a:lnTo>
                    <a:pt x="1" y="312"/>
                  </a:lnTo>
                  <a:lnTo>
                    <a:pt x="1" y="312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4400028" y="4262691"/>
              <a:ext cx="4993" cy="9950"/>
            </a:xfrm>
            <a:custGeom>
              <a:avLst/>
              <a:gdLst/>
              <a:ahLst/>
              <a:cxnLst/>
              <a:rect l="l" t="t" r="r" b="b"/>
              <a:pathLst>
                <a:path w="278" h="554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277"/>
                    <a:pt x="277" y="415"/>
                    <a:pt x="277" y="554"/>
                  </a:cubicBezTo>
                  <a:cubicBezTo>
                    <a:pt x="277" y="277"/>
                    <a:pt x="139" y="139"/>
                    <a:pt x="1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4407482" y="427262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4756983" y="4288140"/>
              <a:ext cx="4975" cy="18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277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4311880" y="4073357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311"/>
                  </a:moveTo>
                  <a:lnTo>
                    <a:pt x="0" y="0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4239861" y="3897672"/>
              <a:ext cx="9950" cy="31053"/>
            </a:xfrm>
            <a:custGeom>
              <a:avLst/>
              <a:gdLst/>
              <a:ahLst/>
              <a:cxnLst/>
              <a:rect l="l" t="t" r="r" b="b"/>
              <a:pathLst>
                <a:path w="554" h="1729" extrusionOk="0">
                  <a:moveTo>
                    <a:pt x="1" y="0"/>
                  </a:moveTo>
                  <a:cubicBezTo>
                    <a:pt x="139" y="588"/>
                    <a:pt x="416" y="1141"/>
                    <a:pt x="554" y="1729"/>
                  </a:cubicBezTo>
                  <a:lnTo>
                    <a:pt x="554" y="1729"/>
                  </a:lnTo>
                  <a:cubicBezTo>
                    <a:pt x="416" y="1141"/>
                    <a:pt x="139" y="588"/>
                    <a:pt x="1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4860648" y="4296222"/>
              <a:ext cx="4993" cy="18"/>
            </a:xfrm>
            <a:custGeom>
              <a:avLst/>
              <a:gdLst/>
              <a:ahLst/>
              <a:cxnLst/>
              <a:rect l="l" t="t" r="r" b="b"/>
              <a:pathLst>
                <a:path w="278" h="1" extrusionOk="0">
                  <a:moveTo>
                    <a:pt x="2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4280846" y="4003815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39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4925214" y="42831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4208826" y="3820067"/>
              <a:ext cx="4975" cy="1305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lnTo>
                    <a:pt x="139" y="588"/>
                  </a:lnTo>
                  <a:cubicBezTo>
                    <a:pt x="139" y="588"/>
                    <a:pt x="139" y="727"/>
                    <a:pt x="277" y="7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5049372" y="4247191"/>
              <a:ext cx="2496" cy="4957"/>
            </a:xfrm>
            <a:custGeom>
              <a:avLst/>
              <a:gdLst/>
              <a:ahLst/>
              <a:cxnLst/>
              <a:rect l="l" t="t" r="r" b="b"/>
              <a:pathLst>
                <a:path w="139" h="276" extrusionOk="0">
                  <a:moveTo>
                    <a:pt x="139" y="1"/>
                  </a:moveTo>
                  <a:cubicBezTo>
                    <a:pt x="138" y="138"/>
                    <a:pt x="1" y="138"/>
                    <a:pt x="1" y="276"/>
                  </a:cubicBezTo>
                  <a:cubicBezTo>
                    <a:pt x="1" y="276"/>
                    <a:pt x="138" y="138"/>
                    <a:pt x="139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4886116" y="4283183"/>
              <a:ext cx="39117" cy="7453"/>
            </a:xfrm>
            <a:custGeom>
              <a:avLst/>
              <a:gdLst/>
              <a:ahLst/>
              <a:cxnLst/>
              <a:rect l="l" t="t" r="r" b="b"/>
              <a:pathLst>
                <a:path w="2178" h="415" extrusionOk="0">
                  <a:moveTo>
                    <a:pt x="2178" y="0"/>
                  </a:moveTo>
                  <a:cubicBezTo>
                    <a:pt x="2068" y="0"/>
                    <a:pt x="1937" y="0"/>
                    <a:pt x="1819" y="68"/>
                  </a:cubicBezTo>
                  <a:lnTo>
                    <a:pt x="1819" y="68"/>
                  </a:lnTo>
                  <a:cubicBezTo>
                    <a:pt x="1939" y="46"/>
                    <a:pt x="2058" y="23"/>
                    <a:pt x="2178" y="0"/>
                  </a:cubicBezTo>
                  <a:close/>
                  <a:moveTo>
                    <a:pt x="1819" y="68"/>
                  </a:moveTo>
                  <a:cubicBezTo>
                    <a:pt x="1663" y="98"/>
                    <a:pt x="1506" y="128"/>
                    <a:pt x="1349" y="158"/>
                  </a:cubicBezTo>
                  <a:lnTo>
                    <a:pt x="1349" y="158"/>
                  </a:lnTo>
                  <a:cubicBezTo>
                    <a:pt x="1477" y="145"/>
                    <a:pt x="1604" y="138"/>
                    <a:pt x="1728" y="138"/>
                  </a:cubicBezTo>
                  <a:cubicBezTo>
                    <a:pt x="1757" y="109"/>
                    <a:pt x="1788" y="87"/>
                    <a:pt x="1819" y="68"/>
                  </a:cubicBezTo>
                  <a:close/>
                  <a:moveTo>
                    <a:pt x="1349" y="158"/>
                  </a:moveTo>
                  <a:cubicBezTo>
                    <a:pt x="910" y="201"/>
                    <a:pt x="455" y="308"/>
                    <a:pt x="0" y="415"/>
                  </a:cubicBezTo>
                  <a:cubicBezTo>
                    <a:pt x="450" y="329"/>
                    <a:pt x="900" y="244"/>
                    <a:pt x="1349" y="158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4311880" y="407894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5000341" y="4309243"/>
              <a:ext cx="7453" cy="18032"/>
            </a:xfrm>
            <a:custGeom>
              <a:avLst/>
              <a:gdLst/>
              <a:ahLst/>
              <a:cxnLst/>
              <a:rect l="l" t="t" r="r" b="b"/>
              <a:pathLst>
                <a:path w="415" h="1004" extrusionOk="0">
                  <a:moveTo>
                    <a:pt x="415" y="1"/>
                  </a:moveTo>
                  <a:cubicBezTo>
                    <a:pt x="277" y="277"/>
                    <a:pt x="138" y="416"/>
                    <a:pt x="138" y="554"/>
                  </a:cubicBezTo>
                  <a:cubicBezTo>
                    <a:pt x="0" y="554"/>
                    <a:pt x="0" y="692"/>
                    <a:pt x="0" y="692"/>
                  </a:cubicBezTo>
                  <a:lnTo>
                    <a:pt x="0" y="1003"/>
                  </a:lnTo>
                  <a:cubicBezTo>
                    <a:pt x="138" y="692"/>
                    <a:pt x="277" y="416"/>
                    <a:pt x="415" y="139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4896658" y="4254627"/>
              <a:ext cx="4993" cy="2496"/>
            </a:xfrm>
            <a:custGeom>
              <a:avLst/>
              <a:gdLst/>
              <a:ahLst/>
              <a:cxnLst/>
              <a:rect l="l" t="t" r="r" b="b"/>
              <a:pathLst>
                <a:path w="278" h="139" extrusionOk="0">
                  <a:moveTo>
                    <a:pt x="277" y="0"/>
                  </a:moveTo>
                  <a:cubicBezTo>
                    <a:pt x="139" y="138"/>
                    <a:pt x="1" y="138"/>
                    <a:pt x="1" y="138"/>
                  </a:cubicBezTo>
                  <a:cubicBezTo>
                    <a:pt x="139" y="138"/>
                    <a:pt x="139" y="138"/>
                    <a:pt x="277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4337958" y="4132948"/>
              <a:ext cx="2496" cy="5604"/>
            </a:xfrm>
            <a:custGeom>
              <a:avLst/>
              <a:gdLst/>
              <a:ahLst/>
              <a:cxnLst/>
              <a:rect l="l" t="t" r="r" b="b"/>
              <a:pathLst>
                <a:path w="139" h="312" extrusionOk="0">
                  <a:moveTo>
                    <a:pt x="0" y="0"/>
                  </a:moveTo>
                  <a:cubicBezTo>
                    <a:pt x="0" y="139"/>
                    <a:pt x="0" y="312"/>
                    <a:pt x="138" y="312"/>
                  </a:cubicBezTo>
                  <a:cubicBezTo>
                    <a:pt x="0" y="312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4345394" y="415405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4994738" y="423910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4938253" y="4249652"/>
              <a:ext cx="9950" cy="18"/>
            </a:xfrm>
            <a:custGeom>
              <a:avLst/>
              <a:gdLst/>
              <a:ahLst/>
              <a:cxnLst/>
              <a:rect l="l" t="t" r="r" b="b"/>
              <a:pathLst>
                <a:path w="554" h="1" extrusionOk="0">
                  <a:moveTo>
                    <a:pt x="1" y="1"/>
                  </a:moveTo>
                  <a:lnTo>
                    <a:pt x="554" y="1"/>
                  </a:lnTo>
                  <a:lnTo>
                    <a:pt x="5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lnTo>
                    <a:pt x="2039" y="0"/>
                  </a:ln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4779954" y="4285662"/>
              <a:ext cx="3125" cy="18"/>
            </a:xfrm>
            <a:custGeom>
              <a:avLst/>
              <a:gdLst/>
              <a:ahLst/>
              <a:cxnLst/>
              <a:rect l="l" t="t" r="r" b="b"/>
              <a:pathLst>
                <a:path w="174" h="1" extrusionOk="0">
                  <a:moveTo>
                    <a:pt x="0" y="0"/>
                  </a:moveTo>
                  <a:lnTo>
                    <a:pt x="173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930189" y="444085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4422999" y="4270144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73" y="139"/>
                  </a:lnTo>
                  <a:cubicBezTo>
                    <a:pt x="173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4927693" y="4435897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4283324" y="443340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5067386" y="4285662"/>
              <a:ext cx="18014" cy="23599"/>
            </a:xfrm>
            <a:custGeom>
              <a:avLst/>
              <a:gdLst/>
              <a:ahLst/>
              <a:cxnLst/>
              <a:rect l="l" t="t" r="r" b="b"/>
              <a:pathLst>
                <a:path w="1003" h="1314" extrusionOk="0">
                  <a:moveTo>
                    <a:pt x="864" y="0"/>
                  </a:moveTo>
                  <a:cubicBezTo>
                    <a:pt x="726" y="0"/>
                    <a:pt x="588" y="139"/>
                    <a:pt x="588" y="277"/>
                  </a:cubicBezTo>
                  <a:cubicBezTo>
                    <a:pt x="415" y="450"/>
                    <a:pt x="277" y="450"/>
                    <a:pt x="277" y="588"/>
                  </a:cubicBezTo>
                  <a:cubicBezTo>
                    <a:pt x="138" y="726"/>
                    <a:pt x="0" y="865"/>
                    <a:pt x="0" y="1003"/>
                  </a:cubicBezTo>
                  <a:lnTo>
                    <a:pt x="0" y="1314"/>
                  </a:lnTo>
                  <a:cubicBezTo>
                    <a:pt x="277" y="865"/>
                    <a:pt x="588" y="450"/>
                    <a:pt x="1002" y="139"/>
                  </a:cubicBezTo>
                  <a:lnTo>
                    <a:pt x="864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5098421" y="4257105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9"/>
                    <a:pt x="277" y="450"/>
                    <a:pt x="0" y="726"/>
                  </a:cubicBezTo>
                  <a:lnTo>
                    <a:pt x="0" y="865"/>
                  </a:lnTo>
                  <a:cubicBezTo>
                    <a:pt x="139" y="588"/>
                    <a:pt x="415" y="312"/>
                    <a:pt x="726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5033855" y="4321672"/>
              <a:ext cx="20510" cy="23599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1003" y="0"/>
                  </a:moveTo>
                  <a:lnTo>
                    <a:pt x="865" y="173"/>
                  </a:lnTo>
                  <a:cubicBezTo>
                    <a:pt x="554" y="450"/>
                    <a:pt x="277" y="588"/>
                    <a:pt x="1" y="726"/>
                  </a:cubicBezTo>
                  <a:lnTo>
                    <a:pt x="1" y="1314"/>
                  </a:lnTo>
                  <a:cubicBezTo>
                    <a:pt x="415" y="864"/>
                    <a:pt x="726" y="450"/>
                    <a:pt x="114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4950664" y="4433401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" y="139"/>
                  </a:moveTo>
                  <a:lnTo>
                    <a:pt x="1" y="139"/>
                  </a:lnTo>
                  <a:lnTo>
                    <a:pt x="174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4953771" y="4430312"/>
              <a:ext cx="2496" cy="3107"/>
            </a:xfrm>
            <a:custGeom>
              <a:avLst/>
              <a:gdLst/>
              <a:ahLst/>
              <a:cxnLst/>
              <a:rect l="l" t="t" r="r" b="b"/>
              <a:pathLst>
                <a:path w="139" h="173" extrusionOk="0">
                  <a:moveTo>
                    <a:pt x="139" y="0"/>
                  </a:moveTo>
                  <a:cubicBezTo>
                    <a:pt x="1" y="0"/>
                    <a:pt x="1" y="173"/>
                    <a:pt x="1" y="173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5010273" y="4352706"/>
              <a:ext cx="13039" cy="18642"/>
            </a:xfrm>
            <a:custGeom>
              <a:avLst/>
              <a:gdLst/>
              <a:ahLst/>
              <a:cxnLst/>
              <a:rect l="l" t="t" r="r" b="b"/>
              <a:pathLst>
                <a:path w="726" h="1038" extrusionOk="0">
                  <a:moveTo>
                    <a:pt x="588" y="0"/>
                  </a:moveTo>
                  <a:cubicBezTo>
                    <a:pt x="311" y="312"/>
                    <a:pt x="138" y="726"/>
                    <a:pt x="0" y="1037"/>
                  </a:cubicBezTo>
                  <a:cubicBezTo>
                    <a:pt x="311" y="726"/>
                    <a:pt x="449" y="450"/>
                    <a:pt x="726" y="312"/>
                  </a:cubicBezTo>
                  <a:cubicBezTo>
                    <a:pt x="588" y="173"/>
                    <a:pt x="588" y="173"/>
                    <a:pt x="588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5124499" y="4223574"/>
              <a:ext cx="12428" cy="18032"/>
            </a:xfrm>
            <a:custGeom>
              <a:avLst/>
              <a:gdLst/>
              <a:ahLst/>
              <a:cxnLst/>
              <a:rect l="l" t="t" r="r" b="b"/>
              <a:pathLst>
                <a:path w="692" h="100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691" y="1"/>
                    <a:pt x="553" y="139"/>
                    <a:pt x="415" y="139"/>
                  </a:cubicBezTo>
                  <a:cubicBezTo>
                    <a:pt x="277" y="450"/>
                    <a:pt x="138" y="727"/>
                    <a:pt x="0" y="865"/>
                  </a:cubicBezTo>
                  <a:lnTo>
                    <a:pt x="0" y="1003"/>
                  </a:lnTo>
                  <a:cubicBezTo>
                    <a:pt x="277" y="727"/>
                    <a:pt x="553" y="450"/>
                    <a:pt x="691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4930189" y="437628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4943228" y="4360770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4940732" y="4327257"/>
              <a:ext cx="2514" cy="15535"/>
            </a:xfrm>
            <a:custGeom>
              <a:avLst/>
              <a:gdLst/>
              <a:ahLst/>
              <a:cxnLst/>
              <a:rect l="l" t="t" r="r" b="b"/>
              <a:pathLst>
                <a:path w="140" h="86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553"/>
                    <a:pt x="139" y="864"/>
                  </a:cubicBezTo>
                  <a:lnTo>
                    <a:pt x="139" y="139"/>
                  </a:ln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4938253" y="424965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4927693" y="4378784"/>
              <a:ext cx="7471" cy="64566"/>
            </a:xfrm>
            <a:custGeom>
              <a:avLst/>
              <a:gdLst/>
              <a:ahLst/>
              <a:cxnLst/>
              <a:rect l="l" t="t" r="r" b="b"/>
              <a:pathLst>
                <a:path w="416" h="3595" extrusionOk="0">
                  <a:moveTo>
                    <a:pt x="139" y="0"/>
                  </a:moveTo>
                  <a:lnTo>
                    <a:pt x="139" y="277"/>
                  </a:lnTo>
                  <a:cubicBezTo>
                    <a:pt x="139" y="588"/>
                    <a:pt x="1" y="864"/>
                    <a:pt x="1" y="1141"/>
                  </a:cubicBezTo>
                  <a:lnTo>
                    <a:pt x="1" y="1314"/>
                  </a:lnTo>
                  <a:lnTo>
                    <a:pt x="1" y="1452"/>
                  </a:lnTo>
                  <a:lnTo>
                    <a:pt x="1" y="1590"/>
                  </a:lnTo>
                  <a:lnTo>
                    <a:pt x="1" y="1867"/>
                  </a:lnTo>
                  <a:lnTo>
                    <a:pt x="1" y="2731"/>
                  </a:lnTo>
                  <a:lnTo>
                    <a:pt x="1" y="2869"/>
                  </a:lnTo>
                  <a:lnTo>
                    <a:pt x="1" y="3180"/>
                  </a:lnTo>
                  <a:lnTo>
                    <a:pt x="139" y="3180"/>
                  </a:lnTo>
                  <a:lnTo>
                    <a:pt x="139" y="3457"/>
                  </a:lnTo>
                  <a:lnTo>
                    <a:pt x="139" y="3595"/>
                  </a:lnTo>
                  <a:lnTo>
                    <a:pt x="416" y="3595"/>
                  </a:lnTo>
                  <a:cubicBezTo>
                    <a:pt x="277" y="2316"/>
                    <a:pt x="139" y="1141"/>
                    <a:pt x="139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4950664" y="44358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5012752" y="4228549"/>
              <a:ext cx="34160" cy="8082"/>
            </a:xfrm>
            <a:custGeom>
              <a:avLst/>
              <a:gdLst/>
              <a:ahLst/>
              <a:cxnLst/>
              <a:rect l="l" t="t" r="r" b="b"/>
              <a:pathLst>
                <a:path w="1902" h="450" extrusionOk="0">
                  <a:moveTo>
                    <a:pt x="1901" y="1"/>
                  </a:moveTo>
                  <a:cubicBezTo>
                    <a:pt x="1314" y="173"/>
                    <a:pt x="864" y="173"/>
                    <a:pt x="311" y="312"/>
                  </a:cubicBezTo>
                  <a:cubicBezTo>
                    <a:pt x="211" y="312"/>
                    <a:pt x="184" y="384"/>
                    <a:pt x="110" y="424"/>
                  </a:cubicBezTo>
                  <a:lnTo>
                    <a:pt x="110" y="424"/>
                  </a:lnTo>
                  <a:cubicBezTo>
                    <a:pt x="676" y="294"/>
                    <a:pt x="1350" y="163"/>
                    <a:pt x="1901" y="1"/>
                  </a:cubicBezTo>
                  <a:close/>
                  <a:moveTo>
                    <a:pt x="110" y="424"/>
                  </a:moveTo>
                  <a:cubicBezTo>
                    <a:pt x="73" y="433"/>
                    <a:pt x="36" y="441"/>
                    <a:pt x="0" y="450"/>
                  </a:cubicBezTo>
                  <a:cubicBezTo>
                    <a:pt x="48" y="450"/>
                    <a:pt x="82" y="439"/>
                    <a:pt x="110" y="424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4969288" y="4239109"/>
              <a:ext cx="25467" cy="4975"/>
            </a:xfrm>
            <a:custGeom>
              <a:avLst/>
              <a:gdLst/>
              <a:ahLst/>
              <a:cxnLst/>
              <a:rect l="l" t="t" r="r" b="b"/>
              <a:pathLst>
                <a:path w="1418" h="277" extrusionOk="0">
                  <a:moveTo>
                    <a:pt x="1280" y="0"/>
                  </a:moveTo>
                  <a:cubicBezTo>
                    <a:pt x="1144" y="45"/>
                    <a:pt x="1005" y="90"/>
                    <a:pt x="865" y="131"/>
                  </a:cubicBezTo>
                  <a:lnTo>
                    <a:pt x="865" y="131"/>
                  </a:lnTo>
                  <a:cubicBezTo>
                    <a:pt x="1076" y="118"/>
                    <a:pt x="1247" y="85"/>
                    <a:pt x="1418" y="0"/>
                  </a:cubicBezTo>
                  <a:close/>
                  <a:moveTo>
                    <a:pt x="865" y="131"/>
                  </a:moveTo>
                  <a:cubicBezTo>
                    <a:pt x="734" y="138"/>
                    <a:pt x="587" y="138"/>
                    <a:pt x="416" y="138"/>
                  </a:cubicBezTo>
                  <a:cubicBezTo>
                    <a:pt x="321" y="233"/>
                    <a:pt x="227" y="263"/>
                    <a:pt x="132" y="272"/>
                  </a:cubicBezTo>
                  <a:lnTo>
                    <a:pt x="132" y="272"/>
                  </a:lnTo>
                  <a:cubicBezTo>
                    <a:pt x="372" y="257"/>
                    <a:pt x="620" y="201"/>
                    <a:pt x="865" y="131"/>
                  </a:cubicBezTo>
                  <a:close/>
                  <a:moveTo>
                    <a:pt x="132" y="272"/>
                  </a:moveTo>
                  <a:cubicBezTo>
                    <a:pt x="88" y="275"/>
                    <a:pt x="44" y="277"/>
                    <a:pt x="1" y="277"/>
                  </a:cubicBezTo>
                  <a:cubicBezTo>
                    <a:pt x="45" y="277"/>
                    <a:pt x="88" y="277"/>
                    <a:pt x="132" y="272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5031376" y="4241588"/>
              <a:ext cx="20492" cy="93141"/>
            </a:xfrm>
            <a:custGeom>
              <a:avLst/>
              <a:gdLst/>
              <a:ahLst/>
              <a:cxnLst/>
              <a:rect l="l" t="t" r="r" b="b"/>
              <a:pathLst>
                <a:path w="1141" h="5186" extrusionOk="0">
                  <a:moveTo>
                    <a:pt x="1141" y="313"/>
                  </a:moveTo>
                  <a:cubicBezTo>
                    <a:pt x="1140" y="450"/>
                    <a:pt x="1003" y="588"/>
                    <a:pt x="1003" y="588"/>
                  </a:cubicBezTo>
                  <a:cubicBezTo>
                    <a:pt x="1003" y="450"/>
                    <a:pt x="1140" y="450"/>
                    <a:pt x="1141" y="313"/>
                  </a:cubicBezTo>
                  <a:close/>
                  <a:moveTo>
                    <a:pt x="1141" y="0"/>
                  </a:moveTo>
                  <a:cubicBezTo>
                    <a:pt x="864" y="139"/>
                    <a:pt x="553" y="139"/>
                    <a:pt x="277" y="311"/>
                  </a:cubicBezTo>
                  <a:lnTo>
                    <a:pt x="139" y="311"/>
                  </a:lnTo>
                  <a:cubicBezTo>
                    <a:pt x="0" y="1867"/>
                    <a:pt x="0" y="3595"/>
                    <a:pt x="139" y="5185"/>
                  </a:cubicBezTo>
                  <a:cubicBezTo>
                    <a:pt x="415" y="5047"/>
                    <a:pt x="692" y="4909"/>
                    <a:pt x="1003" y="4632"/>
                  </a:cubicBezTo>
                  <a:lnTo>
                    <a:pt x="1141" y="4459"/>
                  </a:lnTo>
                  <a:lnTo>
                    <a:pt x="1141" y="4183"/>
                  </a:lnTo>
                  <a:cubicBezTo>
                    <a:pt x="1003" y="2904"/>
                    <a:pt x="1141" y="1590"/>
                    <a:pt x="1141" y="311"/>
                  </a:cubicBezTo>
                  <a:lnTo>
                    <a:pt x="114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4969288" y="4257105"/>
              <a:ext cx="20510" cy="150253"/>
            </a:xfrm>
            <a:custGeom>
              <a:avLst/>
              <a:gdLst/>
              <a:ahLst/>
              <a:cxnLst/>
              <a:rect l="l" t="t" r="r" b="b"/>
              <a:pathLst>
                <a:path w="1142" h="8366" extrusionOk="0">
                  <a:moveTo>
                    <a:pt x="865" y="0"/>
                  </a:moveTo>
                  <a:cubicBezTo>
                    <a:pt x="554" y="0"/>
                    <a:pt x="416" y="139"/>
                    <a:pt x="139" y="139"/>
                  </a:cubicBezTo>
                  <a:cubicBezTo>
                    <a:pt x="1" y="1590"/>
                    <a:pt x="1" y="3042"/>
                    <a:pt x="139" y="4459"/>
                  </a:cubicBezTo>
                  <a:cubicBezTo>
                    <a:pt x="277" y="5773"/>
                    <a:pt x="416" y="7052"/>
                    <a:pt x="416" y="8365"/>
                  </a:cubicBezTo>
                  <a:cubicBezTo>
                    <a:pt x="554" y="8227"/>
                    <a:pt x="692" y="8089"/>
                    <a:pt x="1003" y="7778"/>
                  </a:cubicBezTo>
                  <a:lnTo>
                    <a:pt x="1141" y="7639"/>
                  </a:lnTo>
                  <a:cubicBezTo>
                    <a:pt x="1003" y="7501"/>
                    <a:pt x="865" y="7363"/>
                    <a:pt x="865" y="7225"/>
                  </a:cubicBezTo>
                  <a:cubicBezTo>
                    <a:pt x="865" y="4770"/>
                    <a:pt x="692" y="2455"/>
                    <a:pt x="86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5124499" y="4226070"/>
              <a:ext cx="7453" cy="13057"/>
            </a:xfrm>
            <a:custGeom>
              <a:avLst/>
              <a:gdLst/>
              <a:ahLst/>
              <a:cxnLst/>
              <a:rect l="l" t="t" r="r" b="b"/>
              <a:pathLst>
                <a:path w="415" h="727" extrusionOk="0">
                  <a:moveTo>
                    <a:pt x="0" y="0"/>
                  </a:moveTo>
                  <a:lnTo>
                    <a:pt x="0" y="726"/>
                  </a:lnTo>
                  <a:cubicBezTo>
                    <a:pt x="138" y="588"/>
                    <a:pt x="277" y="311"/>
                    <a:pt x="41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4997234" y="4249652"/>
              <a:ext cx="23599" cy="131629"/>
            </a:xfrm>
            <a:custGeom>
              <a:avLst/>
              <a:gdLst/>
              <a:ahLst/>
              <a:cxnLst/>
              <a:rect l="l" t="t" r="r" b="b"/>
              <a:pathLst>
                <a:path w="1314" h="7329" extrusionOk="0">
                  <a:moveTo>
                    <a:pt x="1175" y="1"/>
                  </a:moveTo>
                  <a:lnTo>
                    <a:pt x="1175" y="1"/>
                  </a:lnTo>
                  <a:cubicBezTo>
                    <a:pt x="864" y="139"/>
                    <a:pt x="450" y="139"/>
                    <a:pt x="173" y="277"/>
                  </a:cubicBezTo>
                  <a:cubicBezTo>
                    <a:pt x="0" y="1591"/>
                    <a:pt x="173" y="2870"/>
                    <a:pt x="173" y="4010"/>
                  </a:cubicBezTo>
                  <a:cubicBezTo>
                    <a:pt x="173" y="4010"/>
                    <a:pt x="173" y="3872"/>
                    <a:pt x="311" y="3872"/>
                  </a:cubicBezTo>
                  <a:cubicBezTo>
                    <a:pt x="311" y="3734"/>
                    <a:pt x="450" y="3595"/>
                    <a:pt x="588" y="3319"/>
                  </a:cubicBezTo>
                  <a:lnTo>
                    <a:pt x="588" y="3457"/>
                  </a:lnTo>
                  <a:cubicBezTo>
                    <a:pt x="450" y="3734"/>
                    <a:pt x="311" y="4010"/>
                    <a:pt x="173" y="4321"/>
                  </a:cubicBezTo>
                  <a:lnTo>
                    <a:pt x="173" y="7328"/>
                  </a:lnTo>
                  <a:lnTo>
                    <a:pt x="726" y="6775"/>
                  </a:lnTo>
                  <a:cubicBezTo>
                    <a:pt x="864" y="6464"/>
                    <a:pt x="1037" y="6050"/>
                    <a:pt x="1314" y="5738"/>
                  </a:cubicBezTo>
                  <a:cubicBezTo>
                    <a:pt x="1175" y="5738"/>
                    <a:pt x="1175" y="5738"/>
                    <a:pt x="1175" y="5600"/>
                  </a:cubicBezTo>
                  <a:cubicBezTo>
                    <a:pt x="1037" y="3734"/>
                    <a:pt x="1037" y="1867"/>
                    <a:pt x="1175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5067386" y="4236613"/>
              <a:ext cx="15535" cy="67063"/>
            </a:xfrm>
            <a:custGeom>
              <a:avLst/>
              <a:gdLst/>
              <a:ahLst/>
              <a:cxnLst/>
              <a:rect l="l" t="t" r="r" b="b"/>
              <a:pathLst>
                <a:path w="865" h="3734" extrusionOk="0">
                  <a:moveTo>
                    <a:pt x="726" y="1"/>
                  </a:moveTo>
                  <a:cubicBezTo>
                    <a:pt x="588" y="1"/>
                    <a:pt x="277" y="139"/>
                    <a:pt x="0" y="139"/>
                  </a:cubicBezTo>
                  <a:lnTo>
                    <a:pt x="0" y="3734"/>
                  </a:lnTo>
                  <a:cubicBezTo>
                    <a:pt x="0" y="3596"/>
                    <a:pt x="138" y="3457"/>
                    <a:pt x="277" y="3319"/>
                  </a:cubicBezTo>
                  <a:cubicBezTo>
                    <a:pt x="277" y="3181"/>
                    <a:pt x="415" y="3181"/>
                    <a:pt x="588" y="3008"/>
                  </a:cubicBezTo>
                  <a:cubicBezTo>
                    <a:pt x="588" y="2870"/>
                    <a:pt x="726" y="2731"/>
                    <a:pt x="864" y="2731"/>
                  </a:cubicBezTo>
                  <a:lnTo>
                    <a:pt x="864" y="2593"/>
                  </a:lnTo>
                  <a:cubicBezTo>
                    <a:pt x="726" y="1729"/>
                    <a:pt x="726" y="865"/>
                    <a:pt x="726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5095942" y="4228549"/>
              <a:ext cx="15535" cy="41613"/>
            </a:xfrm>
            <a:custGeom>
              <a:avLst/>
              <a:gdLst/>
              <a:ahLst/>
              <a:cxnLst/>
              <a:rect l="l" t="t" r="r" b="b"/>
              <a:pathLst>
                <a:path w="865" h="2317" extrusionOk="0">
                  <a:moveTo>
                    <a:pt x="726" y="0"/>
                  </a:moveTo>
                  <a:cubicBezTo>
                    <a:pt x="415" y="173"/>
                    <a:pt x="277" y="173"/>
                    <a:pt x="138" y="173"/>
                  </a:cubicBezTo>
                  <a:cubicBezTo>
                    <a:pt x="0" y="865"/>
                    <a:pt x="0" y="1590"/>
                    <a:pt x="138" y="2316"/>
                  </a:cubicBezTo>
                  <a:cubicBezTo>
                    <a:pt x="415" y="2040"/>
                    <a:pt x="553" y="1729"/>
                    <a:pt x="864" y="1590"/>
                  </a:cubicBezTo>
                  <a:cubicBezTo>
                    <a:pt x="726" y="1452"/>
                    <a:pt x="726" y="1314"/>
                    <a:pt x="726" y="1176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4940732" y="4278208"/>
              <a:ext cx="22989" cy="157707"/>
            </a:xfrm>
            <a:custGeom>
              <a:avLst/>
              <a:gdLst/>
              <a:ahLst/>
              <a:cxnLst/>
              <a:rect l="l" t="t" r="r" b="b"/>
              <a:pathLst>
                <a:path w="1280" h="8781" extrusionOk="0">
                  <a:moveTo>
                    <a:pt x="727" y="1"/>
                  </a:moveTo>
                  <a:cubicBezTo>
                    <a:pt x="554" y="1"/>
                    <a:pt x="277" y="1"/>
                    <a:pt x="1" y="139"/>
                  </a:cubicBezTo>
                  <a:lnTo>
                    <a:pt x="1" y="2731"/>
                  </a:lnTo>
                  <a:cubicBezTo>
                    <a:pt x="139" y="2731"/>
                    <a:pt x="139" y="2870"/>
                    <a:pt x="139" y="2870"/>
                  </a:cubicBezTo>
                  <a:lnTo>
                    <a:pt x="139" y="3595"/>
                  </a:lnTo>
                  <a:lnTo>
                    <a:pt x="139" y="4598"/>
                  </a:lnTo>
                  <a:lnTo>
                    <a:pt x="139" y="4736"/>
                  </a:lnTo>
                  <a:cubicBezTo>
                    <a:pt x="277" y="6050"/>
                    <a:pt x="416" y="7467"/>
                    <a:pt x="554" y="8780"/>
                  </a:cubicBezTo>
                  <a:lnTo>
                    <a:pt x="727" y="8642"/>
                  </a:lnTo>
                  <a:cubicBezTo>
                    <a:pt x="727" y="8642"/>
                    <a:pt x="727" y="8469"/>
                    <a:pt x="865" y="8469"/>
                  </a:cubicBezTo>
                  <a:lnTo>
                    <a:pt x="1280" y="8054"/>
                  </a:lnTo>
                  <a:cubicBezTo>
                    <a:pt x="1141" y="7916"/>
                    <a:pt x="1141" y="7778"/>
                    <a:pt x="1141" y="7605"/>
                  </a:cubicBezTo>
                  <a:cubicBezTo>
                    <a:pt x="1141" y="6188"/>
                    <a:pt x="1003" y="4736"/>
                    <a:pt x="865" y="3146"/>
                  </a:cubicBezTo>
                  <a:cubicBezTo>
                    <a:pt x="727" y="2420"/>
                    <a:pt x="727" y="1729"/>
                    <a:pt x="727" y="865"/>
                  </a:cubicBezTo>
                  <a:lnTo>
                    <a:pt x="727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4069151" y="3675435"/>
              <a:ext cx="93141" cy="31053"/>
            </a:xfrm>
            <a:custGeom>
              <a:avLst/>
              <a:gdLst/>
              <a:ahLst/>
              <a:cxnLst/>
              <a:rect l="l" t="t" r="r" b="b"/>
              <a:pathLst>
                <a:path w="5186" h="1729" extrusionOk="0">
                  <a:moveTo>
                    <a:pt x="4736" y="0"/>
                  </a:moveTo>
                  <a:cubicBezTo>
                    <a:pt x="4010" y="0"/>
                    <a:pt x="3284" y="138"/>
                    <a:pt x="2593" y="277"/>
                  </a:cubicBezTo>
                  <a:lnTo>
                    <a:pt x="2420" y="277"/>
                  </a:lnTo>
                  <a:cubicBezTo>
                    <a:pt x="1867" y="415"/>
                    <a:pt x="1279" y="415"/>
                    <a:pt x="553" y="553"/>
                  </a:cubicBezTo>
                  <a:cubicBezTo>
                    <a:pt x="415" y="553"/>
                    <a:pt x="277" y="553"/>
                    <a:pt x="277" y="726"/>
                  </a:cubicBezTo>
                  <a:cubicBezTo>
                    <a:pt x="139" y="726"/>
                    <a:pt x="0" y="864"/>
                    <a:pt x="0" y="1141"/>
                  </a:cubicBezTo>
                  <a:cubicBezTo>
                    <a:pt x="0" y="1279"/>
                    <a:pt x="139" y="1417"/>
                    <a:pt x="277" y="1417"/>
                  </a:cubicBezTo>
                  <a:cubicBezTo>
                    <a:pt x="277" y="1590"/>
                    <a:pt x="415" y="1728"/>
                    <a:pt x="553" y="1728"/>
                  </a:cubicBezTo>
                  <a:cubicBezTo>
                    <a:pt x="2143" y="1417"/>
                    <a:pt x="3733" y="1279"/>
                    <a:pt x="5185" y="1002"/>
                  </a:cubicBezTo>
                  <a:cubicBezTo>
                    <a:pt x="5012" y="726"/>
                    <a:pt x="4874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4187723" y="37685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4094600" y="3747436"/>
              <a:ext cx="93141" cy="44092"/>
            </a:xfrm>
            <a:custGeom>
              <a:avLst/>
              <a:gdLst/>
              <a:ahLst/>
              <a:cxnLst/>
              <a:rect l="l" t="t" r="r" b="b"/>
              <a:pathLst>
                <a:path w="5186" h="2455" extrusionOk="0">
                  <a:moveTo>
                    <a:pt x="4770" y="1"/>
                  </a:moveTo>
                  <a:cubicBezTo>
                    <a:pt x="3768" y="312"/>
                    <a:pt x="2904" y="450"/>
                    <a:pt x="2040" y="726"/>
                  </a:cubicBezTo>
                  <a:cubicBezTo>
                    <a:pt x="1452" y="865"/>
                    <a:pt x="1003" y="1038"/>
                    <a:pt x="450" y="1314"/>
                  </a:cubicBezTo>
                  <a:cubicBezTo>
                    <a:pt x="139" y="1314"/>
                    <a:pt x="0" y="1729"/>
                    <a:pt x="0" y="2040"/>
                  </a:cubicBezTo>
                  <a:cubicBezTo>
                    <a:pt x="139" y="2040"/>
                    <a:pt x="139" y="2040"/>
                    <a:pt x="139" y="2178"/>
                  </a:cubicBezTo>
                  <a:cubicBezTo>
                    <a:pt x="312" y="2316"/>
                    <a:pt x="450" y="2455"/>
                    <a:pt x="588" y="2455"/>
                  </a:cubicBezTo>
                  <a:cubicBezTo>
                    <a:pt x="588" y="2455"/>
                    <a:pt x="726" y="2455"/>
                    <a:pt x="726" y="2316"/>
                  </a:cubicBezTo>
                  <a:cubicBezTo>
                    <a:pt x="1176" y="2316"/>
                    <a:pt x="1452" y="2178"/>
                    <a:pt x="1729" y="2040"/>
                  </a:cubicBezTo>
                  <a:cubicBezTo>
                    <a:pt x="2731" y="1729"/>
                    <a:pt x="3906" y="1452"/>
                    <a:pt x="5185" y="1176"/>
                  </a:cubicBezTo>
                  <a:cubicBezTo>
                    <a:pt x="5047" y="865"/>
                    <a:pt x="4909" y="450"/>
                    <a:pt x="477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4125635" y="3833106"/>
              <a:ext cx="95619" cy="38506"/>
            </a:xfrm>
            <a:custGeom>
              <a:avLst/>
              <a:gdLst/>
              <a:ahLst/>
              <a:cxnLst/>
              <a:rect l="l" t="t" r="r" b="b"/>
              <a:pathLst>
                <a:path w="5324" h="2144" extrusionOk="0">
                  <a:moveTo>
                    <a:pt x="4909" y="1"/>
                  </a:moveTo>
                  <a:cubicBezTo>
                    <a:pt x="3319" y="277"/>
                    <a:pt x="1867" y="726"/>
                    <a:pt x="450" y="1003"/>
                  </a:cubicBezTo>
                  <a:cubicBezTo>
                    <a:pt x="312" y="1141"/>
                    <a:pt x="312" y="1141"/>
                    <a:pt x="139" y="1141"/>
                  </a:cubicBezTo>
                  <a:cubicBezTo>
                    <a:pt x="139" y="1279"/>
                    <a:pt x="139" y="1279"/>
                    <a:pt x="1" y="1279"/>
                  </a:cubicBezTo>
                  <a:lnTo>
                    <a:pt x="1" y="1729"/>
                  </a:lnTo>
                  <a:cubicBezTo>
                    <a:pt x="1" y="1867"/>
                    <a:pt x="1" y="1867"/>
                    <a:pt x="139" y="2005"/>
                  </a:cubicBezTo>
                  <a:cubicBezTo>
                    <a:pt x="139" y="2144"/>
                    <a:pt x="450" y="2144"/>
                    <a:pt x="588" y="2144"/>
                  </a:cubicBezTo>
                  <a:lnTo>
                    <a:pt x="727" y="2144"/>
                  </a:lnTo>
                  <a:cubicBezTo>
                    <a:pt x="1867" y="1867"/>
                    <a:pt x="3042" y="1591"/>
                    <a:pt x="4045" y="1279"/>
                  </a:cubicBezTo>
                  <a:cubicBezTo>
                    <a:pt x="4446" y="1279"/>
                    <a:pt x="4879" y="1150"/>
                    <a:pt x="5283" y="1017"/>
                  </a:cubicBezTo>
                  <a:lnTo>
                    <a:pt x="5283" y="1017"/>
                  </a:lnTo>
                  <a:cubicBezTo>
                    <a:pt x="5296" y="1058"/>
                    <a:pt x="5310" y="1100"/>
                    <a:pt x="5324" y="1141"/>
                  </a:cubicBezTo>
                  <a:lnTo>
                    <a:pt x="5324" y="1003"/>
                  </a:lnTo>
                  <a:cubicBezTo>
                    <a:pt x="5310" y="1007"/>
                    <a:pt x="5296" y="1012"/>
                    <a:pt x="5283" y="1017"/>
                  </a:cubicBezTo>
                  <a:lnTo>
                    <a:pt x="5283" y="1017"/>
                  </a:lnTo>
                  <a:cubicBezTo>
                    <a:pt x="5158" y="639"/>
                    <a:pt x="5034" y="250"/>
                    <a:pt x="4909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4164752" y="3928707"/>
              <a:ext cx="95619" cy="26096"/>
            </a:xfrm>
            <a:custGeom>
              <a:avLst/>
              <a:gdLst/>
              <a:ahLst/>
              <a:cxnLst/>
              <a:rect l="l" t="t" r="r" b="b"/>
              <a:pathLst>
                <a:path w="5324" h="1453" extrusionOk="0">
                  <a:moveTo>
                    <a:pt x="4736" y="1"/>
                  </a:moveTo>
                  <a:cubicBezTo>
                    <a:pt x="3146" y="139"/>
                    <a:pt x="1867" y="277"/>
                    <a:pt x="553" y="277"/>
                  </a:cubicBezTo>
                  <a:cubicBezTo>
                    <a:pt x="277" y="277"/>
                    <a:pt x="0" y="588"/>
                    <a:pt x="0" y="865"/>
                  </a:cubicBezTo>
                  <a:cubicBezTo>
                    <a:pt x="0" y="1141"/>
                    <a:pt x="277" y="1452"/>
                    <a:pt x="553" y="1452"/>
                  </a:cubicBezTo>
                  <a:lnTo>
                    <a:pt x="1590" y="1452"/>
                  </a:lnTo>
                  <a:cubicBezTo>
                    <a:pt x="2593" y="1314"/>
                    <a:pt x="3733" y="1314"/>
                    <a:pt x="4874" y="1141"/>
                  </a:cubicBezTo>
                  <a:cubicBezTo>
                    <a:pt x="5047" y="1141"/>
                    <a:pt x="5185" y="1003"/>
                    <a:pt x="5323" y="1003"/>
                  </a:cubicBezTo>
                  <a:cubicBezTo>
                    <a:pt x="5185" y="726"/>
                    <a:pt x="4874" y="277"/>
                    <a:pt x="4736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4291388" y="40243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4195787" y="4006312"/>
              <a:ext cx="95619" cy="26078"/>
            </a:xfrm>
            <a:custGeom>
              <a:avLst/>
              <a:gdLst/>
              <a:ahLst/>
              <a:cxnLst/>
              <a:rect l="l" t="t" r="r" b="b"/>
              <a:pathLst>
                <a:path w="5324" h="1452" extrusionOk="0">
                  <a:moveTo>
                    <a:pt x="4736" y="0"/>
                  </a:moveTo>
                  <a:cubicBezTo>
                    <a:pt x="3319" y="138"/>
                    <a:pt x="1867" y="277"/>
                    <a:pt x="554" y="277"/>
                  </a:cubicBezTo>
                  <a:cubicBezTo>
                    <a:pt x="139" y="277"/>
                    <a:pt x="1" y="588"/>
                    <a:pt x="1" y="864"/>
                  </a:cubicBezTo>
                  <a:cubicBezTo>
                    <a:pt x="1" y="1141"/>
                    <a:pt x="139" y="1452"/>
                    <a:pt x="554" y="1452"/>
                  </a:cubicBezTo>
                  <a:lnTo>
                    <a:pt x="1729" y="1452"/>
                  </a:lnTo>
                  <a:cubicBezTo>
                    <a:pt x="2593" y="1314"/>
                    <a:pt x="3595" y="1314"/>
                    <a:pt x="4598" y="1141"/>
                  </a:cubicBezTo>
                  <a:cubicBezTo>
                    <a:pt x="4736" y="1141"/>
                    <a:pt x="5047" y="1141"/>
                    <a:pt x="5324" y="1003"/>
                  </a:cubicBezTo>
                  <a:cubicBezTo>
                    <a:pt x="5185" y="726"/>
                    <a:pt x="5047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4322423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4231797" y="4078942"/>
              <a:ext cx="90644" cy="33531"/>
            </a:xfrm>
            <a:custGeom>
              <a:avLst/>
              <a:gdLst/>
              <a:ahLst/>
              <a:cxnLst/>
              <a:rect l="l" t="t" r="r" b="b"/>
              <a:pathLst>
                <a:path w="5047" h="1867" extrusionOk="0">
                  <a:moveTo>
                    <a:pt x="4459" y="0"/>
                  </a:moveTo>
                  <a:cubicBezTo>
                    <a:pt x="3180" y="277"/>
                    <a:pt x="1729" y="553"/>
                    <a:pt x="450" y="726"/>
                  </a:cubicBezTo>
                  <a:cubicBezTo>
                    <a:pt x="450" y="726"/>
                    <a:pt x="277" y="726"/>
                    <a:pt x="277" y="864"/>
                  </a:cubicBezTo>
                  <a:cubicBezTo>
                    <a:pt x="139" y="864"/>
                    <a:pt x="139" y="1003"/>
                    <a:pt x="139" y="1003"/>
                  </a:cubicBezTo>
                  <a:cubicBezTo>
                    <a:pt x="0" y="1141"/>
                    <a:pt x="0" y="1279"/>
                    <a:pt x="0" y="1417"/>
                  </a:cubicBezTo>
                  <a:cubicBezTo>
                    <a:pt x="139" y="1590"/>
                    <a:pt x="139" y="1729"/>
                    <a:pt x="277" y="1729"/>
                  </a:cubicBezTo>
                  <a:cubicBezTo>
                    <a:pt x="277" y="1867"/>
                    <a:pt x="277" y="1867"/>
                    <a:pt x="450" y="1867"/>
                  </a:cubicBezTo>
                  <a:lnTo>
                    <a:pt x="726" y="1867"/>
                  </a:lnTo>
                  <a:cubicBezTo>
                    <a:pt x="2178" y="1590"/>
                    <a:pt x="3595" y="1417"/>
                    <a:pt x="5047" y="1141"/>
                  </a:cubicBezTo>
                  <a:cubicBezTo>
                    <a:pt x="4909" y="726"/>
                    <a:pt x="4598" y="415"/>
                    <a:pt x="4459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4265310" y="4172065"/>
              <a:ext cx="98726" cy="31053"/>
            </a:xfrm>
            <a:custGeom>
              <a:avLst/>
              <a:gdLst/>
              <a:ahLst/>
              <a:cxnLst/>
              <a:rect l="l" t="t" r="r" b="b"/>
              <a:pathLst>
                <a:path w="5497" h="1729" extrusionOk="0">
                  <a:moveTo>
                    <a:pt x="5047" y="0"/>
                  </a:moveTo>
                  <a:cubicBezTo>
                    <a:pt x="4771" y="138"/>
                    <a:pt x="4460" y="138"/>
                    <a:pt x="4183" y="138"/>
                  </a:cubicBezTo>
                  <a:cubicBezTo>
                    <a:pt x="2904" y="277"/>
                    <a:pt x="1591" y="415"/>
                    <a:pt x="589" y="553"/>
                  </a:cubicBezTo>
                  <a:cubicBezTo>
                    <a:pt x="139" y="553"/>
                    <a:pt x="1" y="726"/>
                    <a:pt x="1" y="1141"/>
                  </a:cubicBezTo>
                  <a:cubicBezTo>
                    <a:pt x="1" y="1417"/>
                    <a:pt x="139" y="1728"/>
                    <a:pt x="589" y="1728"/>
                  </a:cubicBezTo>
                  <a:cubicBezTo>
                    <a:pt x="2178" y="1590"/>
                    <a:pt x="3596" y="1417"/>
                    <a:pt x="5047" y="1141"/>
                  </a:cubicBezTo>
                  <a:lnTo>
                    <a:pt x="5497" y="1141"/>
                  </a:lnTo>
                  <a:cubicBezTo>
                    <a:pt x="5324" y="726"/>
                    <a:pt x="5186" y="415"/>
                    <a:pt x="5047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4433559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4451555" y="4278208"/>
              <a:ext cx="15535" cy="18"/>
            </a:xfrm>
            <a:custGeom>
              <a:avLst/>
              <a:gdLst/>
              <a:ahLst/>
              <a:cxnLst/>
              <a:rect l="l" t="t" r="r" b="b"/>
              <a:pathLst>
                <a:path w="865" h="1" extrusionOk="0">
                  <a:moveTo>
                    <a:pt x="865" y="1"/>
                  </a:moveTo>
                  <a:lnTo>
                    <a:pt x="726" y="1"/>
                  </a:lnTo>
                  <a:lnTo>
                    <a:pt x="45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4475137" y="4278208"/>
              <a:ext cx="25485" cy="18"/>
            </a:xfrm>
            <a:custGeom>
              <a:avLst/>
              <a:gdLst/>
              <a:ahLst/>
              <a:cxnLst/>
              <a:rect l="l" t="t" r="r" b="b"/>
              <a:pathLst>
                <a:path w="1419" h="1" extrusionOk="0">
                  <a:moveTo>
                    <a:pt x="1418" y="1"/>
                  </a:moveTo>
                  <a:lnTo>
                    <a:pt x="1418" y="1"/>
                  </a:lnTo>
                  <a:lnTo>
                    <a:pt x="13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4422999" y="4272623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1"/>
                  </a:moveTo>
                  <a:cubicBezTo>
                    <a:pt x="0" y="1"/>
                    <a:pt x="0" y="139"/>
                    <a:pt x="173" y="139"/>
                  </a:cubicBezTo>
                  <a:lnTo>
                    <a:pt x="312" y="139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4306906" y="4272623"/>
              <a:ext cx="124175" cy="26096"/>
            </a:xfrm>
            <a:custGeom>
              <a:avLst/>
              <a:gdLst/>
              <a:ahLst/>
              <a:cxnLst/>
              <a:rect l="l" t="t" r="r" b="b"/>
              <a:pathLst>
                <a:path w="6914" h="1453" extrusionOk="0">
                  <a:moveTo>
                    <a:pt x="5600" y="1"/>
                  </a:moveTo>
                  <a:lnTo>
                    <a:pt x="5600" y="139"/>
                  </a:lnTo>
                  <a:cubicBezTo>
                    <a:pt x="4321" y="139"/>
                    <a:pt x="3181" y="312"/>
                    <a:pt x="2144" y="312"/>
                  </a:cubicBezTo>
                  <a:lnTo>
                    <a:pt x="588" y="312"/>
                  </a:lnTo>
                  <a:cubicBezTo>
                    <a:pt x="277" y="312"/>
                    <a:pt x="1" y="450"/>
                    <a:pt x="1" y="865"/>
                  </a:cubicBezTo>
                  <a:cubicBezTo>
                    <a:pt x="1" y="1176"/>
                    <a:pt x="277" y="1314"/>
                    <a:pt x="588" y="1452"/>
                  </a:cubicBezTo>
                  <a:lnTo>
                    <a:pt x="2144" y="1452"/>
                  </a:lnTo>
                  <a:cubicBezTo>
                    <a:pt x="3596" y="1452"/>
                    <a:pt x="5186" y="1314"/>
                    <a:pt x="6914" y="1003"/>
                  </a:cubicBezTo>
                  <a:lnTo>
                    <a:pt x="6464" y="1003"/>
                  </a:lnTo>
                  <a:cubicBezTo>
                    <a:pt x="6326" y="1003"/>
                    <a:pt x="6326" y="1003"/>
                    <a:pt x="6188" y="865"/>
                  </a:cubicBezTo>
                  <a:lnTo>
                    <a:pt x="6050" y="865"/>
                  </a:lnTo>
                  <a:cubicBezTo>
                    <a:pt x="5911" y="865"/>
                    <a:pt x="5911" y="726"/>
                    <a:pt x="5773" y="588"/>
                  </a:cubicBezTo>
                  <a:cubicBezTo>
                    <a:pt x="5773" y="450"/>
                    <a:pt x="5600" y="312"/>
                    <a:pt x="560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4340437" y="4267666"/>
              <a:ext cx="584796" cy="106162"/>
            </a:xfrm>
            <a:custGeom>
              <a:avLst/>
              <a:gdLst/>
              <a:ahLst/>
              <a:cxnLst/>
              <a:rect l="l" t="t" r="r" b="b"/>
              <a:pathLst>
                <a:path w="32561" h="5911" extrusionOk="0">
                  <a:moveTo>
                    <a:pt x="32561" y="0"/>
                  </a:moveTo>
                  <a:cubicBezTo>
                    <a:pt x="30971" y="277"/>
                    <a:pt x="29242" y="588"/>
                    <a:pt x="27652" y="726"/>
                  </a:cubicBezTo>
                  <a:lnTo>
                    <a:pt x="27376" y="726"/>
                  </a:lnTo>
                  <a:lnTo>
                    <a:pt x="26373" y="1002"/>
                  </a:lnTo>
                  <a:lnTo>
                    <a:pt x="25648" y="1141"/>
                  </a:lnTo>
                  <a:cubicBezTo>
                    <a:pt x="23919" y="1590"/>
                    <a:pt x="22053" y="1867"/>
                    <a:pt x="20325" y="2316"/>
                  </a:cubicBezTo>
                  <a:cubicBezTo>
                    <a:pt x="17732" y="2869"/>
                    <a:pt x="14967" y="3457"/>
                    <a:pt x="12236" y="3871"/>
                  </a:cubicBezTo>
                  <a:cubicBezTo>
                    <a:pt x="11683" y="3871"/>
                    <a:pt x="10957" y="4044"/>
                    <a:pt x="10370" y="4182"/>
                  </a:cubicBezTo>
                  <a:lnTo>
                    <a:pt x="10232" y="4182"/>
                  </a:lnTo>
                  <a:cubicBezTo>
                    <a:pt x="6913" y="4597"/>
                    <a:pt x="3906" y="4735"/>
                    <a:pt x="1003" y="4735"/>
                  </a:cubicBezTo>
                  <a:lnTo>
                    <a:pt x="588" y="4735"/>
                  </a:lnTo>
                  <a:cubicBezTo>
                    <a:pt x="277" y="4735"/>
                    <a:pt x="0" y="5047"/>
                    <a:pt x="0" y="5323"/>
                  </a:cubicBezTo>
                  <a:cubicBezTo>
                    <a:pt x="0" y="5600"/>
                    <a:pt x="277" y="5911"/>
                    <a:pt x="588" y="5911"/>
                  </a:cubicBezTo>
                  <a:lnTo>
                    <a:pt x="1003" y="5911"/>
                  </a:lnTo>
                  <a:cubicBezTo>
                    <a:pt x="5323" y="5911"/>
                    <a:pt x="9367" y="5461"/>
                    <a:pt x="13550" y="4735"/>
                  </a:cubicBezTo>
                  <a:cubicBezTo>
                    <a:pt x="16695" y="4321"/>
                    <a:pt x="19875" y="3595"/>
                    <a:pt x="22917" y="2869"/>
                  </a:cubicBezTo>
                  <a:cubicBezTo>
                    <a:pt x="23919" y="2731"/>
                    <a:pt x="24922" y="2454"/>
                    <a:pt x="25924" y="2316"/>
                  </a:cubicBezTo>
                  <a:lnTo>
                    <a:pt x="26201" y="2143"/>
                  </a:lnTo>
                  <a:cubicBezTo>
                    <a:pt x="27065" y="2005"/>
                    <a:pt x="28102" y="1867"/>
                    <a:pt x="28966" y="1590"/>
                  </a:cubicBezTo>
                  <a:lnTo>
                    <a:pt x="29242" y="1590"/>
                  </a:lnTo>
                  <a:cubicBezTo>
                    <a:pt x="29657" y="1452"/>
                    <a:pt x="30107" y="1452"/>
                    <a:pt x="30383" y="1279"/>
                  </a:cubicBezTo>
                  <a:cubicBezTo>
                    <a:pt x="30971" y="1141"/>
                    <a:pt x="31558" y="1002"/>
                    <a:pt x="32111" y="1002"/>
                  </a:cubicBezTo>
                  <a:cubicBezTo>
                    <a:pt x="32250" y="864"/>
                    <a:pt x="32422" y="864"/>
                    <a:pt x="32561" y="864"/>
                  </a:cubicBezTo>
                  <a:lnTo>
                    <a:pt x="32561" y="138"/>
                  </a:lnTo>
                  <a:lnTo>
                    <a:pt x="32561" y="0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4940732" y="4262691"/>
              <a:ext cx="15535" cy="18014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865" y="1"/>
                  </a:moveTo>
                  <a:cubicBezTo>
                    <a:pt x="554" y="1"/>
                    <a:pt x="277" y="139"/>
                    <a:pt x="1" y="139"/>
                  </a:cubicBezTo>
                  <a:lnTo>
                    <a:pt x="1" y="415"/>
                  </a:lnTo>
                  <a:lnTo>
                    <a:pt x="1" y="1003"/>
                  </a:lnTo>
                  <a:cubicBezTo>
                    <a:pt x="277" y="865"/>
                    <a:pt x="554" y="865"/>
                    <a:pt x="727" y="865"/>
                  </a:cubicBezTo>
                  <a:cubicBezTo>
                    <a:pt x="865" y="554"/>
                    <a:pt x="865" y="277"/>
                    <a:pt x="865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4208826" y="3455676"/>
              <a:ext cx="90033" cy="0"/>
            </a:xfrm>
            <a:custGeom>
              <a:avLst/>
              <a:gdLst/>
              <a:ahLst/>
              <a:cxnLst/>
              <a:rect l="l" t="t" r="r" b="b"/>
              <a:pathLst>
                <a:path w="5013" extrusionOk="0">
                  <a:moveTo>
                    <a:pt x="277" y="0"/>
                  </a:moveTo>
                  <a:lnTo>
                    <a:pt x="3146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5012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3146" y="0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4252289" y="3297359"/>
              <a:ext cx="3107" cy="8100"/>
            </a:xfrm>
            <a:custGeom>
              <a:avLst/>
              <a:gdLst/>
              <a:ahLst/>
              <a:cxnLst/>
              <a:rect l="l" t="t" r="r" b="b"/>
              <a:pathLst>
                <a:path w="173" h="451" extrusionOk="0">
                  <a:moveTo>
                    <a:pt x="0" y="1"/>
                  </a:moveTo>
                  <a:cubicBezTo>
                    <a:pt x="0" y="174"/>
                    <a:pt x="173" y="312"/>
                    <a:pt x="173" y="450"/>
                  </a:cubicBezTo>
                  <a:lnTo>
                    <a:pt x="173" y="450"/>
                  </a:lnTo>
                  <a:cubicBezTo>
                    <a:pt x="173" y="312"/>
                    <a:pt x="0" y="174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5015859" y="3409106"/>
              <a:ext cx="31053" cy="77623"/>
            </a:xfrm>
            <a:custGeom>
              <a:avLst/>
              <a:gdLst/>
              <a:ahLst/>
              <a:cxnLst/>
              <a:rect l="l" t="t" r="r" b="b"/>
              <a:pathLst>
                <a:path w="1729" h="4322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1556"/>
                    <a:pt x="1141" y="3008"/>
                    <a:pt x="1728" y="4321"/>
                  </a:cubicBezTo>
                  <a:cubicBezTo>
                    <a:pt x="1141" y="3008"/>
                    <a:pt x="553" y="1418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4298842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73" y="0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4244836" y="3271910"/>
              <a:ext cx="2496" cy="9950"/>
            </a:xfrm>
            <a:custGeom>
              <a:avLst/>
              <a:gdLst/>
              <a:ahLst/>
              <a:cxnLst/>
              <a:rect l="l" t="t" r="r" b="b"/>
              <a:pathLst>
                <a:path w="139" h="554" extrusionOk="0">
                  <a:moveTo>
                    <a:pt x="0" y="1"/>
                  </a:moveTo>
                  <a:lnTo>
                    <a:pt x="0" y="277"/>
                  </a:lnTo>
                  <a:cubicBezTo>
                    <a:pt x="138" y="415"/>
                    <a:pt x="139" y="553"/>
                    <a:pt x="139" y="554"/>
                  </a:cubicBezTo>
                  <a:lnTo>
                    <a:pt x="139" y="554"/>
                  </a:lnTo>
                  <a:cubicBezTo>
                    <a:pt x="139" y="416"/>
                    <a:pt x="0" y="277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4707934" y="3209840"/>
              <a:ext cx="162664" cy="9950"/>
            </a:xfrm>
            <a:custGeom>
              <a:avLst/>
              <a:gdLst/>
              <a:ahLst/>
              <a:cxnLst/>
              <a:rect l="l" t="t" r="r" b="b"/>
              <a:pathLst>
                <a:path w="9057" h="554" extrusionOk="0">
                  <a:moveTo>
                    <a:pt x="1" y="0"/>
                  </a:moveTo>
                  <a:cubicBezTo>
                    <a:pt x="1280" y="0"/>
                    <a:pt x="2455" y="0"/>
                    <a:pt x="3596" y="139"/>
                  </a:cubicBezTo>
                  <a:cubicBezTo>
                    <a:pt x="5462" y="139"/>
                    <a:pt x="7329" y="415"/>
                    <a:pt x="9057" y="553"/>
                  </a:cubicBezTo>
                  <a:cubicBezTo>
                    <a:pt x="7467" y="277"/>
                    <a:pt x="5739" y="139"/>
                    <a:pt x="3734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5158012" y="4200621"/>
              <a:ext cx="33549" cy="4975"/>
            </a:xfrm>
            <a:custGeom>
              <a:avLst/>
              <a:gdLst/>
              <a:ahLst/>
              <a:cxnLst/>
              <a:rect l="l" t="t" r="r" b="b"/>
              <a:pathLst>
                <a:path w="1868" h="277" extrusionOk="0">
                  <a:moveTo>
                    <a:pt x="1591" y="0"/>
                  </a:moveTo>
                  <a:cubicBezTo>
                    <a:pt x="1429" y="38"/>
                    <a:pt x="1268" y="76"/>
                    <a:pt x="1110" y="111"/>
                  </a:cubicBezTo>
                  <a:cubicBezTo>
                    <a:pt x="1347" y="84"/>
                    <a:pt x="1597" y="51"/>
                    <a:pt x="1867" y="0"/>
                  </a:cubicBezTo>
                  <a:close/>
                  <a:moveTo>
                    <a:pt x="1110" y="111"/>
                  </a:moveTo>
                  <a:cubicBezTo>
                    <a:pt x="710" y="157"/>
                    <a:pt x="348" y="190"/>
                    <a:pt x="1" y="277"/>
                  </a:cubicBezTo>
                  <a:cubicBezTo>
                    <a:pt x="301" y="277"/>
                    <a:pt x="693" y="204"/>
                    <a:pt x="1110" y="11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4857559" y="426269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5059304" y="4223574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74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1"/>
                    <a:pt x="174" y="1"/>
                    <a:pt x="174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4992259" y="3307919"/>
              <a:ext cx="134736" cy="349520"/>
            </a:xfrm>
            <a:custGeom>
              <a:avLst/>
              <a:gdLst/>
              <a:ahLst/>
              <a:cxnLst/>
              <a:rect l="l" t="t" r="r" b="b"/>
              <a:pathLst>
                <a:path w="7502" h="19461" extrusionOk="0">
                  <a:moveTo>
                    <a:pt x="1" y="1"/>
                  </a:moveTo>
                  <a:cubicBezTo>
                    <a:pt x="588" y="1314"/>
                    <a:pt x="1003" y="2731"/>
                    <a:pt x="1591" y="4183"/>
                  </a:cubicBezTo>
                  <a:cubicBezTo>
                    <a:pt x="3042" y="7639"/>
                    <a:pt x="4321" y="11096"/>
                    <a:pt x="5773" y="14691"/>
                  </a:cubicBezTo>
                  <a:cubicBezTo>
                    <a:pt x="6326" y="16281"/>
                    <a:pt x="6914" y="17871"/>
                    <a:pt x="7501" y="19461"/>
                  </a:cubicBezTo>
                  <a:cubicBezTo>
                    <a:pt x="6326" y="15555"/>
                    <a:pt x="5047" y="11960"/>
                    <a:pt x="3595" y="8227"/>
                  </a:cubicBezTo>
                  <a:cubicBezTo>
                    <a:pt x="2455" y="5185"/>
                    <a:pt x="1314" y="2455"/>
                    <a:pt x="1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4260353" y="3320958"/>
              <a:ext cx="2496" cy="4975"/>
            </a:xfrm>
            <a:custGeom>
              <a:avLst/>
              <a:gdLst/>
              <a:ahLst/>
              <a:cxnLst/>
              <a:rect l="l" t="t" r="r" b="b"/>
              <a:pathLst>
                <a:path w="139" h="277" extrusionOk="0">
                  <a:moveTo>
                    <a:pt x="139" y="277"/>
                  </a:moveTo>
                  <a:cubicBezTo>
                    <a:pt x="0" y="139"/>
                    <a:pt x="0" y="0"/>
                    <a:pt x="0" y="0"/>
                  </a:cubicBezTo>
                  <a:cubicBezTo>
                    <a:pt x="0" y="0"/>
                    <a:pt x="0" y="139"/>
                    <a:pt x="139" y="277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4446580" y="4278208"/>
              <a:ext cx="235312" cy="2496"/>
            </a:xfrm>
            <a:custGeom>
              <a:avLst/>
              <a:gdLst/>
              <a:ahLst/>
              <a:cxnLst/>
              <a:rect l="l" t="t" r="r" b="b"/>
              <a:pathLst>
                <a:path w="13102" h="139" extrusionOk="0">
                  <a:moveTo>
                    <a:pt x="1" y="1"/>
                  </a:moveTo>
                  <a:cubicBezTo>
                    <a:pt x="1276" y="1"/>
                    <a:pt x="2700" y="38"/>
                    <a:pt x="4181" y="74"/>
                  </a:cubicBezTo>
                  <a:lnTo>
                    <a:pt x="4181" y="74"/>
                  </a:lnTo>
                  <a:cubicBezTo>
                    <a:pt x="3784" y="55"/>
                    <a:pt x="3392" y="31"/>
                    <a:pt x="3008" y="1"/>
                  </a:cubicBezTo>
                  <a:close/>
                  <a:moveTo>
                    <a:pt x="12375" y="1"/>
                  </a:moveTo>
                  <a:cubicBezTo>
                    <a:pt x="12265" y="56"/>
                    <a:pt x="12154" y="89"/>
                    <a:pt x="12050" y="109"/>
                  </a:cubicBezTo>
                  <a:lnTo>
                    <a:pt x="12050" y="109"/>
                  </a:lnTo>
                  <a:cubicBezTo>
                    <a:pt x="12363" y="68"/>
                    <a:pt x="12690" y="1"/>
                    <a:pt x="13101" y="1"/>
                  </a:cubicBezTo>
                  <a:close/>
                  <a:moveTo>
                    <a:pt x="4181" y="74"/>
                  </a:moveTo>
                  <a:cubicBezTo>
                    <a:pt x="5572" y="139"/>
                    <a:pt x="7021" y="139"/>
                    <a:pt x="8366" y="139"/>
                  </a:cubicBezTo>
                  <a:cubicBezTo>
                    <a:pt x="6971" y="139"/>
                    <a:pt x="5551" y="107"/>
                    <a:pt x="4181" y="74"/>
                  </a:cubicBezTo>
                  <a:close/>
                  <a:moveTo>
                    <a:pt x="12050" y="109"/>
                  </a:moveTo>
                  <a:cubicBezTo>
                    <a:pt x="11916" y="126"/>
                    <a:pt x="11784" y="139"/>
                    <a:pt x="11649" y="139"/>
                  </a:cubicBezTo>
                  <a:cubicBezTo>
                    <a:pt x="11753" y="139"/>
                    <a:pt x="11894" y="139"/>
                    <a:pt x="12050" y="109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4788018" y="4262691"/>
              <a:ext cx="69559" cy="7471"/>
            </a:xfrm>
            <a:custGeom>
              <a:avLst/>
              <a:gdLst/>
              <a:ahLst/>
              <a:cxnLst/>
              <a:rect l="l" t="t" r="r" b="b"/>
              <a:pathLst>
                <a:path w="3873" h="416" extrusionOk="0">
                  <a:moveTo>
                    <a:pt x="3872" y="1"/>
                  </a:moveTo>
                  <a:lnTo>
                    <a:pt x="3872" y="1"/>
                  </a:lnTo>
                  <a:cubicBezTo>
                    <a:pt x="2593" y="139"/>
                    <a:pt x="1280" y="277"/>
                    <a:pt x="1" y="415"/>
                  </a:cubicBezTo>
                  <a:cubicBezTo>
                    <a:pt x="588" y="415"/>
                    <a:pt x="1141" y="277"/>
                    <a:pt x="1591" y="277"/>
                  </a:cubicBezTo>
                  <a:cubicBezTo>
                    <a:pt x="2317" y="139"/>
                    <a:pt x="3008" y="139"/>
                    <a:pt x="387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8"/>
            <p:cNvSpPr/>
            <p:nvPr/>
          </p:nvSpPr>
          <p:spPr>
            <a:xfrm>
              <a:off x="4976742" y="4239109"/>
              <a:ext cx="20510" cy="2496"/>
            </a:xfrm>
            <a:custGeom>
              <a:avLst/>
              <a:gdLst/>
              <a:ahLst/>
              <a:cxnLst/>
              <a:rect l="l" t="t" r="r" b="b"/>
              <a:pathLst>
                <a:path w="1142" h="139" extrusionOk="0">
                  <a:moveTo>
                    <a:pt x="1003" y="0"/>
                  </a:moveTo>
                  <a:cubicBezTo>
                    <a:pt x="999" y="2"/>
                    <a:pt x="995" y="4"/>
                    <a:pt x="991" y="6"/>
                  </a:cubicBezTo>
                  <a:lnTo>
                    <a:pt x="991" y="6"/>
                  </a:lnTo>
                  <a:cubicBezTo>
                    <a:pt x="1039" y="2"/>
                    <a:pt x="1089" y="0"/>
                    <a:pt x="1141" y="0"/>
                  </a:cubicBezTo>
                  <a:close/>
                  <a:moveTo>
                    <a:pt x="991" y="6"/>
                  </a:moveTo>
                  <a:cubicBezTo>
                    <a:pt x="654" y="33"/>
                    <a:pt x="393" y="138"/>
                    <a:pt x="1" y="138"/>
                  </a:cubicBezTo>
                  <a:cubicBezTo>
                    <a:pt x="443" y="138"/>
                    <a:pt x="718" y="138"/>
                    <a:pt x="991" y="6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4938253" y="4247173"/>
              <a:ext cx="9950" cy="2496"/>
            </a:xfrm>
            <a:custGeom>
              <a:avLst/>
              <a:gdLst/>
              <a:ahLst/>
              <a:cxnLst/>
              <a:rect l="l" t="t" r="r" b="b"/>
              <a:pathLst>
                <a:path w="554" h="139" extrusionOk="0">
                  <a:moveTo>
                    <a:pt x="554" y="0"/>
                  </a:moveTo>
                  <a:cubicBezTo>
                    <a:pt x="415" y="139"/>
                    <a:pt x="277" y="139"/>
                    <a:pt x="1" y="139"/>
                  </a:cubicBezTo>
                  <a:lnTo>
                    <a:pt x="554" y="13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4896658" y="4254627"/>
              <a:ext cx="7471" cy="2496"/>
            </a:xfrm>
            <a:custGeom>
              <a:avLst/>
              <a:gdLst/>
              <a:ahLst/>
              <a:cxnLst/>
              <a:rect l="l" t="t" r="r" b="b"/>
              <a:pathLst>
                <a:path w="416" h="139" extrusionOk="0">
                  <a:moveTo>
                    <a:pt x="277" y="0"/>
                  </a:moveTo>
                  <a:cubicBezTo>
                    <a:pt x="139" y="138"/>
                    <a:pt x="139" y="138"/>
                    <a:pt x="1" y="138"/>
                  </a:cubicBezTo>
                  <a:lnTo>
                    <a:pt x="139" y="138"/>
                  </a:lnTo>
                  <a:cubicBezTo>
                    <a:pt x="277" y="138"/>
                    <a:pt x="277" y="0"/>
                    <a:pt x="41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5111460" y="421303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5018337" y="4226070"/>
              <a:ext cx="31053" cy="8082"/>
            </a:xfrm>
            <a:custGeom>
              <a:avLst/>
              <a:gdLst/>
              <a:ahLst/>
              <a:cxnLst/>
              <a:rect l="l" t="t" r="r" b="b"/>
              <a:pathLst>
                <a:path w="1729" h="450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141" y="138"/>
                    <a:pt x="553" y="311"/>
                    <a:pt x="0" y="450"/>
                  </a:cubicBezTo>
                  <a:cubicBezTo>
                    <a:pt x="553" y="311"/>
                    <a:pt x="1003" y="311"/>
                    <a:pt x="1590" y="138"/>
                  </a:cubicBezTo>
                  <a:cubicBezTo>
                    <a:pt x="1590" y="138"/>
                    <a:pt x="1729" y="138"/>
                    <a:pt x="1729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5090339" y="4213031"/>
              <a:ext cx="18642" cy="3125"/>
            </a:xfrm>
            <a:custGeom>
              <a:avLst/>
              <a:gdLst/>
              <a:ahLst/>
              <a:cxnLst/>
              <a:rect l="l" t="t" r="r" b="b"/>
              <a:pathLst>
                <a:path w="1038" h="174" extrusionOk="0">
                  <a:moveTo>
                    <a:pt x="1038" y="0"/>
                  </a:moveTo>
                  <a:lnTo>
                    <a:pt x="1038" y="0"/>
                  </a:lnTo>
                  <a:cubicBezTo>
                    <a:pt x="727" y="173"/>
                    <a:pt x="450" y="173"/>
                    <a:pt x="174" y="173"/>
                  </a:cubicBezTo>
                  <a:lnTo>
                    <a:pt x="174" y="173"/>
                  </a:lnTo>
                  <a:lnTo>
                    <a:pt x="1" y="173"/>
                  </a:lnTo>
                  <a:lnTo>
                    <a:pt x="174" y="173"/>
                  </a:lnTo>
                  <a:cubicBezTo>
                    <a:pt x="450" y="173"/>
                    <a:pt x="727" y="173"/>
                    <a:pt x="1038" y="0"/>
                  </a:cubicBezTo>
                  <a:lnTo>
                    <a:pt x="10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5098421" y="4228549"/>
              <a:ext cx="10560" cy="3125"/>
            </a:xfrm>
            <a:custGeom>
              <a:avLst/>
              <a:gdLst/>
              <a:ahLst/>
              <a:cxnLst/>
              <a:rect l="l" t="t" r="r" b="b"/>
              <a:pathLst>
                <a:path w="588" h="174" extrusionOk="0">
                  <a:moveTo>
                    <a:pt x="588" y="0"/>
                  </a:moveTo>
                  <a:cubicBezTo>
                    <a:pt x="477" y="0"/>
                    <a:pt x="379" y="72"/>
                    <a:pt x="325" y="123"/>
                  </a:cubicBezTo>
                  <a:lnTo>
                    <a:pt x="325" y="123"/>
                  </a:lnTo>
                  <a:cubicBezTo>
                    <a:pt x="397" y="98"/>
                    <a:pt x="483" y="59"/>
                    <a:pt x="588" y="0"/>
                  </a:cubicBezTo>
                  <a:close/>
                  <a:moveTo>
                    <a:pt x="325" y="123"/>
                  </a:moveTo>
                  <a:cubicBezTo>
                    <a:pt x="183" y="173"/>
                    <a:pt x="92" y="173"/>
                    <a:pt x="0" y="173"/>
                  </a:cubicBezTo>
                  <a:lnTo>
                    <a:pt x="277" y="173"/>
                  </a:lnTo>
                  <a:cubicBezTo>
                    <a:pt x="277" y="173"/>
                    <a:pt x="294" y="151"/>
                    <a:pt x="325" y="12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5067386" y="4236613"/>
              <a:ext cx="13039" cy="2514"/>
            </a:xfrm>
            <a:custGeom>
              <a:avLst/>
              <a:gdLst/>
              <a:ahLst/>
              <a:cxnLst/>
              <a:rect l="l" t="t" r="r" b="b"/>
              <a:pathLst>
                <a:path w="726" h="140" extrusionOk="0">
                  <a:moveTo>
                    <a:pt x="726" y="1"/>
                  </a:moveTo>
                  <a:cubicBezTo>
                    <a:pt x="588" y="1"/>
                    <a:pt x="277" y="1"/>
                    <a:pt x="0" y="139"/>
                  </a:cubicBezTo>
                  <a:cubicBezTo>
                    <a:pt x="277" y="139"/>
                    <a:pt x="588" y="1"/>
                    <a:pt x="726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4094600" y="3458155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0" y="0"/>
                  </a:moveTo>
                  <a:cubicBezTo>
                    <a:pt x="278" y="669"/>
                    <a:pt x="555" y="1376"/>
                    <a:pt x="814" y="2103"/>
                  </a:cubicBezTo>
                  <a:lnTo>
                    <a:pt x="814" y="2103"/>
                  </a:lnTo>
                  <a:cubicBezTo>
                    <a:pt x="644" y="1583"/>
                    <a:pt x="475" y="1071"/>
                    <a:pt x="312" y="553"/>
                  </a:cubicBezTo>
                  <a:cubicBezTo>
                    <a:pt x="312" y="415"/>
                    <a:pt x="139" y="139"/>
                    <a:pt x="139" y="0"/>
                  </a:cubicBezTo>
                  <a:close/>
                  <a:moveTo>
                    <a:pt x="814" y="2103"/>
                  </a:moveTo>
                  <a:cubicBezTo>
                    <a:pt x="1075" y="2902"/>
                    <a:pt x="1339" y="3718"/>
                    <a:pt x="1590" y="4597"/>
                  </a:cubicBezTo>
                  <a:cubicBezTo>
                    <a:pt x="1371" y="3758"/>
                    <a:pt x="1104" y="2918"/>
                    <a:pt x="814" y="210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4138674" y="3628865"/>
              <a:ext cx="121697" cy="320353"/>
            </a:xfrm>
            <a:custGeom>
              <a:avLst/>
              <a:gdLst/>
              <a:ahLst/>
              <a:cxnLst/>
              <a:rect l="l" t="t" r="r" b="b"/>
              <a:pathLst>
                <a:path w="6776" h="17837" extrusionOk="0">
                  <a:moveTo>
                    <a:pt x="1" y="1"/>
                  </a:moveTo>
                  <a:lnTo>
                    <a:pt x="1" y="1"/>
                  </a:lnTo>
                  <a:cubicBezTo>
                    <a:pt x="284" y="784"/>
                    <a:pt x="573" y="1568"/>
                    <a:pt x="865" y="2353"/>
                  </a:cubicBezTo>
                  <a:lnTo>
                    <a:pt x="865" y="2353"/>
                  </a:lnTo>
                  <a:lnTo>
                    <a:pt x="865" y="2282"/>
                  </a:lnTo>
                  <a:cubicBezTo>
                    <a:pt x="588" y="1591"/>
                    <a:pt x="277" y="727"/>
                    <a:pt x="1" y="1"/>
                  </a:cubicBezTo>
                  <a:close/>
                  <a:moveTo>
                    <a:pt x="865" y="2353"/>
                  </a:moveTo>
                  <a:lnTo>
                    <a:pt x="865" y="2593"/>
                  </a:lnTo>
                  <a:cubicBezTo>
                    <a:pt x="1003" y="2870"/>
                    <a:pt x="1141" y="3319"/>
                    <a:pt x="1314" y="3595"/>
                  </a:cubicBezTo>
                  <a:cubicBezTo>
                    <a:pt x="1591" y="4321"/>
                    <a:pt x="1729" y="5185"/>
                    <a:pt x="2005" y="5911"/>
                  </a:cubicBezTo>
                  <a:cubicBezTo>
                    <a:pt x="2178" y="6188"/>
                    <a:pt x="2316" y="6464"/>
                    <a:pt x="2316" y="6603"/>
                  </a:cubicBezTo>
                  <a:cubicBezTo>
                    <a:pt x="2455" y="7052"/>
                    <a:pt x="2593" y="7467"/>
                    <a:pt x="2731" y="7778"/>
                  </a:cubicBezTo>
                  <a:cubicBezTo>
                    <a:pt x="3042" y="8642"/>
                    <a:pt x="3457" y="9506"/>
                    <a:pt x="3734" y="10370"/>
                  </a:cubicBezTo>
                  <a:lnTo>
                    <a:pt x="3906" y="10647"/>
                  </a:lnTo>
                  <a:lnTo>
                    <a:pt x="4045" y="11234"/>
                  </a:lnTo>
                  <a:cubicBezTo>
                    <a:pt x="4045" y="11234"/>
                    <a:pt x="4045" y="11373"/>
                    <a:pt x="4183" y="11373"/>
                  </a:cubicBezTo>
                  <a:cubicBezTo>
                    <a:pt x="4321" y="11649"/>
                    <a:pt x="4460" y="12098"/>
                    <a:pt x="4598" y="12513"/>
                  </a:cubicBezTo>
                  <a:lnTo>
                    <a:pt x="4598" y="12375"/>
                  </a:lnTo>
                  <a:lnTo>
                    <a:pt x="5047" y="13827"/>
                  </a:lnTo>
                  <a:cubicBezTo>
                    <a:pt x="5185" y="14241"/>
                    <a:pt x="5462" y="14691"/>
                    <a:pt x="5635" y="14967"/>
                  </a:cubicBezTo>
                  <a:cubicBezTo>
                    <a:pt x="5773" y="15555"/>
                    <a:pt x="6050" y="16108"/>
                    <a:pt x="6188" y="16696"/>
                  </a:cubicBezTo>
                  <a:cubicBezTo>
                    <a:pt x="6289" y="16897"/>
                    <a:pt x="6482" y="17191"/>
                    <a:pt x="6632" y="17443"/>
                  </a:cubicBezTo>
                  <a:lnTo>
                    <a:pt x="6632" y="17443"/>
                  </a:lnTo>
                  <a:cubicBezTo>
                    <a:pt x="5954" y="15586"/>
                    <a:pt x="5267" y="13833"/>
                    <a:pt x="4460" y="11960"/>
                  </a:cubicBezTo>
                  <a:cubicBezTo>
                    <a:pt x="3319" y="8817"/>
                    <a:pt x="2067" y="5585"/>
                    <a:pt x="865" y="2353"/>
                  </a:cubicBezTo>
                  <a:close/>
                  <a:moveTo>
                    <a:pt x="6632" y="17443"/>
                  </a:moveTo>
                  <a:lnTo>
                    <a:pt x="6632" y="17443"/>
                  </a:lnTo>
                  <a:cubicBezTo>
                    <a:pt x="6680" y="17573"/>
                    <a:pt x="6728" y="17704"/>
                    <a:pt x="6775" y="17836"/>
                  </a:cubicBezTo>
                  <a:lnTo>
                    <a:pt x="6775" y="17698"/>
                  </a:lnTo>
                  <a:cubicBezTo>
                    <a:pt x="6738" y="17623"/>
                    <a:pt x="6688" y="17536"/>
                    <a:pt x="6632" y="1744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4208826" y="333647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4198266" y="3437052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1" y="173"/>
                  </a:moveTo>
                  <a:lnTo>
                    <a:pt x="1" y="173"/>
                  </a:lnTo>
                  <a:lnTo>
                    <a:pt x="1" y="0"/>
                  </a:lnTo>
                  <a:lnTo>
                    <a:pt x="1" y="1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4195787" y="341903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4273392" y="3396067"/>
              <a:ext cx="4975" cy="15535"/>
            </a:xfrm>
            <a:custGeom>
              <a:avLst/>
              <a:gdLst/>
              <a:ahLst/>
              <a:cxnLst/>
              <a:rect l="l" t="t" r="r" b="b"/>
              <a:pathLst>
                <a:path w="277" h="865" extrusionOk="0">
                  <a:moveTo>
                    <a:pt x="0" y="1"/>
                  </a:moveTo>
                  <a:cubicBezTo>
                    <a:pt x="139" y="277"/>
                    <a:pt x="139" y="554"/>
                    <a:pt x="277" y="865"/>
                  </a:cubicBezTo>
                  <a:cubicBezTo>
                    <a:pt x="139" y="554"/>
                    <a:pt x="139" y="27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4252289" y="3401042"/>
              <a:ext cx="18" cy="39117"/>
            </a:xfrm>
            <a:custGeom>
              <a:avLst/>
              <a:gdLst/>
              <a:ahLst/>
              <a:cxnLst/>
              <a:rect l="l" t="t" r="r" b="b"/>
              <a:pathLst>
                <a:path w="1" h="2178" extrusionOk="0">
                  <a:moveTo>
                    <a:pt x="0" y="217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4280846" y="3419038"/>
              <a:ext cx="8082" cy="21121"/>
            </a:xfrm>
            <a:custGeom>
              <a:avLst/>
              <a:gdLst/>
              <a:ahLst/>
              <a:cxnLst/>
              <a:rect l="l" t="t" r="r" b="b"/>
              <a:pathLst>
                <a:path w="450" h="1176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304"/>
                    <a:pt x="202" y="529"/>
                    <a:pt x="306" y="781"/>
                  </a:cubicBezTo>
                  <a:lnTo>
                    <a:pt x="306" y="781"/>
                  </a:lnTo>
                  <a:cubicBezTo>
                    <a:pt x="276" y="532"/>
                    <a:pt x="124" y="280"/>
                    <a:pt x="0" y="1"/>
                  </a:cubicBezTo>
                  <a:close/>
                  <a:moveTo>
                    <a:pt x="306" y="781"/>
                  </a:moveTo>
                  <a:cubicBezTo>
                    <a:pt x="309" y="809"/>
                    <a:pt x="311" y="837"/>
                    <a:pt x="311" y="865"/>
                  </a:cubicBezTo>
                  <a:cubicBezTo>
                    <a:pt x="311" y="949"/>
                    <a:pt x="363" y="982"/>
                    <a:pt x="403" y="1034"/>
                  </a:cubicBezTo>
                  <a:lnTo>
                    <a:pt x="403" y="1034"/>
                  </a:lnTo>
                  <a:cubicBezTo>
                    <a:pt x="372" y="945"/>
                    <a:pt x="339" y="861"/>
                    <a:pt x="306" y="781"/>
                  </a:cubicBezTo>
                  <a:close/>
                  <a:moveTo>
                    <a:pt x="403" y="1034"/>
                  </a:moveTo>
                  <a:cubicBezTo>
                    <a:pt x="419" y="1080"/>
                    <a:pt x="434" y="1127"/>
                    <a:pt x="449" y="1176"/>
                  </a:cubicBezTo>
                  <a:cubicBezTo>
                    <a:pt x="449" y="1109"/>
                    <a:pt x="428" y="1068"/>
                    <a:pt x="403" y="10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4208826" y="3284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4193309" y="3380550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4234275" y="3305441"/>
              <a:ext cx="2496" cy="98098"/>
            </a:xfrm>
            <a:custGeom>
              <a:avLst/>
              <a:gdLst/>
              <a:ahLst/>
              <a:cxnLst/>
              <a:rect l="l" t="t" r="r" b="b"/>
              <a:pathLst>
                <a:path w="139" h="5462" extrusionOk="0">
                  <a:moveTo>
                    <a:pt x="1" y="5462"/>
                  </a:moveTo>
                  <a:cubicBezTo>
                    <a:pt x="1" y="3457"/>
                    <a:pt x="139" y="1729"/>
                    <a:pt x="139" y="0"/>
                  </a:cubicBezTo>
                  <a:cubicBezTo>
                    <a:pt x="139" y="1729"/>
                    <a:pt x="1" y="3457"/>
                    <a:pt x="1" y="54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4195787" y="33985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4097079" y="3454814"/>
              <a:ext cx="106180" cy="5837"/>
            </a:xfrm>
            <a:custGeom>
              <a:avLst/>
              <a:gdLst/>
              <a:ahLst/>
              <a:cxnLst/>
              <a:rect l="l" t="t" r="r" b="b"/>
              <a:pathLst>
                <a:path w="5912" h="325" extrusionOk="0">
                  <a:moveTo>
                    <a:pt x="2815" y="0"/>
                  </a:moveTo>
                  <a:cubicBezTo>
                    <a:pt x="1894" y="0"/>
                    <a:pt x="967" y="39"/>
                    <a:pt x="1" y="186"/>
                  </a:cubicBezTo>
                  <a:cubicBezTo>
                    <a:pt x="727" y="325"/>
                    <a:pt x="1591" y="325"/>
                    <a:pt x="2317" y="325"/>
                  </a:cubicBezTo>
                  <a:cubicBezTo>
                    <a:pt x="3181" y="325"/>
                    <a:pt x="4045" y="325"/>
                    <a:pt x="5047" y="186"/>
                  </a:cubicBezTo>
                  <a:cubicBezTo>
                    <a:pt x="5358" y="48"/>
                    <a:pt x="5635" y="48"/>
                    <a:pt x="5773" y="48"/>
                  </a:cubicBezTo>
                  <a:lnTo>
                    <a:pt x="5911" y="48"/>
                  </a:lnTo>
                  <a:cubicBezTo>
                    <a:pt x="4856" y="48"/>
                    <a:pt x="3839" y="0"/>
                    <a:pt x="2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4208826" y="3289923"/>
              <a:ext cx="2496" cy="20492"/>
            </a:xfrm>
            <a:custGeom>
              <a:avLst/>
              <a:gdLst/>
              <a:ahLst/>
              <a:cxnLst/>
              <a:rect l="l" t="t" r="r" b="b"/>
              <a:pathLst>
                <a:path w="139" h="1141" extrusionOk="0">
                  <a:moveTo>
                    <a:pt x="0" y="1141"/>
                  </a:moveTo>
                  <a:cubicBezTo>
                    <a:pt x="0" y="726"/>
                    <a:pt x="0" y="277"/>
                    <a:pt x="139" y="0"/>
                  </a:cubicBezTo>
                  <a:cubicBezTo>
                    <a:pt x="0" y="277"/>
                    <a:pt x="0" y="726"/>
                    <a:pt x="0" y="11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4267807" y="3388003"/>
              <a:ext cx="3107" cy="13057"/>
            </a:xfrm>
            <a:custGeom>
              <a:avLst/>
              <a:gdLst/>
              <a:ahLst/>
              <a:cxnLst/>
              <a:rect l="l" t="t" r="r" b="b"/>
              <a:pathLst>
                <a:path w="173" h="727" extrusionOk="0">
                  <a:moveTo>
                    <a:pt x="173" y="0"/>
                  </a:moveTo>
                  <a:lnTo>
                    <a:pt x="0" y="7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4193309" y="3258871"/>
              <a:ext cx="18014" cy="20510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1003" y="1"/>
                  </a:moveTo>
                  <a:cubicBezTo>
                    <a:pt x="692" y="1"/>
                    <a:pt x="553" y="139"/>
                    <a:pt x="415" y="277"/>
                  </a:cubicBezTo>
                  <a:cubicBezTo>
                    <a:pt x="277" y="588"/>
                    <a:pt x="139" y="865"/>
                    <a:pt x="0" y="1142"/>
                  </a:cubicBezTo>
                  <a:cubicBezTo>
                    <a:pt x="277" y="727"/>
                    <a:pt x="553" y="41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4193309" y="3331519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4205719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" y="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4125635" y="339606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4133717" y="3419038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1"/>
                  </a:moveTo>
                  <a:lnTo>
                    <a:pt x="0" y="31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4193309" y="334703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4193309" y="3362554"/>
              <a:ext cx="18" cy="497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277"/>
                  </a:moveTo>
                  <a:lnTo>
                    <a:pt x="0" y="0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4128114" y="3440141"/>
              <a:ext cx="8100" cy="18"/>
            </a:xfrm>
            <a:custGeom>
              <a:avLst/>
              <a:gdLst/>
              <a:ahLst/>
              <a:cxnLst/>
              <a:rect l="l" t="t" r="r" b="b"/>
              <a:pathLst>
                <a:path w="451" h="1" extrusionOk="0">
                  <a:moveTo>
                    <a:pt x="1" y="1"/>
                  </a:moveTo>
                  <a:lnTo>
                    <a:pt x="45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4213783" y="3256392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4267807" y="3403520"/>
              <a:ext cx="18" cy="36638"/>
            </a:xfrm>
            <a:custGeom>
              <a:avLst/>
              <a:gdLst/>
              <a:ahLst/>
              <a:cxnLst/>
              <a:rect l="l" t="t" r="r" b="b"/>
              <a:pathLst>
                <a:path w="1" h="2040" extrusionOk="0">
                  <a:moveTo>
                    <a:pt x="0" y="2040"/>
                  </a:moveTo>
                  <a:lnTo>
                    <a:pt x="0" y="20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4193309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4128114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3983482" y="3209840"/>
              <a:ext cx="1308637" cy="1298077"/>
            </a:xfrm>
            <a:custGeom>
              <a:avLst/>
              <a:gdLst/>
              <a:ahLst/>
              <a:cxnLst/>
              <a:rect l="l" t="t" r="r" b="b"/>
              <a:pathLst>
                <a:path w="72864" h="72276" extrusionOk="0">
                  <a:moveTo>
                    <a:pt x="8365" y="9644"/>
                  </a:moveTo>
                  <a:lnTo>
                    <a:pt x="8365" y="10646"/>
                  </a:lnTo>
                  <a:lnTo>
                    <a:pt x="8365" y="11510"/>
                  </a:lnTo>
                  <a:lnTo>
                    <a:pt x="8365" y="11649"/>
                  </a:lnTo>
                  <a:lnTo>
                    <a:pt x="8365" y="11960"/>
                  </a:lnTo>
                  <a:lnTo>
                    <a:pt x="8365" y="12098"/>
                  </a:lnTo>
                  <a:cubicBezTo>
                    <a:pt x="8365" y="12236"/>
                    <a:pt x="8503" y="12513"/>
                    <a:pt x="8503" y="12824"/>
                  </a:cubicBezTo>
                  <a:lnTo>
                    <a:pt x="8054" y="12824"/>
                  </a:lnTo>
                  <a:lnTo>
                    <a:pt x="8054" y="10646"/>
                  </a:lnTo>
                  <a:lnTo>
                    <a:pt x="8054" y="10370"/>
                  </a:lnTo>
                  <a:lnTo>
                    <a:pt x="7916" y="10370"/>
                  </a:lnTo>
                  <a:lnTo>
                    <a:pt x="7916" y="10232"/>
                  </a:lnTo>
                  <a:lnTo>
                    <a:pt x="8054" y="10059"/>
                  </a:lnTo>
                  <a:lnTo>
                    <a:pt x="8227" y="9782"/>
                  </a:lnTo>
                  <a:lnTo>
                    <a:pt x="8365" y="9644"/>
                  </a:lnTo>
                  <a:close/>
                  <a:moveTo>
                    <a:pt x="10232" y="6913"/>
                  </a:moveTo>
                  <a:lnTo>
                    <a:pt x="10232" y="6913"/>
                  </a:lnTo>
                  <a:cubicBezTo>
                    <a:pt x="10093" y="8330"/>
                    <a:pt x="10232" y="9920"/>
                    <a:pt x="10232" y="11372"/>
                  </a:cubicBezTo>
                  <a:cubicBezTo>
                    <a:pt x="10370" y="11787"/>
                    <a:pt x="10370" y="12236"/>
                    <a:pt x="10370" y="12651"/>
                  </a:cubicBezTo>
                  <a:lnTo>
                    <a:pt x="10370" y="12824"/>
                  </a:lnTo>
                  <a:lnTo>
                    <a:pt x="9367" y="12824"/>
                  </a:lnTo>
                  <a:cubicBezTo>
                    <a:pt x="9229" y="12098"/>
                    <a:pt x="9229" y="11372"/>
                    <a:pt x="9229" y="10646"/>
                  </a:cubicBezTo>
                  <a:lnTo>
                    <a:pt x="9229" y="8642"/>
                  </a:lnTo>
                  <a:cubicBezTo>
                    <a:pt x="9367" y="8503"/>
                    <a:pt x="9367" y="8330"/>
                    <a:pt x="9367" y="8192"/>
                  </a:cubicBezTo>
                  <a:cubicBezTo>
                    <a:pt x="9506" y="7916"/>
                    <a:pt x="9644" y="7639"/>
                    <a:pt x="9955" y="7328"/>
                  </a:cubicBezTo>
                  <a:cubicBezTo>
                    <a:pt x="9955" y="7190"/>
                    <a:pt x="10093" y="7190"/>
                    <a:pt x="10093" y="7052"/>
                  </a:cubicBezTo>
                  <a:lnTo>
                    <a:pt x="10232" y="6913"/>
                  </a:lnTo>
                  <a:close/>
                  <a:moveTo>
                    <a:pt x="11683" y="5047"/>
                  </a:moveTo>
                  <a:lnTo>
                    <a:pt x="11683" y="5911"/>
                  </a:lnTo>
                  <a:lnTo>
                    <a:pt x="11683" y="6326"/>
                  </a:lnTo>
                  <a:lnTo>
                    <a:pt x="11683" y="6775"/>
                  </a:lnTo>
                  <a:lnTo>
                    <a:pt x="11683" y="6913"/>
                  </a:lnTo>
                  <a:lnTo>
                    <a:pt x="11683" y="7052"/>
                  </a:lnTo>
                  <a:lnTo>
                    <a:pt x="11683" y="7639"/>
                  </a:lnTo>
                  <a:lnTo>
                    <a:pt x="11683" y="7777"/>
                  </a:lnTo>
                  <a:lnTo>
                    <a:pt x="11683" y="7916"/>
                  </a:lnTo>
                  <a:lnTo>
                    <a:pt x="11683" y="8503"/>
                  </a:lnTo>
                  <a:lnTo>
                    <a:pt x="11683" y="8780"/>
                  </a:lnTo>
                  <a:lnTo>
                    <a:pt x="11683" y="9506"/>
                  </a:lnTo>
                  <a:lnTo>
                    <a:pt x="11683" y="9644"/>
                  </a:lnTo>
                  <a:cubicBezTo>
                    <a:pt x="11683" y="9920"/>
                    <a:pt x="11683" y="10232"/>
                    <a:pt x="11822" y="10508"/>
                  </a:cubicBezTo>
                  <a:lnTo>
                    <a:pt x="11822" y="10646"/>
                  </a:lnTo>
                  <a:lnTo>
                    <a:pt x="11822" y="11649"/>
                  </a:lnTo>
                  <a:lnTo>
                    <a:pt x="11822" y="11787"/>
                  </a:lnTo>
                  <a:cubicBezTo>
                    <a:pt x="11822" y="12098"/>
                    <a:pt x="11822" y="12375"/>
                    <a:pt x="11960" y="12651"/>
                  </a:cubicBezTo>
                  <a:lnTo>
                    <a:pt x="11960" y="12824"/>
                  </a:lnTo>
                  <a:lnTo>
                    <a:pt x="11234" y="12824"/>
                  </a:lnTo>
                  <a:cubicBezTo>
                    <a:pt x="11234" y="12375"/>
                    <a:pt x="11234" y="11960"/>
                    <a:pt x="11096" y="11510"/>
                  </a:cubicBezTo>
                  <a:lnTo>
                    <a:pt x="11096" y="11372"/>
                  </a:lnTo>
                  <a:lnTo>
                    <a:pt x="11096" y="8642"/>
                  </a:lnTo>
                  <a:lnTo>
                    <a:pt x="11096" y="6187"/>
                  </a:lnTo>
                  <a:cubicBezTo>
                    <a:pt x="11234" y="6187"/>
                    <a:pt x="11096" y="6049"/>
                    <a:pt x="10957" y="5911"/>
                  </a:cubicBezTo>
                  <a:cubicBezTo>
                    <a:pt x="11234" y="5600"/>
                    <a:pt x="11511" y="5323"/>
                    <a:pt x="11683" y="5047"/>
                  </a:cubicBezTo>
                  <a:close/>
                  <a:moveTo>
                    <a:pt x="13550" y="3146"/>
                  </a:moveTo>
                  <a:lnTo>
                    <a:pt x="13550" y="3318"/>
                  </a:lnTo>
                  <a:cubicBezTo>
                    <a:pt x="13101" y="6464"/>
                    <a:pt x="13101" y="9782"/>
                    <a:pt x="13101" y="12824"/>
                  </a:cubicBezTo>
                  <a:lnTo>
                    <a:pt x="12824" y="12824"/>
                  </a:lnTo>
                  <a:cubicBezTo>
                    <a:pt x="12547" y="10646"/>
                    <a:pt x="12547" y="8918"/>
                    <a:pt x="12547" y="7190"/>
                  </a:cubicBezTo>
                  <a:lnTo>
                    <a:pt x="12547" y="7052"/>
                  </a:lnTo>
                  <a:lnTo>
                    <a:pt x="12547" y="5600"/>
                  </a:lnTo>
                  <a:cubicBezTo>
                    <a:pt x="12547" y="5185"/>
                    <a:pt x="12547" y="4736"/>
                    <a:pt x="12686" y="4459"/>
                  </a:cubicBezTo>
                  <a:cubicBezTo>
                    <a:pt x="12686" y="4321"/>
                    <a:pt x="12686" y="4321"/>
                    <a:pt x="12547" y="4321"/>
                  </a:cubicBezTo>
                  <a:lnTo>
                    <a:pt x="12547" y="4183"/>
                  </a:lnTo>
                  <a:cubicBezTo>
                    <a:pt x="12686" y="4010"/>
                    <a:pt x="12686" y="3872"/>
                    <a:pt x="12824" y="3872"/>
                  </a:cubicBezTo>
                  <a:cubicBezTo>
                    <a:pt x="12962" y="3733"/>
                    <a:pt x="13101" y="3595"/>
                    <a:pt x="13101" y="3457"/>
                  </a:cubicBezTo>
                  <a:cubicBezTo>
                    <a:pt x="13239" y="3457"/>
                    <a:pt x="13412" y="3318"/>
                    <a:pt x="13550" y="3146"/>
                  </a:cubicBezTo>
                  <a:close/>
                  <a:moveTo>
                    <a:pt x="14276" y="5323"/>
                  </a:moveTo>
                  <a:cubicBezTo>
                    <a:pt x="14552" y="6187"/>
                    <a:pt x="14829" y="6913"/>
                    <a:pt x="15140" y="7639"/>
                  </a:cubicBezTo>
                  <a:lnTo>
                    <a:pt x="15140" y="7777"/>
                  </a:lnTo>
                  <a:lnTo>
                    <a:pt x="15140" y="7916"/>
                  </a:lnTo>
                  <a:cubicBezTo>
                    <a:pt x="15140" y="8780"/>
                    <a:pt x="15140" y="9644"/>
                    <a:pt x="14967" y="10508"/>
                  </a:cubicBezTo>
                  <a:lnTo>
                    <a:pt x="14967" y="10646"/>
                  </a:lnTo>
                  <a:lnTo>
                    <a:pt x="14967" y="12824"/>
                  </a:lnTo>
                  <a:lnTo>
                    <a:pt x="13965" y="12824"/>
                  </a:lnTo>
                  <a:lnTo>
                    <a:pt x="13965" y="11787"/>
                  </a:lnTo>
                  <a:lnTo>
                    <a:pt x="13965" y="10785"/>
                  </a:lnTo>
                  <a:cubicBezTo>
                    <a:pt x="13965" y="8780"/>
                    <a:pt x="14103" y="7052"/>
                    <a:pt x="14103" y="5323"/>
                  </a:cubicBezTo>
                  <a:close/>
                  <a:moveTo>
                    <a:pt x="16004" y="9920"/>
                  </a:moveTo>
                  <a:cubicBezTo>
                    <a:pt x="16004" y="10059"/>
                    <a:pt x="16004" y="10232"/>
                    <a:pt x="16142" y="10370"/>
                  </a:cubicBezTo>
                  <a:cubicBezTo>
                    <a:pt x="16281" y="10646"/>
                    <a:pt x="16281" y="10923"/>
                    <a:pt x="16419" y="11234"/>
                  </a:cubicBezTo>
                  <a:cubicBezTo>
                    <a:pt x="16419" y="11372"/>
                    <a:pt x="16557" y="11510"/>
                    <a:pt x="16557" y="11649"/>
                  </a:cubicBezTo>
                  <a:cubicBezTo>
                    <a:pt x="16695" y="11960"/>
                    <a:pt x="16868" y="12236"/>
                    <a:pt x="16868" y="12513"/>
                  </a:cubicBezTo>
                  <a:cubicBezTo>
                    <a:pt x="16868" y="12651"/>
                    <a:pt x="17006" y="12651"/>
                    <a:pt x="17006" y="12824"/>
                  </a:cubicBezTo>
                  <a:lnTo>
                    <a:pt x="15831" y="12824"/>
                  </a:lnTo>
                  <a:lnTo>
                    <a:pt x="15831" y="10785"/>
                  </a:lnTo>
                  <a:lnTo>
                    <a:pt x="15831" y="10646"/>
                  </a:lnTo>
                  <a:lnTo>
                    <a:pt x="16004" y="9920"/>
                  </a:lnTo>
                  <a:close/>
                  <a:moveTo>
                    <a:pt x="7190" y="11510"/>
                  </a:moveTo>
                  <a:lnTo>
                    <a:pt x="7190" y="12513"/>
                  </a:lnTo>
                  <a:lnTo>
                    <a:pt x="7190" y="12824"/>
                  </a:lnTo>
                  <a:lnTo>
                    <a:pt x="6499" y="12824"/>
                  </a:lnTo>
                  <a:lnTo>
                    <a:pt x="6326" y="12962"/>
                  </a:lnTo>
                  <a:lnTo>
                    <a:pt x="6326" y="12824"/>
                  </a:lnTo>
                  <a:lnTo>
                    <a:pt x="6637" y="12375"/>
                  </a:lnTo>
                  <a:lnTo>
                    <a:pt x="6775" y="12236"/>
                  </a:lnTo>
                  <a:cubicBezTo>
                    <a:pt x="6913" y="11960"/>
                    <a:pt x="7052" y="11787"/>
                    <a:pt x="7190" y="11510"/>
                  </a:cubicBezTo>
                  <a:close/>
                  <a:moveTo>
                    <a:pt x="64222" y="56445"/>
                  </a:moveTo>
                  <a:cubicBezTo>
                    <a:pt x="64084" y="56894"/>
                    <a:pt x="63808" y="57171"/>
                    <a:pt x="63531" y="57447"/>
                  </a:cubicBezTo>
                  <a:lnTo>
                    <a:pt x="63531" y="57309"/>
                  </a:lnTo>
                  <a:lnTo>
                    <a:pt x="63531" y="56583"/>
                  </a:lnTo>
                  <a:lnTo>
                    <a:pt x="63946" y="56583"/>
                  </a:lnTo>
                  <a:cubicBezTo>
                    <a:pt x="64084" y="56583"/>
                    <a:pt x="64222" y="56445"/>
                    <a:pt x="64222" y="56445"/>
                  </a:cubicBezTo>
                  <a:close/>
                  <a:moveTo>
                    <a:pt x="62667" y="56721"/>
                  </a:moveTo>
                  <a:lnTo>
                    <a:pt x="62667" y="57897"/>
                  </a:lnTo>
                  <a:cubicBezTo>
                    <a:pt x="62667" y="58035"/>
                    <a:pt x="62667" y="58173"/>
                    <a:pt x="62805" y="58311"/>
                  </a:cubicBezTo>
                  <a:cubicBezTo>
                    <a:pt x="62494" y="58623"/>
                    <a:pt x="62218" y="58899"/>
                    <a:pt x="62079" y="59176"/>
                  </a:cubicBezTo>
                  <a:lnTo>
                    <a:pt x="62079" y="59037"/>
                  </a:lnTo>
                  <a:cubicBezTo>
                    <a:pt x="61941" y="58311"/>
                    <a:pt x="61941" y="57586"/>
                    <a:pt x="62079" y="56894"/>
                  </a:cubicBezTo>
                  <a:lnTo>
                    <a:pt x="62356" y="56894"/>
                  </a:lnTo>
                  <a:cubicBezTo>
                    <a:pt x="62356" y="56894"/>
                    <a:pt x="62494" y="56721"/>
                    <a:pt x="62667" y="56721"/>
                  </a:cubicBezTo>
                  <a:close/>
                  <a:moveTo>
                    <a:pt x="39750" y="864"/>
                  </a:moveTo>
                  <a:cubicBezTo>
                    <a:pt x="42343" y="864"/>
                    <a:pt x="44797" y="1003"/>
                    <a:pt x="47389" y="1279"/>
                  </a:cubicBezTo>
                  <a:cubicBezTo>
                    <a:pt x="49394" y="1417"/>
                    <a:pt x="51122" y="1729"/>
                    <a:pt x="52712" y="2005"/>
                  </a:cubicBezTo>
                  <a:cubicBezTo>
                    <a:pt x="53300" y="2143"/>
                    <a:pt x="53853" y="2282"/>
                    <a:pt x="54302" y="2454"/>
                  </a:cubicBezTo>
                  <a:cubicBezTo>
                    <a:pt x="55305" y="5323"/>
                    <a:pt x="56307" y="8192"/>
                    <a:pt x="57482" y="11096"/>
                  </a:cubicBezTo>
                  <a:cubicBezTo>
                    <a:pt x="58035" y="12513"/>
                    <a:pt x="58623" y="14103"/>
                    <a:pt x="59210" y="15416"/>
                  </a:cubicBezTo>
                  <a:lnTo>
                    <a:pt x="59210" y="15555"/>
                  </a:lnTo>
                  <a:lnTo>
                    <a:pt x="59210" y="15693"/>
                  </a:lnTo>
                  <a:lnTo>
                    <a:pt x="59349" y="15831"/>
                  </a:lnTo>
                  <a:cubicBezTo>
                    <a:pt x="59763" y="16833"/>
                    <a:pt x="60075" y="18009"/>
                    <a:pt x="60489" y="19011"/>
                  </a:cubicBezTo>
                  <a:cubicBezTo>
                    <a:pt x="60628" y="19288"/>
                    <a:pt x="60766" y="19737"/>
                    <a:pt x="60939" y="20013"/>
                  </a:cubicBezTo>
                  <a:cubicBezTo>
                    <a:pt x="61353" y="21016"/>
                    <a:pt x="61803" y="22156"/>
                    <a:pt x="62218" y="23193"/>
                  </a:cubicBezTo>
                  <a:cubicBezTo>
                    <a:pt x="62805" y="25060"/>
                    <a:pt x="63531" y="26788"/>
                    <a:pt x="63946" y="28378"/>
                  </a:cubicBezTo>
                  <a:cubicBezTo>
                    <a:pt x="64222" y="29069"/>
                    <a:pt x="64395" y="29657"/>
                    <a:pt x="64533" y="30245"/>
                  </a:cubicBezTo>
                  <a:lnTo>
                    <a:pt x="64948" y="31109"/>
                  </a:lnTo>
                  <a:cubicBezTo>
                    <a:pt x="65259" y="32111"/>
                    <a:pt x="65536" y="32975"/>
                    <a:pt x="65812" y="33978"/>
                  </a:cubicBezTo>
                  <a:lnTo>
                    <a:pt x="66815" y="37296"/>
                  </a:lnTo>
                  <a:lnTo>
                    <a:pt x="67126" y="38160"/>
                  </a:lnTo>
                  <a:lnTo>
                    <a:pt x="67541" y="39439"/>
                  </a:lnTo>
                  <a:lnTo>
                    <a:pt x="67990" y="40614"/>
                  </a:lnTo>
                  <a:cubicBezTo>
                    <a:pt x="68405" y="42031"/>
                    <a:pt x="68854" y="43483"/>
                    <a:pt x="69407" y="45073"/>
                  </a:cubicBezTo>
                  <a:cubicBezTo>
                    <a:pt x="70444" y="47942"/>
                    <a:pt x="71308" y="50673"/>
                    <a:pt x="72000" y="53127"/>
                  </a:cubicBezTo>
                  <a:lnTo>
                    <a:pt x="72000" y="53265"/>
                  </a:lnTo>
                  <a:lnTo>
                    <a:pt x="72000" y="53576"/>
                  </a:lnTo>
                  <a:lnTo>
                    <a:pt x="71861" y="53714"/>
                  </a:lnTo>
                  <a:cubicBezTo>
                    <a:pt x="71723" y="53714"/>
                    <a:pt x="71723" y="53853"/>
                    <a:pt x="71585" y="53853"/>
                  </a:cubicBezTo>
                  <a:cubicBezTo>
                    <a:pt x="71446" y="53853"/>
                    <a:pt x="71308" y="53991"/>
                    <a:pt x="71135" y="53991"/>
                  </a:cubicBezTo>
                  <a:cubicBezTo>
                    <a:pt x="70721" y="54302"/>
                    <a:pt x="70133" y="54440"/>
                    <a:pt x="69718" y="54578"/>
                  </a:cubicBezTo>
                  <a:cubicBezTo>
                    <a:pt x="69269" y="54717"/>
                    <a:pt x="68992" y="54717"/>
                    <a:pt x="68543" y="54855"/>
                  </a:cubicBezTo>
                  <a:cubicBezTo>
                    <a:pt x="68128" y="54855"/>
                    <a:pt x="67679" y="54993"/>
                    <a:pt x="67264" y="55166"/>
                  </a:cubicBezTo>
                  <a:cubicBezTo>
                    <a:pt x="66538" y="55304"/>
                    <a:pt x="65951" y="55304"/>
                    <a:pt x="65398" y="55443"/>
                  </a:cubicBezTo>
                  <a:cubicBezTo>
                    <a:pt x="64948" y="55581"/>
                    <a:pt x="64395" y="55581"/>
                    <a:pt x="63946" y="55719"/>
                  </a:cubicBezTo>
                  <a:lnTo>
                    <a:pt x="63808" y="55719"/>
                  </a:lnTo>
                  <a:lnTo>
                    <a:pt x="63220" y="55857"/>
                  </a:lnTo>
                  <a:lnTo>
                    <a:pt x="63082" y="55719"/>
                  </a:lnTo>
                  <a:lnTo>
                    <a:pt x="62943" y="55719"/>
                  </a:lnTo>
                  <a:lnTo>
                    <a:pt x="62943" y="55857"/>
                  </a:lnTo>
                  <a:lnTo>
                    <a:pt x="62667" y="55857"/>
                  </a:lnTo>
                  <a:cubicBezTo>
                    <a:pt x="62356" y="56030"/>
                    <a:pt x="62079" y="56030"/>
                    <a:pt x="61803" y="56030"/>
                  </a:cubicBezTo>
                  <a:lnTo>
                    <a:pt x="61630" y="56030"/>
                  </a:lnTo>
                  <a:cubicBezTo>
                    <a:pt x="61630" y="56168"/>
                    <a:pt x="61492" y="56168"/>
                    <a:pt x="61492" y="56168"/>
                  </a:cubicBezTo>
                  <a:lnTo>
                    <a:pt x="61353" y="56168"/>
                  </a:lnTo>
                  <a:cubicBezTo>
                    <a:pt x="60939" y="56307"/>
                    <a:pt x="60489" y="56307"/>
                    <a:pt x="60075" y="56445"/>
                  </a:cubicBezTo>
                  <a:cubicBezTo>
                    <a:pt x="60075" y="56445"/>
                    <a:pt x="59902" y="56445"/>
                    <a:pt x="59902" y="56583"/>
                  </a:cubicBezTo>
                  <a:lnTo>
                    <a:pt x="59349" y="56583"/>
                  </a:lnTo>
                  <a:cubicBezTo>
                    <a:pt x="58761" y="56721"/>
                    <a:pt x="58173" y="56894"/>
                    <a:pt x="57620" y="57033"/>
                  </a:cubicBezTo>
                  <a:cubicBezTo>
                    <a:pt x="57482" y="57033"/>
                    <a:pt x="57482" y="57171"/>
                    <a:pt x="57309" y="57171"/>
                  </a:cubicBezTo>
                  <a:cubicBezTo>
                    <a:pt x="57033" y="57171"/>
                    <a:pt x="56756" y="57309"/>
                    <a:pt x="56445" y="57309"/>
                  </a:cubicBezTo>
                  <a:cubicBezTo>
                    <a:pt x="56030" y="57309"/>
                    <a:pt x="55754" y="57447"/>
                    <a:pt x="55305" y="57447"/>
                  </a:cubicBezTo>
                  <a:cubicBezTo>
                    <a:pt x="55166" y="57586"/>
                    <a:pt x="55028" y="57586"/>
                    <a:pt x="54890" y="57586"/>
                  </a:cubicBezTo>
                  <a:cubicBezTo>
                    <a:pt x="54440" y="57758"/>
                    <a:pt x="54164" y="57758"/>
                    <a:pt x="53715" y="57758"/>
                  </a:cubicBezTo>
                  <a:cubicBezTo>
                    <a:pt x="53576" y="57897"/>
                    <a:pt x="53438" y="57897"/>
                    <a:pt x="53162" y="57897"/>
                  </a:cubicBezTo>
                  <a:cubicBezTo>
                    <a:pt x="52850" y="58035"/>
                    <a:pt x="52574" y="58035"/>
                    <a:pt x="52297" y="58035"/>
                  </a:cubicBezTo>
                  <a:cubicBezTo>
                    <a:pt x="51848" y="58173"/>
                    <a:pt x="51572" y="58173"/>
                    <a:pt x="51260" y="58173"/>
                  </a:cubicBezTo>
                  <a:cubicBezTo>
                    <a:pt x="51122" y="58173"/>
                    <a:pt x="51122" y="58311"/>
                    <a:pt x="50984" y="58311"/>
                  </a:cubicBezTo>
                  <a:lnTo>
                    <a:pt x="50707" y="58311"/>
                  </a:lnTo>
                  <a:cubicBezTo>
                    <a:pt x="49982" y="58450"/>
                    <a:pt x="49394" y="58450"/>
                    <a:pt x="48668" y="58623"/>
                  </a:cubicBezTo>
                  <a:cubicBezTo>
                    <a:pt x="47389" y="58761"/>
                    <a:pt x="46076" y="58899"/>
                    <a:pt x="44797" y="59037"/>
                  </a:cubicBezTo>
                  <a:cubicBezTo>
                    <a:pt x="42792" y="59314"/>
                    <a:pt x="40753" y="59487"/>
                    <a:pt x="38886" y="59487"/>
                  </a:cubicBezTo>
                  <a:cubicBezTo>
                    <a:pt x="38298" y="59487"/>
                    <a:pt x="37884" y="59625"/>
                    <a:pt x="37434" y="59625"/>
                  </a:cubicBezTo>
                  <a:lnTo>
                    <a:pt x="34151" y="59625"/>
                  </a:lnTo>
                  <a:cubicBezTo>
                    <a:pt x="31247" y="59625"/>
                    <a:pt x="28240" y="59487"/>
                    <a:pt x="25786" y="59487"/>
                  </a:cubicBezTo>
                  <a:lnTo>
                    <a:pt x="25509" y="59314"/>
                  </a:lnTo>
                  <a:lnTo>
                    <a:pt x="24645" y="59314"/>
                  </a:lnTo>
                  <a:cubicBezTo>
                    <a:pt x="24472" y="59314"/>
                    <a:pt x="24472" y="59176"/>
                    <a:pt x="24472" y="59176"/>
                  </a:cubicBezTo>
                  <a:lnTo>
                    <a:pt x="24472" y="59037"/>
                  </a:lnTo>
                  <a:cubicBezTo>
                    <a:pt x="24334" y="58761"/>
                    <a:pt x="24058" y="58450"/>
                    <a:pt x="23919" y="58173"/>
                  </a:cubicBezTo>
                  <a:lnTo>
                    <a:pt x="23919" y="58035"/>
                  </a:lnTo>
                  <a:lnTo>
                    <a:pt x="23781" y="57897"/>
                  </a:lnTo>
                  <a:cubicBezTo>
                    <a:pt x="23608" y="57758"/>
                    <a:pt x="23608" y="57586"/>
                    <a:pt x="23608" y="57447"/>
                  </a:cubicBezTo>
                  <a:cubicBezTo>
                    <a:pt x="23194" y="56721"/>
                    <a:pt x="22744" y="55857"/>
                    <a:pt x="22329" y="55166"/>
                  </a:cubicBezTo>
                  <a:cubicBezTo>
                    <a:pt x="22191" y="54578"/>
                    <a:pt x="21880" y="53991"/>
                    <a:pt x="21604" y="53438"/>
                  </a:cubicBezTo>
                  <a:cubicBezTo>
                    <a:pt x="21465" y="53127"/>
                    <a:pt x="21327" y="52850"/>
                    <a:pt x="21189" y="52574"/>
                  </a:cubicBezTo>
                  <a:cubicBezTo>
                    <a:pt x="20878" y="51986"/>
                    <a:pt x="20601" y="51398"/>
                    <a:pt x="20325" y="50673"/>
                  </a:cubicBezTo>
                  <a:cubicBezTo>
                    <a:pt x="18873" y="47665"/>
                    <a:pt x="17559" y="44347"/>
                    <a:pt x="16004" y="40476"/>
                  </a:cubicBezTo>
                  <a:cubicBezTo>
                    <a:pt x="14691" y="37019"/>
                    <a:pt x="13412" y="33563"/>
                    <a:pt x="11960" y="29657"/>
                  </a:cubicBezTo>
                  <a:cubicBezTo>
                    <a:pt x="10957" y="26926"/>
                    <a:pt x="10093" y="24611"/>
                    <a:pt x="9229" y="22329"/>
                  </a:cubicBezTo>
                  <a:cubicBezTo>
                    <a:pt x="8780" y="20878"/>
                    <a:pt x="8227" y="19564"/>
                    <a:pt x="7777" y="18423"/>
                  </a:cubicBezTo>
                  <a:cubicBezTo>
                    <a:pt x="7363" y="16833"/>
                    <a:pt x="6775" y="15243"/>
                    <a:pt x="6187" y="13826"/>
                  </a:cubicBezTo>
                  <a:lnTo>
                    <a:pt x="6326" y="13826"/>
                  </a:lnTo>
                  <a:cubicBezTo>
                    <a:pt x="7292" y="13679"/>
                    <a:pt x="8219" y="13640"/>
                    <a:pt x="9140" y="13640"/>
                  </a:cubicBezTo>
                  <a:cubicBezTo>
                    <a:pt x="10164" y="13640"/>
                    <a:pt x="11181" y="13688"/>
                    <a:pt x="12236" y="13688"/>
                  </a:cubicBezTo>
                  <a:lnTo>
                    <a:pt x="17732" y="13688"/>
                  </a:lnTo>
                  <a:cubicBezTo>
                    <a:pt x="17732" y="13688"/>
                    <a:pt x="17870" y="13688"/>
                    <a:pt x="17870" y="13515"/>
                  </a:cubicBezTo>
                  <a:lnTo>
                    <a:pt x="18009" y="13377"/>
                  </a:lnTo>
                  <a:lnTo>
                    <a:pt x="18009" y="13100"/>
                  </a:lnTo>
                  <a:cubicBezTo>
                    <a:pt x="17421" y="11510"/>
                    <a:pt x="16868" y="9920"/>
                    <a:pt x="16281" y="8503"/>
                  </a:cubicBezTo>
                  <a:lnTo>
                    <a:pt x="16281" y="8330"/>
                  </a:lnTo>
                  <a:cubicBezTo>
                    <a:pt x="16004" y="7777"/>
                    <a:pt x="15831" y="7190"/>
                    <a:pt x="15555" y="6602"/>
                  </a:cubicBezTo>
                  <a:lnTo>
                    <a:pt x="15555" y="6464"/>
                  </a:lnTo>
                  <a:cubicBezTo>
                    <a:pt x="15416" y="6326"/>
                    <a:pt x="15416" y="6187"/>
                    <a:pt x="15416" y="6187"/>
                  </a:cubicBezTo>
                  <a:lnTo>
                    <a:pt x="15416" y="6049"/>
                  </a:lnTo>
                  <a:cubicBezTo>
                    <a:pt x="15278" y="5738"/>
                    <a:pt x="15278" y="5600"/>
                    <a:pt x="15140" y="5323"/>
                  </a:cubicBezTo>
                  <a:cubicBezTo>
                    <a:pt x="15140" y="5185"/>
                    <a:pt x="14967" y="5047"/>
                    <a:pt x="14967" y="4874"/>
                  </a:cubicBezTo>
                  <a:lnTo>
                    <a:pt x="14967" y="4736"/>
                  </a:lnTo>
                  <a:cubicBezTo>
                    <a:pt x="14829" y="4459"/>
                    <a:pt x="14829" y="4321"/>
                    <a:pt x="14691" y="4010"/>
                  </a:cubicBezTo>
                  <a:cubicBezTo>
                    <a:pt x="14691" y="4010"/>
                    <a:pt x="14691" y="3872"/>
                    <a:pt x="14552" y="3733"/>
                  </a:cubicBezTo>
                  <a:lnTo>
                    <a:pt x="14552" y="3457"/>
                  </a:lnTo>
                  <a:cubicBezTo>
                    <a:pt x="14552" y="3318"/>
                    <a:pt x="14414" y="3146"/>
                    <a:pt x="14414" y="3007"/>
                  </a:cubicBezTo>
                  <a:lnTo>
                    <a:pt x="14691" y="2869"/>
                  </a:lnTo>
                  <a:lnTo>
                    <a:pt x="16557" y="2869"/>
                  </a:lnTo>
                  <a:cubicBezTo>
                    <a:pt x="17421" y="2731"/>
                    <a:pt x="18285" y="2731"/>
                    <a:pt x="19460" y="2593"/>
                  </a:cubicBezTo>
                  <a:cubicBezTo>
                    <a:pt x="20152" y="2454"/>
                    <a:pt x="21016" y="2282"/>
                    <a:pt x="21742" y="2282"/>
                  </a:cubicBezTo>
                  <a:lnTo>
                    <a:pt x="22053" y="2143"/>
                  </a:lnTo>
                  <a:lnTo>
                    <a:pt x="22744" y="2143"/>
                  </a:lnTo>
                  <a:lnTo>
                    <a:pt x="23194" y="2005"/>
                  </a:lnTo>
                  <a:cubicBezTo>
                    <a:pt x="23919" y="2005"/>
                    <a:pt x="24472" y="1867"/>
                    <a:pt x="25060" y="1867"/>
                  </a:cubicBezTo>
                  <a:cubicBezTo>
                    <a:pt x="26062" y="1729"/>
                    <a:pt x="27065" y="1590"/>
                    <a:pt x="27929" y="1590"/>
                  </a:cubicBezTo>
                  <a:cubicBezTo>
                    <a:pt x="28966" y="1417"/>
                    <a:pt x="29968" y="1279"/>
                    <a:pt x="30832" y="1279"/>
                  </a:cubicBezTo>
                  <a:cubicBezTo>
                    <a:pt x="32975" y="1141"/>
                    <a:pt x="34842" y="1003"/>
                    <a:pt x="36743" y="864"/>
                  </a:cubicBezTo>
                  <a:close/>
                  <a:moveTo>
                    <a:pt x="61077" y="57171"/>
                  </a:moveTo>
                  <a:cubicBezTo>
                    <a:pt x="61077" y="58035"/>
                    <a:pt x="61077" y="58899"/>
                    <a:pt x="61215" y="59763"/>
                  </a:cubicBezTo>
                  <a:lnTo>
                    <a:pt x="61215" y="59901"/>
                  </a:lnTo>
                  <a:lnTo>
                    <a:pt x="61353" y="60040"/>
                  </a:lnTo>
                  <a:cubicBezTo>
                    <a:pt x="60939" y="60351"/>
                    <a:pt x="60628" y="60766"/>
                    <a:pt x="60351" y="61215"/>
                  </a:cubicBezTo>
                  <a:lnTo>
                    <a:pt x="60351" y="60904"/>
                  </a:lnTo>
                  <a:lnTo>
                    <a:pt x="60351" y="57309"/>
                  </a:lnTo>
                  <a:cubicBezTo>
                    <a:pt x="60628" y="57171"/>
                    <a:pt x="60939" y="57171"/>
                    <a:pt x="61077" y="57171"/>
                  </a:cubicBezTo>
                  <a:close/>
                  <a:moveTo>
                    <a:pt x="59487" y="57447"/>
                  </a:moveTo>
                  <a:lnTo>
                    <a:pt x="59487" y="57758"/>
                  </a:lnTo>
                  <a:cubicBezTo>
                    <a:pt x="59487" y="59037"/>
                    <a:pt x="59349" y="60351"/>
                    <a:pt x="59487" y="61630"/>
                  </a:cubicBezTo>
                  <a:lnTo>
                    <a:pt x="59487" y="61906"/>
                  </a:lnTo>
                  <a:lnTo>
                    <a:pt x="59625" y="61906"/>
                  </a:lnTo>
                  <a:cubicBezTo>
                    <a:pt x="59210" y="62356"/>
                    <a:pt x="58899" y="62770"/>
                    <a:pt x="58485" y="63220"/>
                  </a:cubicBezTo>
                  <a:lnTo>
                    <a:pt x="58485" y="62632"/>
                  </a:lnTo>
                  <a:cubicBezTo>
                    <a:pt x="58346" y="61042"/>
                    <a:pt x="58346" y="59314"/>
                    <a:pt x="58485" y="57758"/>
                  </a:cubicBezTo>
                  <a:lnTo>
                    <a:pt x="58623" y="57758"/>
                  </a:lnTo>
                  <a:cubicBezTo>
                    <a:pt x="58899" y="57586"/>
                    <a:pt x="59210" y="57586"/>
                    <a:pt x="59487" y="57447"/>
                  </a:cubicBezTo>
                  <a:close/>
                  <a:moveTo>
                    <a:pt x="57620" y="57897"/>
                  </a:moveTo>
                  <a:cubicBezTo>
                    <a:pt x="57482" y="59763"/>
                    <a:pt x="57482" y="61630"/>
                    <a:pt x="57620" y="63496"/>
                  </a:cubicBezTo>
                  <a:cubicBezTo>
                    <a:pt x="57620" y="63634"/>
                    <a:pt x="57620" y="63634"/>
                    <a:pt x="57759" y="63634"/>
                  </a:cubicBezTo>
                  <a:cubicBezTo>
                    <a:pt x="57759" y="63807"/>
                    <a:pt x="57759" y="63807"/>
                    <a:pt x="57897" y="63946"/>
                  </a:cubicBezTo>
                  <a:cubicBezTo>
                    <a:pt x="57620" y="64084"/>
                    <a:pt x="57482" y="64360"/>
                    <a:pt x="57171" y="64671"/>
                  </a:cubicBezTo>
                  <a:lnTo>
                    <a:pt x="56618" y="65224"/>
                  </a:lnTo>
                  <a:lnTo>
                    <a:pt x="56618" y="62217"/>
                  </a:lnTo>
                  <a:lnTo>
                    <a:pt x="56618" y="61906"/>
                  </a:lnTo>
                  <a:cubicBezTo>
                    <a:pt x="56618" y="60766"/>
                    <a:pt x="56445" y="59487"/>
                    <a:pt x="56618" y="58173"/>
                  </a:cubicBezTo>
                  <a:cubicBezTo>
                    <a:pt x="56895" y="58035"/>
                    <a:pt x="57309" y="58035"/>
                    <a:pt x="57620" y="57897"/>
                  </a:cubicBezTo>
                  <a:close/>
                  <a:moveTo>
                    <a:pt x="55754" y="58311"/>
                  </a:moveTo>
                  <a:cubicBezTo>
                    <a:pt x="55581" y="60766"/>
                    <a:pt x="55754" y="63081"/>
                    <a:pt x="55754" y="65536"/>
                  </a:cubicBezTo>
                  <a:cubicBezTo>
                    <a:pt x="55754" y="65674"/>
                    <a:pt x="55892" y="65812"/>
                    <a:pt x="56030" y="65950"/>
                  </a:cubicBezTo>
                  <a:lnTo>
                    <a:pt x="55892" y="66089"/>
                  </a:lnTo>
                  <a:cubicBezTo>
                    <a:pt x="55581" y="66400"/>
                    <a:pt x="55443" y="66538"/>
                    <a:pt x="55305" y="66676"/>
                  </a:cubicBezTo>
                  <a:cubicBezTo>
                    <a:pt x="55305" y="65363"/>
                    <a:pt x="55166" y="64084"/>
                    <a:pt x="55028" y="62770"/>
                  </a:cubicBezTo>
                  <a:cubicBezTo>
                    <a:pt x="54890" y="61353"/>
                    <a:pt x="54890" y="59901"/>
                    <a:pt x="55028" y="58450"/>
                  </a:cubicBezTo>
                  <a:cubicBezTo>
                    <a:pt x="55305" y="58450"/>
                    <a:pt x="55443" y="58311"/>
                    <a:pt x="55754" y="58311"/>
                  </a:cubicBezTo>
                  <a:close/>
                  <a:moveTo>
                    <a:pt x="54164" y="58623"/>
                  </a:moveTo>
                  <a:cubicBezTo>
                    <a:pt x="54164" y="58899"/>
                    <a:pt x="54164" y="59176"/>
                    <a:pt x="54026" y="59487"/>
                  </a:cubicBezTo>
                  <a:lnTo>
                    <a:pt x="54026" y="60351"/>
                  </a:lnTo>
                  <a:cubicBezTo>
                    <a:pt x="54026" y="61215"/>
                    <a:pt x="54026" y="61906"/>
                    <a:pt x="54164" y="62632"/>
                  </a:cubicBezTo>
                  <a:cubicBezTo>
                    <a:pt x="54302" y="64222"/>
                    <a:pt x="54440" y="65674"/>
                    <a:pt x="54440" y="67091"/>
                  </a:cubicBezTo>
                  <a:cubicBezTo>
                    <a:pt x="54440" y="67264"/>
                    <a:pt x="54440" y="67402"/>
                    <a:pt x="54579" y="67540"/>
                  </a:cubicBezTo>
                  <a:lnTo>
                    <a:pt x="54164" y="67955"/>
                  </a:lnTo>
                  <a:lnTo>
                    <a:pt x="54026" y="68128"/>
                  </a:lnTo>
                  <a:lnTo>
                    <a:pt x="53853" y="68266"/>
                  </a:lnTo>
                  <a:cubicBezTo>
                    <a:pt x="53715" y="66953"/>
                    <a:pt x="53576" y="65536"/>
                    <a:pt x="53438" y="64222"/>
                  </a:cubicBezTo>
                  <a:lnTo>
                    <a:pt x="53438" y="64084"/>
                  </a:lnTo>
                  <a:lnTo>
                    <a:pt x="53438" y="63081"/>
                  </a:lnTo>
                  <a:cubicBezTo>
                    <a:pt x="53438" y="62770"/>
                    <a:pt x="53438" y="62632"/>
                    <a:pt x="53300" y="62356"/>
                  </a:cubicBezTo>
                  <a:lnTo>
                    <a:pt x="53300" y="62217"/>
                  </a:lnTo>
                  <a:lnTo>
                    <a:pt x="53300" y="59625"/>
                  </a:lnTo>
                  <a:lnTo>
                    <a:pt x="53300" y="59037"/>
                  </a:lnTo>
                  <a:lnTo>
                    <a:pt x="53300" y="58761"/>
                  </a:lnTo>
                  <a:cubicBezTo>
                    <a:pt x="53576" y="58761"/>
                    <a:pt x="53853" y="58623"/>
                    <a:pt x="54164" y="58623"/>
                  </a:cubicBezTo>
                  <a:close/>
                  <a:moveTo>
                    <a:pt x="38298" y="0"/>
                  </a:moveTo>
                  <a:cubicBezTo>
                    <a:pt x="36432" y="0"/>
                    <a:pt x="34565" y="139"/>
                    <a:pt x="32561" y="277"/>
                  </a:cubicBezTo>
                  <a:cubicBezTo>
                    <a:pt x="30971" y="415"/>
                    <a:pt x="29381" y="553"/>
                    <a:pt x="27791" y="726"/>
                  </a:cubicBezTo>
                  <a:cubicBezTo>
                    <a:pt x="27065" y="726"/>
                    <a:pt x="26374" y="864"/>
                    <a:pt x="25509" y="864"/>
                  </a:cubicBezTo>
                  <a:cubicBezTo>
                    <a:pt x="24784" y="1003"/>
                    <a:pt x="23919" y="1141"/>
                    <a:pt x="23194" y="1141"/>
                  </a:cubicBezTo>
                  <a:cubicBezTo>
                    <a:pt x="21604" y="1417"/>
                    <a:pt x="20014" y="1590"/>
                    <a:pt x="18424" y="1867"/>
                  </a:cubicBezTo>
                  <a:cubicBezTo>
                    <a:pt x="17732" y="1867"/>
                    <a:pt x="16868" y="2005"/>
                    <a:pt x="16142" y="2005"/>
                  </a:cubicBezTo>
                  <a:cubicBezTo>
                    <a:pt x="15693" y="2005"/>
                    <a:pt x="15416" y="2005"/>
                    <a:pt x="14967" y="2143"/>
                  </a:cubicBezTo>
                  <a:lnTo>
                    <a:pt x="13550" y="2143"/>
                  </a:lnTo>
                  <a:cubicBezTo>
                    <a:pt x="13412" y="2143"/>
                    <a:pt x="13412" y="2143"/>
                    <a:pt x="13239" y="2282"/>
                  </a:cubicBezTo>
                  <a:cubicBezTo>
                    <a:pt x="13101" y="2282"/>
                    <a:pt x="13101" y="2454"/>
                    <a:pt x="12962" y="2593"/>
                  </a:cubicBezTo>
                  <a:lnTo>
                    <a:pt x="12824" y="2593"/>
                  </a:lnTo>
                  <a:cubicBezTo>
                    <a:pt x="12824" y="2731"/>
                    <a:pt x="12686" y="2731"/>
                    <a:pt x="12686" y="2731"/>
                  </a:cubicBezTo>
                  <a:cubicBezTo>
                    <a:pt x="12236" y="3146"/>
                    <a:pt x="11960" y="3457"/>
                    <a:pt x="11683" y="3872"/>
                  </a:cubicBezTo>
                  <a:cubicBezTo>
                    <a:pt x="10646" y="4874"/>
                    <a:pt x="9782" y="5911"/>
                    <a:pt x="9091" y="7052"/>
                  </a:cubicBezTo>
                  <a:cubicBezTo>
                    <a:pt x="8365" y="7916"/>
                    <a:pt x="7777" y="8780"/>
                    <a:pt x="7190" y="9782"/>
                  </a:cubicBezTo>
                  <a:cubicBezTo>
                    <a:pt x="6913" y="10232"/>
                    <a:pt x="6637" y="10646"/>
                    <a:pt x="6326" y="11234"/>
                  </a:cubicBezTo>
                  <a:cubicBezTo>
                    <a:pt x="6049" y="11649"/>
                    <a:pt x="5911" y="12098"/>
                    <a:pt x="5634" y="12513"/>
                  </a:cubicBezTo>
                  <a:cubicBezTo>
                    <a:pt x="5462" y="12651"/>
                    <a:pt x="5462" y="12824"/>
                    <a:pt x="5323" y="12824"/>
                  </a:cubicBezTo>
                  <a:lnTo>
                    <a:pt x="5323" y="13100"/>
                  </a:lnTo>
                  <a:lnTo>
                    <a:pt x="5323" y="13377"/>
                  </a:lnTo>
                  <a:lnTo>
                    <a:pt x="5323" y="13515"/>
                  </a:lnTo>
                  <a:cubicBezTo>
                    <a:pt x="5185" y="13515"/>
                    <a:pt x="5185" y="13688"/>
                    <a:pt x="5323" y="13688"/>
                  </a:cubicBezTo>
                  <a:cubicBezTo>
                    <a:pt x="5911" y="15555"/>
                    <a:pt x="6637" y="17421"/>
                    <a:pt x="7190" y="19288"/>
                  </a:cubicBezTo>
                  <a:cubicBezTo>
                    <a:pt x="7052" y="19288"/>
                    <a:pt x="6775" y="19426"/>
                    <a:pt x="6637" y="19564"/>
                  </a:cubicBezTo>
                  <a:cubicBezTo>
                    <a:pt x="5911" y="19737"/>
                    <a:pt x="5323" y="20013"/>
                    <a:pt x="4597" y="20152"/>
                  </a:cubicBezTo>
                  <a:cubicBezTo>
                    <a:pt x="3319" y="20428"/>
                    <a:pt x="1867" y="20739"/>
                    <a:pt x="450" y="20878"/>
                  </a:cubicBezTo>
                  <a:lnTo>
                    <a:pt x="450" y="21016"/>
                  </a:lnTo>
                  <a:cubicBezTo>
                    <a:pt x="139" y="21016"/>
                    <a:pt x="0" y="21154"/>
                    <a:pt x="0" y="21465"/>
                  </a:cubicBezTo>
                  <a:lnTo>
                    <a:pt x="0" y="21742"/>
                  </a:lnTo>
                  <a:cubicBezTo>
                    <a:pt x="864" y="24058"/>
                    <a:pt x="1590" y="26339"/>
                    <a:pt x="2316" y="28793"/>
                  </a:cubicBezTo>
                  <a:cubicBezTo>
                    <a:pt x="3042" y="31247"/>
                    <a:pt x="3733" y="33563"/>
                    <a:pt x="4597" y="35982"/>
                  </a:cubicBezTo>
                  <a:cubicBezTo>
                    <a:pt x="4770" y="35982"/>
                    <a:pt x="4909" y="36155"/>
                    <a:pt x="4909" y="36155"/>
                  </a:cubicBezTo>
                  <a:lnTo>
                    <a:pt x="5185" y="36155"/>
                  </a:lnTo>
                  <a:cubicBezTo>
                    <a:pt x="5323" y="35982"/>
                    <a:pt x="5462" y="35982"/>
                    <a:pt x="5462" y="35844"/>
                  </a:cubicBezTo>
                  <a:lnTo>
                    <a:pt x="5462" y="35706"/>
                  </a:lnTo>
                  <a:lnTo>
                    <a:pt x="5462" y="35568"/>
                  </a:lnTo>
                  <a:lnTo>
                    <a:pt x="5323" y="35429"/>
                  </a:lnTo>
                  <a:cubicBezTo>
                    <a:pt x="5185" y="34842"/>
                    <a:pt x="5047" y="34254"/>
                    <a:pt x="4770" y="33701"/>
                  </a:cubicBezTo>
                  <a:cubicBezTo>
                    <a:pt x="4321" y="32526"/>
                    <a:pt x="4044" y="31385"/>
                    <a:pt x="3595" y="30106"/>
                  </a:cubicBezTo>
                  <a:cubicBezTo>
                    <a:pt x="3457" y="29657"/>
                    <a:pt x="3319" y="29069"/>
                    <a:pt x="3180" y="28516"/>
                  </a:cubicBezTo>
                  <a:cubicBezTo>
                    <a:pt x="2869" y="27514"/>
                    <a:pt x="2454" y="26339"/>
                    <a:pt x="2178" y="25336"/>
                  </a:cubicBezTo>
                  <a:cubicBezTo>
                    <a:pt x="2178" y="25198"/>
                    <a:pt x="2005" y="25060"/>
                    <a:pt x="2005" y="24922"/>
                  </a:cubicBezTo>
                  <a:cubicBezTo>
                    <a:pt x="1867" y="24472"/>
                    <a:pt x="1729" y="24058"/>
                    <a:pt x="1590" y="23608"/>
                  </a:cubicBezTo>
                  <a:cubicBezTo>
                    <a:pt x="1590" y="23470"/>
                    <a:pt x="1452" y="23332"/>
                    <a:pt x="1452" y="23193"/>
                  </a:cubicBezTo>
                  <a:cubicBezTo>
                    <a:pt x="1314" y="22744"/>
                    <a:pt x="1141" y="22329"/>
                    <a:pt x="1003" y="22018"/>
                  </a:cubicBezTo>
                  <a:lnTo>
                    <a:pt x="1003" y="21742"/>
                  </a:lnTo>
                  <a:cubicBezTo>
                    <a:pt x="1867" y="21603"/>
                    <a:pt x="2731" y="21465"/>
                    <a:pt x="3457" y="21292"/>
                  </a:cubicBezTo>
                  <a:cubicBezTo>
                    <a:pt x="3733" y="21292"/>
                    <a:pt x="4044" y="21154"/>
                    <a:pt x="4321" y="21154"/>
                  </a:cubicBezTo>
                  <a:cubicBezTo>
                    <a:pt x="4909" y="21016"/>
                    <a:pt x="5634" y="20739"/>
                    <a:pt x="6187" y="20601"/>
                  </a:cubicBezTo>
                  <a:cubicBezTo>
                    <a:pt x="6637" y="20428"/>
                    <a:pt x="7052" y="20290"/>
                    <a:pt x="7501" y="20152"/>
                  </a:cubicBezTo>
                  <a:cubicBezTo>
                    <a:pt x="7916" y="21016"/>
                    <a:pt x="8227" y="22018"/>
                    <a:pt x="8503" y="23021"/>
                  </a:cubicBezTo>
                  <a:cubicBezTo>
                    <a:pt x="8642" y="23021"/>
                    <a:pt x="8642" y="23193"/>
                    <a:pt x="8642" y="23332"/>
                  </a:cubicBezTo>
                  <a:cubicBezTo>
                    <a:pt x="10093" y="27341"/>
                    <a:pt x="11683" y="31385"/>
                    <a:pt x="13101" y="35291"/>
                  </a:cubicBezTo>
                  <a:cubicBezTo>
                    <a:pt x="13965" y="37296"/>
                    <a:pt x="14691" y="39162"/>
                    <a:pt x="15416" y="41167"/>
                  </a:cubicBezTo>
                  <a:lnTo>
                    <a:pt x="15555" y="41478"/>
                  </a:lnTo>
                  <a:cubicBezTo>
                    <a:pt x="15831" y="42342"/>
                    <a:pt x="16142" y="43207"/>
                    <a:pt x="16557" y="44071"/>
                  </a:cubicBezTo>
                  <a:lnTo>
                    <a:pt x="16557" y="44209"/>
                  </a:lnTo>
                  <a:lnTo>
                    <a:pt x="16557" y="44347"/>
                  </a:lnTo>
                  <a:cubicBezTo>
                    <a:pt x="16868" y="44624"/>
                    <a:pt x="17006" y="45073"/>
                    <a:pt x="17145" y="45350"/>
                  </a:cubicBezTo>
                  <a:lnTo>
                    <a:pt x="17283" y="45937"/>
                  </a:lnTo>
                  <a:cubicBezTo>
                    <a:pt x="17559" y="46663"/>
                    <a:pt x="17870" y="47389"/>
                    <a:pt x="18285" y="48080"/>
                  </a:cubicBezTo>
                  <a:lnTo>
                    <a:pt x="18285" y="48391"/>
                  </a:lnTo>
                  <a:cubicBezTo>
                    <a:pt x="18424" y="48806"/>
                    <a:pt x="18735" y="49117"/>
                    <a:pt x="18873" y="49532"/>
                  </a:cubicBezTo>
                  <a:cubicBezTo>
                    <a:pt x="19149" y="50120"/>
                    <a:pt x="19460" y="50845"/>
                    <a:pt x="19737" y="51398"/>
                  </a:cubicBezTo>
                  <a:cubicBezTo>
                    <a:pt x="19737" y="51537"/>
                    <a:pt x="19737" y="51710"/>
                    <a:pt x="19875" y="51710"/>
                  </a:cubicBezTo>
                  <a:cubicBezTo>
                    <a:pt x="19875" y="51986"/>
                    <a:pt x="20014" y="52263"/>
                    <a:pt x="20152" y="52574"/>
                  </a:cubicBezTo>
                  <a:cubicBezTo>
                    <a:pt x="20325" y="52850"/>
                    <a:pt x="20463" y="52988"/>
                    <a:pt x="20601" y="53265"/>
                  </a:cubicBezTo>
                  <a:cubicBezTo>
                    <a:pt x="20601" y="53438"/>
                    <a:pt x="20601" y="53576"/>
                    <a:pt x="20739" y="53576"/>
                  </a:cubicBezTo>
                  <a:cubicBezTo>
                    <a:pt x="20878" y="53991"/>
                    <a:pt x="21016" y="54302"/>
                    <a:pt x="21189" y="54717"/>
                  </a:cubicBezTo>
                  <a:cubicBezTo>
                    <a:pt x="21465" y="55166"/>
                    <a:pt x="21604" y="55581"/>
                    <a:pt x="21880" y="56030"/>
                  </a:cubicBezTo>
                  <a:cubicBezTo>
                    <a:pt x="22191" y="56583"/>
                    <a:pt x="22468" y="57309"/>
                    <a:pt x="22917" y="57897"/>
                  </a:cubicBezTo>
                  <a:cubicBezTo>
                    <a:pt x="22917" y="58035"/>
                    <a:pt x="22917" y="58035"/>
                    <a:pt x="23055" y="58173"/>
                  </a:cubicBezTo>
                  <a:lnTo>
                    <a:pt x="23055" y="58311"/>
                  </a:lnTo>
                  <a:lnTo>
                    <a:pt x="23194" y="58450"/>
                  </a:lnTo>
                  <a:lnTo>
                    <a:pt x="23194" y="58623"/>
                  </a:lnTo>
                  <a:cubicBezTo>
                    <a:pt x="23332" y="58761"/>
                    <a:pt x="23470" y="58899"/>
                    <a:pt x="23470" y="59176"/>
                  </a:cubicBezTo>
                  <a:lnTo>
                    <a:pt x="23608" y="59176"/>
                  </a:lnTo>
                  <a:cubicBezTo>
                    <a:pt x="23608" y="59487"/>
                    <a:pt x="23781" y="59625"/>
                    <a:pt x="23781" y="59763"/>
                  </a:cubicBezTo>
                  <a:cubicBezTo>
                    <a:pt x="23919" y="59901"/>
                    <a:pt x="23919" y="60040"/>
                    <a:pt x="24058" y="60040"/>
                  </a:cubicBezTo>
                  <a:lnTo>
                    <a:pt x="24196" y="60040"/>
                  </a:lnTo>
                  <a:cubicBezTo>
                    <a:pt x="24334" y="60178"/>
                    <a:pt x="24334" y="60178"/>
                    <a:pt x="24472" y="60178"/>
                  </a:cubicBezTo>
                  <a:lnTo>
                    <a:pt x="25060" y="60178"/>
                  </a:lnTo>
                  <a:cubicBezTo>
                    <a:pt x="27791" y="60351"/>
                    <a:pt x="30971" y="60489"/>
                    <a:pt x="34151" y="60489"/>
                  </a:cubicBezTo>
                  <a:lnTo>
                    <a:pt x="36155" y="60489"/>
                  </a:lnTo>
                  <a:cubicBezTo>
                    <a:pt x="38160" y="60351"/>
                    <a:pt x="40027" y="60351"/>
                    <a:pt x="41928" y="60178"/>
                  </a:cubicBezTo>
                  <a:lnTo>
                    <a:pt x="42481" y="60178"/>
                  </a:lnTo>
                  <a:cubicBezTo>
                    <a:pt x="42619" y="60178"/>
                    <a:pt x="42930" y="60040"/>
                    <a:pt x="43068" y="60040"/>
                  </a:cubicBezTo>
                  <a:lnTo>
                    <a:pt x="43345" y="60040"/>
                  </a:lnTo>
                  <a:cubicBezTo>
                    <a:pt x="43794" y="60040"/>
                    <a:pt x="44071" y="60040"/>
                    <a:pt x="44347" y="59901"/>
                  </a:cubicBezTo>
                  <a:lnTo>
                    <a:pt x="44520" y="59901"/>
                  </a:lnTo>
                  <a:cubicBezTo>
                    <a:pt x="45073" y="59901"/>
                    <a:pt x="45523" y="59901"/>
                    <a:pt x="46076" y="59763"/>
                  </a:cubicBezTo>
                  <a:cubicBezTo>
                    <a:pt x="46525" y="59763"/>
                    <a:pt x="46940" y="59763"/>
                    <a:pt x="47251" y="59625"/>
                  </a:cubicBezTo>
                  <a:lnTo>
                    <a:pt x="47527" y="59625"/>
                  </a:lnTo>
                  <a:cubicBezTo>
                    <a:pt x="49117" y="59487"/>
                    <a:pt x="50846" y="59176"/>
                    <a:pt x="52436" y="58899"/>
                  </a:cubicBezTo>
                  <a:lnTo>
                    <a:pt x="52436" y="59037"/>
                  </a:lnTo>
                  <a:lnTo>
                    <a:pt x="52436" y="59763"/>
                  </a:lnTo>
                  <a:cubicBezTo>
                    <a:pt x="52436" y="61491"/>
                    <a:pt x="52574" y="63220"/>
                    <a:pt x="52712" y="64948"/>
                  </a:cubicBezTo>
                  <a:lnTo>
                    <a:pt x="52712" y="65086"/>
                  </a:lnTo>
                  <a:cubicBezTo>
                    <a:pt x="52712" y="66227"/>
                    <a:pt x="52850" y="67402"/>
                    <a:pt x="52989" y="68681"/>
                  </a:cubicBezTo>
                  <a:lnTo>
                    <a:pt x="52712" y="68681"/>
                  </a:lnTo>
                  <a:cubicBezTo>
                    <a:pt x="51848" y="68681"/>
                    <a:pt x="50846" y="68681"/>
                    <a:pt x="49982" y="68819"/>
                  </a:cubicBezTo>
                  <a:cubicBezTo>
                    <a:pt x="47977" y="68819"/>
                    <a:pt x="45937" y="68992"/>
                    <a:pt x="44071" y="69130"/>
                  </a:cubicBezTo>
                  <a:cubicBezTo>
                    <a:pt x="43345" y="69130"/>
                    <a:pt x="42619" y="69269"/>
                    <a:pt x="41928" y="69269"/>
                  </a:cubicBezTo>
                  <a:cubicBezTo>
                    <a:pt x="40891" y="69407"/>
                    <a:pt x="39750" y="69407"/>
                    <a:pt x="38610" y="69545"/>
                  </a:cubicBezTo>
                  <a:lnTo>
                    <a:pt x="36155" y="69683"/>
                  </a:lnTo>
                  <a:lnTo>
                    <a:pt x="35430" y="69683"/>
                  </a:lnTo>
                  <a:lnTo>
                    <a:pt x="34842" y="69856"/>
                  </a:lnTo>
                  <a:lnTo>
                    <a:pt x="33840" y="69856"/>
                  </a:lnTo>
                  <a:cubicBezTo>
                    <a:pt x="32699" y="69994"/>
                    <a:pt x="31558" y="69994"/>
                    <a:pt x="30521" y="70133"/>
                  </a:cubicBezTo>
                  <a:cubicBezTo>
                    <a:pt x="28240" y="70271"/>
                    <a:pt x="26201" y="70409"/>
                    <a:pt x="24196" y="70720"/>
                  </a:cubicBezTo>
                  <a:cubicBezTo>
                    <a:pt x="23194" y="70859"/>
                    <a:pt x="22191" y="70859"/>
                    <a:pt x="21189" y="70997"/>
                  </a:cubicBezTo>
                  <a:lnTo>
                    <a:pt x="20878" y="70997"/>
                  </a:lnTo>
                  <a:cubicBezTo>
                    <a:pt x="20463" y="71135"/>
                    <a:pt x="20014" y="71135"/>
                    <a:pt x="19599" y="71273"/>
                  </a:cubicBezTo>
                  <a:lnTo>
                    <a:pt x="18873" y="71273"/>
                  </a:lnTo>
                  <a:cubicBezTo>
                    <a:pt x="18873" y="71412"/>
                    <a:pt x="18735" y="71412"/>
                    <a:pt x="18735" y="71412"/>
                  </a:cubicBezTo>
                  <a:lnTo>
                    <a:pt x="17870" y="71412"/>
                  </a:lnTo>
                  <a:cubicBezTo>
                    <a:pt x="17421" y="70271"/>
                    <a:pt x="17006" y="69269"/>
                    <a:pt x="16695" y="68128"/>
                  </a:cubicBezTo>
                  <a:cubicBezTo>
                    <a:pt x="16281" y="66953"/>
                    <a:pt x="15831" y="65812"/>
                    <a:pt x="15416" y="64810"/>
                  </a:cubicBezTo>
                  <a:lnTo>
                    <a:pt x="15278" y="64499"/>
                  </a:lnTo>
                  <a:cubicBezTo>
                    <a:pt x="14829" y="63220"/>
                    <a:pt x="14414" y="62079"/>
                    <a:pt x="13965" y="60766"/>
                  </a:cubicBezTo>
                  <a:cubicBezTo>
                    <a:pt x="13239" y="58623"/>
                    <a:pt x="12547" y="56894"/>
                    <a:pt x="12098" y="55304"/>
                  </a:cubicBezTo>
                  <a:cubicBezTo>
                    <a:pt x="11960" y="54993"/>
                    <a:pt x="11822" y="54578"/>
                    <a:pt x="11683" y="54129"/>
                  </a:cubicBezTo>
                  <a:cubicBezTo>
                    <a:pt x="11372" y="53127"/>
                    <a:pt x="11096" y="52263"/>
                    <a:pt x="10819" y="51260"/>
                  </a:cubicBezTo>
                  <a:cubicBezTo>
                    <a:pt x="10646" y="50845"/>
                    <a:pt x="10508" y="50396"/>
                    <a:pt x="10370" y="49981"/>
                  </a:cubicBezTo>
                  <a:lnTo>
                    <a:pt x="10232" y="49670"/>
                  </a:lnTo>
                  <a:cubicBezTo>
                    <a:pt x="9091" y="45799"/>
                    <a:pt x="7916" y="41893"/>
                    <a:pt x="6499" y="38022"/>
                  </a:cubicBezTo>
                  <a:cubicBezTo>
                    <a:pt x="6326" y="38022"/>
                    <a:pt x="6187" y="37884"/>
                    <a:pt x="6187" y="37884"/>
                  </a:cubicBezTo>
                  <a:lnTo>
                    <a:pt x="5773" y="37884"/>
                  </a:lnTo>
                  <a:lnTo>
                    <a:pt x="5773" y="38022"/>
                  </a:lnTo>
                  <a:cubicBezTo>
                    <a:pt x="5634" y="38022"/>
                    <a:pt x="5634" y="38022"/>
                    <a:pt x="5634" y="38160"/>
                  </a:cubicBezTo>
                  <a:lnTo>
                    <a:pt x="5634" y="38437"/>
                  </a:lnTo>
                  <a:cubicBezTo>
                    <a:pt x="5773" y="38886"/>
                    <a:pt x="5911" y="39162"/>
                    <a:pt x="6049" y="39439"/>
                  </a:cubicBezTo>
                  <a:cubicBezTo>
                    <a:pt x="7363" y="42895"/>
                    <a:pt x="8365" y="46525"/>
                    <a:pt x="9506" y="50120"/>
                  </a:cubicBezTo>
                  <a:cubicBezTo>
                    <a:pt x="10093" y="51848"/>
                    <a:pt x="10646" y="53714"/>
                    <a:pt x="11234" y="55443"/>
                  </a:cubicBezTo>
                  <a:cubicBezTo>
                    <a:pt x="11822" y="57309"/>
                    <a:pt x="12375" y="59037"/>
                    <a:pt x="13101" y="60904"/>
                  </a:cubicBezTo>
                  <a:cubicBezTo>
                    <a:pt x="14414" y="64499"/>
                    <a:pt x="15693" y="68128"/>
                    <a:pt x="17006" y="71723"/>
                  </a:cubicBezTo>
                  <a:cubicBezTo>
                    <a:pt x="17006" y="71999"/>
                    <a:pt x="17283" y="72276"/>
                    <a:pt x="17421" y="72276"/>
                  </a:cubicBezTo>
                  <a:lnTo>
                    <a:pt x="18735" y="72276"/>
                  </a:lnTo>
                  <a:cubicBezTo>
                    <a:pt x="19149" y="72137"/>
                    <a:pt x="19599" y="72137"/>
                    <a:pt x="20014" y="71999"/>
                  </a:cubicBezTo>
                  <a:cubicBezTo>
                    <a:pt x="20463" y="71999"/>
                    <a:pt x="21016" y="71861"/>
                    <a:pt x="21465" y="71861"/>
                  </a:cubicBezTo>
                  <a:cubicBezTo>
                    <a:pt x="21880" y="71861"/>
                    <a:pt x="22468" y="71723"/>
                    <a:pt x="22917" y="71723"/>
                  </a:cubicBezTo>
                  <a:cubicBezTo>
                    <a:pt x="24784" y="71412"/>
                    <a:pt x="26788" y="71273"/>
                    <a:pt x="28655" y="71135"/>
                  </a:cubicBezTo>
                  <a:cubicBezTo>
                    <a:pt x="32561" y="70859"/>
                    <a:pt x="36294" y="70547"/>
                    <a:pt x="40200" y="70271"/>
                  </a:cubicBezTo>
                  <a:cubicBezTo>
                    <a:pt x="43207" y="69994"/>
                    <a:pt x="46248" y="69856"/>
                    <a:pt x="49256" y="69683"/>
                  </a:cubicBezTo>
                  <a:lnTo>
                    <a:pt x="49117" y="69683"/>
                  </a:lnTo>
                  <a:cubicBezTo>
                    <a:pt x="50569" y="69545"/>
                    <a:pt x="51848" y="69545"/>
                    <a:pt x="53162" y="69545"/>
                  </a:cubicBezTo>
                  <a:cubicBezTo>
                    <a:pt x="53300" y="69683"/>
                    <a:pt x="53300" y="69683"/>
                    <a:pt x="53438" y="69683"/>
                  </a:cubicBezTo>
                  <a:lnTo>
                    <a:pt x="53715" y="69683"/>
                  </a:lnTo>
                  <a:cubicBezTo>
                    <a:pt x="54890" y="68543"/>
                    <a:pt x="55892" y="67402"/>
                    <a:pt x="56895" y="66227"/>
                  </a:cubicBezTo>
                  <a:cubicBezTo>
                    <a:pt x="57033" y="66227"/>
                    <a:pt x="57033" y="66089"/>
                    <a:pt x="57033" y="66089"/>
                  </a:cubicBezTo>
                  <a:cubicBezTo>
                    <a:pt x="59902" y="62943"/>
                    <a:pt x="62805" y="59763"/>
                    <a:pt x="65536" y="56445"/>
                  </a:cubicBezTo>
                  <a:lnTo>
                    <a:pt x="65536" y="56307"/>
                  </a:lnTo>
                  <a:cubicBezTo>
                    <a:pt x="67126" y="56030"/>
                    <a:pt x="68543" y="55719"/>
                    <a:pt x="69995" y="55304"/>
                  </a:cubicBezTo>
                  <a:cubicBezTo>
                    <a:pt x="70721" y="55166"/>
                    <a:pt x="71446" y="54855"/>
                    <a:pt x="72000" y="54578"/>
                  </a:cubicBezTo>
                  <a:cubicBezTo>
                    <a:pt x="72311" y="54440"/>
                    <a:pt x="72449" y="54302"/>
                    <a:pt x="72587" y="54129"/>
                  </a:cubicBezTo>
                  <a:cubicBezTo>
                    <a:pt x="72725" y="53991"/>
                    <a:pt x="72725" y="53991"/>
                    <a:pt x="72864" y="53853"/>
                  </a:cubicBezTo>
                  <a:lnTo>
                    <a:pt x="72864" y="53714"/>
                  </a:lnTo>
                  <a:cubicBezTo>
                    <a:pt x="72864" y="53438"/>
                    <a:pt x="72864" y="53265"/>
                    <a:pt x="72725" y="53127"/>
                  </a:cubicBezTo>
                  <a:cubicBezTo>
                    <a:pt x="72864" y="53127"/>
                    <a:pt x="72864" y="52988"/>
                    <a:pt x="72725" y="52850"/>
                  </a:cubicBezTo>
                  <a:cubicBezTo>
                    <a:pt x="70444" y="45488"/>
                    <a:pt x="67990" y="38160"/>
                    <a:pt x="65674" y="30659"/>
                  </a:cubicBezTo>
                  <a:cubicBezTo>
                    <a:pt x="65398" y="29795"/>
                    <a:pt x="65086" y="28931"/>
                    <a:pt x="64810" y="27929"/>
                  </a:cubicBezTo>
                  <a:cubicBezTo>
                    <a:pt x="64533" y="27065"/>
                    <a:pt x="64222" y="26201"/>
                    <a:pt x="63808" y="25336"/>
                  </a:cubicBezTo>
                  <a:cubicBezTo>
                    <a:pt x="63808" y="25198"/>
                    <a:pt x="63808" y="25060"/>
                    <a:pt x="63669" y="24922"/>
                  </a:cubicBezTo>
                  <a:cubicBezTo>
                    <a:pt x="63082" y="23332"/>
                    <a:pt x="62494" y="21742"/>
                    <a:pt x="61941" y="20152"/>
                  </a:cubicBezTo>
                  <a:cubicBezTo>
                    <a:pt x="60489" y="16557"/>
                    <a:pt x="59210" y="13100"/>
                    <a:pt x="57759" y="9644"/>
                  </a:cubicBezTo>
                  <a:cubicBezTo>
                    <a:pt x="57171" y="8192"/>
                    <a:pt x="56756" y="6775"/>
                    <a:pt x="56169" y="5462"/>
                  </a:cubicBezTo>
                  <a:cubicBezTo>
                    <a:pt x="55754" y="4321"/>
                    <a:pt x="55443" y="3146"/>
                    <a:pt x="55028" y="2005"/>
                  </a:cubicBezTo>
                  <a:cubicBezTo>
                    <a:pt x="55028" y="1867"/>
                    <a:pt x="54890" y="1729"/>
                    <a:pt x="54717" y="1729"/>
                  </a:cubicBezTo>
                  <a:cubicBezTo>
                    <a:pt x="54579" y="1590"/>
                    <a:pt x="54579" y="1590"/>
                    <a:pt x="54440" y="1590"/>
                  </a:cubicBezTo>
                  <a:cubicBezTo>
                    <a:pt x="52850" y="1141"/>
                    <a:pt x="51122" y="864"/>
                    <a:pt x="49394" y="553"/>
                  </a:cubicBezTo>
                  <a:cubicBezTo>
                    <a:pt x="47666" y="415"/>
                    <a:pt x="45799" y="139"/>
                    <a:pt x="43933" y="139"/>
                  </a:cubicBezTo>
                  <a:cubicBezTo>
                    <a:pt x="42792" y="0"/>
                    <a:pt x="41617" y="0"/>
                    <a:pt x="40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4097079" y="3225357"/>
              <a:ext cx="1179523" cy="1055348"/>
            </a:xfrm>
            <a:custGeom>
              <a:avLst/>
              <a:gdLst/>
              <a:ahLst/>
              <a:cxnLst/>
              <a:rect l="l" t="t" r="r" b="b"/>
              <a:pathLst>
                <a:path w="65675" h="58761" extrusionOk="0">
                  <a:moveTo>
                    <a:pt x="43207" y="4183"/>
                  </a:moveTo>
                  <a:cubicBezTo>
                    <a:pt x="43518" y="4183"/>
                    <a:pt x="43657" y="4183"/>
                    <a:pt x="43657" y="4321"/>
                  </a:cubicBezTo>
                  <a:cubicBezTo>
                    <a:pt x="43795" y="4321"/>
                    <a:pt x="43795" y="4459"/>
                    <a:pt x="43795" y="4736"/>
                  </a:cubicBezTo>
                  <a:cubicBezTo>
                    <a:pt x="43795" y="4874"/>
                    <a:pt x="43795" y="5047"/>
                    <a:pt x="43657" y="5047"/>
                  </a:cubicBezTo>
                  <a:cubicBezTo>
                    <a:pt x="43518" y="5185"/>
                    <a:pt x="43380" y="5185"/>
                    <a:pt x="43207" y="5185"/>
                  </a:cubicBezTo>
                  <a:cubicBezTo>
                    <a:pt x="41790" y="5462"/>
                    <a:pt x="40062" y="5600"/>
                    <a:pt x="38333" y="5738"/>
                  </a:cubicBezTo>
                  <a:lnTo>
                    <a:pt x="37158" y="5911"/>
                  </a:lnTo>
                  <a:cubicBezTo>
                    <a:pt x="37020" y="6049"/>
                    <a:pt x="37020" y="6049"/>
                    <a:pt x="36882" y="6049"/>
                  </a:cubicBezTo>
                  <a:lnTo>
                    <a:pt x="36294" y="6049"/>
                  </a:lnTo>
                  <a:cubicBezTo>
                    <a:pt x="35153" y="6188"/>
                    <a:pt x="34013" y="6326"/>
                    <a:pt x="33010" y="6464"/>
                  </a:cubicBezTo>
                  <a:lnTo>
                    <a:pt x="32838" y="6602"/>
                  </a:lnTo>
                  <a:lnTo>
                    <a:pt x="32699" y="6602"/>
                  </a:lnTo>
                  <a:cubicBezTo>
                    <a:pt x="30245" y="6913"/>
                    <a:pt x="27964" y="7190"/>
                    <a:pt x="25510" y="7639"/>
                  </a:cubicBezTo>
                  <a:cubicBezTo>
                    <a:pt x="21604" y="8054"/>
                    <a:pt x="17733" y="8331"/>
                    <a:pt x="13827" y="8331"/>
                  </a:cubicBezTo>
                  <a:cubicBezTo>
                    <a:pt x="13412" y="8331"/>
                    <a:pt x="13135" y="8054"/>
                    <a:pt x="13135" y="7778"/>
                  </a:cubicBezTo>
                  <a:cubicBezTo>
                    <a:pt x="13135" y="7466"/>
                    <a:pt x="13412" y="7190"/>
                    <a:pt x="13689" y="7190"/>
                  </a:cubicBezTo>
                  <a:cubicBezTo>
                    <a:pt x="16730" y="7190"/>
                    <a:pt x="19737" y="7052"/>
                    <a:pt x="23505" y="6602"/>
                  </a:cubicBezTo>
                  <a:cubicBezTo>
                    <a:pt x="24369" y="6464"/>
                    <a:pt x="25372" y="6464"/>
                    <a:pt x="26236" y="6326"/>
                  </a:cubicBezTo>
                  <a:cubicBezTo>
                    <a:pt x="26789" y="6188"/>
                    <a:pt x="27238" y="6188"/>
                    <a:pt x="27826" y="6188"/>
                  </a:cubicBezTo>
                  <a:cubicBezTo>
                    <a:pt x="27964" y="6049"/>
                    <a:pt x="28102" y="6049"/>
                    <a:pt x="28379" y="6049"/>
                  </a:cubicBezTo>
                  <a:lnTo>
                    <a:pt x="28517" y="6049"/>
                  </a:lnTo>
                  <a:lnTo>
                    <a:pt x="28828" y="5911"/>
                  </a:lnTo>
                  <a:lnTo>
                    <a:pt x="29243" y="5911"/>
                  </a:lnTo>
                  <a:cubicBezTo>
                    <a:pt x="30107" y="5738"/>
                    <a:pt x="31109" y="5600"/>
                    <a:pt x="31973" y="5462"/>
                  </a:cubicBezTo>
                  <a:lnTo>
                    <a:pt x="32699" y="5462"/>
                  </a:lnTo>
                  <a:cubicBezTo>
                    <a:pt x="34013" y="5185"/>
                    <a:pt x="35430" y="5047"/>
                    <a:pt x="36743" y="4874"/>
                  </a:cubicBezTo>
                  <a:lnTo>
                    <a:pt x="36882" y="4874"/>
                  </a:lnTo>
                  <a:cubicBezTo>
                    <a:pt x="38022" y="4736"/>
                    <a:pt x="39059" y="4598"/>
                    <a:pt x="39923" y="4459"/>
                  </a:cubicBezTo>
                  <a:cubicBezTo>
                    <a:pt x="40338" y="4459"/>
                    <a:pt x="40788" y="4321"/>
                    <a:pt x="41202" y="4321"/>
                  </a:cubicBezTo>
                  <a:cubicBezTo>
                    <a:pt x="41928" y="4183"/>
                    <a:pt x="42654" y="4183"/>
                    <a:pt x="43207" y="4183"/>
                  </a:cubicBezTo>
                  <a:close/>
                  <a:moveTo>
                    <a:pt x="44935" y="9056"/>
                  </a:moveTo>
                  <a:cubicBezTo>
                    <a:pt x="45247" y="9056"/>
                    <a:pt x="45523" y="9368"/>
                    <a:pt x="45523" y="9644"/>
                  </a:cubicBezTo>
                  <a:cubicBezTo>
                    <a:pt x="45523" y="9782"/>
                    <a:pt x="45385" y="9921"/>
                    <a:pt x="45385" y="10059"/>
                  </a:cubicBezTo>
                  <a:lnTo>
                    <a:pt x="45108" y="10059"/>
                  </a:lnTo>
                  <a:cubicBezTo>
                    <a:pt x="45108" y="10232"/>
                    <a:pt x="44935" y="10232"/>
                    <a:pt x="44935" y="10232"/>
                  </a:cubicBezTo>
                  <a:cubicBezTo>
                    <a:pt x="44382" y="10232"/>
                    <a:pt x="43795" y="10232"/>
                    <a:pt x="43207" y="10370"/>
                  </a:cubicBezTo>
                  <a:cubicBezTo>
                    <a:pt x="42516" y="10508"/>
                    <a:pt x="41790" y="10646"/>
                    <a:pt x="41064" y="10646"/>
                  </a:cubicBezTo>
                  <a:lnTo>
                    <a:pt x="40926" y="10785"/>
                  </a:lnTo>
                  <a:cubicBezTo>
                    <a:pt x="40062" y="10785"/>
                    <a:pt x="39336" y="10923"/>
                    <a:pt x="38610" y="11096"/>
                  </a:cubicBezTo>
                  <a:cubicBezTo>
                    <a:pt x="37608" y="11234"/>
                    <a:pt x="36605" y="11372"/>
                    <a:pt x="35430" y="11511"/>
                  </a:cubicBezTo>
                  <a:lnTo>
                    <a:pt x="33875" y="11649"/>
                  </a:lnTo>
                  <a:lnTo>
                    <a:pt x="33702" y="11649"/>
                  </a:lnTo>
                  <a:lnTo>
                    <a:pt x="33425" y="11787"/>
                  </a:lnTo>
                  <a:lnTo>
                    <a:pt x="32699" y="11787"/>
                  </a:lnTo>
                  <a:lnTo>
                    <a:pt x="32423" y="11960"/>
                  </a:lnTo>
                  <a:lnTo>
                    <a:pt x="31973" y="11960"/>
                  </a:lnTo>
                  <a:cubicBezTo>
                    <a:pt x="30418" y="12236"/>
                    <a:pt x="28966" y="12375"/>
                    <a:pt x="27376" y="12651"/>
                  </a:cubicBezTo>
                  <a:cubicBezTo>
                    <a:pt x="25233" y="12962"/>
                    <a:pt x="23332" y="13239"/>
                    <a:pt x="21777" y="13515"/>
                  </a:cubicBezTo>
                  <a:cubicBezTo>
                    <a:pt x="21327" y="13688"/>
                    <a:pt x="20913" y="13688"/>
                    <a:pt x="20463" y="13826"/>
                  </a:cubicBezTo>
                  <a:lnTo>
                    <a:pt x="20187" y="13826"/>
                  </a:lnTo>
                  <a:cubicBezTo>
                    <a:pt x="19737" y="13965"/>
                    <a:pt x="19323" y="13965"/>
                    <a:pt x="18735" y="14103"/>
                  </a:cubicBezTo>
                  <a:cubicBezTo>
                    <a:pt x="18459" y="14241"/>
                    <a:pt x="18147" y="14241"/>
                    <a:pt x="17871" y="14241"/>
                  </a:cubicBezTo>
                  <a:cubicBezTo>
                    <a:pt x="17456" y="14379"/>
                    <a:pt x="16869" y="14552"/>
                    <a:pt x="16281" y="14691"/>
                  </a:cubicBezTo>
                  <a:lnTo>
                    <a:pt x="15417" y="14967"/>
                  </a:lnTo>
                  <a:lnTo>
                    <a:pt x="15140" y="14967"/>
                  </a:lnTo>
                  <a:cubicBezTo>
                    <a:pt x="13550" y="15416"/>
                    <a:pt x="11684" y="15831"/>
                    <a:pt x="9817" y="16108"/>
                  </a:cubicBezTo>
                  <a:cubicBezTo>
                    <a:pt x="8366" y="16419"/>
                    <a:pt x="6914" y="16695"/>
                    <a:pt x="5358" y="16834"/>
                  </a:cubicBezTo>
                  <a:cubicBezTo>
                    <a:pt x="5047" y="16834"/>
                    <a:pt x="4771" y="16557"/>
                    <a:pt x="4771" y="16281"/>
                  </a:cubicBezTo>
                  <a:cubicBezTo>
                    <a:pt x="4771" y="16108"/>
                    <a:pt x="4771" y="16108"/>
                    <a:pt x="4909" y="15969"/>
                  </a:cubicBezTo>
                  <a:lnTo>
                    <a:pt x="4909" y="15831"/>
                  </a:lnTo>
                  <a:cubicBezTo>
                    <a:pt x="5047" y="15693"/>
                    <a:pt x="5186" y="15693"/>
                    <a:pt x="5358" y="15693"/>
                  </a:cubicBezTo>
                  <a:cubicBezTo>
                    <a:pt x="5635" y="15555"/>
                    <a:pt x="5773" y="15555"/>
                    <a:pt x="6050" y="15555"/>
                  </a:cubicBezTo>
                  <a:lnTo>
                    <a:pt x="6499" y="15555"/>
                  </a:lnTo>
                  <a:cubicBezTo>
                    <a:pt x="6776" y="15555"/>
                    <a:pt x="7087" y="15416"/>
                    <a:pt x="7225" y="15416"/>
                  </a:cubicBezTo>
                  <a:lnTo>
                    <a:pt x="7501" y="15416"/>
                  </a:lnTo>
                  <a:cubicBezTo>
                    <a:pt x="9230" y="15105"/>
                    <a:pt x="10958" y="14829"/>
                    <a:pt x="12824" y="14379"/>
                  </a:cubicBezTo>
                  <a:cubicBezTo>
                    <a:pt x="13274" y="14241"/>
                    <a:pt x="13827" y="14103"/>
                    <a:pt x="14276" y="13965"/>
                  </a:cubicBezTo>
                  <a:lnTo>
                    <a:pt x="14864" y="13826"/>
                  </a:lnTo>
                  <a:lnTo>
                    <a:pt x="15002" y="13826"/>
                  </a:lnTo>
                  <a:lnTo>
                    <a:pt x="15555" y="13688"/>
                  </a:lnTo>
                  <a:cubicBezTo>
                    <a:pt x="16419" y="13515"/>
                    <a:pt x="17145" y="13239"/>
                    <a:pt x="18009" y="13101"/>
                  </a:cubicBezTo>
                  <a:cubicBezTo>
                    <a:pt x="18873" y="12962"/>
                    <a:pt x="19737" y="12651"/>
                    <a:pt x="20740" y="12513"/>
                  </a:cubicBezTo>
                  <a:lnTo>
                    <a:pt x="21051" y="12513"/>
                  </a:lnTo>
                  <a:cubicBezTo>
                    <a:pt x="21604" y="12375"/>
                    <a:pt x="22053" y="12236"/>
                    <a:pt x="22641" y="12236"/>
                  </a:cubicBezTo>
                  <a:cubicBezTo>
                    <a:pt x="23332" y="12098"/>
                    <a:pt x="24058" y="11960"/>
                    <a:pt x="24784" y="11787"/>
                  </a:cubicBezTo>
                  <a:cubicBezTo>
                    <a:pt x="25372" y="11787"/>
                    <a:pt x="26097" y="11649"/>
                    <a:pt x="26789" y="11511"/>
                  </a:cubicBezTo>
                  <a:cubicBezTo>
                    <a:pt x="27515" y="11372"/>
                    <a:pt x="28379" y="11372"/>
                    <a:pt x="29243" y="11234"/>
                  </a:cubicBezTo>
                  <a:cubicBezTo>
                    <a:pt x="30107" y="11096"/>
                    <a:pt x="30971" y="10923"/>
                    <a:pt x="31973" y="10785"/>
                  </a:cubicBezTo>
                  <a:lnTo>
                    <a:pt x="32146" y="10785"/>
                  </a:lnTo>
                  <a:lnTo>
                    <a:pt x="35153" y="10370"/>
                  </a:lnTo>
                  <a:lnTo>
                    <a:pt x="38195" y="9921"/>
                  </a:lnTo>
                  <a:cubicBezTo>
                    <a:pt x="39059" y="9921"/>
                    <a:pt x="39751" y="9782"/>
                    <a:pt x="40477" y="9644"/>
                  </a:cubicBezTo>
                  <a:cubicBezTo>
                    <a:pt x="41928" y="9368"/>
                    <a:pt x="43380" y="9195"/>
                    <a:pt x="44935" y="9056"/>
                  </a:cubicBezTo>
                  <a:close/>
                  <a:moveTo>
                    <a:pt x="47113" y="13377"/>
                  </a:moveTo>
                  <a:cubicBezTo>
                    <a:pt x="47251" y="13377"/>
                    <a:pt x="47390" y="13515"/>
                    <a:pt x="47390" y="13515"/>
                  </a:cubicBezTo>
                  <a:lnTo>
                    <a:pt x="47528" y="13688"/>
                  </a:lnTo>
                  <a:cubicBezTo>
                    <a:pt x="47528" y="13688"/>
                    <a:pt x="47701" y="13826"/>
                    <a:pt x="47701" y="13965"/>
                  </a:cubicBezTo>
                  <a:cubicBezTo>
                    <a:pt x="47701" y="14241"/>
                    <a:pt x="47390" y="14552"/>
                    <a:pt x="47113" y="14552"/>
                  </a:cubicBezTo>
                  <a:cubicBezTo>
                    <a:pt x="46525" y="14552"/>
                    <a:pt x="45972" y="14691"/>
                    <a:pt x="45385" y="14691"/>
                  </a:cubicBezTo>
                  <a:cubicBezTo>
                    <a:pt x="45108" y="14691"/>
                    <a:pt x="44797" y="14829"/>
                    <a:pt x="44521" y="14829"/>
                  </a:cubicBezTo>
                  <a:cubicBezTo>
                    <a:pt x="44071" y="14967"/>
                    <a:pt x="43657" y="14967"/>
                    <a:pt x="43069" y="15105"/>
                  </a:cubicBezTo>
                  <a:cubicBezTo>
                    <a:pt x="42792" y="15244"/>
                    <a:pt x="42516" y="15244"/>
                    <a:pt x="42205" y="15244"/>
                  </a:cubicBezTo>
                  <a:cubicBezTo>
                    <a:pt x="42205" y="15416"/>
                    <a:pt x="42067" y="15416"/>
                    <a:pt x="42067" y="15416"/>
                  </a:cubicBezTo>
                  <a:cubicBezTo>
                    <a:pt x="41790" y="15416"/>
                    <a:pt x="41479" y="15555"/>
                    <a:pt x="41202" y="15555"/>
                  </a:cubicBezTo>
                  <a:cubicBezTo>
                    <a:pt x="40788" y="15693"/>
                    <a:pt x="40338" y="15831"/>
                    <a:pt x="39923" y="15831"/>
                  </a:cubicBezTo>
                  <a:cubicBezTo>
                    <a:pt x="38887" y="16108"/>
                    <a:pt x="37884" y="16419"/>
                    <a:pt x="36882" y="16557"/>
                  </a:cubicBezTo>
                  <a:cubicBezTo>
                    <a:pt x="36156" y="16695"/>
                    <a:pt x="35430" y="16834"/>
                    <a:pt x="34739" y="16972"/>
                  </a:cubicBezTo>
                  <a:cubicBezTo>
                    <a:pt x="33287" y="17283"/>
                    <a:pt x="31835" y="17421"/>
                    <a:pt x="30245" y="17698"/>
                  </a:cubicBezTo>
                  <a:cubicBezTo>
                    <a:pt x="29554" y="17836"/>
                    <a:pt x="28828" y="18009"/>
                    <a:pt x="28102" y="18147"/>
                  </a:cubicBezTo>
                  <a:cubicBezTo>
                    <a:pt x="26374" y="18424"/>
                    <a:pt x="24507" y="18562"/>
                    <a:pt x="22779" y="18873"/>
                  </a:cubicBezTo>
                  <a:lnTo>
                    <a:pt x="22192" y="19011"/>
                  </a:lnTo>
                  <a:lnTo>
                    <a:pt x="21777" y="19011"/>
                  </a:lnTo>
                  <a:lnTo>
                    <a:pt x="21327" y="19149"/>
                  </a:lnTo>
                  <a:lnTo>
                    <a:pt x="20913" y="19149"/>
                  </a:lnTo>
                  <a:cubicBezTo>
                    <a:pt x="18147" y="19564"/>
                    <a:pt x="15002" y="20014"/>
                    <a:pt x="11822" y="20428"/>
                  </a:cubicBezTo>
                  <a:cubicBezTo>
                    <a:pt x="9817" y="20878"/>
                    <a:pt x="7640" y="21154"/>
                    <a:pt x="5635" y="21604"/>
                  </a:cubicBezTo>
                  <a:lnTo>
                    <a:pt x="5186" y="21604"/>
                  </a:lnTo>
                  <a:cubicBezTo>
                    <a:pt x="5047" y="21465"/>
                    <a:pt x="4909" y="21292"/>
                    <a:pt x="4909" y="21154"/>
                  </a:cubicBezTo>
                  <a:lnTo>
                    <a:pt x="4909" y="21016"/>
                  </a:lnTo>
                  <a:lnTo>
                    <a:pt x="4909" y="20878"/>
                  </a:lnTo>
                  <a:cubicBezTo>
                    <a:pt x="4909" y="20739"/>
                    <a:pt x="5047" y="20739"/>
                    <a:pt x="5047" y="20739"/>
                  </a:cubicBezTo>
                  <a:cubicBezTo>
                    <a:pt x="5047" y="20601"/>
                    <a:pt x="5186" y="20601"/>
                    <a:pt x="5186" y="20601"/>
                  </a:cubicBezTo>
                  <a:cubicBezTo>
                    <a:pt x="5186" y="20428"/>
                    <a:pt x="5358" y="20428"/>
                    <a:pt x="5358" y="20428"/>
                  </a:cubicBezTo>
                  <a:cubicBezTo>
                    <a:pt x="9679" y="19564"/>
                    <a:pt x="14138" y="19011"/>
                    <a:pt x="18147" y="18424"/>
                  </a:cubicBezTo>
                  <a:cubicBezTo>
                    <a:pt x="18873" y="18285"/>
                    <a:pt x="19599" y="18147"/>
                    <a:pt x="20325" y="18147"/>
                  </a:cubicBezTo>
                  <a:lnTo>
                    <a:pt x="20463" y="18009"/>
                  </a:lnTo>
                  <a:lnTo>
                    <a:pt x="21604" y="17836"/>
                  </a:lnTo>
                  <a:lnTo>
                    <a:pt x="22330" y="17836"/>
                  </a:lnTo>
                  <a:lnTo>
                    <a:pt x="23332" y="17698"/>
                  </a:lnTo>
                  <a:lnTo>
                    <a:pt x="25060" y="17421"/>
                  </a:lnTo>
                  <a:cubicBezTo>
                    <a:pt x="28379" y="16834"/>
                    <a:pt x="32285" y="16281"/>
                    <a:pt x="36294" y="15555"/>
                  </a:cubicBezTo>
                  <a:cubicBezTo>
                    <a:pt x="36605" y="15416"/>
                    <a:pt x="36743" y="15416"/>
                    <a:pt x="37020" y="15416"/>
                  </a:cubicBezTo>
                  <a:cubicBezTo>
                    <a:pt x="37746" y="15244"/>
                    <a:pt x="38333" y="15105"/>
                    <a:pt x="39059" y="14967"/>
                  </a:cubicBezTo>
                  <a:cubicBezTo>
                    <a:pt x="39059" y="14967"/>
                    <a:pt x="39059" y="14829"/>
                    <a:pt x="39198" y="14829"/>
                  </a:cubicBezTo>
                  <a:cubicBezTo>
                    <a:pt x="39751" y="14691"/>
                    <a:pt x="40338" y="14552"/>
                    <a:pt x="41064" y="14379"/>
                  </a:cubicBezTo>
                  <a:lnTo>
                    <a:pt x="41652" y="14241"/>
                  </a:lnTo>
                  <a:cubicBezTo>
                    <a:pt x="42931" y="13965"/>
                    <a:pt x="44382" y="13688"/>
                    <a:pt x="45800" y="13515"/>
                  </a:cubicBezTo>
                  <a:cubicBezTo>
                    <a:pt x="46249" y="13515"/>
                    <a:pt x="46664" y="13377"/>
                    <a:pt x="47113" y="13377"/>
                  </a:cubicBezTo>
                  <a:close/>
                  <a:moveTo>
                    <a:pt x="51157" y="19011"/>
                  </a:moveTo>
                  <a:cubicBezTo>
                    <a:pt x="51434" y="19011"/>
                    <a:pt x="51572" y="19149"/>
                    <a:pt x="51572" y="19288"/>
                  </a:cubicBezTo>
                  <a:cubicBezTo>
                    <a:pt x="51710" y="19288"/>
                    <a:pt x="51710" y="19426"/>
                    <a:pt x="51710" y="19426"/>
                  </a:cubicBezTo>
                  <a:lnTo>
                    <a:pt x="51710" y="19875"/>
                  </a:lnTo>
                  <a:lnTo>
                    <a:pt x="51572" y="20014"/>
                  </a:lnTo>
                  <a:cubicBezTo>
                    <a:pt x="51572" y="20014"/>
                    <a:pt x="51434" y="20014"/>
                    <a:pt x="51434" y="20152"/>
                  </a:cubicBezTo>
                  <a:lnTo>
                    <a:pt x="51295" y="20152"/>
                  </a:lnTo>
                  <a:cubicBezTo>
                    <a:pt x="48841" y="20601"/>
                    <a:pt x="46249" y="21154"/>
                    <a:pt x="43207" y="21465"/>
                  </a:cubicBezTo>
                  <a:cubicBezTo>
                    <a:pt x="39474" y="22018"/>
                    <a:pt x="35741" y="22468"/>
                    <a:pt x="32146" y="22744"/>
                  </a:cubicBezTo>
                  <a:lnTo>
                    <a:pt x="31835" y="22744"/>
                  </a:lnTo>
                  <a:lnTo>
                    <a:pt x="31559" y="22882"/>
                  </a:lnTo>
                  <a:cubicBezTo>
                    <a:pt x="28828" y="23021"/>
                    <a:pt x="25510" y="23470"/>
                    <a:pt x="22192" y="23885"/>
                  </a:cubicBezTo>
                  <a:cubicBezTo>
                    <a:pt x="21777" y="23885"/>
                    <a:pt x="21327" y="23885"/>
                    <a:pt x="20913" y="24058"/>
                  </a:cubicBezTo>
                  <a:cubicBezTo>
                    <a:pt x="20602" y="24058"/>
                    <a:pt x="20325" y="24196"/>
                    <a:pt x="20187" y="24196"/>
                  </a:cubicBezTo>
                  <a:cubicBezTo>
                    <a:pt x="19599" y="24196"/>
                    <a:pt x="19184" y="24334"/>
                    <a:pt x="18735" y="24334"/>
                  </a:cubicBezTo>
                  <a:cubicBezTo>
                    <a:pt x="18597" y="24334"/>
                    <a:pt x="18459" y="24472"/>
                    <a:pt x="18320" y="24472"/>
                  </a:cubicBezTo>
                  <a:cubicBezTo>
                    <a:pt x="16592" y="24611"/>
                    <a:pt x="15002" y="24922"/>
                    <a:pt x="13412" y="25198"/>
                  </a:cubicBezTo>
                  <a:cubicBezTo>
                    <a:pt x="12099" y="25475"/>
                    <a:pt x="10820" y="25786"/>
                    <a:pt x="9506" y="26062"/>
                  </a:cubicBezTo>
                  <a:lnTo>
                    <a:pt x="9368" y="26201"/>
                  </a:lnTo>
                  <a:lnTo>
                    <a:pt x="9230" y="26201"/>
                  </a:lnTo>
                  <a:cubicBezTo>
                    <a:pt x="9091" y="26201"/>
                    <a:pt x="8815" y="26062"/>
                    <a:pt x="8815" y="25924"/>
                  </a:cubicBezTo>
                  <a:cubicBezTo>
                    <a:pt x="8642" y="25924"/>
                    <a:pt x="8642" y="25786"/>
                    <a:pt x="8642" y="25786"/>
                  </a:cubicBezTo>
                  <a:lnTo>
                    <a:pt x="8642" y="25613"/>
                  </a:lnTo>
                  <a:lnTo>
                    <a:pt x="8642" y="25337"/>
                  </a:lnTo>
                  <a:lnTo>
                    <a:pt x="8815" y="25337"/>
                  </a:lnTo>
                  <a:lnTo>
                    <a:pt x="8815" y="25198"/>
                  </a:lnTo>
                  <a:lnTo>
                    <a:pt x="8953" y="25060"/>
                  </a:lnTo>
                  <a:lnTo>
                    <a:pt x="9091" y="25060"/>
                  </a:lnTo>
                  <a:cubicBezTo>
                    <a:pt x="9679" y="24922"/>
                    <a:pt x="10232" y="24749"/>
                    <a:pt x="10820" y="24611"/>
                  </a:cubicBezTo>
                  <a:cubicBezTo>
                    <a:pt x="11234" y="24472"/>
                    <a:pt x="11684" y="24472"/>
                    <a:pt x="12099" y="24334"/>
                  </a:cubicBezTo>
                  <a:cubicBezTo>
                    <a:pt x="13135" y="24196"/>
                    <a:pt x="14000" y="23885"/>
                    <a:pt x="15002" y="23747"/>
                  </a:cubicBezTo>
                  <a:cubicBezTo>
                    <a:pt x="16592" y="23470"/>
                    <a:pt x="18459" y="23194"/>
                    <a:pt x="20325" y="22882"/>
                  </a:cubicBezTo>
                  <a:cubicBezTo>
                    <a:pt x="21189" y="22882"/>
                    <a:pt x="22053" y="22744"/>
                    <a:pt x="22779" y="22606"/>
                  </a:cubicBezTo>
                  <a:cubicBezTo>
                    <a:pt x="25372" y="22329"/>
                    <a:pt x="27826" y="22018"/>
                    <a:pt x="30245" y="21742"/>
                  </a:cubicBezTo>
                  <a:lnTo>
                    <a:pt x="31559" y="21742"/>
                  </a:lnTo>
                  <a:lnTo>
                    <a:pt x="31697" y="21604"/>
                  </a:lnTo>
                  <a:lnTo>
                    <a:pt x="32285" y="21604"/>
                  </a:lnTo>
                  <a:cubicBezTo>
                    <a:pt x="32838" y="21604"/>
                    <a:pt x="33425" y="21465"/>
                    <a:pt x="34151" y="21465"/>
                  </a:cubicBezTo>
                  <a:cubicBezTo>
                    <a:pt x="36605" y="21154"/>
                    <a:pt x="39612" y="20878"/>
                    <a:pt x="42343" y="20428"/>
                  </a:cubicBezTo>
                  <a:lnTo>
                    <a:pt x="42792" y="20428"/>
                  </a:lnTo>
                  <a:cubicBezTo>
                    <a:pt x="45108" y="20152"/>
                    <a:pt x="47113" y="19737"/>
                    <a:pt x="48980" y="19426"/>
                  </a:cubicBezTo>
                  <a:cubicBezTo>
                    <a:pt x="49705" y="19288"/>
                    <a:pt x="50431" y="19149"/>
                    <a:pt x="50984" y="19011"/>
                  </a:cubicBezTo>
                  <a:close/>
                  <a:moveTo>
                    <a:pt x="50431" y="24058"/>
                  </a:moveTo>
                  <a:cubicBezTo>
                    <a:pt x="50570" y="24196"/>
                    <a:pt x="50708" y="24334"/>
                    <a:pt x="50708" y="24472"/>
                  </a:cubicBezTo>
                  <a:cubicBezTo>
                    <a:pt x="50846" y="24611"/>
                    <a:pt x="50846" y="24749"/>
                    <a:pt x="50708" y="24922"/>
                  </a:cubicBezTo>
                  <a:cubicBezTo>
                    <a:pt x="50708" y="25060"/>
                    <a:pt x="50570" y="25060"/>
                    <a:pt x="50431" y="25060"/>
                  </a:cubicBezTo>
                  <a:lnTo>
                    <a:pt x="50431" y="25198"/>
                  </a:lnTo>
                  <a:cubicBezTo>
                    <a:pt x="46525" y="25924"/>
                    <a:pt x="42654" y="26477"/>
                    <a:pt x="39059" y="27065"/>
                  </a:cubicBezTo>
                  <a:cubicBezTo>
                    <a:pt x="38022" y="27203"/>
                    <a:pt x="37020" y="27514"/>
                    <a:pt x="36018" y="27652"/>
                  </a:cubicBezTo>
                  <a:lnTo>
                    <a:pt x="34289" y="27791"/>
                  </a:lnTo>
                  <a:cubicBezTo>
                    <a:pt x="33425" y="27929"/>
                    <a:pt x="32423" y="28067"/>
                    <a:pt x="31420" y="28205"/>
                  </a:cubicBezTo>
                  <a:cubicBezTo>
                    <a:pt x="31282" y="28378"/>
                    <a:pt x="30971" y="28378"/>
                    <a:pt x="30833" y="28378"/>
                  </a:cubicBezTo>
                  <a:cubicBezTo>
                    <a:pt x="28102" y="28793"/>
                    <a:pt x="25233" y="29381"/>
                    <a:pt x="22330" y="29795"/>
                  </a:cubicBezTo>
                  <a:cubicBezTo>
                    <a:pt x="21604" y="30107"/>
                    <a:pt x="20913" y="30245"/>
                    <a:pt x="20325" y="30383"/>
                  </a:cubicBezTo>
                  <a:cubicBezTo>
                    <a:pt x="17456" y="30971"/>
                    <a:pt x="14864" y="31524"/>
                    <a:pt x="12410" y="32250"/>
                  </a:cubicBezTo>
                  <a:lnTo>
                    <a:pt x="12271" y="32250"/>
                  </a:lnTo>
                  <a:cubicBezTo>
                    <a:pt x="11960" y="32250"/>
                    <a:pt x="11822" y="32250"/>
                    <a:pt x="11684" y="32111"/>
                  </a:cubicBezTo>
                  <a:lnTo>
                    <a:pt x="11684" y="31973"/>
                  </a:lnTo>
                  <a:lnTo>
                    <a:pt x="11684" y="31835"/>
                  </a:lnTo>
                  <a:cubicBezTo>
                    <a:pt x="11684" y="31662"/>
                    <a:pt x="11684" y="31524"/>
                    <a:pt x="11822" y="31385"/>
                  </a:cubicBezTo>
                  <a:lnTo>
                    <a:pt x="11822" y="31247"/>
                  </a:lnTo>
                  <a:lnTo>
                    <a:pt x="11960" y="31247"/>
                  </a:lnTo>
                  <a:cubicBezTo>
                    <a:pt x="12548" y="30971"/>
                    <a:pt x="13135" y="30798"/>
                    <a:pt x="13827" y="30660"/>
                  </a:cubicBezTo>
                  <a:cubicBezTo>
                    <a:pt x="15555" y="30245"/>
                    <a:pt x="17594" y="29657"/>
                    <a:pt x="19599" y="29242"/>
                  </a:cubicBezTo>
                  <a:cubicBezTo>
                    <a:pt x="22053" y="28793"/>
                    <a:pt x="24784" y="28205"/>
                    <a:pt x="27964" y="27652"/>
                  </a:cubicBezTo>
                  <a:cubicBezTo>
                    <a:pt x="28517" y="27652"/>
                    <a:pt x="29243" y="27514"/>
                    <a:pt x="29969" y="27341"/>
                  </a:cubicBezTo>
                  <a:cubicBezTo>
                    <a:pt x="30556" y="27203"/>
                    <a:pt x="31109" y="27203"/>
                    <a:pt x="31697" y="27065"/>
                  </a:cubicBezTo>
                  <a:cubicBezTo>
                    <a:pt x="32699" y="26927"/>
                    <a:pt x="33702" y="26788"/>
                    <a:pt x="34739" y="26650"/>
                  </a:cubicBezTo>
                  <a:lnTo>
                    <a:pt x="35015" y="26650"/>
                  </a:lnTo>
                  <a:lnTo>
                    <a:pt x="35741" y="26477"/>
                  </a:lnTo>
                  <a:lnTo>
                    <a:pt x="35879" y="26477"/>
                  </a:lnTo>
                  <a:cubicBezTo>
                    <a:pt x="40477" y="25786"/>
                    <a:pt x="45385" y="25060"/>
                    <a:pt x="50120" y="24058"/>
                  </a:cubicBezTo>
                  <a:close/>
                  <a:moveTo>
                    <a:pt x="55478" y="29381"/>
                  </a:moveTo>
                  <a:cubicBezTo>
                    <a:pt x="55616" y="29519"/>
                    <a:pt x="55754" y="29657"/>
                    <a:pt x="55754" y="29795"/>
                  </a:cubicBezTo>
                  <a:lnTo>
                    <a:pt x="55754" y="29934"/>
                  </a:lnTo>
                  <a:lnTo>
                    <a:pt x="55754" y="30107"/>
                  </a:lnTo>
                  <a:lnTo>
                    <a:pt x="55754" y="30245"/>
                  </a:lnTo>
                  <a:cubicBezTo>
                    <a:pt x="55616" y="30245"/>
                    <a:pt x="55616" y="30383"/>
                    <a:pt x="55478" y="30383"/>
                  </a:cubicBezTo>
                  <a:lnTo>
                    <a:pt x="55305" y="30383"/>
                  </a:lnTo>
                  <a:cubicBezTo>
                    <a:pt x="49844" y="31385"/>
                    <a:pt x="44244" y="32250"/>
                    <a:pt x="38610" y="33114"/>
                  </a:cubicBezTo>
                  <a:cubicBezTo>
                    <a:pt x="29692" y="34565"/>
                    <a:pt x="22330" y="35706"/>
                    <a:pt x="15417" y="36708"/>
                  </a:cubicBezTo>
                  <a:lnTo>
                    <a:pt x="15002" y="36708"/>
                  </a:lnTo>
                  <a:lnTo>
                    <a:pt x="14864" y="36570"/>
                  </a:lnTo>
                  <a:cubicBezTo>
                    <a:pt x="14864" y="36432"/>
                    <a:pt x="14864" y="36432"/>
                    <a:pt x="14691" y="36432"/>
                  </a:cubicBezTo>
                  <a:lnTo>
                    <a:pt x="14691" y="36294"/>
                  </a:lnTo>
                  <a:cubicBezTo>
                    <a:pt x="14691" y="36155"/>
                    <a:pt x="14691" y="36155"/>
                    <a:pt x="14864" y="35983"/>
                  </a:cubicBezTo>
                  <a:lnTo>
                    <a:pt x="14864" y="35844"/>
                  </a:lnTo>
                  <a:cubicBezTo>
                    <a:pt x="14864" y="35844"/>
                    <a:pt x="15002" y="35706"/>
                    <a:pt x="15140" y="35706"/>
                  </a:cubicBezTo>
                  <a:cubicBezTo>
                    <a:pt x="20740" y="34842"/>
                    <a:pt x="26374" y="33978"/>
                    <a:pt x="31835" y="33114"/>
                  </a:cubicBezTo>
                  <a:cubicBezTo>
                    <a:pt x="39612" y="31835"/>
                    <a:pt x="47251" y="30521"/>
                    <a:pt x="55028" y="29381"/>
                  </a:cubicBezTo>
                  <a:close/>
                  <a:moveTo>
                    <a:pt x="54303" y="35844"/>
                  </a:moveTo>
                  <a:cubicBezTo>
                    <a:pt x="54614" y="35844"/>
                    <a:pt x="54890" y="36155"/>
                    <a:pt x="54890" y="36432"/>
                  </a:cubicBezTo>
                  <a:cubicBezTo>
                    <a:pt x="54890" y="36708"/>
                    <a:pt x="54614" y="37020"/>
                    <a:pt x="54303" y="37020"/>
                  </a:cubicBezTo>
                  <a:cubicBezTo>
                    <a:pt x="53162" y="37158"/>
                    <a:pt x="52021" y="37158"/>
                    <a:pt x="50846" y="37296"/>
                  </a:cubicBezTo>
                  <a:cubicBezTo>
                    <a:pt x="48115" y="37434"/>
                    <a:pt x="45385" y="37711"/>
                    <a:pt x="42792" y="38022"/>
                  </a:cubicBezTo>
                  <a:cubicBezTo>
                    <a:pt x="41479" y="38160"/>
                    <a:pt x="40338" y="38298"/>
                    <a:pt x="39059" y="38437"/>
                  </a:cubicBezTo>
                  <a:cubicBezTo>
                    <a:pt x="37746" y="38575"/>
                    <a:pt x="36467" y="38748"/>
                    <a:pt x="35153" y="39024"/>
                  </a:cubicBezTo>
                  <a:cubicBezTo>
                    <a:pt x="29969" y="39888"/>
                    <a:pt x="24922" y="40891"/>
                    <a:pt x="19876" y="42031"/>
                  </a:cubicBezTo>
                  <a:cubicBezTo>
                    <a:pt x="19599" y="42204"/>
                    <a:pt x="19184" y="42204"/>
                    <a:pt x="18735" y="42343"/>
                  </a:cubicBezTo>
                  <a:cubicBezTo>
                    <a:pt x="18147" y="42481"/>
                    <a:pt x="17594" y="42619"/>
                    <a:pt x="16869" y="42896"/>
                  </a:cubicBezTo>
                  <a:lnTo>
                    <a:pt x="16730" y="42896"/>
                  </a:lnTo>
                  <a:cubicBezTo>
                    <a:pt x="16592" y="42896"/>
                    <a:pt x="16419" y="42757"/>
                    <a:pt x="16419" y="42619"/>
                  </a:cubicBezTo>
                  <a:cubicBezTo>
                    <a:pt x="16281" y="42619"/>
                    <a:pt x="16281" y="42481"/>
                    <a:pt x="16281" y="42481"/>
                  </a:cubicBezTo>
                  <a:cubicBezTo>
                    <a:pt x="16143" y="42343"/>
                    <a:pt x="16143" y="42204"/>
                    <a:pt x="16281" y="42031"/>
                  </a:cubicBezTo>
                  <a:cubicBezTo>
                    <a:pt x="16281" y="41893"/>
                    <a:pt x="16419" y="41893"/>
                    <a:pt x="16419" y="41755"/>
                  </a:cubicBezTo>
                  <a:lnTo>
                    <a:pt x="16592" y="41755"/>
                  </a:lnTo>
                  <a:cubicBezTo>
                    <a:pt x="17456" y="41478"/>
                    <a:pt x="18147" y="41340"/>
                    <a:pt x="19012" y="41167"/>
                  </a:cubicBezTo>
                  <a:cubicBezTo>
                    <a:pt x="21051" y="40614"/>
                    <a:pt x="23056" y="40165"/>
                    <a:pt x="25060" y="39750"/>
                  </a:cubicBezTo>
                  <a:cubicBezTo>
                    <a:pt x="27376" y="39163"/>
                    <a:pt x="29692" y="38748"/>
                    <a:pt x="31973" y="38298"/>
                  </a:cubicBezTo>
                  <a:cubicBezTo>
                    <a:pt x="39474" y="37020"/>
                    <a:pt x="46975" y="36294"/>
                    <a:pt x="54303" y="35844"/>
                  </a:cubicBezTo>
                  <a:close/>
                  <a:moveTo>
                    <a:pt x="55616" y="42896"/>
                  </a:moveTo>
                  <a:cubicBezTo>
                    <a:pt x="55893" y="42896"/>
                    <a:pt x="56169" y="43207"/>
                    <a:pt x="56169" y="43483"/>
                  </a:cubicBezTo>
                  <a:cubicBezTo>
                    <a:pt x="56169" y="43760"/>
                    <a:pt x="55893" y="44071"/>
                    <a:pt x="55616" y="44071"/>
                  </a:cubicBezTo>
                  <a:lnTo>
                    <a:pt x="53888" y="44071"/>
                  </a:lnTo>
                  <a:cubicBezTo>
                    <a:pt x="48703" y="44071"/>
                    <a:pt x="43380" y="44347"/>
                    <a:pt x="37884" y="45073"/>
                  </a:cubicBezTo>
                  <a:cubicBezTo>
                    <a:pt x="36467" y="45350"/>
                    <a:pt x="34877" y="45488"/>
                    <a:pt x="33425" y="45799"/>
                  </a:cubicBezTo>
                  <a:cubicBezTo>
                    <a:pt x="30245" y="46352"/>
                    <a:pt x="26962" y="46940"/>
                    <a:pt x="23782" y="47804"/>
                  </a:cubicBezTo>
                  <a:cubicBezTo>
                    <a:pt x="23643" y="47804"/>
                    <a:pt x="23332" y="47942"/>
                    <a:pt x="23056" y="47942"/>
                  </a:cubicBezTo>
                  <a:cubicBezTo>
                    <a:pt x="22779" y="48080"/>
                    <a:pt x="22468" y="48080"/>
                    <a:pt x="22192" y="48253"/>
                  </a:cubicBezTo>
                  <a:lnTo>
                    <a:pt x="22053" y="48253"/>
                  </a:lnTo>
                  <a:cubicBezTo>
                    <a:pt x="21915" y="48253"/>
                    <a:pt x="21777" y="48080"/>
                    <a:pt x="21777" y="48080"/>
                  </a:cubicBezTo>
                  <a:cubicBezTo>
                    <a:pt x="21604" y="47942"/>
                    <a:pt x="21604" y="47942"/>
                    <a:pt x="21466" y="47804"/>
                  </a:cubicBezTo>
                  <a:lnTo>
                    <a:pt x="21466" y="47666"/>
                  </a:lnTo>
                  <a:cubicBezTo>
                    <a:pt x="21466" y="47527"/>
                    <a:pt x="21466" y="47527"/>
                    <a:pt x="21604" y="47389"/>
                  </a:cubicBezTo>
                  <a:lnTo>
                    <a:pt x="21604" y="47216"/>
                  </a:lnTo>
                  <a:lnTo>
                    <a:pt x="21777" y="47216"/>
                  </a:lnTo>
                  <a:cubicBezTo>
                    <a:pt x="21777" y="47078"/>
                    <a:pt x="21915" y="47078"/>
                    <a:pt x="21915" y="47078"/>
                  </a:cubicBezTo>
                  <a:cubicBezTo>
                    <a:pt x="24369" y="46525"/>
                    <a:pt x="26962" y="45937"/>
                    <a:pt x="29381" y="45350"/>
                  </a:cubicBezTo>
                  <a:cubicBezTo>
                    <a:pt x="30107" y="45211"/>
                    <a:pt x="30971" y="45073"/>
                    <a:pt x="31697" y="44935"/>
                  </a:cubicBezTo>
                  <a:cubicBezTo>
                    <a:pt x="32146" y="44797"/>
                    <a:pt x="32561" y="44797"/>
                    <a:pt x="33010" y="44624"/>
                  </a:cubicBezTo>
                  <a:cubicBezTo>
                    <a:pt x="40062" y="43483"/>
                    <a:pt x="47113" y="42896"/>
                    <a:pt x="53888" y="42896"/>
                  </a:cubicBezTo>
                  <a:close/>
                  <a:moveTo>
                    <a:pt x="61803" y="47804"/>
                  </a:moveTo>
                  <a:cubicBezTo>
                    <a:pt x="61941" y="47804"/>
                    <a:pt x="62080" y="47804"/>
                    <a:pt x="62218" y="47942"/>
                  </a:cubicBezTo>
                  <a:cubicBezTo>
                    <a:pt x="62218" y="48080"/>
                    <a:pt x="62391" y="48253"/>
                    <a:pt x="62391" y="48391"/>
                  </a:cubicBezTo>
                  <a:cubicBezTo>
                    <a:pt x="62391" y="48530"/>
                    <a:pt x="62218" y="48668"/>
                    <a:pt x="62218" y="48668"/>
                  </a:cubicBezTo>
                  <a:cubicBezTo>
                    <a:pt x="62218" y="48806"/>
                    <a:pt x="62080" y="48806"/>
                    <a:pt x="62080" y="48806"/>
                  </a:cubicBezTo>
                  <a:lnTo>
                    <a:pt x="61941" y="48944"/>
                  </a:lnTo>
                  <a:lnTo>
                    <a:pt x="61803" y="48944"/>
                  </a:lnTo>
                  <a:cubicBezTo>
                    <a:pt x="60075" y="49117"/>
                    <a:pt x="58347" y="49256"/>
                    <a:pt x="56895" y="49394"/>
                  </a:cubicBezTo>
                  <a:lnTo>
                    <a:pt x="56618" y="49394"/>
                  </a:lnTo>
                  <a:lnTo>
                    <a:pt x="55305" y="49532"/>
                  </a:lnTo>
                  <a:cubicBezTo>
                    <a:pt x="54441" y="49670"/>
                    <a:pt x="53750" y="49670"/>
                    <a:pt x="52885" y="49809"/>
                  </a:cubicBezTo>
                  <a:cubicBezTo>
                    <a:pt x="52436" y="49809"/>
                    <a:pt x="52021" y="49809"/>
                    <a:pt x="51572" y="49981"/>
                  </a:cubicBezTo>
                  <a:lnTo>
                    <a:pt x="51295" y="49981"/>
                  </a:lnTo>
                  <a:cubicBezTo>
                    <a:pt x="50293" y="49981"/>
                    <a:pt x="49429" y="50120"/>
                    <a:pt x="48392" y="50258"/>
                  </a:cubicBezTo>
                  <a:cubicBezTo>
                    <a:pt x="47839" y="50258"/>
                    <a:pt x="47251" y="50258"/>
                    <a:pt x="46664" y="50396"/>
                  </a:cubicBezTo>
                  <a:cubicBezTo>
                    <a:pt x="45800" y="50534"/>
                    <a:pt x="45108" y="50534"/>
                    <a:pt x="44244" y="50673"/>
                  </a:cubicBezTo>
                  <a:lnTo>
                    <a:pt x="44071" y="50673"/>
                  </a:lnTo>
                  <a:cubicBezTo>
                    <a:pt x="43933" y="50846"/>
                    <a:pt x="43795" y="50846"/>
                    <a:pt x="43657" y="50846"/>
                  </a:cubicBezTo>
                  <a:cubicBezTo>
                    <a:pt x="43380" y="50846"/>
                    <a:pt x="43069" y="50846"/>
                    <a:pt x="42792" y="50984"/>
                  </a:cubicBezTo>
                  <a:lnTo>
                    <a:pt x="42205" y="50984"/>
                  </a:lnTo>
                  <a:cubicBezTo>
                    <a:pt x="41790" y="51122"/>
                    <a:pt x="41202" y="51122"/>
                    <a:pt x="40788" y="51260"/>
                  </a:cubicBezTo>
                  <a:lnTo>
                    <a:pt x="40477" y="51260"/>
                  </a:lnTo>
                  <a:cubicBezTo>
                    <a:pt x="39612" y="51399"/>
                    <a:pt x="38748" y="51537"/>
                    <a:pt x="38022" y="51710"/>
                  </a:cubicBezTo>
                  <a:cubicBezTo>
                    <a:pt x="36605" y="51848"/>
                    <a:pt x="35153" y="52124"/>
                    <a:pt x="33702" y="52263"/>
                  </a:cubicBezTo>
                  <a:lnTo>
                    <a:pt x="32285" y="52574"/>
                  </a:lnTo>
                  <a:lnTo>
                    <a:pt x="32146" y="52574"/>
                  </a:lnTo>
                  <a:lnTo>
                    <a:pt x="31973" y="52712"/>
                  </a:lnTo>
                  <a:lnTo>
                    <a:pt x="31109" y="52712"/>
                  </a:lnTo>
                  <a:lnTo>
                    <a:pt x="30556" y="52850"/>
                  </a:lnTo>
                  <a:cubicBezTo>
                    <a:pt x="29830" y="52989"/>
                    <a:pt x="29105" y="53127"/>
                    <a:pt x="28379" y="53265"/>
                  </a:cubicBezTo>
                  <a:cubicBezTo>
                    <a:pt x="27515" y="53438"/>
                    <a:pt x="26650" y="53438"/>
                    <a:pt x="25925" y="53576"/>
                  </a:cubicBezTo>
                  <a:lnTo>
                    <a:pt x="25372" y="53576"/>
                  </a:lnTo>
                  <a:lnTo>
                    <a:pt x="25060" y="53714"/>
                  </a:lnTo>
                  <a:lnTo>
                    <a:pt x="24507" y="53714"/>
                  </a:lnTo>
                  <a:cubicBezTo>
                    <a:pt x="24369" y="53714"/>
                    <a:pt x="24058" y="53714"/>
                    <a:pt x="23782" y="53853"/>
                  </a:cubicBezTo>
                  <a:lnTo>
                    <a:pt x="23332" y="53853"/>
                  </a:lnTo>
                  <a:cubicBezTo>
                    <a:pt x="22917" y="53991"/>
                    <a:pt x="22468" y="53991"/>
                    <a:pt x="22192" y="54129"/>
                  </a:cubicBezTo>
                  <a:cubicBezTo>
                    <a:pt x="21604" y="54129"/>
                    <a:pt x="21189" y="54302"/>
                    <a:pt x="20740" y="54440"/>
                  </a:cubicBezTo>
                  <a:lnTo>
                    <a:pt x="20740" y="54579"/>
                  </a:lnTo>
                  <a:cubicBezTo>
                    <a:pt x="20602" y="54579"/>
                    <a:pt x="20463" y="54579"/>
                    <a:pt x="20463" y="54440"/>
                  </a:cubicBezTo>
                  <a:lnTo>
                    <a:pt x="20325" y="54440"/>
                  </a:lnTo>
                  <a:cubicBezTo>
                    <a:pt x="20325" y="54440"/>
                    <a:pt x="20187" y="54302"/>
                    <a:pt x="20187" y="54129"/>
                  </a:cubicBezTo>
                  <a:cubicBezTo>
                    <a:pt x="20049" y="53991"/>
                    <a:pt x="20187" y="53991"/>
                    <a:pt x="20187" y="53991"/>
                  </a:cubicBezTo>
                  <a:lnTo>
                    <a:pt x="20187" y="53853"/>
                  </a:lnTo>
                  <a:lnTo>
                    <a:pt x="20187" y="53714"/>
                  </a:lnTo>
                  <a:lnTo>
                    <a:pt x="20463" y="53438"/>
                  </a:lnTo>
                  <a:cubicBezTo>
                    <a:pt x="21327" y="52989"/>
                    <a:pt x="22330" y="52850"/>
                    <a:pt x="23194" y="52712"/>
                  </a:cubicBezTo>
                  <a:cubicBezTo>
                    <a:pt x="23920" y="52574"/>
                    <a:pt x="24646" y="52574"/>
                    <a:pt x="25372" y="52401"/>
                  </a:cubicBezTo>
                  <a:lnTo>
                    <a:pt x="25648" y="52401"/>
                  </a:lnTo>
                  <a:cubicBezTo>
                    <a:pt x="26097" y="52401"/>
                    <a:pt x="26512" y="52401"/>
                    <a:pt x="26962" y="52263"/>
                  </a:cubicBezTo>
                  <a:cubicBezTo>
                    <a:pt x="27653" y="52263"/>
                    <a:pt x="28379" y="52124"/>
                    <a:pt x="28966" y="51986"/>
                  </a:cubicBezTo>
                  <a:lnTo>
                    <a:pt x="29105" y="51986"/>
                  </a:lnTo>
                  <a:lnTo>
                    <a:pt x="29830" y="51848"/>
                  </a:lnTo>
                  <a:cubicBezTo>
                    <a:pt x="30833" y="51710"/>
                    <a:pt x="31835" y="51537"/>
                    <a:pt x="32838" y="51260"/>
                  </a:cubicBezTo>
                  <a:cubicBezTo>
                    <a:pt x="34739" y="50984"/>
                    <a:pt x="36743" y="50673"/>
                    <a:pt x="38748" y="50396"/>
                  </a:cubicBezTo>
                  <a:cubicBezTo>
                    <a:pt x="43380" y="49670"/>
                    <a:pt x="46837" y="49117"/>
                    <a:pt x="50293" y="48806"/>
                  </a:cubicBezTo>
                  <a:lnTo>
                    <a:pt x="51848" y="48806"/>
                  </a:lnTo>
                  <a:lnTo>
                    <a:pt x="52021" y="48668"/>
                  </a:lnTo>
                  <a:lnTo>
                    <a:pt x="53162" y="48668"/>
                  </a:lnTo>
                  <a:cubicBezTo>
                    <a:pt x="54026" y="48530"/>
                    <a:pt x="55028" y="48391"/>
                    <a:pt x="56031" y="48391"/>
                  </a:cubicBezTo>
                  <a:lnTo>
                    <a:pt x="56480" y="48253"/>
                  </a:lnTo>
                  <a:lnTo>
                    <a:pt x="56618" y="48253"/>
                  </a:lnTo>
                  <a:cubicBezTo>
                    <a:pt x="57759" y="48080"/>
                    <a:pt x="59073" y="47942"/>
                    <a:pt x="60490" y="47942"/>
                  </a:cubicBezTo>
                  <a:cubicBezTo>
                    <a:pt x="60939" y="47804"/>
                    <a:pt x="61354" y="47804"/>
                    <a:pt x="61803" y="47804"/>
                  </a:cubicBezTo>
                  <a:close/>
                  <a:moveTo>
                    <a:pt x="30418" y="0"/>
                  </a:moveTo>
                  <a:cubicBezTo>
                    <a:pt x="28517" y="139"/>
                    <a:pt x="26650" y="277"/>
                    <a:pt x="24507" y="415"/>
                  </a:cubicBezTo>
                  <a:cubicBezTo>
                    <a:pt x="23643" y="415"/>
                    <a:pt x="22641" y="553"/>
                    <a:pt x="21604" y="726"/>
                  </a:cubicBezTo>
                  <a:cubicBezTo>
                    <a:pt x="20740" y="726"/>
                    <a:pt x="19737" y="865"/>
                    <a:pt x="18735" y="1003"/>
                  </a:cubicBezTo>
                  <a:cubicBezTo>
                    <a:pt x="18147" y="1003"/>
                    <a:pt x="17594" y="1141"/>
                    <a:pt x="16869" y="1141"/>
                  </a:cubicBezTo>
                  <a:lnTo>
                    <a:pt x="16419" y="1279"/>
                  </a:lnTo>
                  <a:lnTo>
                    <a:pt x="16004" y="1279"/>
                  </a:lnTo>
                  <a:lnTo>
                    <a:pt x="15728" y="1418"/>
                  </a:lnTo>
                  <a:lnTo>
                    <a:pt x="15417" y="1418"/>
                  </a:lnTo>
                  <a:cubicBezTo>
                    <a:pt x="14691" y="1418"/>
                    <a:pt x="13827" y="1590"/>
                    <a:pt x="13135" y="1729"/>
                  </a:cubicBezTo>
                  <a:cubicBezTo>
                    <a:pt x="11960" y="1867"/>
                    <a:pt x="11096" y="1867"/>
                    <a:pt x="10232" y="2005"/>
                  </a:cubicBezTo>
                  <a:lnTo>
                    <a:pt x="8815" y="2005"/>
                  </a:lnTo>
                  <a:cubicBezTo>
                    <a:pt x="8642" y="2005"/>
                    <a:pt x="8504" y="2005"/>
                    <a:pt x="8366" y="2143"/>
                  </a:cubicBezTo>
                  <a:lnTo>
                    <a:pt x="8089" y="2143"/>
                  </a:lnTo>
                  <a:cubicBezTo>
                    <a:pt x="8227" y="2454"/>
                    <a:pt x="8227" y="2731"/>
                    <a:pt x="8366" y="3146"/>
                  </a:cubicBezTo>
                  <a:cubicBezTo>
                    <a:pt x="8504" y="3457"/>
                    <a:pt x="8504" y="3595"/>
                    <a:pt x="8642" y="3872"/>
                  </a:cubicBezTo>
                  <a:cubicBezTo>
                    <a:pt x="8642" y="4010"/>
                    <a:pt x="8815" y="4321"/>
                    <a:pt x="8815" y="4459"/>
                  </a:cubicBezTo>
                  <a:cubicBezTo>
                    <a:pt x="8953" y="4736"/>
                    <a:pt x="8953" y="4874"/>
                    <a:pt x="9091" y="5185"/>
                  </a:cubicBezTo>
                  <a:cubicBezTo>
                    <a:pt x="9091" y="5323"/>
                    <a:pt x="9230" y="5462"/>
                    <a:pt x="9230" y="5738"/>
                  </a:cubicBezTo>
                  <a:cubicBezTo>
                    <a:pt x="9506" y="6326"/>
                    <a:pt x="9679" y="6913"/>
                    <a:pt x="9956" y="7466"/>
                  </a:cubicBezTo>
                  <a:lnTo>
                    <a:pt x="9956" y="7639"/>
                  </a:lnTo>
                  <a:cubicBezTo>
                    <a:pt x="10543" y="9056"/>
                    <a:pt x="11096" y="10646"/>
                    <a:pt x="11684" y="12236"/>
                  </a:cubicBezTo>
                  <a:lnTo>
                    <a:pt x="11684" y="12513"/>
                  </a:lnTo>
                  <a:lnTo>
                    <a:pt x="11545" y="12651"/>
                  </a:lnTo>
                  <a:cubicBezTo>
                    <a:pt x="11545" y="12824"/>
                    <a:pt x="11407" y="12824"/>
                    <a:pt x="11407" y="12824"/>
                  </a:cubicBezTo>
                  <a:lnTo>
                    <a:pt x="5773" y="12824"/>
                  </a:lnTo>
                  <a:cubicBezTo>
                    <a:pt x="5635" y="12824"/>
                    <a:pt x="5358" y="12824"/>
                    <a:pt x="5047" y="12962"/>
                  </a:cubicBezTo>
                  <a:cubicBezTo>
                    <a:pt x="4045" y="13101"/>
                    <a:pt x="3181" y="13101"/>
                    <a:pt x="2317" y="13101"/>
                  </a:cubicBezTo>
                  <a:cubicBezTo>
                    <a:pt x="1452" y="13101"/>
                    <a:pt x="727" y="13101"/>
                    <a:pt x="1" y="12962"/>
                  </a:cubicBezTo>
                  <a:lnTo>
                    <a:pt x="1" y="12962"/>
                  </a:lnTo>
                  <a:cubicBezTo>
                    <a:pt x="1" y="13101"/>
                    <a:pt x="174" y="13377"/>
                    <a:pt x="174" y="13515"/>
                  </a:cubicBezTo>
                  <a:cubicBezTo>
                    <a:pt x="588" y="14829"/>
                    <a:pt x="1038" y="16108"/>
                    <a:pt x="1452" y="17559"/>
                  </a:cubicBezTo>
                  <a:cubicBezTo>
                    <a:pt x="1902" y="18700"/>
                    <a:pt x="2455" y="20014"/>
                    <a:pt x="2904" y="21465"/>
                  </a:cubicBezTo>
                  <a:cubicBezTo>
                    <a:pt x="3768" y="23747"/>
                    <a:pt x="4632" y="26062"/>
                    <a:pt x="5635" y="28793"/>
                  </a:cubicBezTo>
                  <a:cubicBezTo>
                    <a:pt x="7087" y="32699"/>
                    <a:pt x="8366" y="36155"/>
                    <a:pt x="9679" y="39612"/>
                  </a:cubicBezTo>
                  <a:cubicBezTo>
                    <a:pt x="11234" y="43483"/>
                    <a:pt x="12548" y="46801"/>
                    <a:pt x="14000" y="49809"/>
                  </a:cubicBezTo>
                  <a:cubicBezTo>
                    <a:pt x="14276" y="50534"/>
                    <a:pt x="14553" y="51122"/>
                    <a:pt x="14864" y="51710"/>
                  </a:cubicBezTo>
                  <a:cubicBezTo>
                    <a:pt x="15002" y="51986"/>
                    <a:pt x="15140" y="52263"/>
                    <a:pt x="15279" y="52574"/>
                  </a:cubicBezTo>
                  <a:cubicBezTo>
                    <a:pt x="15555" y="53127"/>
                    <a:pt x="15866" y="53714"/>
                    <a:pt x="16004" y="54302"/>
                  </a:cubicBezTo>
                  <a:cubicBezTo>
                    <a:pt x="16419" y="54993"/>
                    <a:pt x="16869" y="55857"/>
                    <a:pt x="17283" y="56583"/>
                  </a:cubicBezTo>
                  <a:cubicBezTo>
                    <a:pt x="17283" y="56722"/>
                    <a:pt x="17283" y="56894"/>
                    <a:pt x="17456" y="57033"/>
                  </a:cubicBezTo>
                  <a:lnTo>
                    <a:pt x="17594" y="57171"/>
                  </a:lnTo>
                  <a:lnTo>
                    <a:pt x="17594" y="57309"/>
                  </a:lnTo>
                  <a:cubicBezTo>
                    <a:pt x="17733" y="57586"/>
                    <a:pt x="18009" y="57897"/>
                    <a:pt x="18147" y="58173"/>
                  </a:cubicBezTo>
                  <a:cubicBezTo>
                    <a:pt x="18147" y="58312"/>
                    <a:pt x="18320" y="58312"/>
                    <a:pt x="18320" y="58312"/>
                  </a:cubicBezTo>
                  <a:lnTo>
                    <a:pt x="18459" y="58312"/>
                  </a:lnTo>
                  <a:lnTo>
                    <a:pt x="18459" y="58450"/>
                  </a:lnTo>
                  <a:lnTo>
                    <a:pt x="19184" y="58450"/>
                  </a:lnTo>
                  <a:lnTo>
                    <a:pt x="19461" y="58623"/>
                  </a:lnTo>
                  <a:lnTo>
                    <a:pt x="22468" y="58623"/>
                  </a:lnTo>
                  <a:cubicBezTo>
                    <a:pt x="24196" y="58761"/>
                    <a:pt x="26097" y="58761"/>
                    <a:pt x="27826" y="58761"/>
                  </a:cubicBezTo>
                  <a:lnTo>
                    <a:pt x="31109" y="58761"/>
                  </a:lnTo>
                  <a:cubicBezTo>
                    <a:pt x="31282" y="58761"/>
                    <a:pt x="31559" y="58761"/>
                    <a:pt x="31835" y="58623"/>
                  </a:cubicBezTo>
                  <a:lnTo>
                    <a:pt x="32561" y="58623"/>
                  </a:lnTo>
                  <a:cubicBezTo>
                    <a:pt x="34428" y="58623"/>
                    <a:pt x="36467" y="58450"/>
                    <a:pt x="38472" y="58173"/>
                  </a:cubicBezTo>
                  <a:cubicBezTo>
                    <a:pt x="39059" y="58173"/>
                    <a:pt x="39612" y="58035"/>
                    <a:pt x="40062" y="58035"/>
                  </a:cubicBezTo>
                  <a:cubicBezTo>
                    <a:pt x="40788" y="57897"/>
                    <a:pt x="41479" y="57897"/>
                    <a:pt x="42343" y="57759"/>
                  </a:cubicBezTo>
                  <a:cubicBezTo>
                    <a:pt x="43207" y="57586"/>
                    <a:pt x="43933" y="57447"/>
                    <a:pt x="44797" y="57309"/>
                  </a:cubicBezTo>
                  <a:lnTo>
                    <a:pt x="44935" y="57309"/>
                  </a:lnTo>
                  <a:cubicBezTo>
                    <a:pt x="45247" y="57309"/>
                    <a:pt x="45523" y="57309"/>
                    <a:pt x="45972" y="57171"/>
                  </a:cubicBezTo>
                  <a:cubicBezTo>
                    <a:pt x="46387" y="57171"/>
                    <a:pt x="46975" y="57033"/>
                    <a:pt x="47390" y="57033"/>
                  </a:cubicBezTo>
                  <a:lnTo>
                    <a:pt x="47390" y="56894"/>
                  </a:lnTo>
                  <a:cubicBezTo>
                    <a:pt x="47839" y="56894"/>
                    <a:pt x="48115" y="56894"/>
                    <a:pt x="48565" y="56722"/>
                  </a:cubicBezTo>
                  <a:cubicBezTo>
                    <a:pt x="48980" y="56722"/>
                    <a:pt x="49429" y="56583"/>
                    <a:pt x="49844" y="56445"/>
                  </a:cubicBezTo>
                  <a:lnTo>
                    <a:pt x="50120" y="56445"/>
                  </a:lnTo>
                  <a:cubicBezTo>
                    <a:pt x="50431" y="56445"/>
                    <a:pt x="50708" y="56307"/>
                    <a:pt x="50984" y="56307"/>
                  </a:cubicBezTo>
                  <a:cubicBezTo>
                    <a:pt x="51572" y="56169"/>
                    <a:pt x="52298" y="56030"/>
                    <a:pt x="52885" y="55857"/>
                  </a:cubicBezTo>
                  <a:cubicBezTo>
                    <a:pt x="52885" y="55857"/>
                    <a:pt x="53024" y="55857"/>
                    <a:pt x="53024" y="55719"/>
                  </a:cubicBezTo>
                  <a:lnTo>
                    <a:pt x="53577" y="55719"/>
                  </a:lnTo>
                  <a:cubicBezTo>
                    <a:pt x="53577" y="55581"/>
                    <a:pt x="53577" y="55581"/>
                    <a:pt x="53750" y="55581"/>
                  </a:cubicBezTo>
                  <a:cubicBezTo>
                    <a:pt x="54164" y="55443"/>
                    <a:pt x="54614" y="55443"/>
                    <a:pt x="55028" y="55304"/>
                  </a:cubicBezTo>
                  <a:lnTo>
                    <a:pt x="55167" y="55304"/>
                  </a:lnTo>
                  <a:cubicBezTo>
                    <a:pt x="55167" y="55304"/>
                    <a:pt x="55305" y="55304"/>
                    <a:pt x="55305" y="55166"/>
                  </a:cubicBezTo>
                  <a:lnTo>
                    <a:pt x="55478" y="55166"/>
                  </a:lnTo>
                  <a:cubicBezTo>
                    <a:pt x="55754" y="55166"/>
                    <a:pt x="56031" y="55166"/>
                    <a:pt x="56342" y="54993"/>
                  </a:cubicBezTo>
                  <a:lnTo>
                    <a:pt x="56618" y="54993"/>
                  </a:lnTo>
                  <a:lnTo>
                    <a:pt x="56618" y="54855"/>
                  </a:lnTo>
                  <a:lnTo>
                    <a:pt x="56757" y="54855"/>
                  </a:lnTo>
                  <a:lnTo>
                    <a:pt x="56895" y="54993"/>
                  </a:lnTo>
                  <a:lnTo>
                    <a:pt x="57483" y="54855"/>
                  </a:lnTo>
                  <a:lnTo>
                    <a:pt x="57621" y="54855"/>
                  </a:lnTo>
                  <a:cubicBezTo>
                    <a:pt x="58070" y="54717"/>
                    <a:pt x="58623" y="54717"/>
                    <a:pt x="59073" y="54579"/>
                  </a:cubicBezTo>
                  <a:cubicBezTo>
                    <a:pt x="59487" y="54579"/>
                    <a:pt x="60075" y="54440"/>
                    <a:pt x="60663" y="54302"/>
                  </a:cubicBezTo>
                  <a:lnTo>
                    <a:pt x="60939" y="54302"/>
                  </a:lnTo>
                  <a:cubicBezTo>
                    <a:pt x="61354" y="54129"/>
                    <a:pt x="61803" y="53991"/>
                    <a:pt x="62218" y="53991"/>
                  </a:cubicBezTo>
                  <a:cubicBezTo>
                    <a:pt x="62667" y="53853"/>
                    <a:pt x="62944" y="53853"/>
                    <a:pt x="63393" y="53714"/>
                  </a:cubicBezTo>
                  <a:cubicBezTo>
                    <a:pt x="63531" y="53576"/>
                    <a:pt x="63808" y="53576"/>
                    <a:pt x="64119" y="53438"/>
                  </a:cubicBezTo>
                  <a:lnTo>
                    <a:pt x="64396" y="53438"/>
                  </a:lnTo>
                  <a:cubicBezTo>
                    <a:pt x="64534" y="53265"/>
                    <a:pt x="64672" y="53265"/>
                    <a:pt x="64810" y="53127"/>
                  </a:cubicBezTo>
                  <a:cubicBezTo>
                    <a:pt x="64983" y="53127"/>
                    <a:pt x="65121" y="52989"/>
                    <a:pt x="65260" y="52989"/>
                  </a:cubicBezTo>
                  <a:cubicBezTo>
                    <a:pt x="65398" y="52989"/>
                    <a:pt x="65398" y="52850"/>
                    <a:pt x="65536" y="52850"/>
                  </a:cubicBezTo>
                  <a:cubicBezTo>
                    <a:pt x="65536" y="52850"/>
                    <a:pt x="65536" y="52712"/>
                    <a:pt x="65675" y="52712"/>
                  </a:cubicBezTo>
                  <a:lnTo>
                    <a:pt x="65675" y="52401"/>
                  </a:lnTo>
                  <a:lnTo>
                    <a:pt x="65675" y="52263"/>
                  </a:lnTo>
                  <a:cubicBezTo>
                    <a:pt x="64983" y="49809"/>
                    <a:pt x="64119" y="47078"/>
                    <a:pt x="63082" y="44209"/>
                  </a:cubicBezTo>
                  <a:cubicBezTo>
                    <a:pt x="62529" y="42619"/>
                    <a:pt x="62080" y="41167"/>
                    <a:pt x="61665" y="39750"/>
                  </a:cubicBezTo>
                  <a:lnTo>
                    <a:pt x="61216" y="38575"/>
                  </a:lnTo>
                  <a:lnTo>
                    <a:pt x="60801" y="37296"/>
                  </a:lnTo>
                  <a:lnTo>
                    <a:pt x="60490" y="36432"/>
                  </a:lnTo>
                  <a:lnTo>
                    <a:pt x="59487" y="33114"/>
                  </a:lnTo>
                  <a:cubicBezTo>
                    <a:pt x="59211" y="32111"/>
                    <a:pt x="58934" y="31247"/>
                    <a:pt x="58623" y="30245"/>
                  </a:cubicBezTo>
                  <a:lnTo>
                    <a:pt x="58208" y="29381"/>
                  </a:lnTo>
                  <a:cubicBezTo>
                    <a:pt x="58070" y="28793"/>
                    <a:pt x="57897" y="28205"/>
                    <a:pt x="57621" y="27514"/>
                  </a:cubicBezTo>
                  <a:cubicBezTo>
                    <a:pt x="57206" y="25924"/>
                    <a:pt x="56480" y="24196"/>
                    <a:pt x="55893" y="22329"/>
                  </a:cubicBezTo>
                  <a:cubicBezTo>
                    <a:pt x="55478" y="21292"/>
                    <a:pt x="55028" y="20152"/>
                    <a:pt x="54614" y="19149"/>
                  </a:cubicBezTo>
                  <a:cubicBezTo>
                    <a:pt x="54441" y="18873"/>
                    <a:pt x="54303" y="18424"/>
                    <a:pt x="54164" y="18147"/>
                  </a:cubicBezTo>
                  <a:cubicBezTo>
                    <a:pt x="53750" y="17145"/>
                    <a:pt x="53438" y="15969"/>
                    <a:pt x="53024" y="14967"/>
                  </a:cubicBezTo>
                  <a:lnTo>
                    <a:pt x="52885" y="14829"/>
                  </a:lnTo>
                  <a:lnTo>
                    <a:pt x="52885" y="14691"/>
                  </a:lnTo>
                  <a:lnTo>
                    <a:pt x="52885" y="14552"/>
                  </a:lnTo>
                  <a:cubicBezTo>
                    <a:pt x="52298" y="13239"/>
                    <a:pt x="51710" y="11787"/>
                    <a:pt x="51157" y="10508"/>
                  </a:cubicBezTo>
                  <a:lnTo>
                    <a:pt x="51157" y="10232"/>
                  </a:lnTo>
                  <a:cubicBezTo>
                    <a:pt x="49982" y="7328"/>
                    <a:pt x="48980" y="4459"/>
                    <a:pt x="47977" y="1590"/>
                  </a:cubicBezTo>
                  <a:cubicBezTo>
                    <a:pt x="47528" y="1418"/>
                    <a:pt x="46975" y="1279"/>
                    <a:pt x="46387" y="1141"/>
                  </a:cubicBezTo>
                  <a:cubicBezTo>
                    <a:pt x="44797" y="865"/>
                    <a:pt x="43069" y="553"/>
                    <a:pt x="41064" y="415"/>
                  </a:cubicBezTo>
                  <a:cubicBezTo>
                    <a:pt x="38472" y="139"/>
                    <a:pt x="36018" y="0"/>
                    <a:pt x="33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4001478" y="3571752"/>
              <a:ext cx="928730" cy="920648"/>
            </a:xfrm>
            <a:custGeom>
              <a:avLst/>
              <a:gdLst/>
              <a:ahLst/>
              <a:cxnLst/>
              <a:rect l="l" t="t" r="r" b="b"/>
              <a:pathLst>
                <a:path w="51711" h="51261" extrusionOk="0">
                  <a:moveTo>
                    <a:pt x="46249" y="39474"/>
                  </a:moveTo>
                  <a:lnTo>
                    <a:pt x="45748" y="39612"/>
                  </a:lnTo>
                  <a:lnTo>
                    <a:pt x="46111" y="39612"/>
                  </a:lnTo>
                  <a:lnTo>
                    <a:pt x="46249" y="39474"/>
                  </a:lnTo>
                  <a:close/>
                  <a:moveTo>
                    <a:pt x="6499" y="1"/>
                  </a:moveTo>
                  <a:cubicBezTo>
                    <a:pt x="6050" y="139"/>
                    <a:pt x="5635" y="277"/>
                    <a:pt x="5185" y="450"/>
                  </a:cubicBezTo>
                  <a:cubicBezTo>
                    <a:pt x="4632" y="588"/>
                    <a:pt x="3907" y="865"/>
                    <a:pt x="3319" y="1003"/>
                  </a:cubicBezTo>
                  <a:cubicBezTo>
                    <a:pt x="3042" y="1003"/>
                    <a:pt x="2731" y="1141"/>
                    <a:pt x="2455" y="1141"/>
                  </a:cubicBezTo>
                  <a:cubicBezTo>
                    <a:pt x="1729" y="1314"/>
                    <a:pt x="865" y="1452"/>
                    <a:pt x="1" y="1591"/>
                  </a:cubicBezTo>
                  <a:lnTo>
                    <a:pt x="1" y="1867"/>
                  </a:lnTo>
                  <a:cubicBezTo>
                    <a:pt x="139" y="2178"/>
                    <a:pt x="312" y="2593"/>
                    <a:pt x="450" y="3042"/>
                  </a:cubicBezTo>
                  <a:cubicBezTo>
                    <a:pt x="450" y="3181"/>
                    <a:pt x="588" y="3319"/>
                    <a:pt x="588" y="3457"/>
                  </a:cubicBezTo>
                  <a:cubicBezTo>
                    <a:pt x="727" y="3907"/>
                    <a:pt x="865" y="4321"/>
                    <a:pt x="1003" y="4771"/>
                  </a:cubicBezTo>
                  <a:cubicBezTo>
                    <a:pt x="1003" y="4909"/>
                    <a:pt x="1176" y="5047"/>
                    <a:pt x="1176" y="5185"/>
                  </a:cubicBezTo>
                  <a:cubicBezTo>
                    <a:pt x="1452" y="6188"/>
                    <a:pt x="1867" y="7363"/>
                    <a:pt x="2178" y="8365"/>
                  </a:cubicBezTo>
                  <a:cubicBezTo>
                    <a:pt x="2317" y="8918"/>
                    <a:pt x="2455" y="9506"/>
                    <a:pt x="2593" y="9955"/>
                  </a:cubicBezTo>
                  <a:cubicBezTo>
                    <a:pt x="3042" y="11234"/>
                    <a:pt x="3319" y="12375"/>
                    <a:pt x="3768" y="13550"/>
                  </a:cubicBezTo>
                  <a:cubicBezTo>
                    <a:pt x="4045" y="14103"/>
                    <a:pt x="4183" y="14691"/>
                    <a:pt x="4321" y="15278"/>
                  </a:cubicBezTo>
                  <a:lnTo>
                    <a:pt x="4460" y="15417"/>
                  </a:lnTo>
                  <a:lnTo>
                    <a:pt x="4460" y="15555"/>
                  </a:lnTo>
                  <a:lnTo>
                    <a:pt x="4460" y="15693"/>
                  </a:lnTo>
                  <a:cubicBezTo>
                    <a:pt x="4460" y="15831"/>
                    <a:pt x="4321" y="15831"/>
                    <a:pt x="4183" y="16004"/>
                  </a:cubicBezTo>
                  <a:lnTo>
                    <a:pt x="4183" y="16281"/>
                  </a:lnTo>
                  <a:lnTo>
                    <a:pt x="4771" y="17871"/>
                  </a:lnTo>
                  <a:lnTo>
                    <a:pt x="4771" y="17733"/>
                  </a:lnTo>
                  <a:lnTo>
                    <a:pt x="5185" y="17733"/>
                  </a:lnTo>
                  <a:cubicBezTo>
                    <a:pt x="5185" y="17733"/>
                    <a:pt x="5324" y="17871"/>
                    <a:pt x="5497" y="17871"/>
                  </a:cubicBezTo>
                  <a:cubicBezTo>
                    <a:pt x="6914" y="21742"/>
                    <a:pt x="8089" y="25648"/>
                    <a:pt x="9230" y="29519"/>
                  </a:cubicBezTo>
                  <a:lnTo>
                    <a:pt x="9368" y="29830"/>
                  </a:lnTo>
                  <a:cubicBezTo>
                    <a:pt x="9506" y="30245"/>
                    <a:pt x="9644" y="30694"/>
                    <a:pt x="9817" y="31109"/>
                  </a:cubicBezTo>
                  <a:cubicBezTo>
                    <a:pt x="10094" y="32112"/>
                    <a:pt x="10370" y="32976"/>
                    <a:pt x="10681" y="33978"/>
                  </a:cubicBezTo>
                  <a:cubicBezTo>
                    <a:pt x="10820" y="34427"/>
                    <a:pt x="10958" y="34842"/>
                    <a:pt x="11096" y="35153"/>
                  </a:cubicBezTo>
                  <a:cubicBezTo>
                    <a:pt x="11545" y="36743"/>
                    <a:pt x="12237" y="38472"/>
                    <a:pt x="12963" y="40615"/>
                  </a:cubicBezTo>
                  <a:cubicBezTo>
                    <a:pt x="13412" y="41928"/>
                    <a:pt x="13827" y="43069"/>
                    <a:pt x="14276" y="44348"/>
                  </a:cubicBezTo>
                  <a:lnTo>
                    <a:pt x="14414" y="44659"/>
                  </a:lnTo>
                  <a:cubicBezTo>
                    <a:pt x="14829" y="45661"/>
                    <a:pt x="15279" y="46802"/>
                    <a:pt x="15693" y="47977"/>
                  </a:cubicBezTo>
                  <a:cubicBezTo>
                    <a:pt x="16004" y="49118"/>
                    <a:pt x="16419" y="50120"/>
                    <a:pt x="16868" y="51261"/>
                  </a:cubicBezTo>
                  <a:lnTo>
                    <a:pt x="17733" y="51261"/>
                  </a:lnTo>
                  <a:cubicBezTo>
                    <a:pt x="17733" y="51261"/>
                    <a:pt x="17871" y="51261"/>
                    <a:pt x="17871" y="51122"/>
                  </a:cubicBezTo>
                  <a:lnTo>
                    <a:pt x="18597" y="51122"/>
                  </a:lnTo>
                  <a:cubicBezTo>
                    <a:pt x="19012" y="50984"/>
                    <a:pt x="19461" y="50984"/>
                    <a:pt x="19876" y="50846"/>
                  </a:cubicBezTo>
                  <a:lnTo>
                    <a:pt x="20187" y="50846"/>
                  </a:lnTo>
                  <a:cubicBezTo>
                    <a:pt x="21189" y="50708"/>
                    <a:pt x="22192" y="50708"/>
                    <a:pt x="23194" y="50569"/>
                  </a:cubicBezTo>
                  <a:cubicBezTo>
                    <a:pt x="25199" y="50258"/>
                    <a:pt x="27238" y="50120"/>
                    <a:pt x="29519" y="49982"/>
                  </a:cubicBezTo>
                  <a:cubicBezTo>
                    <a:pt x="30556" y="49843"/>
                    <a:pt x="31697" y="49843"/>
                    <a:pt x="32838" y="49705"/>
                  </a:cubicBezTo>
                  <a:lnTo>
                    <a:pt x="33840" y="49705"/>
                  </a:lnTo>
                  <a:lnTo>
                    <a:pt x="34428" y="49532"/>
                  </a:lnTo>
                  <a:lnTo>
                    <a:pt x="35153" y="49532"/>
                  </a:lnTo>
                  <a:lnTo>
                    <a:pt x="37608" y="49394"/>
                  </a:lnTo>
                  <a:cubicBezTo>
                    <a:pt x="38748" y="49256"/>
                    <a:pt x="39889" y="49256"/>
                    <a:pt x="40926" y="49118"/>
                  </a:cubicBezTo>
                  <a:cubicBezTo>
                    <a:pt x="41617" y="49118"/>
                    <a:pt x="42343" y="48979"/>
                    <a:pt x="43069" y="48979"/>
                  </a:cubicBezTo>
                  <a:cubicBezTo>
                    <a:pt x="44935" y="48841"/>
                    <a:pt x="46975" y="48668"/>
                    <a:pt x="48980" y="48668"/>
                  </a:cubicBezTo>
                  <a:cubicBezTo>
                    <a:pt x="49844" y="48530"/>
                    <a:pt x="50846" y="48530"/>
                    <a:pt x="51710" y="48530"/>
                  </a:cubicBezTo>
                  <a:lnTo>
                    <a:pt x="51710" y="48392"/>
                  </a:lnTo>
                  <a:lnTo>
                    <a:pt x="51710" y="48115"/>
                  </a:lnTo>
                  <a:lnTo>
                    <a:pt x="51572" y="48115"/>
                  </a:lnTo>
                  <a:lnTo>
                    <a:pt x="51572" y="47804"/>
                  </a:lnTo>
                  <a:lnTo>
                    <a:pt x="51572" y="47666"/>
                  </a:lnTo>
                  <a:lnTo>
                    <a:pt x="51572" y="46802"/>
                  </a:lnTo>
                  <a:lnTo>
                    <a:pt x="51572" y="46525"/>
                  </a:lnTo>
                  <a:lnTo>
                    <a:pt x="51572" y="46387"/>
                  </a:lnTo>
                  <a:lnTo>
                    <a:pt x="51572" y="46249"/>
                  </a:lnTo>
                  <a:lnTo>
                    <a:pt x="51572" y="46076"/>
                  </a:lnTo>
                  <a:cubicBezTo>
                    <a:pt x="51572" y="45799"/>
                    <a:pt x="51710" y="45523"/>
                    <a:pt x="51710" y="45212"/>
                  </a:cubicBezTo>
                  <a:lnTo>
                    <a:pt x="51710" y="44797"/>
                  </a:lnTo>
                  <a:cubicBezTo>
                    <a:pt x="51572" y="43207"/>
                    <a:pt x="51434" y="41340"/>
                    <a:pt x="51434" y="39612"/>
                  </a:cubicBezTo>
                  <a:cubicBezTo>
                    <a:pt x="50708" y="39750"/>
                    <a:pt x="49982" y="39889"/>
                    <a:pt x="49256" y="40027"/>
                  </a:cubicBezTo>
                  <a:cubicBezTo>
                    <a:pt x="48980" y="40200"/>
                    <a:pt x="48530" y="40200"/>
                    <a:pt x="48115" y="40338"/>
                  </a:cubicBezTo>
                  <a:lnTo>
                    <a:pt x="47839" y="40338"/>
                  </a:lnTo>
                  <a:cubicBezTo>
                    <a:pt x="46975" y="40615"/>
                    <a:pt x="45938" y="40753"/>
                    <a:pt x="45074" y="40891"/>
                  </a:cubicBezTo>
                  <a:lnTo>
                    <a:pt x="44797" y="41064"/>
                  </a:lnTo>
                  <a:cubicBezTo>
                    <a:pt x="43795" y="41202"/>
                    <a:pt x="42792" y="41479"/>
                    <a:pt x="41790" y="41617"/>
                  </a:cubicBezTo>
                  <a:cubicBezTo>
                    <a:pt x="38748" y="42343"/>
                    <a:pt x="35568" y="43069"/>
                    <a:pt x="32423" y="43483"/>
                  </a:cubicBezTo>
                  <a:cubicBezTo>
                    <a:pt x="28240" y="44209"/>
                    <a:pt x="24196" y="44659"/>
                    <a:pt x="19876" y="44659"/>
                  </a:cubicBezTo>
                  <a:lnTo>
                    <a:pt x="19461" y="44659"/>
                  </a:lnTo>
                  <a:cubicBezTo>
                    <a:pt x="19150" y="44659"/>
                    <a:pt x="18873" y="44348"/>
                    <a:pt x="18873" y="44071"/>
                  </a:cubicBezTo>
                  <a:cubicBezTo>
                    <a:pt x="18873" y="43795"/>
                    <a:pt x="19150" y="43483"/>
                    <a:pt x="19461" y="43483"/>
                  </a:cubicBezTo>
                  <a:lnTo>
                    <a:pt x="19876" y="43483"/>
                  </a:lnTo>
                  <a:cubicBezTo>
                    <a:pt x="22779" y="43483"/>
                    <a:pt x="25786" y="43345"/>
                    <a:pt x="29105" y="42930"/>
                  </a:cubicBezTo>
                  <a:lnTo>
                    <a:pt x="29243" y="42792"/>
                  </a:lnTo>
                  <a:cubicBezTo>
                    <a:pt x="29830" y="42792"/>
                    <a:pt x="30556" y="42619"/>
                    <a:pt x="31109" y="42619"/>
                  </a:cubicBezTo>
                  <a:cubicBezTo>
                    <a:pt x="33840" y="42205"/>
                    <a:pt x="36605" y="41617"/>
                    <a:pt x="39198" y="41064"/>
                  </a:cubicBezTo>
                  <a:cubicBezTo>
                    <a:pt x="40926" y="40615"/>
                    <a:pt x="42792" y="40338"/>
                    <a:pt x="44521" y="39889"/>
                  </a:cubicBezTo>
                  <a:lnTo>
                    <a:pt x="45246" y="39750"/>
                  </a:lnTo>
                  <a:lnTo>
                    <a:pt x="45748" y="39612"/>
                  </a:lnTo>
                  <a:lnTo>
                    <a:pt x="45074" y="39612"/>
                  </a:lnTo>
                  <a:cubicBezTo>
                    <a:pt x="44521" y="39750"/>
                    <a:pt x="44071" y="39750"/>
                    <a:pt x="43518" y="39750"/>
                  </a:cubicBezTo>
                  <a:lnTo>
                    <a:pt x="43345" y="39750"/>
                  </a:lnTo>
                  <a:cubicBezTo>
                    <a:pt x="43069" y="39889"/>
                    <a:pt x="42792" y="39889"/>
                    <a:pt x="42343" y="39889"/>
                  </a:cubicBezTo>
                  <a:lnTo>
                    <a:pt x="42066" y="39889"/>
                  </a:lnTo>
                  <a:cubicBezTo>
                    <a:pt x="41928" y="39889"/>
                    <a:pt x="41617" y="40027"/>
                    <a:pt x="41479" y="40027"/>
                  </a:cubicBezTo>
                  <a:lnTo>
                    <a:pt x="40926" y="40027"/>
                  </a:lnTo>
                  <a:cubicBezTo>
                    <a:pt x="39025" y="40200"/>
                    <a:pt x="37158" y="40200"/>
                    <a:pt x="35153" y="40338"/>
                  </a:cubicBezTo>
                  <a:lnTo>
                    <a:pt x="33149" y="40338"/>
                  </a:lnTo>
                  <a:cubicBezTo>
                    <a:pt x="29969" y="40338"/>
                    <a:pt x="26789" y="40200"/>
                    <a:pt x="24058" y="40027"/>
                  </a:cubicBezTo>
                  <a:cubicBezTo>
                    <a:pt x="22192" y="40338"/>
                    <a:pt x="20602" y="40476"/>
                    <a:pt x="19150" y="40476"/>
                  </a:cubicBezTo>
                  <a:lnTo>
                    <a:pt x="17594" y="40476"/>
                  </a:lnTo>
                  <a:cubicBezTo>
                    <a:pt x="17283" y="40338"/>
                    <a:pt x="17007" y="40200"/>
                    <a:pt x="17007" y="39889"/>
                  </a:cubicBezTo>
                  <a:cubicBezTo>
                    <a:pt x="17007" y="39474"/>
                    <a:pt x="17283" y="39336"/>
                    <a:pt x="17594" y="39336"/>
                  </a:cubicBezTo>
                  <a:lnTo>
                    <a:pt x="19150" y="39336"/>
                  </a:lnTo>
                  <a:cubicBezTo>
                    <a:pt x="20187" y="39336"/>
                    <a:pt x="21327" y="39163"/>
                    <a:pt x="22606" y="39025"/>
                  </a:cubicBezTo>
                  <a:lnTo>
                    <a:pt x="22468" y="39025"/>
                  </a:lnTo>
                  <a:cubicBezTo>
                    <a:pt x="22468" y="38886"/>
                    <a:pt x="22330" y="38748"/>
                    <a:pt x="22192" y="38472"/>
                  </a:cubicBezTo>
                  <a:lnTo>
                    <a:pt x="22192" y="38299"/>
                  </a:lnTo>
                  <a:lnTo>
                    <a:pt x="22053" y="38160"/>
                  </a:lnTo>
                  <a:lnTo>
                    <a:pt x="22053" y="38022"/>
                  </a:lnTo>
                  <a:cubicBezTo>
                    <a:pt x="21915" y="37884"/>
                    <a:pt x="21915" y="37884"/>
                    <a:pt x="21915" y="37746"/>
                  </a:cubicBezTo>
                  <a:cubicBezTo>
                    <a:pt x="21466" y="37158"/>
                    <a:pt x="21189" y="36432"/>
                    <a:pt x="20878" y="35879"/>
                  </a:cubicBezTo>
                  <a:cubicBezTo>
                    <a:pt x="20602" y="35430"/>
                    <a:pt x="20463" y="35015"/>
                    <a:pt x="20187" y="34566"/>
                  </a:cubicBezTo>
                  <a:lnTo>
                    <a:pt x="19737" y="34566"/>
                  </a:lnTo>
                  <a:cubicBezTo>
                    <a:pt x="18286" y="34842"/>
                    <a:pt x="16868" y="35015"/>
                    <a:pt x="15279" y="35153"/>
                  </a:cubicBezTo>
                  <a:cubicBezTo>
                    <a:pt x="14829" y="35153"/>
                    <a:pt x="14691" y="34842"/>
                    <a:pt x="14691" y="34566"/>
                  </a:cubicBezTo>
                  <a:cubicBezTo>
                    <a:pt x="14691" y="34151"/>
                    <a:pt x="14829" y="33978"/>
                    <a:pt x="15279" y="33978"/>
                  </a:cubicBezTo>
                  <a:cubicBezTo>
                    <a:pt x="16281" y="33840"/>
                    <a:pt x="17594" y="33702"/>
                    <a:pt x="18873" y="33563"/>
                  </a:cubicBezTo>
                  <a:cubicBezTo>
                    <a:pt x="19150" y="33563"/>
                    <a:pt x="19461" y="33563"/>
                    <a:pt x="19737" y="33425"/>
                  </a:cubicBezTo>
                  <a:cubicBezTo>
                    <a:pt x="19599" y="33425"/>
                    <a:pt x="19599" y="33287"/>
                    <a:pt x="19599" y="33114"/>
                  </a:cubicBezTo>
                  <a:cubicBezTo>
                    <a:pt x="19461" y="32837"/>
                    <a:pt x="19323" y="32699"/>
                    <a:pt x="19150" y="32423"/>
                  </a:cubicBezTo>
                  <a:cubicBezTo>
                    <a:pt x="19012" y="32112"/>
                    <a:pt x="18873" y="31835"/>
                    <a:pt x="18873" y="31559"/>
                  </a:cubicBezTo>
                  <a:cubicBezTo>
                    <a:pt x="18735" y="31559"/>
                    <a:pt x="18735" y="31386"/>
                    <a:pt x="18735" y="31247"/>
                  </a:cubicBezTo>
                  <a:cubicBezTo>
                    <a:pt x="18458" y="30694"/>
                    <a:pt x="18147" y="29969"/>
                    <a:pt x="17871" y="29381"/>
                  </a:cubicBezTo>
                  <a:cubicBezTo>
                    <a:pt x="16419" y="29657"/>
                    <a:pt x="15002" y="29830"/>
                    <a:pt x="13550" y="30107"/>
                  </a:cubicBezTo>
                  <a:lnTo>
                    <a:pt x="13274" y="30107"/>
                  </a:lnTo>
                  <a:cubicBezTo>
                    <a:pt x="13101" y="30107"/>
                    <a:pt x="13101" y="30107"/>
                    <a:pt x="13101" y="29969"/>
                  </a:cubicBezTo>
                  <a:cubicBezTo>
                    <a:pt x="12963" y="29969"/>
                    <a:pt x="12963" y="29830"/>
                    <a:pt x="12824" y="29657"/>
                  </a:cubicBezTo>
                  <a:cubicBezTo>
                    <a:pt x="12824" y="29519"/>
                    <a:pt x="12824" y="29381"/>
                    <a:pt x="12963" y="29243"/>
                  </a:cubicBezTo>
                  <a:cubicBezTo>
                    <a:pt x="12963" y="29243"/>
                    <a:pt x="12963" y="29104"/>
                    <a:pt x="13101" y="29104"/>
                  </a:cubicBezTo>
                  <a:cubicBezTo>
                    <a:pt x="13101" y="28966"/>
                    <a:pt x="13274" y="28966"/>
                    <a:pt x="13274" y="28966"/>
                  </a:cubicBezTo>
                  <a:cubicBezTo>
                    <a:pt x="14553" y="28793"/>
                    <a:pt x="16004" y="28517"/>
                    <a:pt x="17283" y="28240"/>
                  </a:cubicBezTo>
                  <a:lnTo>
                    <a:pt x="17283" y="27929"/>
                  </a:lnTo>
                  <a:cubicBezTo>
                    <a:pt x="16868" y="27238"/>
                    <a:pt x="16557" y="26512"/>
                    <a:pt x="16281" y="25786"/>
                  </a:cubicBezTo>
                  <a:lnTo>
                    <a:pt x="16143" y="25199"/>
                  </a:lnTo>
                  <a:cubicBezTo>
                    <a:pt x="15866" y="25337"/>
                    <a:pt x="15555" y="25337"/>
                    <a:pt x="15417" y="25337"/>
                  </a:cubicBezTo>
                  <a:cubicBezTo>
                    <a:pt x="14414" y="25510"/>
                    <a:pt x="13412" y="25510"/>
                    <a:pt x="12548" y="25648"/>
                  </a:cubicBezTo>
                  <a:lnTo>
                    <a:pt x="11373" y="25648"/>
                  </a:lnTo>
                  <a:cubicBezTo>
                    <a:pt x="10958" y="25648"/>
                    <a:pt x="10820" y="25337"/>
                    <a:pt x="10820" y="25060"/>
                  </a:cubicBezTo>
                  <a:cubicBezTo>
                    <a:pt x="10820" y="24784"/>
                    <a:pt x="10958" y="24473"/>
                    <a:pt x="11373" y="24473"/>
                  </a:cubicBezTo>
                  <a:cubicBezTo>
                    <a:pt x="12686" y="24473"/>
                    <a:pt x="14138" y="24334"/>
                    <a:pt x="15555" y="24196"/>
                  </a:cubicBezTo>
                  <a:lnTo>
                    <a:pt x="15555" y="24058"/>
                  </a:lnTo>
                  <a:lnTo>
                    <a:pt x="15555" y="23920"/>
                  </a:lnTo>
                  <a:cubicBezTo>
                    <a:pt x="15140" y="23056"/>
                    <a:pt x="14829" y="22191"/>
                    <a:pt x="14553" y="21327"/>
                  </a:cubicBezTo>
                  <a:lnTo>
                    <a:pt x="14414" y="21016"/>
                  </a:lnTo>
                  <a:lnTo>
                    <a:pt x="14414" y="20878"/>
                  </a:lnTo>
                  <a:cubicBezTo>
                    <a:pt x="14276" y="20878"/>
                    <a:pt x="14138" y="21016"/>
                    <a:pt x="13965" y="21016"/>
                  </a:cubicBezTo>
                  <a:cubicBezTo>
                    <a:pt x="12824" y="21189"/>
                    <a:pt x="11684" y="21189"/>
                    <a:pt x="10681" y="21327"/>
                  </a:cubicBezTo>
                  <a:lnTo>
                    <a:pt x="9644" y="21327"/>
                  </a:lnTo>
                  <a:cubicBezTo>
                    <a:pt x="9368" y="21327"/>
                    <a:pt x="9091" y="21016"/>
                    <a:pt x="9091" y="20740"/>
                  </a:cubicBezTo>
                  <a:cubicBezTo>
                    <a:pt x="9091" y="20463"/>
                    <a:pt x="9368" y="20152"/>
                    <a:pt x="9644" y="20152"/>
                  </a:cubicBezTo>
                  <a:cubicBezTo>
                    <a:pt x="10958" y="20152"/>
                    <a:pt x="12237" y="20014"/>
                    <a:pt x="13827" y="19876"/>
                  </a:cubicBezTo>
                  <a:cubicBezTo>
                    <a:pt x="13689" y="19288"/>
                    <a:pt x="13412" y="18735"/>
                    <a:pt x="13274" y="18147"/>
                  </a:cubicBezTo>
                  <a:cubicBezTo>
                    <a:pt x="13101" y="17871"/>
                    <a:pt x="12824" y="17421"/>
                    <a:pt x="12686" y="17007"/>
                  </a:cubicBezTo>
                  <a:lnTo>
                    <a:pt x="12237" y="15555"/>
                  </a:lnTo>
                  <a:cubicBezTo>
                    <a:pt x="11822" y="15693"/>
                    <a:pt x="11373" y="15831"/>
                    <a:pt x="10958" y="15831"/>
                  </a:cubicBezTo>
                  <a:cubicBezTo>
                    <a:pt x="9955" y="16143"/>
                    <a:pt x="8780" y="16419"/>
                    <a:pt x="7640" y="16696"/>
                  </a:cubicBezTo>
                  <a:lnTo>
                    <a:pt x="7501" y="16696"/>
                  </a:lnTo>
                  <a:cubicBezTo>
                    <a:pt x="7363" y="16696"/>
                    <a:pt x="7052" y="16696"/>
                    <a:pt x="7052" y="16557"/>
                  </a:cubicBezTo>
                  <a:cubicBezTo>
                    <a:pt x="6914" y="16419"/>
                    <a:pt x="6914" y="16419"/>
                    <a:pt x="6914" y="16281"/>
                  </a:cubicBezTo>
                  <a:lnTo>
                    <a:pt x="6914" y="15831"/>
                  </a:lnTo>
                  <a:cubicBezTo>
                    <a:pt x="7052" y="15831"/>
                    <a:pt x="7052" y="15831"/>
                    <a:pt x="7052" y="15693"/>
                  </a:cubicBezTo>
                  <a:cubicBezTo>
                    <a:pt x="7225" y="15693"/>
                    <a:pt x="7225" y="15693"/>
                    <a:pt x="7363" y="15555"/>
                  </a:cubicBezTo>
                  <a:cubicBezTo>
                    <a:pt x="8780" y="15278"/>
                    <a:pt x="10232" y="14829"/>
                    <a:pt x="11822" y="14553"/>
                  </a:cubicBezTo>
                  <a:lnTo>
                    <a:pt x="11545" y="13827"/>
                  </a:lnTo>
                  <a:lnTo>
                    <a:pt x="11373" y="13550"/>
                  </a:lnTo>
                  <a:cubicBezTo>
                    <a:pt x="11096" y="12686"/>
                    <a:pt x="10681" y="11822"/>
                    <a:pt x="10370" y="10958"/>
                  </a:cubicBezTo>
                  <a:cubicBezTo>
                    <a:pt x="9091" y="11234"/>
                    <a:pt x="7916" y="11511"/>
                    <a:pt x="6914" y="11822"/>
                  </a:cubicBezTo>
                  <a:cubicBezTo>
                    <a:pt x="6637" y="11960"/>
                    <a:pt x="6361" y="12098"/>
                    <a:pt x="5911" y="12098"/>
                  </a:cubicBezTo>
                  <a:cubicBezTo>
                    <a:pt x="5911" y="12237"/>
                    <a:pt x="5773" y="12237"/>
                    <a:pt x="5773" y="12237"/>
                  </a:cubicBezTo>
                  <a:cubicBezTo>
                    <a:pt x="5635" y="12237"/>
                    <a:pt x="5497" y="12098"/>
                    <a:pt x="5324" y="11960"/>
                  </a:cubicBezTo>
                  <a:cubicBezTo>
                    <a:pt x="5324" y="11822"/>
                    <a:pt x="5324" y="11822"/>
                    <a:pt x="5185" y="11822"/>
                  </a:cubicBezTo>
                  <a:cubicBezTo>
                    <a:pt x="5185" y="11511"/>
                    <a:pt x="5324" y="11096"/>
                    <a:pt x="5635" y="11096"/>
                  </a:cubicBezTo>
                  <a:cubicBezTo>
                    <a:pt x="6188" y="10820"/>
                    <a:pt x="6637" y="10647"/>
                    <a:pt x="7225" y="10508"/>
                  </a:cubicBezTo>
                  <a:cubicBezTo>
                    <a:pt x="8089" y="10232"/>
                    <a:pt x="8953" y="10094"/>
                    <a:pt x="9955" y="9783"/>
                  </a:cubicBezTo>
                  <a:cubicBezTo>
                    <a:pt x="9955" y="9644"/>
                    <a:pt x="9817" y="9368"/>
                    <a:pt x="9644" y="9091"/>
                  </a:cubicBezTo>
                  <a:cubicBezTo>
                    <a:pt x="9368" y="8365"/>
                    <a:pt x="9230" y="7501"/>
                    <a:pt x="8953" y="6775"/>
                  </a:cubicBezTo>
                  <a:cubicBezTo>
                    <a:pt x="7501" y="7052"/>
                    <a:pt x="5911" y="7190"/>
                    <a:pt x="4321" y="7501"/>
                  </a:cubicBezTo>
                  <a:cubicBezTo>
                    <a:pt x="4183" y="7501"/>
                    <a:pt x="4045" y="7363"/>
                    <a:pt x="4045" y="7190"/>
                  </a:cubicBezTo>
                  <a:cubicBezTo>
                    <a:pt x="3907" y="7190"/>
                    <a:pt x="3768" y="7052"/>
                    <a:pt x="3768" y="6914"/>
                  </a:cubicBezTo>
                  <a:cubicBezTo>
                    <a:pt x="3768" y="6637"/>
                    <a:pt x="3907" y="6499"/>
                    <a:pt x="4045" y="6499"/>
                  </a:cubicBezTo>
                  <a:cubicBezTo>
                    <a:pt x="4045" y="6326"/>
                    <a:pt x="4183" y="6326"/>
                    <a:pt x="4321" y="6326"/>
                  </a:cubicBezTo>
                  <a:cubicBezTo>
                    <a:pt x="5047" y="6188"/>
                    <a:pt x="5635" y="6188"/>
                    <a:pt x="6188" y="6050"/>
                  </a:cubicBezTo>
                  <a:lnTo>
                    <a:pt x="6361" y="6050"/>
                  </a:lnTo>
                  <a:cubicBezTo>
                    <a:pt x="7052" y="5911"/>
                    <a:pt x="7778" y="5773"/>
                    <a:pt x="8504" y="5773"/>
                  </a:cubicBezTo>
                  <a:lnTo>
                    <a:pt x="8504" y="5462"/>
                  </a:lnTo>
                  <a:cubicBezTo>
                    <a:pt x="8227" y="4771"/>
                    <a:pt x="7916" y="3907"/>
                    <a:pt x="7640" y="3181"/>
                  </a:cubicBezTo>
                  <a:cubicBezTo>
                    <a:pt x="7640" y="3042"/>
                    <a:pt x="7640" y="2870"/>
                    <a:pt x="7501" y="2870"/>
                  </a:cubicBezTo>
                  <a:cubicBezTo>
                    <a:pt x="7225" y="1867"/>
                    <a:pt x="6914" y="865"/>
                    <a:pt x="6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4332983" y="3300466"/>
              <a:ext cx="550654" cy="74516"/>
            </a:xfrm>
            <a:custGeom>
              <a:avLst/>
              <a:gdLst/>
              <a:ahLst/>
              <a:cxnLst/>
              <a:rect l="l" t="t" r="r" b="b"/>
              <a:pathLst>
                <a:path w="30660" h="4149" extrusionOk="0">
                  <a:moveTo>
                    <a:pt x="30072" y="1"/>
                  </a:moveTo>
                  <a:cubicBezTo>
                    <a:pt x="29519" y="1"/>
                    <a:pt x="28793" y="1"/>
                    <a:pt x="28067" y="139"/>
                  </a:cubicBezTo>
                  <a:cubicBezTo>
                    <a:pt x="27653" y="139"/>
                    <a:pt x="27203" y="277"/>
                    <a:pt x="26788" y="277"/>
                  </a:cubicBezTo>
                  <a:cubicBezTo>
                    <a:pt x="25924" y="416"/>
                    <a:pt x="24887" y="554"/>
                    <a:pt x="23747" y="692"/>
                  </a:cubicBezTo>
                  <a:lnTo>
                    <a:pt x="23608" y="692"/>
                  </a:lnTo>
                  <a:cubicBezTo>
                    <a:pt x="22295" y="865"/>
                    <a:pt x="20878" y="1003"/>
                    <a:pt x="19564" y="1280"/>
                  </a:cubicBezTo>
                  <a:lnTo>
                    <a:pt x="18838" y="1280"/>
                  </a:lnTo>
                  <a:cubicBezTo>
                    <a:pt x="17974" y="1418"/>
                    <a:pt x="16972" y="1556"/>
                    <a:pt x="16108" y="1729"/>
                  </a:cubicBezTo>
                  <a:lnTo>
                    <a:pt x="15693" y="1729"/>
                  </a:lnTo>
                  <a:lnTo>
                    <a:pt x="15382" y="1867"/>
                  </a:lnTo>
                  <a:lnTo>
                    <a:pt x="15244" y="1867"/>
                  </a:lnTo>
                  <a:cubicBezTo>
                    <a:pt x="14967" y="1867"/>
                    <a:pt x="14829" y="1867"/>
                    <a:pt x="14691" y="2006"/>
                  </a:cubicBezTo>
                  <a:cubicBezTo>
                    <a:pt x="14103" y="2006"/>
                    <a:pt x="13654" y="2006"/>
                    <a:pt x="13101" y="2144"/>
                  </a:cubicBezTo>
                  <a:cubicBezTo>
                    <a:pt x="12237" y="2282"/>
                    <a:pt x="11234" y="2282"/>
                    <a:pt x="10370" y="2420"/>
                  </a:cubicBezTo>
                  <a:cubicBezTo>
                    <a:pt x="6602" y="2870"/>
                    <a:pt x="3595" y="3008"/>
                    <a:pt x="554" y="3008"/>
                  </a:cubicBezTo>
                  <a:cubicBezTo>
                    <a:pt x="277" y="3008"/>
                    <a:pt x="0" y="3284"/>
                    <a:pt x="0" y="3596"/>
                  </a:cubicBezTo>
                  <a:cubicBezTo>
                    <a:pt x="0" y="3872"/>
                    <a:pt x="277" y="4149"/>
                    <a:pt x="692" y="4149"/>
                  </a:cubicBezTo>
                  <a:cubicBezTo>
                    <a:pt x="4598" y="4149"/>
                    <a:pt x="8469" y="3872"/>
                    <a:pt x="12375" y="3457"/>
                  </a:cubicBezTo>
                  <a:cubicBezTo>
                    <a:pt x="14829" y="3008"/>
                    <a:pt x="17110" y="2731"/>
                    <a:pt x="19564" y="2420"/>
                  </a:cubicBezTo>
                  <a:lnTo>
                    <a:pt x="19703" y="2420"/>
                  </a:lnTo>
                  <a:lnTo>
                    <a:pt x="19875" y="2282"/>
                  </a:lnTo>
                  <a:cubicBezTo>
                    <a:pt x="20878" y="2144"/>
                    <a:pt x="22018" y="2006"/>
                    <a:pt x="23159" y="1867"/>
                  </a:cubicBezTo>
                  <a:lnTo>
                    <a:pt x="23747" y="1867"/>
                  </a:lnTo>
                  <a:cubicBezTo>
                    <a:pt x="23885" y="1867"/>
                    <a:pt x="23885" y="1867"/>
                    <a:pt x="24023" y="1729"/>
                  </a:cubicBezTo>
                  <a:lnTo>
                    <a:pt x="25198" y="1556"/>
                  </a:lnTo>
                  <a:cubicBezTo>
                    <a:pt x="26927" y="1418"/>
                    <a:pt x="28655" y="1280"/>
                    <a:pt x="30072" y="1003"/>
                  </a:cubicBezTo>
                  <a:cubicBezTo>
                    <a:pt x="30245" y="1003"/>
                    <a:pt x="30383" y="1003"/>
                    <a:pt x="30522" y="865"/>
                  </a:cubicBezTo>
                  <a:cubicBezTo>
                    <a:pt x="30660" y="865"/>
                    <a:pt x="30660" y="692"/>
                    <a:pt x="30660" y="554"/>
                  </a:cubicBezTo>
                  <a:cubicBezTo>
                    <a:pt x="30660" y="277"/>
                    <a:pt x="30660" y="139"/>
                    <a:pt x="30522" y="139"/>
                  </a:cubicBezTo>
                  <a:cubicBezTo>
                    <a:pt x="30522" y="1"/>
                    <a:pt x="30383" y="1"/>
                    <a:pt x="30072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4182748" y="3388003"/>
              <a:ext cx="731942" cy="139693"/>
            </a:xfrm>
            <a:custGeom>
              <a:avLst/>
              <a:gdLst/>
              <a:ahLst/>
              <a:cxnLst/>
              <a:rect l="l" t="t" r="r" b="b"/>
              <a:pathLst>
                <a:path w="40754" h="7778" extrusionOk="0">
                  <a:moveTo>
                    <a:pt x="40165" y="0"/>
                  </a:moveTo>
                  <a:cubicBezTo>
                    <a:pt x="38610" y="139"/>
                    <a:pt x="37158" y="312"/>
                    <a:pt x="35707" y="588"/>
                  </a:cubicBezTo>
                  <a:cubicBezTo>
                    <a:pt x="34981" y="726"/>
                    <a:pt x="34289" y="865"/>
                    <a:pt x="33425" y="865"/>
                  </a:cubicBezTo>
                  <a:lnTo>
                    <a:pt x="30383" y="1314"/>
                  </a:lnTo>
                  <a:lnTo>
                    <a:pt x="27376" y="1729"/>
                  </a:lnTo>
                  <a:lnTo>
                    <a:pt x="27203" y="1729"/>
                  </a:lnTo>
                  <a:cubicBezTo>
                    <a:pt x="26201" y="1867"/>
                    <a:pt x="25337" y="2040"/>
                    <a:pt x="24473" y="2178"/>
                  </a:cubicBezTo>
                  <a:cubicBezTo>
                    <a:pt x="23609" y="2316"/>
                    <a:pt x="22745" y="2316"/>
                    <a:pt x="22019" y="2455"/>
                  </a:cubicBezTo>
                  <a:cubicBezTo>
                    <a:pt x="21327" y="2593"/>
                    <a:pt x="20602" y="2731"/>
                    <a:pt x="20014" y="2731"/>
                  </a:cubicBezTo>
                  <a:cubicBezTo>
                    <a:pt x="19288" y="2904"/>
                    <a:pt x="18562" y="3042"/>
                    <a:pt x="17871" y="3180"/>
                  </a:cubicBezTo>
                  <a:cubicBezTo>
                    <a:pt x="17283" y="3180"/>
                    <a:pt x="16834" y="3319"/>
                    <a:pt x="16281" y="3457"/>
                  </a:cubicBezTo>
                  <a:lnTo>
                    <a:pt x="15970" y="3457"/>
                  </a:lnTo>
                  <a:cubicBezTo>
                    <a:pt x="14967" y="3595"/>
                    <a:pt x="14103" y="3906"/>
                    <a:pt x="13239" y="4045"/>
                  </a:cubicBezTo>
                  <a:cubicBezTo>
                    <a:pt x="12375" y="4183"/>
                    <a:pt x="11649" y="4459"/>
                    <a:pt x="10785" y="4632"/>
                  </a:cubicBezTo>
                  <a:lnTo>
                    <a:pt x="10232" y="4770"/>
                  </a:lnTo>
                  <a:lnTo>
                    <a:pt x="10094" y="4770"/>
                  </a:lnTo>
                  <a:lnTo>
                    <a:pt x="9506" y="4909"/>
                  </a:lnTo>
                  <a:cubicBezTo>
                    <a:pt x="9057" y="5047"/>
                    <a:pt x="8504" y="5185"/>
                    <a:pt x="8054" y="5323"/>
                  </a:cubicBezTo>
                  <a:cubicBezTo>
                    <a:pt x="6188" y="5773"/>
                    <a:pt x="4460" y="6049"/>
                    <a:pt x="2731" y="6360"/>
                  </a:cubicBezTo>
                  <a:lnTo>
                    <a:pt x="2455" y="6360"/>
                  </a:lnTo>
                  <a:cubicBezTo>
                    <a:pt x="2317" y="6360"/>
                    <a:pt x="2006" y="6499"/>
                    <a:pt x="1729" y="6499"/>
                  </a:cubicBezTo>
                  <a:lnTo>
                    <a:pt x="1280" y="6499"/>
                  </a:lnTo>
                  <a:cubicBezTo>
                    <a:pt x="1003" y="6499"/>
                    <a:pt x="865" y="6499"/>
                    <a:pt x="588" y="6637"/>
                  </a:cubicBezTo>
                  <a:cubicBezTo>
                    <a:pt x="416" y="6637"/>
                    <a:pt x="277" y="6637"/>
                    <a:pt x="139" y="6775"/>
                  </a:cubicBezTo>
                  <a:lnTo>
                    <a:pt x="139" y="6913"/>
                  </a:lnTo>
                  <a:cubicBezTo>
                    <a:pt x="1" y="7052"/>
                    <a:pt x="1" y="7052"/>
                    <a:pt x="1" y="7225"/>
                  </a:cubicBezTo>
                  <a:cubicBezTo>
                    <a:pt x="1" y="7501"/>
                    <a:pt x="277" y="7778"/>
                    <a:pt x="588" y="7778"/>
                  </a:cubicBezTo>
                  <a:cubicBezTo>
                    <a:pt x="2144" y="7639"/>
                    <a:pt x="3596" y="7363"/>
                    <a:pt x="5047" y="7052"/>
                  </a:cubicBezTo>
                  <a:cubicBezTo>
                    <a:pt x="6914" y="6775"/>
                    <a:pt x="8780" y="6360"/>
                    <a:pt x="10370" y="5911"/>
                  </a:cubicBezTo>
                  <a:lnTo>
                    <a:pt x="10647" y="5911"/>
                  </a:lnTo>
                  <a:lnTo>
                    <a:pt x="11511" y="5635"/>
                  </a:lnTo>
                  <a:cubicBezTo>
                    <a:pt x="12099" y="5496"/>
                    <a:pt x="12686" y="5323"/>
                    <a:pt x="13101" y="5185"/>
                  </a:cubicBezTo>
                  <a:cubicBezTo>
                    <a:pt x="13377" y="5185"/>
                    <a:pt x="13689" y="5185"/>
                    <a:pt x="13965" y="5047"/>
                  </a:cubicBezTo>
                  <a:cubicBezTo>
                    <a:pt x="14553" y="4909"/>
                    <a:pt x="14967" y="4909"/>
                    <a:pt x="15417" y="4770"/>
                  </a:cubicBezTo>
                  <a:lnTo>
                    <a:pt x="15693" y="4770"/>
                  </a:lnTo>
                  <a:cubicBezTo>
                    <a:pt x="16143" y="4632"/>
                    <a:pt x="16557" y="4632"/>
                    <a:pt x="17007" y="4459"/>
                  </a:cubicBezTo>
                  <a:cubicBezTo>
                    <a:pt x="18562" y="4183"/>
                    <a:pt x="20463" y="3906"/>
                    <a:pt x="22606" y="3595"/>
                  </a:cubicBezTo>
                  <a:cubicBezTo>
                    <a:pt x="24196" y="3319"/>
                    <a:pt x="25648" y="3180"/>
                    <a:pt x="27203" y="2904"/>
                  </a:cubicBezTo>
                  <a:lnTo>
                    <a:pt x="27653" y="2904"/>
                  </a:lnTo>
                  <a:lnTo>
                    <a:pt x="27929" y="2731"/>
                  </a:lnTo>
                  <a:lnTo>
                    <a:pt x="28655" y="2731"/>
                  </a:lnTo>
                  <a:lnTo>
                    <a:pt x="28932" y="2593"/>
                  </a:lnTo>
                  <a:lnTo>
                    <a:pt x="29105" y="2593"/>
                  </a:lnTo>
                  <a:lnTo>
                    <a:pt x="30660" y="2455"/>
                  </a:lnTo>
                  <a:cubicBezTo>
                    <a:pt x="31835" y="2316"/>
                    <a:pt x="32838" y="2178"/>
                    <a:pt x="33840" y="2040"/>
                  </a:cubicBezTo>
                  <a:cubicBezTo>
                    <a:pt x="34566" y="1867"/>
                    <a:pt x="35292" y="1729"/>
                    <a:pt x="36156" y="1729"/>
                  </a:cubicBezTo>
                  <a:lnTo>
                    <a:pt x="36294" y="1590"/>
                  </a:lnTo>
                  <a:cubicBezTo>
                    <a:pt x="37020" y="1452"/>
                    <a:pt x="37746" y="1452"/>
                    <a:pt x="38437" y="1314"/>
                  </a:cubicBezTo>
                  <a:cubicBezTo>
                    <a:pt x="39025" y="1176"/>
                    <a:pt x="39612" y="1176"/>
                    <a:pt x="40165" y="1176"/>
                  </a:cubicBezTo>
                  <a:cubicBezTo>
                    <a:pt x="40165" y="1176"/>
                    <a:pt x="40338" y="1176"/>
                    <a:pt x="40338" y="1003"/>
                  </a:cubicBezTo>
                  <a:lnTo>
                    <a:pt x="40615" y="1003"/>
                  </a:lnTo>
                  <a:cubicBezTo>
                    <a:pt x="40615" y="865"/>
                    <a:pt x="40753" y="726"/>
                    <a:pt x="40753" y="588"/>
                  </a:cubicBezTo>
                  <a:cubicBezTo>
                    <a:pt x="40753" y="312"/>
                    <a:pt x="40477" y="0"/>
                    <a:pt x="4016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4185227" y="3465608"/>
              <a:ext cx="768562" cy="147757"/>
            </a:xfrm>
            <a:custGeom>
              <a:avLst/>
              <a:gdLst/>
              <a:ahLst/>
              <a:cxnLst/>
              <a:rect l="l" t="t" r="r" b="b"/>
              <a:pathLst>
                <a:path w="42793" h="8227" extrusionOk="0">
                  <a:moveTo>
                    <a:pt x="42205" y="0"/>
                  </a:moveTo>
                  <a:cubicBezTo>
                    <a:pt x="41756" y="0"/>
                    <a:pt x="41341" y="138"/>
                    <a:pt x="40892" y="138"/>
                  </a:cubicBezTo>
                  <a:cubicBezTo>
                    <a:pt x="39474" y="311"/>
                    <a:pt x="38023" y="588"/>
                    <a:pt x="36744" y="864"/>
                  </a:cubicBezTo>
                  <a:lnTo>
                    <a:pt x="36156" y="1002"/>
                  </a:lnTo>
                  <a:cubicBezTo>
                    <a:pt x="35430" y="1175"/>
                    <a:pt x="34843" y="1314"/>
                    <a:pt x="34290" y="1452"/>
                  </a:cubicBezTo>
                  <a:cubicBezTo>
                    <a:pt x="34151" y="1452"/>
                    <a:pt x="34151" y="1590"/>
                    <a:pt x="34151" y="1590"/>
                  </a:cubicBezTo>
                  <a:cubicBezTo>
                    <a:pt x="33425" y="1728"/>
                    <a:pt x="32838" y="1867"/>
                    <a:pt x="32112" y="2039"/>
                  </a:cubicBezTo>
                  <a:cubicBezTo>
                    <a:pt x="31835" y="2039"/>
                    <a:pt x="31697" y="2039"/>
                    <a:pt x="31386" y="2178"/>
                  </a:cubicBezTo>
                  <a:cubicBezTo>
                    <a:pt x="27377" y="2904"/>
                    <a:pt x="23471" y="3457"/>
                    <a:pt x="20152" y="4044"/>
                  </a:cubicBezTo>
                  <a:lnTo>
                    <a:pt x="18424" y="4321"/>
                  </a:lnTo>
                  <a:lnTo>
                    <a:pt x="17422" y="4459"/>
                  </a:lnTo>
                  <a:lnTo>
                    <a:pt x="16696" y="4459"/>
                  </a:lnTo>
                  <a:lnTo>
                    <a:pt x="15555" y="4632"/>
                  </a:lnTo>
                  <a:lnTo>
                    <a:pt x="15417" y="4770"/>
                  </a:lnTo>
                  <a:cubicBezTo>
                    <a:pt x="14691" y="4770"/>
                    <a:pt x="13965" y="4908"/>
                    <a:pt x="13239" y="5047"/>
                  </a:cubicBezTo>
                  <a:cubicBezTo>
                    <a:pt x="9230" y="5634"/>
                    <a:pt x="4771" y="6187"/>
                    <a:pt x="450" y="7051"/>
                  </a:cubicBezTo>
                  <a:cubicBezTo>
                    <a:pt x="450" y="7051"/>
                    <a:pt x="278" y="7051"/>
                    <a:pt x="278" y="7224"/>
                  </a:cubicBezTo>
                  <a:cubicBezTo>
                    <a:pt x="278" y="7224"/>
                    <a:pt x="139" y="7224"/>
                    <a:pt x="139" y="7362"/>
                  </a:cubicBezTo>
                  <a:cubicBezTo>
                    <a:pt x="139" y="7362"/>
                    <a:pt x="1" y="7362"/>
                    <a:pt x="1" y="7501"/>
                  </a:cubicBezTo>
                  <a:lnTo>
                    <a:pt x="1" y="7639"/>
                  </a:lnTo>
                  <a:lnTo>
                    <a:pt x="1" y="7777"/>
                  </a:lnTo>
                  <a:cubicBezTo>
                    <a:pt x="1" y="7915"/>
                    <a:pt x="139" y="8088"/>
                    <a:pt x="278" y="8227"/>
                  </a:cubicBezTo>
                  <a:lnTo>
                    <a:pt x="727" y="8227"/>
                  </a:lnTo>
                  <a:cubicBezTo>
                    <a:pt x="2732" y="7777"/>
                    <a:pt x="4909" y="7501"/>
                    <a:pt x="6914" y="7051"/>
                  </a:cubicBezTo>
                  <a:cubicBezTo>
                    <a:pt x="10094" y="6637"/>
                    <a:pt x="13239" y="6187"/>
                    <a:pt x="16005" y="5772"/>
                  </a:cubicBezTo>
                  <a:lnTo>
                    <a:pt x="16419" y="5772"/>
                  </a:lnTo>
                  <a:lnTo>
                    <a:pt x="16869" y="5634"/>
                  </a:lnTo>
                  <a:lnTo>
                    <a:pt x="17284" y="5634"/>
                  </a:lnTo>
                  <a:lnTo>
                    <a:pt x="17871" y="5496"/>
                  </a:lnTo>
                  <a:cubicBezTo>
                    <a:pt x="19599" y="5185"/>
                    <a:pt x="21466" y="5047"/>
                    <a:pt x="23194" y="4770"/>
                  </a:cubicBezTo>
                  <a:cubicBezTo>
                    <a:pt x="23920" y="4632"/>
                    <a:pt x="24646" y="4459"/>
                    <a:pt x="25337" y="4321"/>
                  </a:cubicBezTo>
                  <a:cubicBezTo>
                    <a:pt x="26927" y="4044"/>
                    <a:pt x="28379" y="3906"/>
                    <a:pt x="29831" y="3595"/>
                  </a:cubicBezTo>
                  <a:cubicBezTo>
                    <a:pt x="30522" y="3457"/>
                    <a:pt x="31248" y="3318"/>
                    <a:pt x="31974" y="3180"/>
                  </a:cubicBezTo>
                  <a:cubicBezTo>
                    <a:pt x="32976" y="3042"/>
                    <a:pt x="33979" y="2731"/>
                    <a:pt x="35015" y="2454"/>
                  </a:cubicBezTo>
                  <a:cubicBezTo>
                    <a:pt x="35430" y="2454"/>
                    <a:pt x="35880" y="2316"/>
                    <a:pt x="36294" y="2178"/>
                  </a:cubicBezTo>
                  <a:cubicBezTo>
                    <a:pt x="36571" y="2178"/>
                    <a:pt x="36882" y="2039"/>
                    <a:pt x="37159" y="2039"/>
                  </a:cubicBezTo>
                  <a:cubicBezTo>
                    <a:pt x="37159" y="2039"/>
                    <a:pt x="37297" y="2039"/>
                    <a:pt x="37297" y="1867"/>
                  </a:cubicBezTo>
                  <a:cubicBezTo>
                    <a:pt x="37608" y="1867"/>
                    <a:pt x="37884" y="1867"/>
                    <a:pt x="38161" y="1728"/>
                  </a:cubicBezTo>
                  <a:cubicBezTo>
                    <a:pt x="38749" y="1590"/>
                    <a:pt x="39163" y="1590"/>
                    <a:pt x="39613" y="1452"/>
                  </a:cubicBezTo>
                  <a:cubicBezTo>
                    <a:pt x="39889" y="1452"/>
                    <a:pt x="40200" y="1314"/>
                    <a:pt x="40477" y="1314"/>
                  </a:cubicBezTo>
                  <a:cubicBezTo>
                    <a:pt x="41064" y="1314"/>
                    <a:pt x="41617" y="1175"/>
                    <a:pt x="42205" y="1175"/>
                  </a:cubicBezTo>
                  <a:cubicBezTo>
                    <a:pt x="42482" y="1175"/>
                    <a:pt x="42793" y="864"/>
                    <a:pt x="42793" y="588"/>
                  </a:cubicBezTo>
                  <a:cubicBezTo>
                    <a:pt x="42793" y="449"/>
                    <a:pt x="42620" y="311"/>
                    <a:pt x="42620" y="311"/>
                  </a:cubicBezTo>
                  <a:lnTo>
                    <a:pt x="42482" y="138"/>
                  </a:lnTo>
                  <a:cubicBezTo>
                    <a:pt x="42482" y="138"/>
                    <a:pt x="42343" y="0"/>
                    <a:pt x="4220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4252289" y="3566795"/>
              <a:ext cx="773519" cy="129132"/>
            </a:xfrm>
            <a:custGeom>
              <a:avLst/>
              <a:gdLst/>
              <a:ahLst/>
              <a:cxnLst/>
              <a:rect l="l" t="t" r="r" b="b"/>
              <a:pathLst>
                <a:path w="43069" h="7190" extrusionOk="0">
                  <a:moveTo>
                    <a:pt x="42342" y="0"/>
                  </a:moveTo>
                  <a:cubicBezTo>
                    <a:pt x="41789" y="138"/>
                    <a:pt x="41063" y="277"/>
                    <a:pt x="40338" y="415"/>
                  </a:cubicBezTo>
                  <a:cubicBezTo>
                    <a:pt x="38471" y="726"/>
                    <a:pt x="36466" y="1141"/>
                    <a:pt x="34150" y="1417"/>
                  </a:cubicBezTo>
                  <a:lnTo>
                    <a:pt x="33701" y="1417"/>
                  </a:lnTo>
                  <a:cubicBezTo>
                    <a:pt x="30970" y="1867"/>
                    <a:pt x="27963" y="2143"/>
                    <a:pt x="25509" y="2454"/>
                  </a:cubicBezTo>
                  <a:cubicBezTo>
                    <a:pt x="24783" y="2454"/>
                    <a:pt x="24196" y="2593"/>
                    <a:pt x="23643" y="2593"/>
                  </a:cubicBezTo>
                  <a:lnTo>
                    <a:pt x="23055" y="2593"/>
                  </a:lnTo>
                  <a:lnTo>
                    <a:pt x="22917" y="2731"/>
                  </a:lnTo>
                  <a:lnTo>
                    <a:pt x="21603" y="2731"/>
                  </a:lnTo>
                  <a:cubicBezTo>
                    <a:pt x="19184" y="3007"/>
                    <a:pt x="16730" y="3318"/>
                    <a:pt x="14137" y="3595"/>
                  </a:cubicBezTo>
                  <a:cubicBezTo>
                    <a:pt x="13411" y="3733"/>
                    <a:pt x="12547" y="3871"/>
                    <a:pt x="11683" y="3871"/>
                  </a:cubicBezTo>
                  <a:cubicBezTo>
                    <a:pt x="9817" y="4183"/>
                    <a:pt x="7950" y="4459"/>
                    <a:pt x="6360" y="4736"/>
                  </a:cubicBezTo>
                  <a:cubicBezTo>
                    <a:pt x="5358" y="4874"/>
                    <a:pt x="4493" y="5185"/>
                    <a:pt x="3457" y="5323"/>
                  </a:cubicBezTo>
                  <a:cubicBezTo>
                    <a:pt x="3042" y="5461"/>
                    <a:pt x="2592" y="5461"/>
                    <a:pt x="2178" y="5600"/>
                  </a:cubicBezTo>
                  <a:cubicBezTo>
                    <a:pt x="1590" y="5738"/>
                    <a:pt x="1037" y="5911"/>
                    <a:pt x="449" y="6049"/>
                  </a:cubicBezTo>
                  <a:lnTo>
                    <a:pt x="311" y="6049"/>
                  </a:lnTo>
                  <a:lnTo>
                    <a:pt x="173" y="6187"/>
                  </a:lnTo>
                  <a:lnTo>
                    <a:pt x="173" y="6326"/>
                  </a:lnTo>
                  <a:lnTo>
                    <a:pt x="0" y="6326"/>
                  </a:lnTo>
                  <a:lnTo>
                    <a:pt x="0" y="6602"/>
                  </a:lnTo>
                  <a:lnTo>
                    <a:pt x="0" y="6775"/>
                  </a:lnTo>
                  <a:cubicBezTo>
                    <a:pt x="0" y="6775"/>
                    <a:pt x="0" y="6913"/>
                    <a:pt x="173" y="6913"/>
                  </a:cubicBezTo>
                  <a:cubicBezTo>
                    <a:pt x="173" y="7051"/>
                    <a:pt x="449" y="7190"/>
                    <a:pt x="588" y="7190"/>
                  </a:cubicBezTo>
                  <a:lnTo>
                    <a:pt x="726" y="7190"/>
                  </a:lnTo>
                  <a:lnTo>
                    <a:pt x="864" y="7051"/>
                  </a:lnTo>
                  <a:cubicBezTo>
                    <a:pt x="2178" y="6775"/>
                    <a:pt x="3457" y="6464"/>
                    <a:pt x="4770" y="6187"/>
                  </a:cubicBezTo>
                  <a:cubicBezTo>
                    <a:pt x="6360" y="5911"/>
                    <a:pt x="7950" y="5600"/>
                    <a:pt x="9678" y="5461"/>
                  </a:cubicBezTo>
                  <a:cubicBezTo>
                    <a:pt x="9817" y="5323"/>
                    <a:pt x="9955" y="5323"/>
                    <a:pt x="10093" y="5323"/>
                  </a:cubicBezTo>
                  <a:cubicBezTo>
                    <a:pt x="10542" y="5323"/>
                    <a:pt x="10957" y="5185"/>
                    <a:pt x="11545" y="5185"/>
                  </a:cubicBezTo>
                  <a:cubicBezTo>
                    <a:pt x="11683" y="5185"/>
                    <a:pt x="11960" y="5047"/>
                    <a:pt x="12271" y="5047"/>
                  </a:cubicBezTo>
                  <a:cubicBezTo>
                    <a:pt x="12685" y="4874"/>
                    <a:pt x="13135" y="4874"/>
                    <a:pt x="13550" y="4874"/>
                  </a:cubicBezTo>
                  <a:cubicBezTo>
                    <a:pt x="16868" y="4459"/>
                    <a:pt x="20186" y="4010"/>
                    <a:pt x="22917" y="3871"/>
                  </a:cubicBezTo>
                  <a:lnTo>
                    <a:pt x="23193" y="3733"/>
                  </a:lnTo>
                  <a:lnTo>
                    <a:pt x="23504" y="3733"/>
                  </a:lnTo>
                  <a:cubicBezTo>
                    <a:pt x="27099" y="3457"/>
                    <a:pt x="30832" y="3007"/>
                    <a:pt x="34565" y="2454"/>
                  </a:cubicBezTo>
                  <a:cubicBezTo>
                    <a:pt x="37607" y="2143"/>
                    <a:pt x="40199" y="1590"/>
                    <a:pt x="42653" y="1141"/>
                  </a:cubicBezTo>
                  <a:lnTo>
                    <a:pt x="42792" y="1141"/>
                  </a:lnTo>
                  <a:cubicBezTo>
                    <a:pt x="42792" y="1003"/>
                    <a:pt x="42930" y="1003"/>
                    <a:pt x="42930" y="1003"/>
                  </a:cubicBezTo>
                  <a:lnTo>
                    <a:pt x="43068" y="864"/>
                  </a:lnTo>
                  <a:lnTo>
                    <a:pt x="43068" y="415"/>
                  </a:lnTo>
                  <a:cubicBezTo>
                    <a:pt x="43068" y="415"/>
                    <a:pt x="43068" y="277"/>
                    <a:pt x="42930" y="277"/>
                  </a:cubicBezTo>
                  <a:cubicBezTo>
                    <a:pt x="42930" y="138"/>
                    <a:pt x="42792" y="0"/>
                    <a:pt x="4251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4306906" y="3657421"/>
              <a:ext cx="703385" cy="147146"/>
            </a:xfrm>
            <a:custGeom>
              <a:avLst/>
              <a:gdLst/>
              <a:ahLst/>
              <a:cxnLst/>
              <a:rect l="l" t="t" r="r" b="b"/>
              <a:pathLst>
                <a:path w="39164" h="8193" extrusionOk="0">
                  <a:moveTo>
                    <a:pt x="38437" y="1"/>
                  </a:moveTo>
                  <a:cubicBezTo>
                    <a:pt x="33702" y="1003"/>
                    <a:pt x="28794" y="1729"/>
                    <a:pt x="24196" y="2420"/>
                  </a:cubicBezTo>
                  <a:lnTo>
                    <a:pt x="24058" y="2420"/>
                  </a:lnTo>
                  <a:lnTo>
                    <a:pt x="23332" y="2593"/>
                  </a:lnTo>
                  <a:lnTo>
                    <a:pt x="23056" y="2593"/>
                  </a:lnTo>
                  <a:cubicBezTo>
                    <a:pt x="22019" y="2731"/>
                    <a:pt x="21016" y="2870"/>
                    <a:pt x="20014" y="3008"/>
                  </a:cubicBezTo>
                  <a:cubicBezTo>
                    <a:pt x="19426" y="3146"/>
                    <a:pt x="18873" y="3146"/>
                    <a:pt x="18286" y="3284"/>
                  </a:cubicBezTo>
                  <a:cubicBezTo>
                    <a:pt x="17560" y="3457"/>
                    <a:pt x="16834" y="3595"/>
                    <a:pt x="16281" y="3595"/>
                  </a:cubicBezTo>
                  <a:cubicBezTo>
                    <a:pt x="13101" y="4148"/>
                    <a:pt x="10370" y="4736"/>
                    <a:pt x="7916" y="5185"/>
                  </a:cubicBezTo>
                  <a:cubicBezTo>
                    <a:pt x="5911" y="5600"/>
                    <a:pt x="3872" y="6188"/>
                    <a:pt x="2144" y="6603"/>
                  </a:cubicBezTo>
                  <a:cubicBezTo>
                    <a:pt x="1452" y="6741"/>
                    <a:pt x="865" y="6914"/>
                    <a:pt x="277" y="7190"/>
                  </a:cubicBezTo>
                  <a:lnTo>
                    <a:pt x="139" y="7190"/>
                  </a:lnTo>
                  <a:lnTo>
                    <a:pt x="139" y="7328"/>
                  </a:lnTo>
                  <a:cubicBezTo>
                    <a:pt x="1" y="7467"/>
                    <a:pt x="1" y="7605"/>
                    <a:pt x="1" y="7778"/>
                  </a:cubicBezTo>
                  <a:lnTo>
                    <a:pt x="1" y="7916"/>
                  </a:lnTo>
                  <a:lnTo>
                    <a:pt x="1" y="8054"/>
                  </a:lnTo>
                  <a:cubicBezTo>
                    <a:pt x="139" y="8193"/>
                    <a:pt x="277" y="8193"/>
                    <a:pt x="588" y="8193"/>
                  </a:cubicBezTo>
                  <a:lnTo>
                    <a:pt x="727" y="8193"/>
                  </a:lnTo>
                  <a:cubicBezTo>
                    <a:pt x="3181" y="7467"/>
                    <a:pt x="5773" y="6914"/>
                    <a:pt x="8642" y="6326"/>
                  </a:cubicBezTo>
                  <a:cubicBezTo>
                    <a:pt x="9230" y="6188"/>
                    <a:pt x="9921" y="5877"/>
                    <a:pt x="10647" y="5738"/>
                  </a:cubicBezTo>
                  <a:cubicBezTo>
                    <a:pt x="13550" y="5324"/>
                    <a:pt x="16419" y="4736"/>
                    <a:pt x="19150" y="4321"/>
                  </a:cubicBezTo>
                  <a:cubicBezTo>
                    <a:pt x="19288" y="4321"/>
                    <a:pt x="19599" y="4321"/>
                    <a:pt x="19737" y="4148"/>
                  </a:cubicBezTo>
                  <a:cubicBezTo>
                    <a:pt x="20740" y="4010"/>
                    <a:pt x="21742" y="3872"/>
                    <a:pt x="22606" y="3734"/>
                  </a:cubicBezTo>
                  <a:lnTo>
                    <a:pt x="24335" y="3595"/>
                  </a:lnTo>
                  <a:cubicBezTo>
                    <a:pt x="25337" y="3457"/>
                    <a:pt x="26339" y="3146"/>
                    <a:pt x="27376" y="3008"/>
                  </a:cubicBezTo>
                  <a:cubicBezTo>
                    <a:pt x="30971" y="2420"/>
                    <a:pt x="34842" y="1867"/>
                    <a:pt x="38748" y="1141"/>
                  </a:cubicBezTo>
                  <a:lnTo>
                    <a:pt x="38748" y="1003"/>
                  </a:lnTo>
                  <a:cubicBezTo>
                    <a:pt x="38887" y="1003"/>
                    <a:pt x="39025" y="1003"/>
                    <a:pt x="39025" y="865"/>
                  </a:cubicBezTo>
                  <a:cubicBezTo>
                    <a:pt x="39163" y="692"/>
                    <a:pt x="39163" y="554"/>
                    <a:pt x="39025" y="415"/>
                  </a:cubicBezTo>
                  <a:cubicBezTo>
                    <a:pt x="39025" y="277"/>
                    <a:pt x="38887" y="139"/>
                    <a:pt x="3874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4360911" y="3753022"/>
              <a:ext cx="737527" cy="131629"/>
            </a:xfrm>
            <a:custGeom>
              <a:avLst/>
              <a:gdLst/>
              <a:ahLst/>
              <a:cxnLst/>
              <a:rect l="l" t="t" r="r" b="b"/>
              <a:pathLst>
                <a:path w="41065" h="7329" extrusionOk="0">
                  <a:moveTo>
                    <a:pt x="40338" y="1"/>
                  </a:moveTo>
                  <a:cubicBezTo>
                    <a:pt x="32561" y="1141"/>
                    <a:pt x="24922" y="2455"/>
                    <a:pt x="17145" y="3734"/>
                  </a:cubicBezTo>
                  <a:cubicBezTo>
                    <a:pt x="11684" y="4598"/>
                    <a:pt x="6050" y="5462"/>
                    <a:pt x="450" y="6326"/>
                  </a:cubicBezTo>
                  <a:cubicBezTo>
                    <a:pt x="312" y="6326"/>
                    <a:pt x="174" y="6464"/>
                    <a:pt x="174" y="6464"/>
                  </a:cubicBezTo>
                  <a:lnTo>
                    <a:pt x="174" y="6603"/>
                  </a:lnTo>
                  <a:cubicBezTo>
                    <a:pt x="1" y="6775"/>
                    <a:pt x="1" y="6775"/>
                    <a:pt x="1" y="6914"/>
                  </a:cubicBezTo>
                  <a:lnTo>
                    <a:pt x="1" y="7052"/>
                  </a:lnTo>
                  <a:cubicBezTo>
                    <a:pt x="174" y="7052"/>
                    <a:pt x="174" y="7052"/>
                    <a:pt x="174" y="7190"/>
                  </a:cubicBezTo>
                  <a:lnTo>
                    <a:pt x="312" y="7328"/>
                  </a:lnTo>
                  <a:lnTo>
                    <a:pt x="727" y="7328"/>
                  </a:lnTo>
                  <a:cubicBezTo>
                    <a:pt x="7640" y="6326"/>
                    <a:pt x="15002" y="5185"/>
                    <a:pt x="23920" y="3734"/>
                  </a:cubicBezTo>
                  <a:cubicBezTo>
                    <a:pt x="29554" y="2870"/>
                    <a:pt x="35154" y="2005"/>
                    <a:pt x="40615" y="1003"/>
                  </a:cubicBezTo>
                  <a:lnTo>
                    <a:pt x="40788" y="1003"/>
                  </a:lnTo>
                  <a:cubicBezTo>
                    <a:pt x="40926" y="1003"/>
                    <a:pt x="40926" y="865"/>
                    <a:pt x="41064" y="865"/>
                  </a:cubicBezTo>
                  <a:lnTo>
                    <a:pt x="41064" y="727"/>
                  </a:lnTo>
                  <a:lnTo>
                    <a:pt x="41064" y="554"/>
                  </a:lnTo>
                  <a:lnTo>
                    <a:pt x="41064" y="415"/>
                  </a:lnTo>
                  <a:cubicBezTo>
                    <a:pt x="41064" y="277"/>
                    <a:pt x="40926" y="139"/>
                    <a:pt x="4078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4386989" y="3869115"/>
              <a:ext cx="695932" cy="126654"/>
            </a:xfrm>
            <a:custGeom>
              <a:avLst/>
              <a:gdLst/>
              <a:ahLst/>
              <a:cxnLst/>
              <a:rect l="l" t="t" r="r" b="b"/>
              <a:pathLst>
                <a:path w="38749" h="7052" extrusionOk="0">
                  <a:moveTo>
                    <a:pt x="38161" y="0"/>
                  </a:moveTo>
                  <a:cubicBezTo>
                    <a:pt x="30833" y="450"/>
                    <a:pt x="23332" y="1176"/>
                    <a:pt x="15831" y="2454"/>
                  </a:cubicBezTo>
                  <a:cubicBezTo>
                    <a:pt x="13550" y="2904"/>
                    <a:pt x="11234" y="3319"/>
                    <a:pt x="8918" y="3906"/>
                  </a:cubicBezTo>
                  <a:cubicBezTo>
                    <a:pt x="6914" y="4321"/>
                    <a:pt x="4909" y="4770"/>
                    <a:pt x="2870" y="5323"/>
                  </a:cubicBezTo>
                  <a:cubicBezTo>
                    <a:pt x="2005" y="5496"/>
                    <a:pt x="1314" y="5634"/>
                    <a:pt x="450" y="5911"/>
                  </a:cubicBezTo>
                  <a:lnTo>
                    <a:pt x="277" y="5911"/>
                  </a:lnTo>
                  <a:cubicBezTo>
                    <a:pt x="277" y="6049"/>
                    <a:pt x="139" y="6049"/>
                    <a:pt x="139" y="6187"/>
                  </a:cubicBezTo>
                  <a:cubicBezTo>
                    <a:pt x="1" y="6360"/>
                    <a:pt x="1" y="6499"/>
                    <a:pt x="139" y="6637"/>
                  </a:cubicBezTo>
                  <a:cubicBezTo>
                    <a:pt x="139" y="6637"/>
                    <a:pt x="139" y="6775"/>
                    <a:pt x="277" y="6775"/>
                  </a:cubicBezTo>
                  <a:cubicBezTo>
                    <a:pt x="277" y="6913"/>
                    <a:pt x="450" y="7052"/>
                    <a:pt x="588" y="7052"/>
                  </a:cubicBezTo>
                  <a:lnTo>
                    <a:pt x="727" y="7052"/>
                  </a:lnTo>
                  <a:cubicBezTo>
                    <a:pt x="1452" y="6775"/>
                    <a:pt x="2005" y="6637"/>
                    <a:pt x="2593" y="6499"/>
                  </a:cubicBezTo>
                  <a:cubicBezTo>
                    <a:pt x="3042" y="6360"/>
                    <a:pt x="3457" y="6360"/>
                    <a:pt x="3734" y="6187"/>
                  </a:cubicBezTo>
                  <a:cubicBezTo>
                    <a:pt x="8780" y="5047"/>
                    <a:pt x="13827" y="4044"/>
                    <a:pt x="19011" y="3180"/>
                  </a:cubicBezTo>
                  <a:cubicBezTo>
                    <a:pt x="20325" y="2904"/>
                    <a:pt x="21604" y="2731"/>
                    <a:pt x="22917" y="2593"/>
                  </a:cubicBezTo>
                  <a:cubicBezTo>
                    <a:pt x="24196" y="2454"/>
                    <a:pt x="25337" y="2316"/>
                    <a:pt x="26650" y="2178"/>
                  </a:cubicBezTo>
                  <a:cubicBezTo>
                    <a:pt x="29243" y="1867"/>
                    <a:pt x="31973" y="1590"/>
                    <a:pt x="34704" y="1452"/>
                  </a:cubicBezTo>
                  <a:cubicBezTo>
                    <a:pt x="35879" y="1314"/>
                    <a:pt x="37020" y="1314"/>
                    <a:pt x="38161" y="1176"/>
                  </a:cubicBezTo>
                  <a:cubicBezTo>
                    <a:pt x="38472" y="1176"/>
                    <a:pt x="38748" y="1003"/>
                    <a:pt x="38748" y="588"/>
                  </a:cubicBezTo>
                  <a:cubicBezTo>
                    <a:pt x="38748" y="311"/>
                    <a:pt x="38472" y="0"/>
                    <a:pt x="38161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4482590" y="3995751"/>
              <a:ext cx="623302" cy="96248"/>
            </a:xfrm>
            <a:custGeom>
              <a:avLst/>
              <a:gdLst/>
              <a:ahLst/>
              <a:cxnLst/>
              <a:rect l="l" t="t" r="r" b="b"/>
              <a:pathLst>
                <a:path w="34705" h="5359" extrusionOk="0">
                  <a:moveTo>
                    <a:pt x="32423" y="1"/>
                  </a:moveTo>
                  <a:cubicBezTo>
                    <a:pt x="25648" y="1"/>
                    <a:pt x="18597" y="588"/>
                    <a:pt x="11545" y="1729"/>
                  </a:cubicBezTo>
                  <a:cubicBezTo>
                    <a:pt x="11096" y="1902"/>
                    <a:pt x="10681" y="1902"/>
                    <a:pt x="10232" y="2040"/>
                  </a:cubicBezTo>
                  <a:cubicBezTo>
                    <a:pt x="9506" y="2178"/>
                    <a:pt x="8642" y="2316"/>
                    <a:pt x="7916" y="2455"/>
                  </a:cubicBezTo>
                  <a:cubicBezTo>
                    <a:pt x="5497" y="3042"/>
                    <a:pt x="2904" y="3630"/>
                    <a:pt x="450" y="4183"/>
                  </a:cubicBezTo>
                  <a:cubicBezTo>
                    <a:pt x="450" y="4183"/>
                    <a:pt x="312" y="4183"/>
                    <a:pt x="312" y="4321"/>
                  </a:cubicBezTo>
                  <a:lnTo>
                    <a:pt x="139" y="4321"/>
                  </a:lnTo>
                  <a:lnTo>
                    <a:pt x="139" y="4494"/>
                  </a:lnTo>
                  <a:cubicBezTo>
                    <a:pt x="1" y="4632"/>
                    <a:pt x="1" y="4632"/>
                    <a:pt x="1" y="4771"/>
                  </a:cubicBezTo>
                  <a:lnTo>
                    <a:pt x="1" y="4909"/>
                  </a:lnTo>
                  <a:cubicBezTo>
                    <a:pt x="139" y="5047"/>
                    <a:pt x="139" y="5047"/>
                    <a:pt x="312" y="5185"/>
                  </a:cubicBezTo>
                  <a:cubicBezTo>
                    <a:pt x="312" y="5185"/>
                    <a:pt x="450" y="5358"/>
                    <a:pt x="588" y="5358"/>
                  </a:cubicBezTo>
                  <a:lnTo>
                    <a:pt x="727" y="5358"/>
                  </a:lnTo>
                  <a:cubicBezTo>
                    <a:pt x="1003" y="5185"/>
                    <a:pt x="1314" y="5185"/>
                    <a:pt x="1591" y="5047"/>
                  </a:cubicBezTo>
                  <a:cubicBezTo>
                    <a:pt x="1867" y="5047"/>
                    <a:pt x="2178" y="4909"/>
                    <a:pt x="2317" y="4909"/>
                  </a:cubicBezTo>
                  <a:cubicBezTo>
                    <a:pt x="5497" y="4045"/>
                    <a:pt x="8780" y="3457"/>
                    <a:pt x="11960" y="2904"/>
                  </a:cubicBezTo>
                  <a:cubicBezTo>
                    <a:pt x="13412" y="2593"/>
                    <a:pt x="15002" y="2455"/>
                    <a:pt x="16419" y="2178"/>
                  </a:cubicBezTo>
                  <a:cubicBezTo>
                    <a:pt x="21915" y="1452"/>
                    <a:pt x="27238" y="1176"/>
                    <a:pt x="32423" y="1176"/>
                  </a:cubicBezTo>
                  <a:lnTo>
                    <a:pt x="34151" y="1176"/>
                  </a:lnTo>
                  <a:cubicBezTo>
                    <a:pt x="34428" y="1176"/>
                    <a:pt x="34704" y="865"/>
                    <a:pt x="34704" y="588"/>
                  </a:cubicBezTo>
                  <a:cubicBezTo>
                    <a:pt x="34704" y="312"/>
                    <a:pt x="34428" y="1"/>
                    <a:pt x="34151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4457141" y="4083899"/>
              <a:ext cx="760480" cy="121697"/>
            </a:xfrm>
            <a:custGeom>
              <a:avLst/>
              <a:gdLst/>
              <a:ahLst/>
              <a:cxnLst/>
              <a:rect l="l" t="t" r="r" b="b"/>
              <a:pathLst>
                <a:path w="42343" h="6776" extrusionOk="0">
                  <a:moveTo>
                    <a:pt x="41755" y="1"/>
                  </a:moveTo>
                  <a:cubicBezTo>
                    <a:pt x="41306" y="1"/>
                    <a:pt x="40891" y="1"/>
                    <a:pt x="40442" y="139"/>
                  </a:cubicBezTo>
                  <a:cubicBezTo>
                    <a:pt x="39025" y="139"/>
                    <a:pt x="37711" y="277"/>
                    <a:pt x="36570" y="450"/>
                  </a:cubicBezTo>
                  <a:lnTo>
                    <a:pt x="36432" y="450"/>
                  </a:lnTo>
                  <a:lnTo>
                    <a:pt x="35983" y="588"/>
                  </a:lnTo>
                  <a:cubicBezTo>
                    <a:pt x="34980" y="588"/>
                    <a:pt x="33978" y="727"/>
                    <a:pt x="33114" y="865"/>
                  </a:cubicBezTo>
                  <a:lnTo>
                    <a:pt x="31973" y="865"/>
                  </a:lnTo>
                  <a:lnTo>
                    <a:pt x="31800" y="1003"/>
                  </a:lnTo>
                  <a:lnTo>
                    <a:pt x="30245" y="1003"/>
                  </a:lnTo>
                  <a:cubicBezTo>
                    <a:pt x="26789" y="1314"/>
                    <a:pt x="23332" y="1867"/>
                    <a:pt x="18700" y="2593"/>
                  </a:cubicBezTo>
                  <a:cubicBezTo>
                    <a:pt x="16695" y="2870"/>
                    <a:pt x="14691" y="3181"/>
                    <a:pt x="12790" y="3457"/>
                  </a:cubicBezTo>
                  <a:cubicBezTo>
                    <a:pt x="11787" y="3734"/>
                    <a:pt x="10785" y="3907"/>
                    <a:pt x="9782" y="4045"/>
                  </a:cubicBezTo>
                  <a:lnTo>
                    <a:pt x="9057" y="4183"/>
                  </a:lnTo>
                  <a:lnTo>
                    <a:pt x="8918" y="4183"/>
                  </a:lnTo>
                  <a:cubicBezTo>
                    <a:pt x="8331" y="4321"/>
                    <a:pt x="7605" y="4460"/>
                    <a:pt x="6914" y="4460"/>
                  </a:cubicBezTo>
                  <a:cubicBezTo>
                    <a:pt x="6464" y="4598"/>
                    <a:pt x="6049" y="4598"/>
                    <a:pt x="5600" y="4598"/>
                  </a:cubicBezTo>
                  <a:lnTo>
                    <a:pt x="5324" y="4598"/>
                  </a:lnTo>
                  <a:cubicBezTo>
                    <a:pt x="4598" y="4771"/>
                    <a:pt x="3872" y="4771"/>
                    <a:pt x="3146" y="4909"/>
                  </a:cubicBezTo>
                  <a:cubicBezTo>
                    <a:pt x="2282" y="5047"/>
                    <a:pt x="1279" y="5186"/>
                    <a:pt x="415" y="5635"/>
                  </a:cubicBezTo>
                  <a:lnTo>
                    <a:pt x="139" y="5911"/>
                  </a:lnTo>
                  <a:lnTo>
                    <a:pt x="139" y="6050"/>
                  </a:lnTo>
                  <a:lnTo>
                    <a:pt x="139" y="6188"/>
                  </a:lnTo>
                  <a:cubicBezTo>
                    <a:pt x="139" y="6188"/>
                    <a:pt x="1" y="6188"/>
                    <a:pt x="139" y="6326"/>
                  </a:cubicBezTo>
                  <a:cubicBezTo>
                    <a:pt x="139" y="6499"/>
                    <a:pt x="277" y="6637"/>
                    <a:pt x="277" y="6637"/>
                  </a:cubicBezTo>
                  <a:lnTo>
                    <a:pt x="415" y="6637"/>
                  </a:lnTo>
                  <a:cubicBezTo>
                    <a:pt x="415" y="6776"/>
                    <a:pt x="554" y="6776"/>
                    <a:pt x="692" y="6776"/>
                  </a:cubicBezTo>
                  <a:lnTo>
                    <a:pt x="692" y="6637"/>
                  </a:lnTo>
                  <a:cubicBezTo>
                    <a:pt x="1141" y="6499"/>
                    <a:pt x="1556" y="6326"/>
                    <a:pt x="2144" y="6326"/>
                  </a:cubicBezTo>
                  <a:cubicBezTo>
                    <a:pt x="2420" y="6188"/>
                    <a:pt x="2869" y="6188"/>
                    <a:pt x="3284" y="6050"/>
                  </a:cubicBezTo>
                  <a:lnTo>
                    <a:pt x="3734" y="6050"/>
                  </a:lnTo>
                  <a:cubicBezTo>
                    <a:pt x="4010" y="5911"/>
                    <a:pt x="4321" y="5911"/>
                    <a:pt x="4459" y="5911"/>
                  </a:cubicBezTo>
                  <a:lnTo>
                    <a:pt x="5012" y="5911"/>
                  </a:lnTo>
                  <a:lnTo>
                    <a:pt x="5324" y="5773"/>
                  </a:lnTo>
                  <a:lnTo>
                    <a:pt x="5877" y="5773"/>
                  </a:lnTo>
                  <a:cubicBezTo>
                    <a:pt x="6602" y="5635"/>
                    <a:pt x="7467" y="5635"/>
                    <a:pt x="8469" y="5462"/>
                  </a:cubicBezTo>
                  <a:cubicBezTo>
                    <a:pt x="9057" y="5324"/>
                    <a:pt x="9782" y="5186"/>
                    <a:pt x="10508" y="5047"/>
                  </a:cubicBezTo>
                  <a:lnTo>
                    <a:pt x="11061" y="4909"/>
                  </a:lnTo>
                  <a:lnTo>
                    <a:pt x="11925" y="4909"/>
                  </a:lnTo>
                  <a:lnTo>
                    <a:pt x="12098" y="4771"/>
                  </a:lnTo>
                  <a:lnTo>
                    <a:pt x="12237" y="4771"/>
                  </a:lnTo>
                  <a:lnTo>
                    <a:pt x="13654" y="4460"/>
                  </a:lnTo>
                  <a:cubicBezTo>
                    <a:pt x="15105" y="4321"/>
                    <a:pt x="16557" y="4045"/>
                    <a:pt x="17974" y="3907"/>
                  </a:cubicBezTo>
                  <a:cubicBezTo>
                    <a:pt x="18700" y="3734"/>
                    <a:pt x="19564" y="3596"/>
                    <a:pt x="20429" y="3457"/>
                  </a:cubicBezTo>
                  <a:lnTo>
                    <a:pt x="20740" y="3457"/>
                  </a:lnTo>
                  <a:cubicBezTo>
                    <a:pt x="21154" y="3319"/>
                    <a:pt x="21742" y="3319"/>
                    <a:pt x="22157" y="3181"/>
                  </a:cubicBezTo>
                  <a:lnTo>
                    <a:pt x="22744" y="3181"/>
                  </a:lnTo>
                  <a:cubicBezTo>
                    <a:pt x="23021" y="3043"/>
                    <a:pt x="23332" y="3043"/>
                    <a:pt x="23609" y="3043"/>
                  </a:cubicBezTo>
                  <a:cubicBezTo>
                    <a:pt x="23747" y="3043"/>
                    <a:pt x="23885" y="3043"/>
                    <a:pt x="24023" y="2870"/>
                  </a:cubicBezTo>
                  <a:lnTo>
                    <a:pt x="24196" y="2870"/>
                  </a:lnTo>
                  <a:cubicBezTo>
                    <a:pt x="25060" y="2731"/>
                    <a:pt x="25752" y="2731"/>
                    <a:pt x="26616" y="2593"/>
                  </a:cubicBezTo>
                  <a:cubicBezTo>
                    <a:pt x="27203" y="2455"/>
                    <a:pt x="27791" y="2455"/>
                    <a:pt x="28344" y="2455"/>
                  </a:cubicBezTo>
                  <a:cubicBezTo>
                    <a:pt x="29381" y="2317"/>
                    <a:pt x="30245" y="2178"/>
                    <a:pt x="31247" y="2178"/>
                  </a:cubicBezTo>
                  <a:lnTo>
                    <a:pt x="31524" y="2178"/>
                  </a:lnTo>
                  <a:cubicBezTo>
                    <a:pt x="31973" y="2006"/>
                    <a:pt x="32388" y="2006"/>
                    <a:pt x="32837" y="2006"/>
                  </a:cubicBezTo>
                  <a:cubicBezTo>
                    <a:pt x="33702" y="1867"/>
                    <a:pt x="34393" y="1867"/>
                    <a:pt x="35257" y="1729"/>
                  </a:cubicBezTo>
                  <a:lnTo>
                    <a:pt x="36570" y="1591"/>
                  </a:lnTo>
                  <a:lnTo>
                    <a:pt x="36847" y="1591"/>
                  </a:lnTo>
                  <a:cubicBezTo>
                    <a:pt x="38299" y="1453"/>
                    <a:pt x="40027" y="1314"/>
                    <a:pt x="41755" y="1141"/>
                  </a:cubicBezTo>
                  <a:lnTo>
                    <a:pt x="41893" y="1141"/>
                  </a:lnTo>
                  <a:lnTo>
                    <a:pt x="42032" y="1003"/>
                  </a:lnTo>
                  <a:cubicBezTo>
                    <a:pt x="42032" y="1003"/>
                    <a:pt x="42170" y="1003"/>
                    <a:pt x="42170" y="865"/>
                  </a:cubicBezTo>
                  <a:cubicBezTo>
                    <a:pt x="42170" y="865"/>
                    <a:pt x="42343" y="727"/>
                    <a:pt x="42343" y="588"/>
                  </a:cubicBezTo>
                  <a:cubicBezTo>
                    <a:pt x="42343" y="450"/>
                    <a:pt x="42170" y="277"/>
                    <a:pt x="42170" y="139"/>
                  </a:cubicBezTo>
                  <a:cubicBezTo>
                    <a:pt x="42032" y="1"/>
                    <a:pt x="41893" y="1"/>
                    <a:pt x="41755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4267807" y="3388003"/>
              <a:ext cx="21121" cy="52156"/>
            </a:xfrm>
            <a:custGeom>
              <a:avLst/>
              <a:gdLst/>
              <a:ahLst/>
              <a:cxnLst/>
              <a:rect l="l" t="t" r="r" b="b"/>
              <a:pathLst>
                <a:path w="1176" h="2904" extrusionOk="0">
                  <a:moveTo>
                    <a:pt x="173" y="0"/>
                  </a:moveTo>
                  <a:lnTo>
                    <a:pt x="0" y="726"/>
                  </a:lnTo>
                  <a:lnTo>
                    <a:pt x="0" y="865"/>
                  </a:lnTo>
                  <a:lnTo>
                    <a:pt x="0" y="2904"/>
                  </a:lnTo>
                  <a:lnTo>
                    <a:pt x="1175" y="2904"/>
                  </a:lnTo>
                  <a:cubicBezTo>
                    <a:pt x="1037" y="2455"/>
                    <a:pt x="864" y="2178"/>
                    <a:pt x="726" y="1729"/>
                  </a:cubicBezTo>
                  <a:cubicBezTo>
                    <a:pt x="726" y="1590"/>
                    <a:pt x="588" y="1452"/>
                    <a:pt x="588" y="1314"/>
                  </a:cubicBezTo>
                  <a:cubicBezTo>
                    <a:pt x="450" y="1003"/>
                    <a:pt x="450" y="726"/>
                    <a:pt x="311" y="450"/>
                  </a:cubicBezTo>
                  <a:cubicBezTo>
                    <a:pt x="173" y="312"/>
                    <a:pt x="173" y="139"/>
                    <a:pt x="17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4097079" y="3416559"/>
              <a:ext cx="15535" cy="23599"/>
            </a:xfrm>
            <a:custGeom>
              <a:avLst/>
              <a:gdLst/>
              <a:ahLst/>
              <a:cxnLst/>
              <a:rect l="l" t="t" r="r" b="b"/>
              <a:pathLst>
                <a:path w="865" h="1314" extrusionOk="0">
                  <a:moveTo>
                    <a:pt x="865" y="0"/>
                  </a:moveTo>
                  <a:cubicBezTo>
                    <a:pt x="727" y="277"/>
                    <a:pt x="588" y="450"/>
                    <a:pt x="450" y="726"/>
                  </a:cubicBezTo>
                  <a:lnTo>
                    <a:pt x="312" y="865"/>
                  </a:lnTo>
                  <a:lnTo>
                    <a:pt x="1" y="1314"/>
                  </a:lnTo>
                  <a:lnTo>
                    <a:pt x="865" y="1314"/>
                  </a:lnTo>
                  <a:lnTo>
                    <a:pt x="865" y="1003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4125635" y="3383028"/>
              <a:ext cx="10578" cy="57131"/>
            </a:xfrm>
            <a:custGeom>
              <a:avLst/>
              <a:gdLst/>
              <a:ahLst/>
              <a:cxnLst/>
              <a:rect l="l" t="t" r="r" b="b"/>
              <a:pathLst>
                <a:path w="589" h="3181" extrusionOk="0">
                  <a:moveTo>
                    <a:pt x="450" y="1"/>
                  </a:moveTo>
                  <a:lnTo>
                    <a:pt x="312" y="139"/>
                  </a:lnTo>
                  <a:lnTo>
                    <a:pt x="139" y="416"/>
                  </a:lnTo>
                  <a:lnTo>
                    <a:pt x="1" y="589"/>
                  </a:lnTo>
                  <a:lnTo>
                    <a:pt x="1" y="727"/>
                  </a:lnTo>
                  <a:cubicBezTo>
                    <a:pt x="139" y="727"/>
                    <a:pt x="139" y="865"/>
                    <a:pt x="139" y="1003"/>
                  </a:cubicBezTo>
                  <a:lnTo>
                    <a:pt x="139" y="3181"/>
                  </a:lnTo>
                  <a:lnTo>
                    <a:pt x="588" y="3181"/>
                  </a:lnTo>
                  <a:cubicBezTo>
                    <a:pt x="588" y="2870"/>
                    <a:pt x="450" y="2593"/>
                    <a:pt x="450" y="2455"/>
                  </a:cubicBezTo>
                  <a:lnTo>
                    <a:pt x="450" y="2006"/>
                  </a:lnTo>
                  <a:lnTo>
                    <a:pt x="450" y="1867"/>
                  </a:lnTo>
                  <a:lnTo>
                    <a:pt x="450" y="100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4149235" y="3333997"/>
              <a:ext cx="20492" cy="106162"/>
            </a:xfrm>
            <a:custGeom>
              <a:avLst/>
              <a:gdLst/>
              <a:ahLst/>
              <a:cxnLst/>
              <a:rect l="l" t="t" r="r" b="b"/>
              <a:pathLst>
                <a:path w="1141" h="5911" extrusionOk="0">
                  <a:moveTo>
                    <a:pt x="1003" y="0"/>
                  </a:moveTo>
                  <a:lnTo>
                    <a:pt x="864" y="139"/>
                  </a:lnTo>
                  <a:cubicBezTo>
                    <a:pt x="864" y="277"/>
                    <a:pt x="726" y="277"/>
                    <a:pt x="726" y="415"/>
                  </a:cubicBezTo>
                  <a:cubicBezTo>
                    <a:pt x="415" y="726"/>
                    <a:pt x="277" y="1003"/>
                    <a:pt x="138" y="1279"/>
                  </a:cubicBezTo>
                  <a:cubicBezTo>
                    <a:pt x="138" y="1417"/>
                    <a:pt x="138" y="1590"/>
                    <a:pt x="0" y="1729"/>
                  </a:cubicBezTo>
                  <a:lnTo>
                    <a:pt x="0" y="3733"/>
                  </a:lnTo>
                  <a:cubicBezTo>
                    <a:pt x="0" y="4459"/>
                    <a:pt x="0" y="5185"/>
                    <a:pt x="138" y="5911"/>
                  </a:cubicBezTo>
                  <a:lnTo>
                    <a:pt x="1141" y="5911"/>
                  </a:lnTo>
                  <a:lnTo>
                    <a:pt x="1141" y="5738"/>
                  </a:lnTo>
                  <a:cubicBezTo>
                    <a:pt x="1141" y="5323"/>
                    <a:pt x="1141" y="4874"/>
                    <a:pt x="1003" y="4459"/>
                  </a:cubicBezTo>
                  <a:cubicBezTo>
                    <a:pt x="1003" y="3007"/>
                    <a:pt x="864" y="1417"/>
                    <a:pt x="100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4180270" y="3300466"/>
              <a:ext cx="18014" cy="139693"/>
            </a:xfrm>
            <a:custGeom>
              <a:avLst/>
              <a:gdLst/>
              <a:ahLst/>
              <a:cxnLst/>
              <a:rect l="l" t="t" r="r" b="b"/>
              <a:pathLst>
                <a:path w="1003" h="7778" extrusionOk="0">
                  <a:moveTo>
                    <a:pt x="726" y="1"/>
                  </a:moveTo>
                  <a:cubicBezTo>
                    <a:pt x="554" y="277"/>
                    <a:pt x="277" y="554"/>
                    <a:pt x="0" y="865"/>
                  </a:cubicBezTo>
                  <a:cubicBezTo>
                    <a:pt x="139" y="1003"/>
                    <a:pt x="277" y="1141"/>
                    <a:pt x="139" y="1141"/>
                  </a:cubicBezTo>
                  <a:lnTo>
                    <a:pt x="139" y="3596"/>
                  </a:lnTo>
                  <a:lnTo>
                    <a:pt x="139" y="6326"/>
                  </a:lnTo>
                  <a:lnTo>
                    <a:pt x="139" y="6464"/>
                  </a:lnTo>
                  <a:cubicBezTo>
                    <a:pt x="277" y="6914"/>
                    <a:pt x="277" y="7329"/>
                    <a:pt x="277" y="7778"/>
                  </a:cubicBezTo>
                  <a:lnTo>
                    <a:pt x="1003" y="7778"/>
                  </a:lnTo>
                  <a:lnTo>
                    <a:pt x="1003" y="7605"/>
                  </a:lnTo>
                  <a:cubicBezTo>
                    <a:pt x="865" y="7329"/>
                    <a:pt x="865" y="7052"/>
                    <a:pt x="865" y="6741"/>
                  </a:cubicBezTo>
                  <a:lnTo>
                    <a:pt x="865" y="6603"/>
                  </a:lnTo>
                  <a:lnTo>
                    <a:pt x="865" y="5600"/>
                  </a:lnTo>
                  <a:lnTo>
                    <a:pt x="865" y="5462"/>
                  </a:lnTo>
                  <a:cubicBezTo>
                    <a:pt x="726" y="5186"/>
                    <a:pt x="726" y="4874"/>
                    <a:pt x="726" y="4598"/>
                  </a:cubicBezTo>
                  <a:lnTo>
                    <a:pt x="726" y="4460"/>
                  </a:lnTo>
                  <a:lnTo>
                    <a:pt x="726" y="3734"/>
                  </a:lnTo>
                  <a:lnTo>
                    <a:pt x="726" y="3457"/>
                  </a:lnTo>
                  <a:lnTo>
                    <a:pt x="726" y="2870"/>
                  </a:lnTo>
                  <a:lnTo>
                    <a:pt x="726" y="2593"/>
                  </a:lnTo>
                  <a:lnTo>
                    <a:pt x="726" y="2006"/>
                  </a:lnTo>
                  <a:lnTo>
                    <a:pt x="726" y="1729"/>
                  </a:lnTo>
                  <a:lnTo>
                    <a:pt x="726" y="1280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4205719" y="3266324"/>
              <a:ext cx="21121" cy="173835"/>
            </a:xfrm>
            <a:custGeom>
              <a:avLst/>
              <a:gdLst/>
              <a:ahLst/>
              <a:cxnLst/>
              <a:rect l="l" t="t" r="r" b="b"/>
              <a:pathLst>
                <a:path w="1176" h="9679" extrusionOk="0">
                  <a:moveTo>
                    <a:pt x="1176" y="1"/>
                  </a:moveTo>
                  <a:cubicBezTo>
                    <a:pt x="1038" y="173"/>
                    <a:pt x="865" y="312"/>
                    <a:pt x="727" y="312"/>
                  </a:cubicBezTo>
                  <a:cubicBezTo>
                    <a:pt x="727" y="450"/>
                    <a:pt x="588" y="588"/>
                    <a:pt x="450" y="727"/>
                  </a:cubicBezTo>
                  <a:cubicBezTo>
                    <a:pt x="312" y="727"/>
                    <a:pt x="312" y="865"/>
                    <a:pt x="173" y="1038"/>
                  </a:cubicBezTo>
                  <a:cubicBezTo>
                    <a:pt x="173" y="1038"/>
                    <a:pt x="312" y="1176"/>
                    <a:pt x="312" y="1314"/>
                  </a:cubicBezTo>
                  <a:cubicBezTo>
                    <a:pt x="1" y="3630"/>
                    <a:pt x="173" y="6222"/>
                    <a:pt x="450" y="9679"/>
                  </a:cubicBezTo>
                  <a:lnTo>
                    <a:pt x="727" y="9679"/>
                  </a:lnTo>
                  <a:cubicBezTo>
                    <a:pt x="727" y="6637"/>
                    <a:pt x="727" y="3319"/>
                    <a:pt x="1176" y="173"/>
                  </a:cubicBezTo>
                  <a:lnTo>
                    <a:pt x="117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4234275" y="3305441"/>
              <a:ext cx="21121" cy="134718"/>
            </a:xfrm>
            <a:custGeom>
              <a:avLst/>
              <a:gdLst/>
              <a:ahLst/>
              <a:cxnLst/>
              <a:rect l="l" t="t" r="r" b="b"/>
              <a:pathLst>
                <a:path w="1176" h="7501" extrusionOk="0">
                  <a:moveTo>
                    <a:pt x="139" y="0"/>
                  </a:moveTo>
                  <a:cubicBezTo>
                    <a:pt x="1" y="2316"/>
                    <a:pt x="1" y="4597"/>
                    <a:pt x="1" y="7501"/>
                  </a:cubicBezTo>
                  <a:lnTo>
                    <a:pt x="1003" y="7501"/>
                  </a:lnTo>
                  <a:lnTo>
                    <a:pt x="1003" y="5323"/>
                  </a:lnTo>
                  <a:lnTo>
                    <a:pt x="1003" y="5185"/>
                  </a:lnTo>
                  <a:cubicBezTo>
                    <a:pt x="1176" y="4321"/>
                    <a:pt x="1176" y="3457"/>
                    <a:pt x="1176" y="2593"/>
                  </a:cubicBezTo>
                  <a:lnTo>
                    <a:pt x="1176" y="2454"/>
                  </a:lnTo>
                  <a:lnTo>
                    <a:pt x="1176" y="2316"/>
                  </a:lnTo>
                  <a:cubicBezTo>
                    <a:pt x="865" y="1590"/>
                    <a:pt x="588" y="864"/>
                    <a:pt x="312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0" name="Google Shape;1120;p8"/>
          <p:cNvGrpSpPr/>
          <p:nvPr/>
        </p:nvGrpSpPr>
        <p:grpSpPr>
          <a:xfrm>
            <a:off x="4962235" y="3203317"/>
            <a:ext cx="1096430" cy="1330225"/>
            <a:chOff x="5788869" y="3127462"/>
            <a:chExt cx="1209253" cy="1467268"/>
          </a:xfrm>
        </p:grpSpPr>
        <p:sp>
          <p:nvSpPr>
            <p:cNvPr id="1121" name="Google Shape;1121;p8"/>
            <p:cNvSpPr/>
            <p:nvPr/>
          </p:nvSpPr>
          <p:spPr>
            <a:xfrm>
              <a:off x="6186779" y="3898009"/>
              <a:ext cx="289682" cy="397932"/>
            </a:xfrm>
            <a:custGeom>
              <a:avLst/>
              <a:gdLst/>
              <a:ahLst/>
              <a:cxnLst/>
              <a:rect l="l" t="t" r="r" b="b"/>
              <a:pathLst>
                <a:path w="14242" h="19564" extrusionOk="0">
                  <a:moveTo>
                    <a:pt x="277" y="0"/>
                  </a:moveTo>
                  <a:cubicBezTo>
                    <a:pt x="277" y="726"/>
                    <a:pt x="139" y="1417"/>
                    <a:pt x="0" y="2143"/>
                  </a:cubicBezTo>
                  <a:cubicBezTo>
                    <a:pt x="1729" y="5323"/>
                    <a:pt x="3733" y="8192"/>
                    <a:pt x="5911" y="11095"/>
                  </a:cubicBezTo>
                  <a:cubicBezTo>
                    <a:pt x="7916" y="13515"/>
                    <a:pt x="9921" y="15969"/>
                    <a:pt x="11822" y="18423"/>
                  </a:cubicBezTo>
                  <a:cubicBezTo>
                    <a:pt x="12686" y="18873"/>
                    <a:pt x="13377" y="19149"/>
                    <a:pt x="14241" y="19564"/>
                  </a:cubicBezTo>
                  <a:cubicBezTo>
                    <a:pt x="13965" y="19011"/>
                    <a:pt x="13550" y="18423"/>
                    <a:pt x="13101" y="17836"/>
                  </a:cubicBezTo>
                  <a:cubicBezTo>
                    <a:pt x="12962" y="17559"/>
                    <a:pt x="12686" y="17283"/>
                    <a:pt x="12375" y="16833"/>
                  </a:cubicBezTo>
                  <a:cubicBezTo>
                    <a:pt x="10785" y="14690"/>
                    <a:pt x="9056" y="12374"/>
                    <a:pt x="7501" y="10058"/>
                  </a:cubicBezTo>
                  <a:cubicBezTo>
                    <a:pt x="7052" y="9505"/>
                    <a:pt x="6637" y="8918"/>
                    <a:pt x="6326" y="8330"/>
                  </a:cubicBezTo>
                  <a:cubicBezTo>
                    <a:pt x="6187" y="8192"/>
                    <a:pt x="6187" y="8192"/>
                    <a:pt x="6049" y="8054"/>
                  </a:cubicBezTo>
                  <a:cubicBezTo>
                    <a:pt x="4183" y="5323"/>
                    <a:pt x="2316" y="2592"/>
                    <a:pt x="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6001871" y="4199605"/>
              <a:ext cx="847202" cy="395125"/>
            </a:xfrm>
            <a:custGeom>
              <a:avLst/>
              <a:gdLst/>
              <a:ahLst/>
              <a:cxnLst/>
              <a:rect l="l" t="t" r="r" b="b"/>
              <a:pathLst>
                <a:path w="41652" h="19426" extrusionOk="0">
                  <a:moveTo>
                    <a:pt x="1" y="0"/>
                  </a:moveTo>
                  <a:cubicBezTo>
                    <a:pt x="312" y="415"/>
                    <a:pt x="450" y="865"/>
                    <a:pt x="727" y="1279"/>
                  </a:cubicBezTo>
                  <a:cubicBezTo>
                    <a:pt x="1729" y="3008"/>
                    <a:pt x="3181" y="4459"/>
                    <a:pt x="4909" y="5462"/>
                  </a:cubicBezTo>
                  <a:cubicBezTo>
                    <a:pt x="5911" y="6188"/>
                    <a:pt x="7087" y="6775"/>
                    <a:pt x="8089" y="7328"/>
                  </a:cubicBezTo>
                  <a:cubicBezTo>
                    <a:pt x="9368" y="8054"/>
                    <a:pt x="10681" y="8642"/>
                    <a:pt x="12098" y="9368"/>
                  </a:cubicBezTo>
                  <a:cubicBezTo>
                    <a:pt x="14553" y="10508"/>
                    <a:pt x="17145" y="11649"/>
                    <a:pt x="19737" y="12824"/>
                  </a:cubicBezTo>
                  <a:cubicBezTo>
                    <a:pt x="23056" y="14241"/>
                    <a:pt x="26236" y="15416"/>
                    <a:pt x="29554" y="16557"/>
                  </a:cubicBezTo>
                  <a:cubicBezTo>
                    <a:pt x="31282" y="17145"/>
                    <a:pt x="32838" y="17698"/>
                    <a:pt x="34566" y="18147"/>
                  </a:cubicBezTo>
                  <a:cubicBezTo>
                    <a:pt x="36156" y="18735"/>
                    <a:pt x="37884" y="19149"/>
                    <a:pt x="39612" y="19426"/>
                  </a:cubicBezTo>
                  <a:cubicBezTo>
                    <a:pt x="40615" y="19426"/>
                    <a:pt x="41479" y="18562"/>
                    <a:pt x="41652" y="17559"/>
                  </a:cubicBezTo>
                  <a:cubicBezTo>
                    <a:pt x="41652" y="17145"/>
                    <a:pt x="41479" y="16557"/>
                    <a:pt x="41064" y="16281"/>
                  </a:cubicBezTo>
                  <a:cubicBezTo>
                    <a:pt x="40788" y="15831"/>
                    <a:pt x="40338" y="15693"/>
                    <a:pt x="39751" y="15555"/>
                  </a:cubicBezTo>
                  <a:lnTo>
                    <a:pt x="39612" y="15555"/>
                  </a:lnTo>
                  <a:cubicBezTo>
                    <a:pt x="40062" y="16142"/>
                    <a:pt x="40338" y="16695"/>
                    <a:pt x="40788" y="17421"/>
                  </a:cubicBezTo>
                  <a:cubicBezTo>
                    <a:pt x="40926" y="17559"/>
                    <a:pt x="40788" y="17871"/>
                    <a:pt x="40615" y="18009"/>
                  </a:cubicBezTo>
                  <a:lnTo>
                    <a:pt x="40476" y="18009"/>
                  </a:lnTo>
                  <a:cubicBezTo>
                    <a:pt x="40476" y="18107"/>
                    <a:pt x="40338" y="18204"/>
                    <a:pt x="40208" y="18204"/>
                  </a:cubicBezTo>
                  <a:cubicBezTo>
                    <a:pt x="40155" y="18204"/>
                    <a:pt x="40102" y="18188"/>
                    <a:pt x="40062" y="18147"/>
                  </a:cubicBezTo>
                  <a:cubicBezTo>
                    <a:pt x="38333" y="17559"/>
                    <a:pt x="36605" y="17006"/>
                    <a:pt x="34877" y="16281"/>
                  </a:cubicBezTo>
                  <a:cubicBezTo>
                    <a:pt x="32146" y="15278"/>
                    <a:pt x="29381" y="14414"/>
                    <a:pt x="26789" y="13377"/>
                  </a:cubicBezTo>
                  <a:cubicBezTo>
                    <a:pt x="25372" y="12962"/>
                    <a:pt x="24058" y="12375"/>
                    <a:pt x="22779" y="11649"/>
                  </a:cubicBezTo>
                  <a:cubicBezTo>
                    <a:pt x="21466" y="11096"/>
                    <a:pt x="20187" y="10508"/>
                    <a:pt x="18873" y="9782"/>
                  </a:cubicBezTo>
                  <a:cubicBezTo>
                    <a:pt x="15555" y="8365"/>
                    <a:pt x="12098" y="6775"/>
                    <a:pt x="8815" y="5185"/>
                  </a:cubicBezTo>
                  <a:cubicBezTo>
                    <a:pt x="5773" y="3733"/>
                    <a:pt x="2766" y="2143"/>
                    <a:pt x="174" y="13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5981491" y="3625214"/>
              <a:ext cx="155398" cy="568788"/>
            </a:xfrm>
            <a:custGeom>
              <a:avLst/>
              <a:gdLst/>
              <a:ahLst/>
              <a:cxnLst/>
              <a:rect l="l" t="t" r="r" b="b"/>
              <a:pathLst>
                <a:path w="7640" h="27964" extrusionOk="0">
                  <a:moveTo>
                    <a:pt x="7052" y="1"/>
                  </a:moveTo>
                  <a:cubicBezTo>
                    <a:pt x="6187" y="1"/>
                    <a:pt x="5323" y="450"/>
                    <a:pt x="5185" y="1314"/>
                  </a:cubicBezTo>
                  <a:cubicBezTo>
                    <a:pt x="4044" y="5047"/>
                    <a:pt x="2731" y="8642"/>
                    <a:pt x="1729" y="12237"/>
                  </a:cubicBezTo>
                  <a:cubicBezTo>
                    <a:pt x="1176" y="14276"/>
                    <a:pt x="588" y="16419"/>
                    <a:pt x="311" y="18459"/>
                  </a:cubicBezTo>
                  <a:cubicBezTo>
                    <a:pt x="0" y="20463"/>
                    <a:pt x="0" y="22468"/>
                    <a:pt x="139" y="24507"/>
                  </a:cubicBezTo>
                  <a:cubicBezTo>
                    <a:pt x="311" y="25648"/>
                    <a:pt x="450" y="26789"/>
                    <a:pt x="864" y="27964"/>
                  </a:cubicBezTo>
                  <a:cubicBezTo>
                    <a:pt x="1176" y="25199"/>
                    <a:pt x="1590" y="22606"/>
                    <a:pt x="2040" y="20014"/>
                  </a:cubicBezTo>
                  <a:cubicBezTo>
                    <a:pt x="2593" y="16281"/>
                    <a:pt x="3457" y="12548"/>
                    <a:pt x="4183" y="8953"/>
                  </a:cubicBezTo>
                  <a:cubicBezTo>
                    <a:pt x="4459" y="8089"/>
                    <a:pt x="4632" y="7225"/>
                    <a:pt x="4770" y="6361"/>
                  </a:cubicBezTo>
                  <a:cubicBezTo>
                    <a:pt x="4909" y="5635"/>
                    <a:pt x="5047" y="4909"/>
                    <a:pt x="5185" y="4321"/>
                  </a:cubicBezTo>
                  <a:cubicBezTo>
                    <a:pt x="5323" y="3596"/>
                    <a:pt x="5634" y="2904"/>
                    <a:pt x="5773" y="2178"/>
                  </a:cubicBezTo>
                  <a:cubicBezTo>
                    <a:pt x="5911" y="1867"/>
                    <a:pt x="6049" y="1453"/>
                    <a:pt x="6187" y="1176"/>
                  </a:cubicBezTo>
                  <a:cubicBezTo>
                    <a:pt x="6360" y="865"/>
                    <a:pt x="6637" y="588"/>
                    <a:pt x="6775" y="312"/>
                  </a:cubicBezTo>
                  <a:cubicBezTo>
                    <a:pt x="6775" y="312"/>
                    <a:pt x="6913" y="139"/>
                    <a:pt x="7052" y="139"/>
                  </a:cubicBezTo>
                  <a:cubicBezTo>
                    <a:pt x="7224" y="139"/>
                    <a:pt x="7363" y="312"/>
                    <a:pt x="7363" y="312"/>
                  </a:cubicBezTo>
                  <a:lnTo>
                    <a:pt x="7501" y="312"/>
                  </a:lnTo>
                  <a:cubicBezTo>
                    <a:pt x="7501" y="450"/>
                    <a:pt x="7639" y="450"/>
                    <a:pt x="7639" y="450"/>
                  </a:cubicBezTo>
                  <a:cubicBezTo>
                    <a:pt x="7363" y="139"/>
                    <a:pt x="7052" y="1"/>
                    <a:pt x="7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6787165" y="4539175"/>
              <a:ext cx="2848" cy="2827"/>
            </a:xfrm>
            <a:custGeom>
              <a:avLst/>
              <a:gdLst/>
              <a:ahLst/>
              <a:cxnLst/>
              <a:rect l="l" t="t" r="r" b="b"/>
              <a:pathLst>
                <a:path w="140" h="139" extrusionOk="0">
                  <a:moveTo>
                    <a:pt x="1" y="0"/>
                  </a:moveTo>
                  <a:cubicBezTo>
                    <a:pt x="1" y="139"/>
                    <a:pt x="139" y="139"/>
                    <a:pt x="139" y="139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6136865" y="3751055"/>
              <a:ext cx="52742" cy="52762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590" y="1"/>
                  </a:moveTo>
                  <a:cubicBezTo>
                    <a:pt x="1452" y="1"/>
                    <a:pt x="1452" y="174"/>
                    <a:pt x="1314" y="174"/>
                  </a:cubicBezTo>
                  <a:cubicBezTo>
                    <a:pt x="1141" y="174"/>
                    <a:pt x="1003" y="174"/>
                    <a:pt x="864" y="312"/>
                  </a:cubicBezTo>
                  <a:cubicBezTo>
                    <a:pt x="726" y="312"/>
                    <a:pt x="588" y="450"/>
                    <a:pt x="450" y="589"/>
                  </a:cubicBezTo>
                  <a:lnTo>
                    <a:pt x="138" y="865"/>
                  </a:lnTo>
                  <a:cubicBezTo>
                    <a:pt x="138" y="1038"/>
                    <a:pt x="138" y="1038"/>
                    <a:pt x="0" y="1176"/>
                  </a:cubicBezTo>
                  <a:lnTo>
                    <a:pt x="0" y="1453"/>
                  </a:lnTo>
                  <a:lnTo>
                    <a:pt x="0" y="1729"/>
                  </a:lnTo>
                  <a:lnTo>
                    <a:pt x="138" y="1902"/>
                  </a:lnTo>
                  <a:cubicBezTo>
                    <a:pt x="138" y="2040"/>
                    <a:pt x="277" y="2040"/>
                    <a:pt x="277" y="2179"/>
                  </a:cubicBezTo>
                  <a:lnTo>
                    <a:pt x="588" y="2455"/>
                  </a:lnTo>
                  <a:lnTo>
                    <a:pt x="864" y="2455"/>
                  </a:lnTo>
                  <a:cubicBezTo>
                    <a:pt x="864" y="2593"/>
                    <a:pt x="1003" y="2593"/>
                    <a:pt x="1141" y="2593"/>
                  </a:cubicBezTo>
                  <a:cubicBezTo>
                    <a:pt x="1141" y="2593"/>
                    <a:pt x="1314" y="2593"/>
                    <a:pt x="1452" y="2455"/>
                  </a:cubicBezTo>
                  <a:lnTo>
                    <a:pt x="1728" y="2455"/>
                  </a:lnTo>
                  <a:cubicBezTo>
                    <a:pt x="1867" y="2317"/>
                    <a:pt x="1867" y="2317"/>
                    <a:pt x="2005" y="2179"/>
                  </a:cubicBezTo>
                  <a:cubicBezTo>
                    <a:pt x="2178" y="2040"/>
                    <a:pt x="2178" y="2040"/>
                    <a:pt x="2316" y="1902"/>
                  </a:cubicBezTo>
                  <a:cubicBezTo>
                    <a:pt x="2454" y="1729"/>
                    <a:pt x="2454" y="1591"/>
                    <a:pt x="2454" y="1453"/>
                  </a:cubicBezTo>
                  <a:cubicBezTo>
                    <a:pt x="2593" y="1314"/>
                    <a:pt x="2593" y="1176"/>
                    <a:pt x="2593" y="1038"/>
                  </a:cubicBezTo>
                  <a:lnTo>
                    <a:pt x="2593" y="865"/>
                  </a:lnTo>
                  <a:cubicBezTo>
                    <a:pt x="2593" y="727"/>
                    <a:pt x="2454" y="727"/>
                    <a:pt x="2454" y="727"/>
                  </a:cubicBezTo>
                  <a:lnTo>
                    <a:pt x="2454" y="589"/>
                  </a:lnTo>
                  <a:lnTo>
                    <a:pt x="2316" y="450"/>
                  </a:lnTo>
                  <a:cubicBezTo>
                    <a:pt x="2316" y="312"/>
                    <a:pt x="2178" y="312"/>
                    <a:pt x="2178" y="174"/>
                  </a:cubicBezTo>
                  <a:lnTo>
                    <a:pt x="1867" y="174"/>
                  </a:lnTo>
                  <a:cubicBezTo>
                    <a:pt x="1728" y="174"/>
                    <a:pt x="1728" y="1"/>
                    <a:pt x="1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6209966" y="3698335"/>
              <a:ext cx="29554" cy="32361"/>
            </a:xfrm>
            <a:custGeom>
              <a:avLst/>
              <a:gdLst/>
              <a:ahLst/>
              <a:cxnLst/>
              <a:rect l="l" t="t" r="r" b="b"/>
              <a:pathLst>
                <a:path w="1453" h="1591" extrusionOk="0">
                  <a:moveTo>
                    <a:pt x="1" y="1"/>
                  </a:moveTo>
                  <a:cubicBezTo>
                    <a:pt x="589" y="450"/>
                    <a:pt x="1003" y="1038"/>
                    <a:pt x="1453" y="1591"/>
                  </a:cubicBezTo>
                  <a:cubicBezTo>
                    <a:pt x="1314" y="1176"/>
                    <a:pt x="1176" y="726"/>
                    <a:pt x="865" y="450"/>
                  </a:cubicBezTo>
                  <a:cubicBezTo>
                    <a:pt x="727" y="312"/>
                    <a:pt x="450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6470802" y="3311658"/>
              <a:ext cx="331156" cy="305161"/>
            </a:xfrm>
            <a:custGeom>
              <a:avLst/>
              <a:gdLst/>
              <a:ahLst/>
              <a:cxnLst/>
              <a:rect l="l" t="t" r="r" b="b"/>
              <a:pathLst>
                <a:path w="16281" h="15003" extrusionOk="0">
                  <a:moveTo>
                    <a:pt x="4183" y="1"/>
                  </a:moveTo>
                  <a:cubicBezTo>
                    <a:pt x="3457" y="1"/>
                    <a:pt x="2870" y="174"/>
                    <a:pt x="2178" y="312"/>
                  </a:cubicBezTo>
                  <a:cubicBezTo>
                    <a:pt x="1729" y="450"/>
                    <a:pt x="1314" y="588"/>
                    <a:pt x="865" y="865"/>
                  </a:cubicBezTo>
                  <a:cubicBezTo>
                    <a:pt x="588" y="1038"/>
                    <a:pt x="277" y="1176"/>
                    <a:pt x="1" y="1453"/>
                  </a:cubicBezTo>
                  <a:cubicBezTo>
                    <a:pt x="588" y="1902"/>
                    <a:pt x="1141" y="2455"/>
                    <a:pt x="1729" y="2904"/>
                  </a:cubicBezTo>
                  <a:cubicBezTo>
                    <a:pt x="2455" y="2766"/>
                    <a:pt x="3319" y="2593"/>
                    <a:pt x="4045" y="2455"/>
                  </a:cubicBezTo>
                  <a:cubicBezTo>
                    <a:pt x="5047" y="2455"/>
                    <a:pt x="5911" y="2455"/>
                    <a:pt x="6914" y="2593"/>
                  </a:cubicBezTo>
                  <a:cubicBezTo>
                    <a:pt x="7778" y="2904"/>
                    <a:pt x="8642" y="3043"/>
                    <a:pt x="9368" y="3457"/>
                  </a:cubicBezTo>
                  <a:cubicBezTo>
                    <a:pt x="10094" y="3907"/>
                    <a:pt x="10820" y="4321"/>
                    <a:pt x="11511" y="4771"/>
                  </a:cubicBezTo>
                  <a:cubicBezTo>
                    <a:pt x="12098" y="5358"/>
                    <a:pt x="12686" y="5911"/>
                    <a:pt x="13101" y="6637"/>
                  </a:cubicBezTo>
                  <a:cubicBezTo>
                    <a:pt x="13550" y="7363"/>
                    <a:pt x="13827" y="8089"/>
                    <a:pt x="14103" y="8815"/>
                  </a:cubicBezTo>
                  <a:cubicBezTo>
                    <a:pt x="14414" y="9506"/>
                    <a:pt x="14691" y="10370"/>
                    <a:pt x="14691" y="11234"/>
                  </a:cubicBezTo>
                  <a:cubicBezTo>
                    <a:pt x="14691" y="12271"/>
                    <a:pt x="14691" y="13274"/>
                    <a:pt x="14553" y="14276"/>
                  </a:cubicBezTo>
                  <a:cubicBezTo>
                    <a:pt x="14553" y="14276"/>
                    <a:pt x="14553" y="14414"/>
                    <a:pt x="14414" y="14414"/>
                  </a:cubicBezTo>
                  <a:lnTo>
                    <a:pt x="14414" y="14553"/>
                  </a:lnTo>
                  <a:cubicBezTo>
                    <a:pt x="14691" y="14691"/>
                    <a:pt x="14829" y="14864"/>
                    <a:pt x="14967" y="15002"/>
                  </a:cubicBezTo>
                  <a:cubicBezTo>
                    <a:pt x="15140" y="14691"/>
                    <a:pt x="15278" y="14414"/>
                    <a:pt x="15417" y="14276"/>
                  </a:cubicBezTo>
                  <a:cubicBezTo>
                    <a:pt x="15693" y="13689"/>
                    <a:pt x="15831" y="13274"/>
                    <a:pt x="16004" y="12824"/>
                  </a:cubicBezTo>
                  <a:cubicBezTo>
                    <a:pt x="16143" y="12099"/>
                    <a:pt x="16281" y="11546"/>
                    <a:pt x="16281" y="10820"/>
                  </a:cubicBezTo>
                  <a:cubicBezTo>
                    <a:pt x="16281" y="9956"/>
                    <a:pt x="16143" y="9091"/>
                    <a:pt x="15831" y="8227"/>
                  </a:cubicBezTo>
                  <a:cubicBezTo>
                    <a:pt x="15693" y="7501"/>
                    <a:pt x="15417" y="6776"/>
                    <a:pt x="15140" y="6050"/>
                  </a:cubicBezTo>
                  <a:cubicBezTo>
                    <a:pt x="14691" y="5358"/>
                    <a:pt x="14103" y="4771"/>
                    <a:pt x="13550" y="4183"/>
                  </a:cubicBezTo>
                  <a:cubicBezTo>
                    <a:pt x="12548" y="3181"/>
                    <a:pt x="11373" y="2317"/>
                    <a:pt x="10232" y="1591"/>
                  </a:cubicBezTo>
                  <a:cubicBezTo>
                    <a:pt x="9230" y="1176"/>
                    <a:pt x="8227" y="727"/>
                    <a:pt x="7190" y="450"/>
                  </a:cubicBezTo>
                  <a:cubicBezTo>
                    <a:pt x="6188" y="174"/>
                    <a:pt x="5185" y="1"/>
                    <a:pt x="4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6113658" y="3256131"/>
              <a:ext cx="884465" cy="678909"/>
            </a:xfrm>
            <a:custGeom>
              <a:avLst/>
              <a:gdLst/>
              <a:ahLst/>
              <a:cxnLst/>
              <a:rect l="l" t="t" r="r" b="b"/>
              <a:pathLst>
                <a:path w="43484" h="33378" extrusionOk="0">
                  <a:moveTo>
                    <a:pt x="1" y="0"/>
                  </a:moveTo>
                  <a:cubicBezTo>
                    <a:pt x="1" y="311"/>
                    <a:pt x="1" y="726"/>
                    <a:pt x="139" y="1003"/>
                  </a:cubicBezTo>
                  <a:cubicBezTo>
                    <a:pt x="2455" y="5323"/>
                    <a:pt x="5738" y="8953"/>
                    <a:pt x="9506" y="12236"/>
                  </a:cubicBezTo>
                  <a:cubicBezTo>
                    <a:pt x="13101" y="15416"/>
                    <a:pt x="16972" y="18285"/>
                    <a:pt x="20601" y="21465"/>
                  </a:cubicBezTo>
                  <a:cubicBezTo>
                    <a:pt x="21742" y="22329"/>
                    <a:pt x="22744" y="23332"/>
                    <a:pt x="23747" y="24507"/>
                  </a:cubicBezTo>
                  <a:cubicBezTo>
                    <a:pt x="24922" y="25786"/>
                    <a:pt x="26063" y="27099"/>
                    <a:pt x="27203" y="28240"/>
                  </a:cubicBezTo>
                  <a:cubicBezTo>
                    <a:pt x="28379" y="29519"/>
                    <a:pt x="29657" y="30556"/>
                    <a:pt x="30971" y="31558"/>
                  </a:cubicBezTo>
                  <a:cubicBezTo>
                    <a:pt x="31835" y="32284"/>
                    <a:pt x="32976" y="32837"/>
                    <a:pt x="34116" y="33148"/>
                  </a:cubicBezTo>
                  <a:cubicBezTo>
                    <a:pt x="34886" y="33310"/>
                    <a:pt x="35643" y="33377"/>
                    <a:pt x="36403" y="33377"/>
                  </a:cubicBezTo>
                  <a:cubicBezTo>
                    <a:pt x="36940" y="33377"/>
                    <a:pt x="37478" y="33344"/>
                    <a:pt x="38022" y="33286"/>
                  </a:cubicBezTo>
                  <a:cubicBezTo>
                    <a:pt x="38575" y="33286"/>
                    <a:pt x="39163" y="33148"/>
                    <a:pt x="39750" y="32975"/>
                  </a:cubicBezTo>
                  <a:cubicBezTo>
                    <a:pt x="40165" y="32837"/>
                    <a:pt x="40476" y="32699"/>
                    <a:pt x="40753" y="32560"/>
                  </a:cubicBezTo>
                  <a:cubicBezTo>
                    <a:pt x="41168" y="32422"/>
                    <a:pt x="41479" y="32284"/>
                    <a:pt x="41755" y="31973"/>
                  </a:cubicBezTo>
                  <a:cubicBezTo>
                    <a:pt x="42205" y="31696"/>
                    <a:pt x="42619" y="31247"/>
                    <a:pt x="42758" y="30694"/>
                  </a:cubicBezTo>
                  <a:cubicBezTo>
                    <a:pt x="42896" y="30383"/>
                    <a:pt x="43069" y="30106"/>
                    <a:pt x="43207" y="29830"/>
                  </a:cubicBezTo>
                  <a:cubicBezTo>
                    <a:pt x="43345" y="29380"/>
                    <a:pt x="43345" y="28966"/>
                    <a:pt x="43345" y="28516"/>
                  </a:cubicBezTo>
                  <a:cubicBezTo>
                    <a:pt x="43483" y="28240"/>
                    <a:pt x="43345" y="27963"/>
                    <a:pt x="43345" y="27652"/>
                  </a:cubicBezTo>
                  <a:cubicBezTo>
                    <a:pt x="43345" y="27237"/>
                    <a:pt x="43069" y="26788"/>
                    <a:pt x="42758" y="26512"/>
                  </a:cubicBezTo>
                  <a:cubicBezTo>
                    <a:pt x="42619" y="26235"/>
                    <a:pt x="42205" y="25924"/>
                    <a:pt x="42032" y="25786"/>
                  </a:cubicBezTo>
                  <a:cubicBezTo>
                    <a:pt x="41617" y="25509"/>
                    <a:pt x="41029" y="25371"/>
                    <a:pt x="40615" y="25060"/>
                  </a:cubicBezTo>
                  <a:lnTo>
                    <a:pt x="40165" y="25060"/>
                  </a:lnTo>
                  <a:cubicBezTo>
                    <a:pt x="40303" y="25060"/>
                    <a:pt x="40303" y="25060"/>
                    <a:pt x="40303" y="25198"/>
                  </a:cubicBezTo>
                  <a:cubicBezTo>
                    <a:pt x="41029" y="25647"/>
                    <a:pt x="41755" y="26235"/>
                    <a:pt x="42205" y="26926"/>
                  </a:cubicBezTo>
                  <a:cubicBezTo>
                    <a:pt x="42343" y="27099"/>
                    <a:pt x="42343" y="27237"/>
                    <a:pt x="42343" y="27376"/>
                  </a:cubicBezTo>
                  <a:lnTo>
                    <a:pt x="42343" y="27514"/>
                  </a:lnTo>
                  <a:cubicBezTo>
                    <a:pt x="42205" y="27514"/>
                    <a:pt x="42205" y="27652"/>
                    <a:pt x="42032" y="27790"/>
                  </a:cubicBezTo>
                  <a:cubicBezTo>
                    <a:pt x="41029" y="28827"/>
                    <a:pt x="39889" y="29519"/>
                    <a:pt x="38575" y="30383"/>
                  </a:cubicBezTo>
                  <a:cubicBezTo>
                    <a:pt x="37711" y="30970"/>
                    <a:pt x="36709" y="31420"/>
                    <a:pt x="35706" y="31973"/>
                  </a:cubicBezTo>
                  <a:lnTo>
                    <a:pt x="35568" y="31973"/>
                  </a:lnTo>
                  <a:cubicBezTo>
                    <a:pt x="35292" y="32111"/>
                    <a:pt x="34980" y="32284"/>
                    <a:pt x="34842" y="32422"/>
                  </a:cubicBezTo>
                  <a:cubicBezTo>
                    <a:pt x="34773" y="32491"/>
                    <a:pt x="34669" y="32526"/>
                    <a:pt x="34561" y="32526"/>
                  </a:cubicBezTo>
                  <a:cubicBezTo>
                    <a:pt x="34453" y="32526"/>
                    <a:pt x="34341" y="32491"/>
                    <a:pt x="34255" y="32422"/>
                  </a:cubicBezTo>
                  <a:cubicBezTo>
                    <a:pt x="33252" y="31696"/>
                    <a:pt x="32388" y="30832"/>
                    <a:pt x="31524" y="29968"/>
                  </a:cubicBezTo>
                  <a:cubicBezTo>
                    <a:pt x="30660" y="29104"/>
                    <a:pt x="29657" y="28378"/>
                    <a:pt x="28793" y="27514"/>
                  </a:cubicBezTo>
                  <a:cubicBezTo>
                    <a:pt x="26927" y="25924"/>
                    <a:pt x="25199" y="24196"/>
                    <a:pt x="23332" y="22606"/>
                  </a:cubicBezTo>
                  <a:cubicBezTo>
                    <a:pt x="22019" y="21327"/>
                    <a:pt x="20601" y="20186"/>
                    <a:pt x="19150" y="19011"/>
                  </a:cubicBezTo>
                  <a:cubicBezTo>
                    <a:pt x="18424" y="18596"/>
                    <a:pt x="17836" y="18009"/>
                    <a:pt x="17145" y="17421"/>
                  </a:cubicBezTo>
                  <a:cubicBezTo>
                    <a:pt x="16557" y="16868"/>
                    <a:pt x="15970" y="16280"/>
                    <a:pt x="15417" y="15554"/>
                  </a:cubicBezTo>
                  <a:cubicBezTo>
                    <a:pt x="14241" y="14414"/>
                    <a:pt x="13101" y="13100"/>
                    <a:pt x="11960" y="11821"/>
                  </a:cubicBezTo>
                  <a:cubicBezTo>
                    <a:pt x="10785" y="10508"/>
                    <a:pt x="9368" y="9229"/>
                    <a:pt x="8054" y="7916"/>
                  </a:cubicBezTo>
                  <a:cubicBezTo>
                    <a:pt x="8054" y="7777"/>
                    <a:pt x="8054" y="7777"/>
                    <a:pt x="7916" y="7777"/>
                  </a:cubicBezTo>
                  <a:cubicBezTo>
                    <a:pt x="7778" y="7639"/>
                    <a:pt x="7639" y="7363"/>
                    <a:pt x="7328" y="7224"/>
                  </a:cubicBezTo>
                  <a:cubicBezTo>
                    <a:pt x="6602" y="6498"/>
                    <a:pt x="5911" y="5911"/>
                    <a:pt x="5185" y="5185"/>
                  </a:cubicBezTo>
                  <a:cubicBezTo>
                    <a:pt x="3872" y="4044"/>
                    <a:pt x="2455" y="2593"/>
                    <a:pt x="1141" y="1175"/>
                  </a:cubicBezTo>
                  <a:cubicBezTo>
                    <a:pt x="865" y="726"/>
                    <a:pt x="415" y="4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6950980" y="3807315"/>
              <a:ext cx="3539" cy="5634"/>
            </a:xfrm>
            <a:custGeom>
              <a:avLst/>
              <a:gdLst/>
              <a:ahLst/>
              <a:cxnLst/>
              <a:rect l="l" t="t" r="r" b="b"/>
              <a:pathLst>
                <a:path w="174" h="277" extrusionOk="0">
                  <a:moveTo>
                    <a:pt x="1" y="0"/>
                  </a:moveTo>
                  <a:lnTo>
                    <a:pt x="1" y="138"/>
                  </a:lnTo>
                  <a:lnTo>
                    <a:pt x="1" y="277"/>
                  </a:lnTo>
                  <a:lnTo>
                    <a:pt x="173" y="138"/>
                  </a:lnTo>
                  <a:cubicBezTo>
                    <a:pt x="173" y="138"/>
                    <a:pt x="173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6151632" y="3672320"/>
              <a:ext cx="32361" cy="35168"/>
            </a:xfrm>
            <a:custGeom>
              <a:avLst/>
              <a:gdLst/>
              <a:ahLst/>
              <a:cxnLst/>
              <a:rect l="l" t="t" r="r" b="b"/>
              <a:pathLst>
                <a:path w="1591" h="1729" extrusionOk="0">
                  <a:moveTo>
                    <a:pt x="415" y="1"/>
                  </a:moveTo>
                  <a:lnTo>
                    <a:pt x="415" y="139"/>
                  </a:lnTo>
                  <a:cubicBezTo>
                    <a:pt x="277" y="727"/>
                    <a:pt x="138" y="1280"/>
                    <a:pt x="0" y="1729"/>
                  </a:cubicBezTo>
                  <a:cubicBezTo>
                    <a:pt x="277" y="1280"/>
                    <a:pt x="864" y="1141"/>
                    <a:pt x="1452" y="1141"/>
                  </a:cubicBezTo>
                  <a:lnTo>
                    <a:pt x="1590" y="1141"/>
                  </a:lnTo>
                  <a:cubicBezTo>
                    <a:pt x="1279" y="727"/>
                    <a:pt x="864" y="415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6058110" y="3754574"/>
              <a:ext cx="726280" cy="758621"/>
            </a:xfrm>
            <a:custGeom>
              <a:avLst/>
              <a:gdLst/>
              <a:ahLst/>
              <a:cxnLst/>
              <a:rect l="l" t="t" r="r" b="b"/>
              <a:pathLst>
                <a:path w="35707" h="37297" extrusionOk="0">
                  <a:moveTo>
                    <a:pt x="7190" y="4736"/>
                  </a:moveTo>
                  <a:cubicBezTo>
                    <a:pt x="7916" y="4736"/>
                    <a:pt x="8642" y="5013"/>
                    <a:pt x="8919" y="5739"/>
                  </a:cubicBezTo>
                  <a:cubicBezTo>
                    <a:pt x="9921" y="7916"/>
                    <a:pt x="11062" y="9921"/>
                    <a:pt x="12375" y="11787"/>
                  </a:cubicBezTo>
                  <a:cubicBezTo>
                    <a:pt x="15832" y="16834"/>
                    <a:pt x="20014" y="21293"/>
                    <a:pt x="23471" y="26339"/>
                  </a:cubicBezTo>
                  <a:cubicBezTo>
                    <a:pt x="23747" y="26789"/>
                    <a:pt x="23747" y="27480"/>
                    <a:pt x="23609" y="27929"/>
                  </a:cubicBezTo>
                  <a:cubicBezTo>
                    <a:pt x="23471" y="28344"/>
                    <a:pt x="23021" y="28793"/>
                    <a:pt x="22607" y="28932"/>
                  </a:cubicBezTo>
                  <a:cubicBezTo>
                    <a:pt x="22343" y="29094"/>
                    <a:pt x="22044" y="29161"/>
                    <a:pt x="21752" y="29161"/>
                  </a:cubicBezTo>
                  <a:cubicBezTo>
                    <a:pt x="21545" y="29161"/>
                    <a:pt x="21341" y="29127"/>
                    <a:pt x="21155" y="29070"/>
                  </a:cubicBezTo>
                  <a:cubicBezTo>
                    <a:pt x="20567" y="28932"/>
                    <a:pt x="20291" y="28655"/>
                    <a:pt x="20014" y="28206"/>
                  </a:cubicBezTo>
                  <a:lnTo>
                    <a:pt x="20014" y="27929"/>
                  </a:lnTo>
                  <a:cubicBezTo>
                    <a:pt x="19703" y="27653"/>
                    <a:pt x="19427" y="27342"/>
                    <a:pt x="19150" y="26927"/>
                  </a:cubicBezTo>
                  <a:cubicBezTo>
                    <a:pt x="18424" y="26616"/>
                    <a:pt x="17837" y="26339"/>
                    <a:pt x="17111" y="25925"/>
                  </a:cubicBezTo>
                  <a:cubicBezTo>
                    <a:pt x="15555" y="25199"/>
                    <a:pt x="14103" y="24473"/>
                    <a:pt x="12652" y="23747"/>
                  </a:cubicBezTo>
                  <a:cubicBezTo>
                    <a:pt x="9645" y="22157"/>
                    <a:pt x="6603" y="20740"/>
                    <a:pt x="3734" y="19150"/>
                  </a:cubicBezTo>
                  <a:cubicBezTo>
                    <a:pt x="3734" y="19150"/>
                    <a:pt x="3734" y="19012"/>
                    <a:pt x="3596" y="19012"/>
                  </a:cubicBezTo>
                  <a:cubicBezTo>
                    <a:pt x="3596" y="18839"/>
                    <a:pt x="3457" y="18700"/>
                    <a:pt x="3457" y="18562"/>
                  </a:cubicBezTo>
                  <a:cubicBezTo>
                    <a:pt x="3596" y="17975"/>
                    <a:pt x="3734" y="17560"/>
                    <a:pt x="3734" y="17110"/>
                  </a:cubicBezTo>
                  <a:cubicBezTo>
                    <a:pt x="3872" y="16696"/>
                    <a:pt x="4010" y="16246"/>
                    <a:pt x="4010" y="15832"/>
                  </a:cubicBezTo>
                  <a:cubicBezTo>
                    <a:pt x="4322" y="14967"/>
                    <a:pt x="4460" y="13965"/>
                    <a:pt x="4736" y="13101"/>
                  </a:cubicBezTo>
                  <a:cubicBezTo>
                    <a:pt x="5013" y="11373"/>
                    <a:pt x="5462" y="9644"/>
                    <a:pt x="5600" y="7778"/>
                  </a:cubicBezTo>
                  <a:lnTo>
                    <a:pt x="5600" y="7467"/>
                  </a:lnTo>
                  <a:cubicBezTo>
                    <a:pt x="5186" y="6603"/>
                    <a:pt x="5462" y="5462"/>
                    <a:pt x="6326" y="4874"/>
                  </a:cubicBezTo>
                  <a:cubicBezTo>
                    <a:pt x="6603" y="4736"/>
                    <a:pt x="6914" y="4736"/>
                    <a:pt x="7190" y="4736"/>
                  </a:cubicBezTo>
                  <a:close/>
                  <a:moveTo>
                    <a:pt x="8642" y="1"/>
                  </a:moveTo>
                  <a:lnTo>
                    <a:pt x="8193" y="416"/>
                  </a:lnTo>
                  <a:cubicBezTo>
                    <a:pt x="7916" y="692"/>
                    <a:pt x="7605" y="865"/>
                    <a:pt x="7329" y="1141"/>
                  </a:cubicBezTo>
                  <a:cubicBezTo>
                    <a:pt x="7329" y="1280"/>
                    <a:pt x="7190" y="1418"/>
                    <a:pt x="7190" y="1556"/>
                  </a:cubicBezTo>
                  <a:cubicBezTo>
                    <a:pt x="7190" y="1729"/>
                    <a:pt x="7052" y="1867"/>
                    <a:pt x="7052" y="2006"/>
                  </a:cubicBezTo>
                  <a:cubicBezTo>
                    <a:pt x="6914" y="2282"/>
                    <a:pt x="6741" y="2420"/>
                    <a:pt x="6465" y="2731"/>
                  </a:cubicBezTo>
                  <a:cubicBezTo>
                    <a:pt x="6326" y="2870"/>
                    <a:pt x="6050" y="3008"/>
                    <a:pt x="5739" y="3146"/>
                  </a:cubicBezTo>
                  <a:cubicBezTo>
                    <a:pt x="5462" y="3146"/>
                    <a:pt x="5186" y="3284"/>
                    <a:pt x="4875" y="3284"/>
                  </a:cubicBezTo>
                  <a:cubicBezTo>
                    <a:pt x="4598" y="3284"/>
                    <a:pt x="4460" y="3146"/>
                    <a:pt x="4149" y="3008"/>
                  </a:cubicBezTo>
                  <a:cubicBezTo>
                    <a:pt x="3872" y="2870"/>
                    <a:pt x="3596" y="2731"/>
                    <a:pt x="3457" y="2420"/>
                  </a:cubicBezTo>
                  <a:cubicBezTo>
                    <a:pt x="3285" y="2282"/>
                    <a:pt x="3146" y="2144"/>
                    <a:pt x="3146" y="2006"/>
                  </a:cubicBezTo>
                  <a:cubicBezTo>
                    <a:pt x="3008" y="2420"/>
                    <a:pt x="2870" y="2870"/>
                    <a:pt x="2732" y="3457"/>
                  </a:cubicBezTo>
                  <a:cubicBezTo>
                    <a:pt x="1867" y="6050"/>
                    <a:pt x="1142" y="8642"/>
                    <a:pt x="554" y="11234"/>
                  </a:cubicBezTo>
                  <a:cubicBezTo>
                    <a:pt x="139" y="13239"/>
                    <a:pt x="1" y="15106"/>
                    <a:pt x="139" y="17110"/>
                  </a:cubicBezTo>
                  <a:cubicBezTo>
                    <a:pt x="139" y="17560"/>
                    <a:pt x="139" y="17975"/>
                    <a:pt x="277" y="18424"/>
                  </a:cubicBezTo>
                  <a:lnTo>
                    <a:pt x="416" y="18424"/>
                  </a:lnTo>
                  <a:cubicBezTo>
                    <a:pt x="554" y="18562"/>
                    <a:pt x="554" y="18839"/>
                    <a:pt x="416" y="19012"/>
                  </a:cubicBezTo>
                  <a:lnTo>
                    <a:pt x="416" y="19150"/>
                  </a:lnTo>
                  <a:cubicBezTo>
                    <a:pt x="416" y="19426"/>
                    <a:pt x="554" y="19703"/>
                    <a:pt x="692" y="20014"/>
                  </a:cubicBezTo>
                  <a:cubicBezTo>
                    <a:pt x="865" y="20429"/>
                    <a:pt x="1003" y="20878"/>
                    <a:pt x="1280" y="21293"/>
                  </a:cubicBezTo>
                  <a:cubicBezTo>
                    <a:pt x="1418" y="21431"/>
                    <a:pt x="1418" y="21742"/>
                    <a:pt x="1556" y="21880"/>
                  </a:cubicBezTo>
                  <a:lnTo>
                    <a:pt x="1729" y="22019"/>
                  </a:lnTo>
                  <a:cubicBezTo>
                    <a:pt x="1867" y="21880"/>
                    <a:pt x="2006" y="21880"/>
                    <a:pt x="2144" y="21880"/>
                  </a:cubicBezTo>
                  <a:lnTo>
                    <a:pt x="2282" y="21880"/>
                  </a:lnTo>
                  <a:cubicBezTo>
                    <a:pt x="2593" y="21880"/>
                    <a:pt x="2732" y="22157"/>
                    <a:pt x="2593" y="22468"/>
                  </a:cubicBezTo>
                  <a:cubicBezTo>
                    <a:pt x="2420" y="22606"/>
                    <a:pt x="2420" y="22745"/>
                    <a:pt x="2420" y="22745"/>
                  </a:cubicBezTo>
                  <a:cubicBezTo>
                    <a:pt x="2593" y="23021"/>
                    <a:pt x="2732" y="23159"/>
                    <a:pt x="2870" y="23332"/>
                  </a:cubicBezTo>
                  <a:cubicBezTo>
                    <a:pt x="3008" y="23159"/>
                    <a:pt x="3008" y="23021"/>
                    <a:pt x="3146" y="22883"/>
                  </a:cubicBezTo>
                  <a:cubicBezTo>
                    <a:pt x="3146" y="22745"/>
                    <a:pt x="3285" y="22745"/>
                    <a:pt x="3457" y="22745"/>
                  </a:cubicBezTo>
                  <a:lnTo>
                    <a:pt x="3734" y="22745"/>
                  </a:lnTo>
                  <a:cubicBezTo>
                    <a:pt x="3872" y="22883"/>
                    <a:pt x="4010" y="23021"/>
                    <a:pt x="3872" y="23332"/>
                  </a:cubicBezTo>
                  <a:cubicBezTo>
                    <a:pt x="3872" y="23470"/>
                    <a:pt x="3734" y="23747"/>
                    <a:pt x="3734" y="23885"/>
                  </a:cubicBezTo>
                  <a:cubicBezTo>
                    <a:pt x="3872" y="23747"/>
                    <a:pt x="3872" y="23609"/>
                    <a:pt x="4010" y="23332"/>
                  </a:cubicBezTo>
                  <a:cubicBezTo>
                    <a:pt x="4010" y="23159"/>
                    <a:pt x="4322" y="23159"/>
                    <a:pt x="4460" y="23159"/>
                  </a:cubicBezTo>
                  <a:lnTo>
                    <a:pt x="4598" y="23159"/>
                  </a:lnTo>
                  <a:cubicBezTo>
                    <a:pt x="4875" y="23332"/>
                    <a:pt x="4875" y="23470"/>
                    <a:pt x="4736" y="23747"/>
                  </a:cubicBezTo>
                  <a:cubicBezTo>
                    <a:pt x="4736" y="24023"/>
                    <a:pt x="4598" y="24196"/>
                    <a:pt x="4598" y="24473"/>
                  </a:cubicBezTo>
                  <a:cubicBezTo>
                    <a:pt x="5013" y="24749"/>
                    <a:pt x="5600" y="25060"/>
                    <a:pt x="6050" y="25337"/>
                  </a:cubicBezTo>
                  <a:cubicBezTo>
                    <a:pt x="6465" y="24196"/>
                    <a:pt x="6741" y="23159"/>
                    <a:pt x="7329" y="22157"/>
                  </a:cubicBezTo>
                  <a:cubicBezTo>
                    <a:pt x="7467" y="22157"/>
                    <a:pt x="7467" y="22019"/>
                    <a:pt x="7605" y="22019"/>
                  </a:cubicBezTo>
                  <a:lnTo>
                    <a:pt x="7778" y="21880"/>
                  </a:lnTo>
                  <a:lnTo>
                    <a:pt x="7916" y="22019"/>
                  </a:lnTo>
                  <a:cubicBezTo>
                    <a:pt x="8055" y="22019"/>
                    <a:pt x="8193" y="22157"/>
                    <a:pt x="8193" y="22157"/>
                  </a:cubicBezTo>
                  <a:lnTo>
                    <a:pt x="8193" y="22606"/>
                  </a:lnTo>
                  <a:cubicBezTo>
                    <a:pt x="7605" y="23609"/>
                    <a:pt x="7190" y="24611"/>
                    <a:pt x="6914" y="25613"/>
                  </a:cubicBezTo>
                  <a:cubicBezTo>
                    <a:pt x="7052" y="25752"/>
                    <a:pt x="7329" y="25925"/>
                    <a:pt x="7467" y="26063"/>
                  </a:cubicBezTo>
                  <a:cubicBezTo>
                    <a:pt x="7467" y="25752"/>
                    <a:pt x="7605" y="25613"/>
                    <a:pt x="7605" y="25475"/>
                  </a:cubicBezTo>
                  <a:cubicBezTo>
                    <a:pt x="7778" y="25199"/>
                    <a:pt x="7916" y="25199"/>
                    <a:pt x="8055" y="25199"/>
                  </a:cubicBezTo>
                  <a:lnTo>
                    <a:pt x="8193" y="25199"/>
                  </a:lnTo>
                  <a:cubicBezTo>
                    <a:pt x="8331" y="25199"/>
                    <a:pt x="8469" y="25337"/>
                    <a:pt x="8469" y="25475"/>
                  </a:cubicBezTo>
                  <a:lnTo>
                    <a:pt x="8469" y="25752"/>
                  </a:lnTo>
                  <a:cubicBezTo>
                    <a:pt x="8331" y="26063"/>
                    <a:pt x="8331" y="26201"/>
                    <a:pt x="8193" y="26478"/>
                  </a:cubicBezTo>
                  <a:cubicBezTo>
                    <a:pt x="8469" y="26478"/>
                    <a:pt x="8642" y="26616"/>
                    <a:pt x="8780" y="26616"/>
                  </a:cubicBezTo>
                  <a:cubicBezTo>
                    <a:pt x="8919" y="26478"/>
                    <a:pt x="8919" y="26339"/>
                    <a:pt x="8919" y="26201"/>
                  </a:cubicBezTo>
                  <a:cubicBezTo>
                    <a:pt x="9057" y="26063"/>
                    <a:pt x="9057" y="26063"/>
                    <a:pt x="9195" y="25925"/>
                  </a:cubicBezTo>
                  <a:lnTo>
                    <a:pt x="9506" y="25925"/>
                  </a:lnTo>
                  <a:cubicBezTo>
                    <a:pt x="9645" y="26063"/>
                    <a:pt x="9783" y="26063"/>
                    <a:pt x="9783" y="26201"/>
                  </a:cubicBezTo>
                  <a:lnTo>
                    <a:pt x="9783" y="26616"/>
                  </a:lnTo>
                  <a:cubicBezTo>
                    <a:pt x="9783" y="26789"/>
                    <a:pt x="9645" y="26927"/>
                    <a:pt x="9645" y="27065"/>
                  </a:cubicBezTo>
                  <a:cubicBezTo>
                    <a:pt x="9783" y="27203"/>
                    <a:pt x="9921" y="27342"/>
                    <a:pt x="10198" y="27342"/>
                  </a:cubicBezTo>
                  <a:cubicBezTo>
                    <a:pt x="10198" y="27203"/>
                    <a:pt x="10370" y="27203"/>
                    <a:pt x="10370" y="27065"/>
                  </a:cubicBezTo>
                  <a:cubicBezTo>
                    <a:pt x="10509" y="26789"/>
                    <a:pt x="10647" y="26789"/>
                    <a:pt x="10785" y="26789"/>
                  </a:cubicBezTo>
                  <a:lnTo>
                    <a:pt x="10923" y="26789"/>
                  </a:lnTo>
                  <a:cubicBezTo>
                    <a:pt x="11235" y="26927"/>
                    <a:pt x="11235" y="27203"/>
                    <a:pt x="11235" y="27342"/>
                  </a:cubicBezTo>
                  <a:cubicBezTo>
                    <a:pt x="11062" y="27480"/>
                    <a:pt x="11062" y="27653"/>
                    <a:pt x="10923" y="27791"/>
                  </a:cubicBezTo>
                  <a:cubicBezTo>
                    <a:pt x="11062" y="27791"/>
                    <a:pt x="11235" y="27929"/>
                    <a:pt x="11235" y="27929"/>
                  </a:cubicBezTo>
                  <a:cubicBezTo>
                    <a:pt x="11373" y="27791"/>
                    <a:pt x="11373" y="27653"/>
                    <a:pt x="11511" y="27480"/>
                  </a:cubicBezTo>
                  <a:cubicBezTo>
                    <a:pt x="11511" y="27342"/>
                    <a:pt x="11649" y="27203"/>
                    <a:pt x="11788" y="27203"/>
                  </a:cubicBezTo>
                  <a:lnTo>
                    <a:pt x="12099" y="27203"/>
                  </a:lnTo>
                  <a:cubicBezTo>
                    <a:pt x="12237" y="27203"/>
                    <a:pt x="12237" y="27342"/>
                    <a:pt x="12375" y="27480"/>
                  </a:cubicBezTo>
                  <a:cubicBezTo>
                    <a:pt x="12375" y="27480"/>
                    <a:pt x="12375" y="27653"/>
                    <a:pt x="12237" y="27791"/>
                  </a:cubicBezTo>
                  <a:cubicBezTo>
                    <a:pt x="12237" y="27929"/>
                    <a:pt x="12099" y="28068"/>
                    <a:pt x="12099" y="28344"/>
                  </a:cubicBezTo>
                  <a:cubicBezTo>
                    <a:pt x="12513" y="28517"/>
                    <a:pt x="12963" y="28793"/>
                    <a:pt x="13378" y="28932"/>
                  </a:cubicBezTo>
                  <a:cubicBezTo>
                    <a:pt x="13827" y="28068"/>
                    <a:pt x="14242" y="27065"/>
                    <a:pt x="14691" y="26201"/>
                  </a:cubicBezTo>
                  <a:cubicBezTo>
                    <a:pt x="14829" y="26063"/>
                    <a:pt x="14829" y="26063"/>
                    <a:pt x="14968" y="25925"/>
                  </a:cubicBezTo>
                  <a:lnTo>
                    <a:pt x="15106" y="25925"/>
                  </a:lnTo>
                  <a:cubicBezTo>
                    <a:pt x="15106" y="25925"/>
                    <a:pt x="15244" y="25925"/>
                    <a:pt x="15244" y="26063"/>
                  </a:cubicBezTo>
                  <a:cubicBezTo>
                    <a:pt x="15382" y="26063"/>
                    <a:pt x="15555" y="26063"/>
                    <a:pt x="15555" y="26201"/>
                  </a:cubicBezTo>
                  <a:lnTo>
                    <a:pt x="15555" y="26616"/>
                  </a:lnTo>
                  <a:cubicBezTo>
                    <a:pt x="14968" y="27480"/>
                    <a:pt x="14691" y="28344"/>
                    <a:pt x="14242" y="29381"/>
                  </a:cubicBezTo>
                  <a:cubicBezTo>
                    <a:pt x="14380" y="29381"/>
                    <a:pt x="14518" y="29519"/>
                    <a:pt x="14691" y="29519"/>
                  </a:cubicBezTo>
                  <a:cubicBezTo>
                    <a:pt x="14829" y="29381"/>
                    <a:pt x="14829" y="29070"/>
                    <a:pt x="14968" y="28932"/>
                  </a:cubicBezTo>
                  <a:cubicBezTo>
                    <a:pt x="14968" y="28793"/>
                    <a:pt x="15244" y="28655"/>
                    <a:pt x="15382" y="28655"/>
                  </a:cubicBezTo>
                  <a:lnTo>
                    <a:pt x="15555" y="28655"/>
                  </a:lnTo>
                  <a:cubicBezTo>
                    <a:pt x="15693" y="28793"/>
                    <a:pt x="15832" y="29070"/>
                    <a:pt x="15693" y="29208"/>
                  </a:cubicBezTo>
                  <a:cubicBezTo>
                    <a:pt x="15693" y="29519"/>
                    <a:pt x="15555" y="29658"/>
                    <a:pt x="15555" y="29934"/>
                  </a:cubicBezTo>
                  <a:cubicBezTo>
                    <a:pt x="15693" y="29934"/>
                    <a:pt x="15693" y="29934"/>
                    <a:pt x="15832" y="30072"/>
                  </a:cubicBezTo>
                  <a:cubicBezTo>
                    <a:pt x="15970" y="29934"/>
                    <a:pt x="15970" y="29796"/>
                    <a:pt x="16108" y="29658"/>
                  </a:cubicBezTo>
                  <a:cubicBezTo>
                    <a:pt x="16108" y="29381"/>
                    <a:pt x="16247" y="29381"/>
                    <a:pt x="16558" y="29381"/>
                  </a:cubicBezTo>
                  <a:lnTo>
                    <a:pt x="16696" y="29381"/>
                  </a:lnTo>
                  <a:cubicBezTo>
                    <a:pt x="16834" y="29519"/>
                    <a:pt x="16972" y="29796"/>
                    <a:pt x="16834" y="29934"/>
                  </a:cubicBezTo>
                  <a:cubicBezTo>
                    <a:pt x="16834" y="30072"/>
                    <a:pt x="16696" y="30245"/>
                    <a:pt x="16696" y="30383"/>
                  </a:cubicBezTo>
                  <a:cubicBezTo>
                    <a:pt x="16834" y="30522"/>
                    <a:pt x="16972" y="30522"/>
                    <a:pt x="17111" y="30660"/>
                  </a:cubicBezTo>
                  <a:cubicBezTo>
                    <a:pt x="17283" y="30522"/>
                    <a:pt x="17283" y="30383"/>
                    <a:pt x="17422" y="30245"/>
                  </a:cubicBezTo>
                  <a:cubicBezTo>
                    <a:pt x="17422" y="30072"/>
                    <a:pt x="17560" y="29934"/>
                    <a:pt x="17698" y="29934"/>
                  </a:cubicBezTo>
                  <a:lnTo>
                    <a:pt x="17975" y="29934"/>
                  </a:lnTo>
                  <a:cubicBezTo>
                    <a:pt x="18148" y="30072"/>
                    <a:pt x="18286" y="30383"/>
                    <a:pt x="18148" y="30660"/>
                  </a:cubicBezTo>
                  <a:cubicBezTo>
                    <a:pt x="18148" y="30660"/>
                    <a:pt x="17975" y="30798"/>
                    <a:pt x="17975" y="30936"/>
                  </a:cubicBezTo>
                  <a:cubicBezTo>
                    <a:pt x="18148" y="31109"/>
                    <a:pt x="18286" y="31109"/>
                    <a:pt x="18562" y="31248"/>
                  </a:cubicBezTo>
                  <a:cubicBezTo>
                    <a:pt x="18562" y="31109"/>
                    <a:pt x="18562" y="30936"/>
                    <a:pt x="18701" y="30798"/>
                  </a:cubicBezTo>
                  <a:cubicBezTo>
                    <a:pt x="18701" y="30660"/>
                    <a:pt x="18839" y="30660"/>
                    <a:pt x="19012" y="30660"/>
                  </a:cubicBezTo>
                  <a:cubicBezTo>
                    <a:pt x="19012" y="30522"/>
                    <a:pt x="19012" y="30522"/>
                    <a:pt x="19150" y="30522"/>
                  </a:cubicBezTo>
                  <a:cubicBezTo>
                    <a:pt x="19150" y="30522"/>
                    <a:pt x="19288" y="30522"/>
                    <a:pt x="19288" y="30660"/>
                  </a:cubicBezTo>
                  <a:cubicBezTo>
                    <a:pt x="19427" y="30660"/>
                    <a:pt x="19565" y="30936"/>
                    <a:pt x="19565" y="31248"/>
                  </a:cubicBezTo>
                  <a:cubicBezTo>
                    <a:pt x="19427" y="31248"/>
                    <a:pt x="19427" y="31386"/>
                    <a:pt x="19288" y="31524"/>
                  </a:cubicBezTo>
                  <a:cubicBezTo>
                    <a:pt x="19703" y="31662"/>
                    <a:pt x="20152" y="31801"/>
                    <a:pt x="20567" y="32112"/>
                  </a:cubicBezTo>
                  <a:cubicBezTo>
                    <a:pt x="20878" y="31386"/>
                    <a:pt x="21155" y="30522"/>
                    <a:pt x="21604" y="29796"/>
                  </a:cubicBezTo>
                  <a:cubicBezTo>
                    <a:pt x="21604" y="29796"/>
                    <a:pt x="21742" y="29658"/>
                    <a:pt x="21881" y="29658"/>
                  </a:cubicBezTo>
                  <a:lnTo>
                    <a:pt x="22157" y="29658"/>
                  </a:lnTo>
                  <a:cubicBezTo>
                    <a:pt x="22295" y="29796"/>
                    <a:pt x="22468" y="30072"/>
                    <a:pt x="22468" y="30245"/>
                  </a:cubicBezTo>
                  <a:cubicBezTo>
                    <a:pt x="22019" y="30936"/>
                    <a:pt x="21742" y="31662"/>
                    <a:pt x="21293" y="32388"/>
                  </a:cubicBezTo>
                  <a:cubicBezTo>
                    <a:pt x="21604" y="32526"/>
                    <a:pt x="21881" y="32526"/>
                    <a:pt x="22157" y="32665"/>
                  </a:cubicBezTo>
                  <a:cubicBezTo>
                    <a:pt x="22157" y="32665"/>
                    <a:pt x="22295" y="32526"/>
                    <a:pt x="22295" y="32388"/>
                  </a:cubicBezTo>
                  <a:cubicBezTo>
                    <a:pt x="22295" y="32250"/>
                    <a:pt x="22607" y="32250"/>
                    <a:pt x="22745" y="32250"/>
                  </a:cubicBezTo>
                  <a:lnTo>
                    <a:pt x="22883" y="32250"/>
                  </a:lnTo>
                  <a:cubicBezTo>
                    <a:pt x="23021" y="32250"/>
                    <a:pt x="23160" y="32526"/>
                    <a:pt x="23021" y="32838"/>
                  </a:cubicBezTo>
                  <a:lnTo>
                    <a:pt x="23021" y="32976"/>
                  </a:lnTo>
                  <a:cubicBezTo>
                    <a:pt x="23160" y="33114"/>
                    <a:pt x="23332" y="33114"/>
                    <a:pt x="23609" y="33252"/>
                  </a:cubicBezTo>
                  <a:cubicBezTo>
                    <a:pt x="23609" y="33114"/>
                    <a:pt x="23609" y="33114"/>
                    <a:pt x="23747" y="32976"/>
                  </a:cubicBezTo>
                  <a:cubicBezTo>
                    <a:pt x="23747" y="32838"/>
                    <a:pt x="23885" y="32838"/>
                    <a:pt x="23885" y="32838"/>
                  </a:cubicBezTo>
                  <a:lnTo>
                    <a:pt x="24024" y="32665"/>
                  </a:lnTo>
                  <a:cubicBezTo>
                    <a:pt x="24196" y="32665"/>
                    <a:pt x="24196" y="32665"/>
                    <a:pt x="24335" y="32838"/>
                  </a:cubicBezTo>
                  <a:lnTo>
                    <a:pt x="24473" y="32976"/>
                  </a:lnTo>
                  <a:cubicBezTo>
                    <a:pt x="24611" y="33114"/>
                    <a:pt x="24611" y="33252"/>
                    <a:pt x="24473" y="33391"/>
                  </a:cubicBezTo>
                  <a:cubicBezTo>
                    <a:pt x="24473" y="33391"/>
                    <a:pt x="24473" y="33529"/>
                    <a:pt x="24335" y="33529"/>
                  </a:cubicBezTo>
                  <a:cubicBezTo>
                    <a:pt x="24611" y="33702"/>
                    <a:pt x="24750" y="33702"/>
                    <a:pt x="24888" y="33840"/>
                  </a:cubicBezTo>
                  <a:cubicBezTo>
                    <a:pt x="25061" y="33702"/>
                    <a:pt x="25061" y="33702"/>
                    <a:pt x="25061" y="33529"/>
                  </a:cubicBezTo>
                  <a:cubicBezTo>
                    <a:pt x="25199" y="33391"/>
                    <a:pt x="25337" y="33252"/>
                    <a:pt x="25475" y="33252"/>
                  </a:cubicBezTo>
                  <a:cubicBezTo>
                    <a:pt x="25475" y="33252"/>
                    <a:pt x="25614" y="33252"/>
                    <a:pt x="25614" y="33391"/>
                  </a:cubicBezTo>
                  <a:cubicBezTo>
                    <a:pt x="25925" y="33391"/>
                    <a:pt x="25925" y="33702"/>
                    <a:pt x="25925" y="33978"/>
                  </a:cubicBezTo>
                  <a:cubicBezTo>
                    <a:pt x="25925" y="33978"/>
                    <a:pt x="25752" y="33978"/>
                    <a:pt x="25752" y="34116"/>
                  </a:cubicBezTo>
                  <a:cubicBezTo>
                    <a:pt x="25925" y="34116"/>
                    <a:pt x="26063" y="34116"/>
                    <a:pt x="26201" y="34255"/>
                  </a:cubicBezTo>
                  <a:cubicBezTo>
                    <a:pt x="26340" y="34255"/>
                    <a:pt x="26340" y="34116"/>
                    <a:pt x="26340" y="34116"/>
                  </a:cubicBezTo>
                  <a:cubicBezTo>
                    <a:pt x="26340" y="33978"/>
                    <a:pt x="26478" y="33840"/>
                    <a:pt x="26789" y="33840"/>
                  </a:cubicBezTo>
                  <a:cubicBezTo>
                    <a:pt x="26789" y="33840"/>
                    <a:pt x="26789" y="33978"/>
                    <a:pt x="26927" y="33978"/>
                  </a:cubicBezTo>
                  <a:cubicBezTo>
                    <a:pt x="27065" y="33978"/>
                    <a:pt x="27204" y="34255"/>
                    <a:pt x="27065" y="34566"/>
                  </a:cubicBezTo>
                  <a:cubicBezTo>
                    <a:pt x="27480" y="34704"/>
                    <a:pt x="27930" y="34842"/>
                    <a:pt x="28344" y="34981"/>
                  </a:cubicBezTo>
                  <a:lnTo>
                    <a:pt x="28344" y="34842"/>
                  </a:lnTo>
                  <a:cubicBezTo>
                    <a:pt x="28517" y="34393"/>
                    <a:pt x="28794" y="33978"/>
                    <a:pt x="28932" y="33529"/>
                  </a:cubicBezTo>
                  <a:cubicBezTo>
                    <a:pt x="29070" y="33391"/>
                    <a:pt x="29208" y="33252"/>
                    <a:pt x="29381" y="33252"/>
                  </a:cubicBezTo>
                  <a:lnTo>
                    <a:pt x="29520" y="33252"/>
                  </a:lnTo>
                  <a:cubicBezTo>
                    <a:pt x="29796" y="33391"/>
                    <a:pt x="29934" y="33702"/>
                    <a:pt x="29796" y="33840"/>
                  </a:cubicBezTo>
                  <a:cubicBezTo>
                    <a:pt x="29520" y="34255"/>
                    <a:pt x="29381" y="34704"/>
                    <a:pt x="29070" y="35257"/>
                  </a:cubicBezTo>
                  <a:cubicBezTo>
                    <a:pt x="29520" y="35430"/>
                    <a:pt x="29796" y="35430"/>
                    <a:pt x="30245" y="35568"/>
                  </a:cubicBezTo>
                  <a:cubicBezTo>
                    <a:pt x="30245" y="35568"/>
                    <a:pt x="30245" y="35430"/>
                    <a:pt x="30384" y="35430"/>
                  </a:cubicBezTo>
                  <a:cubicBezTo>
                    <a:pt x="30384" y="35257"/>
                    <a:pt x="30522" y="35119"/>
                    <a:pt x="30660" y="35119"/>
                  </a:cubicBezTo>
                  <a:lnTo>
                    <a:pt x="30937" y="35119"/>
                  </a:lnTo>
                  <a:cubicBezTo>
                    <a:pt x="31110" y="35257"/>
                    <a:pt x="31248" y="35568"/>
                    <a:pt x="31110" y="35706"/>
                  </a:cubicBezTo>
                  <a:lnTo>
                    <a:pt x="31110" y="35845"/>
                  </a:lnTo>
                  <a:cubicBezTo>
                    <a:pt x="31386" y="35983"/>
                    <a:pt x="31524" y="35983"/>
                    <a:pt x="31801" y="36121"/>
                  </a:cubicBezTo>
                  <a:cubicBezTo>
                    <a:pt x="31974" y="35983"/>
                    <a:pt x="32112" y="35845"/>
                    <a:pt x="32250" y="35845"/>
                  </a:cubicBezTo>
                  <a:lnTo>
                    <a:pt x="32388" y="35845"/>
                  </a:lnTo>
                  <a:cubicBezTo>
                    <a:pt x="32527" y="35845"/>
                    <a:pt x="32665" y="36121"/>
                    <a:pt x="32665" y="36294"/>
                  </a:cubicBezTo>
                  <a:lnTo>
                    <a:pt x="32665" y="36432"/>
                  </a:lnTo>
                  <a:cubicBezTo>
                    <a:pt x="32838" y="36432"/>
                    <a:pt x="33114" y="36432"/>
                    <a:pt x="33253" y="36571"/>
                  </a:cubicBezTo>
                  <a:cubicBezTo>
                    <a:pt x="33391" y="36432"/>
                    <a:pt x="33529" y="36432"/>
                    <a:pt x="33529" y="36432"/>
                  </a:cubicBezTo>
                  <a:lnTo>
                    <a:pt x="33840" y="36432"/>
                  </a:lnTo>
                  <a:cubicBezTo>
                    <a:pt x="33978" y="36571"/>
                    <a:pt x="33978" y="36571"/>
                    <a:pt x="33978" y="36709"/>
                  </a:cubicBezTo>
                  <a:cubicBezTo>
                    <a:pt x="34566" y="36985"/>
                    <a:pt x="35119" y="37158"/>
                    <a:pt x="35707" y="37296"/>
                  </a:cubicBezTo>
                  <a:cubicBezTo>
                    <a:pt x="35430" y="36847"/>
                    <a:pt x="35257" y="36571"/>
                    <a:pt x="34981" y="36121"/>
                  </a:cubicBezTo>
                  <a:cubicBezTo>
                    <a:pt x="34255" y="34981"/>
                    <a:pt x="33391" y="33978"/>
                    <a:pt x="32527" y="32838"/>
                  </a:cubicBezTo>
                  <a:cubicBezTo>
                    <a:pt x="30937" y="30522"/>
                    <a:pt x="29208" y="28344"/>
                    <a:pt x="27480" y="26063"/>
                  </a:cubicBezTo>
                  <a:cubicBezTo>
                    <a:pt x="26478" y="24611"/>
                    <a:pt x="25337" y="23021"/>
                    <a:pt x="24196" y="21604"/>
                  </a:cubicBezTo>
                  <a:cubicBezTo>
                    <a:pt x="23021" y="20014"/>
                    <a:pt x="22019" y="18424"/>
                    <a:pt x="20878" y="16972"/>
                  </a:cubicBezTo>
                  <a:cubicBezTo>
                    <a:pt x="18839" y="13827"/>
                    <a:pt x="16558" y="10785"/>
                    <a:pt x="14242" y="7916"/>
                  </a:cubicBezTo>
                  <a:lnTo>
                    <a:pt x="14380" y="7916"/>
                  </a:lnTo>
                  <a:cubicBezTo>
                    <a:pt x="13654" y="7052"/>
                    <a:pt x="12963" y="6326"/>
                    <a:pt x="12375" y="5462"/>
                  </a:cubicBezTo>
                  <a:cubicBezTo>
                    <a:pt x="11788" y="4736"/>
                    <a:pt x="11373" y="4010"/>
                    <a:pt x="10785" y="3146"/>
                  </a:cubicBezTo>
                  <a:cubicBezTo>
                    <a:pt x="10059" y="2144"/>
                    <a:pt x="9333" y="1003"/>
                    <a:pt x="864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6315427" y="4067438"/>
              <a:ext cx="137824" cy="193352"/>
            </a:xfrm>
            <a:custGeom>
              <a:avLst/>
              <a:gdLst/>
              <a:ahLst/>
              <a:cxnLst/>
              <a:rect l="l" t="t" r="r" b="b"/>
              <a:pathLst>
                <a:path w="6776" h="9506" extrusionOk="0">
                  <a:moveTo>
                    <a:pt x="1" y="0"/>
                  </a:moveTo>
                  <a:cubicBezTo>
                    <a:pt x="288" y="543"/>
                    <a:pt x="664" y="1085"/>
                    <a:pt x="1073" y="1601"/>
                  </a:cubicBezTo>
                  <a:lnTo>
                    <a:pt x="1073" y="1601"/>
                  </a:lnTo>
                  <a:cubicBezTo>
                    <a:pt x="720" y="1068"/>
                    <a:pt x="370" y="534"/>
                    <a:pt x="1" y="0"/>
                  </a:cubicBezTo>
                  <a:close/>
                  <a:moveTo>
                    <a:pt x="1073" y="1601"/>
                  </a:moveTo>
                  <a:lnTo>
                    <a:pt x="1073" y="1601"/>
                  </a:lnTo>
                  <a:cubicBezTo>
                    <a:pt x="1498" y="2240"/>
                    <a:pt x="1928" y="2876"/>
                    <a:pt x="2401" y="3507"/>
                  </a:cubicBezTo>
                  <a:lnTo>
                    <a:pt x="2401" y="3507"/>
                  </a:lnTo>
                  <a:cubicBezTo>
                    <a:pt x="1985" y="2916"/>
                    <a:pt x="1575" y="2322"/>
                    <a:pt x="1176" y="1728"/>
                  </a:cubicBezTo>
                  <a:cubicBezTo>
                    <a:pt x="1142" y="1686"/>
                    <a:pt x="1107" y="1643"/>
                    <a:pt x="1073" y="1601"/>
                  </a:cubicBezTo>
                  <a:close/>
                  <a:moveTo>
                    <a:pt x="2401" y="3507"/>
                  </a:moveTo>
                  <a:cubicBezTo>
                    <a:pt x="3609" y="5221"/>
                    <a:pt x="4867" y="6910"/>
                    <a:pt x="6050" y="8503"/>
                  </a:cubicBezTo>
                  <a:cubicBezTo>
                    <a:pt x="6361" y="8953"/>
                    <a:pt x="6637" y="9229"/>
                    <a:pt x="6776" y="9506"/>
                  </a:cubicBezTo>
                  <a:cubicBezTo>
                    <a:pt x="6637" y="9229"/>
                    <a:pt x="6499" y="8953"/>
                    <a:pt x="6188" y="8641"/>
                  </a:cubicBezTo>
                  <a:cubicBezTo>
                    <a:pt x="5186" y="7224"/>
                    <a:pt x="4045" y="5773"/>
                    <a:pt x="3042" y="4321"/>
                  </a:cubicBezTo>
                  <a:cubicBezTo>
                    <a:pt x="2819" y="4051"/>
                    <a:pt x="2606" y="3779"/>
                    <a:pt x="2401" y="3507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6163571" y="3850902"/>
              <a:ext cx="377571" cy="496804"/>
            </a:xfrm>
            <a:custGeom>
              <a:avLst/>
              <a:gdLst/>
              <a:ahLst/>
              <a:cxnLst/>
              <a:rect l="l" t="t" r="r" b="b"/>
              <a:pathLst>
                <a:path w="18563" h="24425" extrusionOk="0">
                  <a:moveTo>
                    <a:pt x="2005" y="0"/>
                  </a:moveTo>
                  <a:cubicBezTo>
                    <a:pt x="1729" y="0"/>
                    <a:pt x="1418" y="0"/>
                    <a:pt x="1141" y="138"/>
                  </a:cubicBezTo>
                  <a:cubicBezTo>
                    <a:pt x="277" y="726"/>
                    <a:pt x="1" y="1867"/>
                    <a:pt x="415" y="2731"/>
                  </a:cubicBezTo>
                  <a:lnTo>
                    <a:pt x="415" y="3042"/>
                  </a:lnTo>
                  <a:lnTo>
                    <a:pt x="554" y="3042"/>
                  </a:lnTo>
                  <a:cubicBezTo>
                    <a:pt x="554" y="2454"/>
                    <a:pt x="554" y="1867"/>
                    <a:pt x="692" y="1452"/>
                  </a:cubicBezTo>
                  <a:lnTo>
                    <a:pt x="692" y="1141"/>
                  </a:lnTo>
                  <a:lnTo>
                    <a:pt x="692" y="1003"/>
                  </a:lnTo>
                  <a:cubicBezTo>
                    <a:pt x="865" y="1003"/>
                    <a:pt x="865" y="864"/>
                    <a:pt x="1003" y="864"/>
                  </a:cubicBezTo>
                  <a:cubicBezTo>
                    <a:pt x="1003" y="726"/>
                    <a:pt x="1141" y="726"/>
                    <a:pt x="1141" y="726"/>
                  </a:cubicBezTo>
                  <a:lnTo>
                    <a:pt x="1280" y="726"/>
                  </a:lnTo>
                  <a:cubicBezTo>
                    <a:pt x="1418" y="726"/>
                    <a:pt x="1418" y="864"/>
                    <a:pt x="1556" y="1003"/>
                  </a:cubicBezTo>
                  <a:cubicBezTo>
                    <a:pt x="2282" y="2005"/>
                    <a:pt x="3146" y="3042"/>
                    <a:pt x="3872" y="4044"/>
                  </a:cubicBezTo>
                  <a:cubicBezTo>
                    <a:pt x="6050" y="7051"/>
                    <a:pt x="8054" y="10093"/>
                    <a:pt x="10197" y="13100"/>
                  </a:cubicBezTo>
                  <a:cubicBezTo>
                    <a:pt x="10785" y="13964"/>
                    <a:pt x="11373" y="14690"/>
                    <a:pt x="11787" y="15416"/>
                  </a:cubicBezTo>
                  <a:cubicBezTo>
                    <a:pt x="12375" y="16142"/>
                    <a:pt x="12963" y="16868"/>
                    <a:pt x="13516" y="17559"/>
                  </a:cubicBezTo>
                  <a:cubicBezTo>
                    <a:pt x="14518" y="18873"/>
                    <a:pt x="15382" y="20152"/>
                    <a:pt x="16246" y="21603"/>
                  </a:cubicBezTo>
                  <a:cubicBezTo>
                    <a:pt x="16419" y="21603"/>
                    <a:pt x="16419" y="21742"/>
                    <a:pt x="16419" y="21742"/>
                  </a:cubicBezTo>
                  <a:cubicBezTo>
                    <a:pt x="16557" y="22053"/>
                    <a:pt x="16696" y="22191"/>
                    <a:pt x="16834" y="22329"/>
                  </a:cubicBezTo>
                  <a:lnTo>
                    <a:pt x="16834" y="22606"/>
                  </a:lnTo>
                  <a:lnTo>
                    <a:pt x="16972" y="22606"/>
                  </a:lnTo>
                  <a:lnTo>
                    <a:pt x="16972" y="23055"/>
                  </a:lnTo>
                  <a:cubicBezTo>
                    <a:pt x="16972" y="23193"/>
                    <a:pt x="16834" y="23193"/>
                    <a:pt x="16834" y="23332"/>
                  </a:cubicBezTo>
                  <a:lnTo>
                    <a:pt x="16419" y="23332"/>
                  </a:lnTo>
                  <a:cubicBezTo>
                    <a:pt x="16419" y="23332"/>
                    <a:pt x="16246" y="23332"/>
                    <a:pt x="16246" y="23193"/>
                  </a:cubicBezTo>
                  <a:cubicBezTo>
                    <a:pt x="16108" y="23193"/>
                    <a:pt x="15970" y="23193"/>
                    <a:pt x="15832" y="23055"/>
                  </a:cubicBezTo>
                  <a:cubicBezTo>
                    <a:pt x="15693" y="23055"/>
                    <a:pt x="15555" y="22917"/>
                    <a:pt x="15244" y="22744"/>
                  </a:cubicBezTo>
                  <a:cubicBezTo>
                    <a:pt x="14967" y="22606"/>
                    <a:pt x="14518" y="22467"/>
                    <a:pt x="14103" y="22329"/>
                  </a:cubicBezTo>
                  <a:lnTo>
                    <a:pt x="13965" y="22191"/>
                  </a:lnTo>
                  <a:lnTo>
                    <a:pt x="13965" y="22191"/>
                  </a:lnTo>
                  <a:cubicBezTo>
                    <a:pt x="14242" y="22606"/>
                    <a:pt x="14518" y="22917"/>
                    <a:pt x="14829" y="23193"/>
                  </a:cubicBezTo>
                  <a:lnTo>
                    <a:pt x="14829" y="23470"/>
                  </a:lnTo>
                  <a:cubicBezTo>
                    <a:pt x="15106" y="23919"/>
                    <a:pt x="15382" y="24196"/>
                    <a:pt x="15970" y="24334"/>
                  </a:cubicBezTo>
                  <a:cubicBezTo>
                    <a:pt x="16156" y="24391"/>
                    <a:pt x="16360" y="24425"/>
                    <a:pt x="16567" y="24425"/>
                  </a:cubicBezTo>
                  <a:cubicBezTo>
                    <a:pt x="16859" y="24425"/>
                    <a:pt x="17158" y="24358"/>
                    <a:pt x="17422" y="24196"/>
                  </a:cubicBezTo>
                  <a:cubicBezTo>
                    <a:pt x="17836" y="24057"/>
                    <a:pt x="18286" y="23608"/>
                    <a:pt x="18424" y="23193"/>
                  </a:cubicBezTo>
                  <a:cubicBezTo>
                    <a:pt x="18562" y="22744"/>
                    <a:pt x="18562" y="22053"/>
                    <a:pt x="18286" y="21603"/>
                  </a:cubicBezTo>
                  <a:cubicBezTo>
                    <a:pt x="14829" y="16557"/>
                    <a:pt x="10647" y="12098"/>
                    <a:pt x="7190" y="7051"/>
                  </a:cubicBezTo>
                  <a:cubicBezTo>
                    <a:pt x="5877" y="5185"/>
                    <a:pt x="4736" y="3180"/>
                    <a:pt x="3734" y="1003"/>
                  </a:cubicBezTo>
                  <a:cubicBezTo>
                    <a:pt x="3457" y="277"/>
                    <a:pt x="2731" y="0"/>
                    <a:pt x="2005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6643750" y="4471688"/>
              <a:ext cx="29554" cy="23920"/>
            </a:xfrm>
            <a:custGeom>
              <a:avLst/>
              <a:gdLst/>
              <a:ahLst/>
              <a:cxnLst/>
              <a:rect l="l" t="t" r="r" b="b"/>
              <a:pathLst>
                <a:path w="1453" h="1176" extrusionOk="0">
                  <a:moveTo>
                    <a:pt x="277" y="0"/>
                  </a:moveTo>
                  <a:cubicBezTo>
                    <a:pt x="277" y="173"/>
                    <a:pt x="139" y="449"/>
                    <a:pt x="139" y="588"/>
                  </a:cubicBezTo>
                  <a:cubicBezTo>
                    <a:pt x="139" y="726"/>
                    <a:pt x="139" y="726"/>
                    <a:pt x="1" y="864"/>
                  </a:cubicBezTo>
                  <a:cubicBezTo>
                    <a:pt x="415" y="1037"/>
                    <a:pt x="727" y="1037"/>
                    <a:pt x="1141" y="1175"/>
                  </a:cubicBezTo>
                  <a:cubicBezTo>
                    <a:pt x="1141" y="864"/>
                    <a:pt x="1280" y="588"/>
                    <a:pt x="1452" y="311"/>
                  </a:cubicBezTo>
                  <a:cubicBezTo>
                    <a:pt x="1003" y="173"/>
                    <a:pt x="727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6098891" y="4217179"/>
              <a:ext cx="17594" cy="32361"/>
            </a:xfrm>
            <a:custGeom>
              <a:avLst/>
              <a:gdLst/>
              <a:ahLst/>
              <a:cxnLst/>
              <a:rect l="l" t="t" r="r" b="b"/>
              <a:pathLst>
                <a:path w="865" h="1591" extrusionOk="0">
                  <a:moveTo>
                    <a:pt x="415" y="1"/>
                  </a:moveTo>
                  <a:cubicBezTo>
                    <a:pt x="277" y="277"/>
                    <a:pt x="277" y="415"/>
                    <a:pt x="139" y="726"/>
                  </a:cubicBezTo>
                  <a:cubicBezTo>
                    <a:pt x="139" y="865"/>
                    <a:pt x="1" y="1003"/>
                    <a:pt x="1" y="1279"/>
                  </a:cubicBezTo>
                  <a:cubicBezTo>
                    <a:pt x="139" y="1279"/>
                    <a:pt x="415" y="1452"/>
                    <a:pt x="588" y="1591"/>
                  </a:cubicBezTo>
                  <a:cubicBezTo>
                    <a:pt x="727" y="1279"/>
                    <a:pt x="865" y="865"/>
                    <a:pt x="865" y="588"/>
                  </a:cubicBezTo>
                  <a:cubicBezTo>
                    <a:pt x="727" y="415"/>
                    <a:pt x="588" y="277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6019445" y="3649133"/>
              <a:ext cx="214465" cy="544868"/>
            </a:xfrm>
            <a:custGeom>
              <a:avLst/>
              <a:gdLst/>
              <a:ahLst/>
              <a:cxnLst/>
              <a:rect l="l" t="t" r="r" b="b"/>
              <a:pathLst>
                <a:path w="10544" h="26788" extrusionOk="0">
                  <a:moveTo>
                    <a:pt x="5358" y="0"/>
                  </a:moveTo>
                  <a:cubicBezTo>
                    <a:pt x="5186" y="415"/>
                    <a:pt x="5047" y="691"/>
                    <a:pt x="4909" y="1002"/>
                  </a:cubicBezTo>
                  <a:cubicBezTo>
                    <a:pt x="4494" y="2005"/>
                    <a:pt x="4321" y="2869"/>
                    <a:pt x="4045" y="3871"/>
                  </a:cubicBezTo>
                  <a:cubicBezTo>
                    <a:pt x="3907" y="4459"/>
                    <a:pt x="3907" y="5185"/>
                    <a:pt x="3630" y="5876"/>
                  </a:cubicBezTo>
                  <a:cubicBezTo>
                    <a:pt x="3457" y="6740"/>
                    <a:pt x="3319" y="7604"/>
                    <a:pt x="3043" y="8641"/>
                  </a:cubicBezTo>
                  <a:cubicBezTo>
                    <a:pt x="2593" y="10508"/>
                    <a:pt x="2317" y="12374"/>
                    <a:pt x="1902" y="14103"/>
                  </a:cubicBezTo>
                  <a:cubicBezTo>
                    <a:pt x="1176" y="17836"/>
                    <a:pt x="588" y="21603"/>
                    <a:pt x="174" y="25336"/>
                  </a:cubicBezTo>
                  <a:cubicBezTo>
                    <a:pt x="1" y="25751"/>
                    <a:pt x="1" y="26062"/>
                    <a:pt x="1" y="26477"/>
                  </a:cubicBezTo>
                  <a:cubicBezTo>
                    <a:pt x="1" y="26615"/>
                    <a:pt x="174" y="26788"/>
                    <a:pt x="312" y="26788"/>
                  </a:cubicBezTo>
                  <a:cubicBezTo>
                    <a:pt x="450" y="26339"/>
                    <a:pt x="588" y="25924"/>
                    <a:pt x="727" y="25474"/>
                  </a:cubicBezTo>
                  <a:cubicBezTo>
                    <a:pt x="1038" y="24749"/>
                    <a:pt x="1314" y="24196"/>
                    <a:pt x="1591" y="23746"/>
                  </a:cubicBezTo>
                  <a:cubicBezTo>
                    <a:pt x="1729" y="23608"/>
                    <a:pt x="1902" y="23470"/>
                    <a:pt x="2040" y="23470"/>
                  </a:cubicBezTo>
                  <a:lnTo>
                    <a:pt x="2178" y="23608"/>
                  </a:lnTo>
                  <a:cubicBezTo>
                    <a:pt x="2040" y="23159"/>
                    <a:pt x="2040" y="22744"/>
                    <a:pt x="2040" y="22294"/>
                  </a:cubicBezTo>
                  <a:cubicBezTo>
                    <a:pt x="1902" y="20290"/>
                    <a:pt x="2040" y="18423"/>
                    <a:pt x="2455" y="16418"/>
                  </a:cubicBezTo>
                  <a:cubicBezTo>
                    <a:pt x="3043" y="13826"/>
                    <a:pt x="3768" y="11234"/>
                    <a:pt x="4633" y="8641"/>
                  </a:cubicBezTo>
                  <a:cubicBezTo>
                    <a:pt x="4771" y="8054"/>
                    <a:pt x="4909" y="7604"/>
                    <a:pt x="5047" y="7190"/>
                  </a:cubicBezTo>
                  <a:cubicBezTo>
                    <a:pt x="5047" y="7051"/>
                    <a:pt x="5047" y="7051"/>
                    <a:pt x="4909" y="6913"/>
                  </a:cubicBezTo>
                  <a:cubicBezTo>
                    <a:pt x="4771" y="5876"/>
                    <a:pt x="5358" y="5012"/>
                    <a:pt x="6223" y="4597"/>
                  </a:cubicBezTo>
                  <a:cubicBezTo>
                    <a:pt x="6499" y="4321"/>
                    <a:pt x="6914" y="4148"/>
                    <a:pt x="7363" y="4148"/>
                  </a:cubicBezTo>
                  <a:lnTo>
                    <a:pt x="7640" y="4148"/>
                  </a:lnTo>
                  <a:cubicBezTo>
                    <a:pt x="7951" y="4321"/>
                    <a:pt x="8089" y="4321"/>
                    <a:pt x="8366" y="4459"/>
                  </a:cubicBezTo>
                  <a:cubicBezTo>
                    <a:pt x="8642" y="4597"/>
                    <a:pt x="8815" y="4874"/>
                    <a:pt x="8953" y="5012"/>
                  </a:cubicBezTo>
                  <a:lnTo>
                    <a:pt x="8953" y="5185"/>
                  </a:lnTo>
                  <a:cubicBezTo>
                    <a:pt x="9230" y="5461"/>
                    <a:pt x="9230" y="5876"/>
                    <a:pt x="9230" y="6187"/>
                  </a:cubicBezTo>
                  <a:lnTo>
                    <a:pt x="9230" y="6325"/>
                  </a:lnTo>
                  <a:cubicBezTo>
                    <a:pt x="9506" y="6049"/>
                    <a:pt x="9817" y="5876"/>
                    <a:pt x="10094" y="5600"/>
                  </a:cubicBezTo>
                  <a:lnTo>
                    <a:pt x="10543" y="5185"/>
                  </a:lnTo>
                  <a:cubicBezTo>
                    <a:pt x="10232" y="4735"/>
                    <a:pt x="9817" y="4321"/>
                    <a:pt x="9506" y="3871"/>
                  </a:cubicBezTo>
                  <a:cubicBezTo>
                    <a:pt x="9091" y="3284"/>
                    <a:pt x="8642" y="2731"/>
                    <a:pt x="8089" y="2281"/>
                  </a:cubicBezTo>
                  <a:lnTo>
                    <a:pt x="7951" y="2281"/>
                  </a:lnTo>
                  <a:cubicBezTo>
                    <a:pt x="7363" y="2281"/>
                    <a:pt x="6776" y="2420"/>
                    <a:pt x="6499" y="2869"/>
                  </a:cubicBezTo>
                  <a:cubicBezTo>
                    <a:pt x="6637" y="2420"/>
                    <a:pt x="6776" y="1867"/>
                    <a:pt x="6914" y="1279"/>
                  </a:cubicBezTo>
                  <a:lnTo>
                    <a:pt x="6914" y="1141"/>
                  </a:lnTo>
                  <a:cubicBezTo>
                    <a:pt x="6776" y="1002"/>
                    <a:pt x="6637" y="864"/>
                    <a:pt x="6361" y="691"/>
                  </a:cubicBezTo>
                  <a:cubicBezTo>
                    <a:pt x="6050" y="415"/>
                    <a:pt x="5773" y="277"/>
                    <a:pt x="535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6743577" y="4501201"/>
              <a:ext cx="64010" cy="47128"/>
            </a:xfrm>
            <a:custGeom>
              <a:avLst/>
              <a:gdLst/>
              <a:ahLst/>
              <a:cxnLst/>
              <a:rect l="l" t="t" r="r" b="b"/>
              <a:pathLst>
                <a:path w="3147" h="2317" extrusionOk="0">
                  <a:moveTo>
                    <a:pt x="277" y="1"/>
                  </a:moveTo>
                  <a:lnTo>
                    <a:pt x="277" y="277"/>
                  </a:lnTo>
                  <a:cubicBezTo>
                    <a:pt x="139" y="588"/>
                    <a:pt x="1" y="865"/>
                    <a:pt x="1" y="1141"/>
                  </a:cubicBezTo>
                  <a:cubicBezTo>
                    <a:pt x="139" y="1314"/>
                    <a:pt x="416" y="1314"/>
                    <a:pt x="554" y="1453"/>
                  </a:cubicBezTo>
                  <a:lnTo>
                    <a:pt x="554" y="1141"/>
                  </a:lnTo>
                  <a:cubicBezTo>
                    <a:pt x="692" y="1003"/>
                    <a:pt x="692" y="727"/>
                    <a:pt x="865" y="588"/>
                  </a:cubicBezTo>
                  <a:cubicBezTo>
                    <a:pt x="865" y="450"/>
                    <a:pt x="1003" y="450"/>
                    <a:pt x="1142" y="450"/>
                  </a:cubicBezTo>
                  <a:lnTo>
                    <a:pt x="1418" y="450"/>
                  </a:lnTo>
                  <a:cubicBezTo>
                    <a:pt x="1556" y="450"/>
                    <a:pt x="1729" y="727"/>
                    <a:pt x="1556" y="1003"/>
                  </a:cubicBezTo>
                  <a:cubicBezTo>
                    <a:pt x="1556" y="1141"/>
                    <a:pt x="1418" y="1314"/>
                    <a:pt x="1418" y="1453"/>
                  </a:cubicBezTo>
                  <a:lnTo>
                    <a:pt x="1280" y="1591"/>
                  </a:lnTo>
                  <a:cubicBezTo>
                    <a:pt x="1556" y="1729"/>
                    <a:pt x="1867" y="1867"/>
                    <a:pt x="2144" y="1867"/>
                  </a:cubicBezTo>
                  <a:lnTo>
                    <a:pt x="2282" y="1867"/>
                  </a:lnTo>
                  <a:lnTo>
                    <a:pt x="2282" y="2006"/>
                  </a:lnTo>
                  <a:cubicBezTo>
                    <a:pt x="2593" y="2178"/>
                    <a:pt x="2870" y="2178"/>
                    <a:pt x="3146" y="2317"/>
                  </a:cubicBezTo>
                  <a:cubicBezTo>
                    <a:pt x="2732" y="1729"/>
                    <a:pt x="2420" y="1141"/>
                    <a:pt x="2006" y="588"/>
                  </a:cubicBezTo>
                  <a:cubicBezTo>
                    <a:pt x="1418" y="450"/>
                    <a:pt x="865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6070773" y="4187645"/>
              <a:ext cx="21113" cy="44321"/>
            </a:xfrm>
            <a:custGeom>
              <a:avLst/>
              <a:gdLst/>
              <a:ahLst/>
              <a:cxnLst/>
              <a:rect l="l" t="t" r="r" b="b"/>
              <a:pathLst>
                <a:path w="1038" h="2179" extrusionOk="0">
                  <a:moveTo>
                    <a:pt x="588" y="1"/>
                  </a:moveTo>
                  <a:lnTo>
                    <a:pt x="588" y="312"/>
                  </a:lnTo>
                  <a:cubicBezTo>
                    <a:pt x="311" y="865"/>
                    <a:pt x="173" y="1314"/>
                    <a:pt x="0" y="1867"/>
                  </a:cubicBezTo>
                  <a:cubicBezTo>
                    <a:pt x="173" y="2040"/>
                    <a:pt x="311" y="2178"/>
                    <a:pt x="588" y="2178"/>
                  </a:cubicBezTo>
                  <a:cubicBezTo>
                    <a:pt x="726" y="1729"/>
                    <a:pt x="864" y="1314"/>
                    <a:pt x="1037" y="727"/>
                  </a:cubicBezTo>
                  <a:lnTo>
                    <a:pt x="864" y="588"/>
                  </a:lnTo>
                  <a:cubicBezTo>
                    <a:pt x="726" y="450"/>
                    <a:pt x="726" y="139"/>
                    <a:pt x="588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6546730" y="4436521"/>
              <a:ext cx="17594" cy="21113"/>
            </a:xfrm>
            <a:custGeom>
              <a:avLst/>
              <a:gdLst/>
              <a:ahLst/>
              <a:cxnLst/>
              <a:rect l="l" t="t" r="r" b="b"/>
              <a:pathLst>
                <a:path w="865" h="1038" extrusionOk="0">
                  <a:moveTo>
                    <a:pt x="312" y="1"/>
                  </a:moveTo>
                  <a:cubicBezTo>
                    <a:pt x="173" y="312"/>
                    <a:pt x="173" y="588"/>
                    <a:pt x="1" y="865"/>
                  </a:cubicBezTo>
                  <a:cubicBezTo>
                    <a:pt x="173" y="865"/>
                    <a:pt x="450" y="1038"/>
                    <a:pt x="588" y="1038"/>
                  </a:cubicBezTo>
                  <a:cubicBezTo>
                    <a:pt x="727" y="727"/>
                    <a:pt x="865" y="450"/>
                    <a:pt x="865" y="312"/>
                  </a:cubicBezTo>
                  <a:cubicBezTo>
                    <a:pt x="727" y="174"/>
                    <a:pt x="588" y="174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6485568" y="4413334"/>
              <a:ext cx="23228" cy="23208"/>
            </a:xfrm>
            <a:custGeom>
              <a:avLst/>
              <a:gdLst/>
              <a:ahLst/>
              <a:cxnLst/>
              <a:rect l="l" t="t" r="r" b="b"/>
              <a:pathLst>
                <a:path w="1142" h="1141" extrusionOk="0">
                  <a:moveTo>
                    <a:pt x="277" y="0"/>
                  </a:moveTo>
                  <a:cubicBezTo>
                    <a:pt x="277" y="277"/>
                    <a:pt x="139" y="450"/>
                    <a:pt x="1" y="726"/>
                  </a:cubicBezTo>
                  <a:cubicBezTo>
                    <a:pt x="277" y="864"/>
                    <a:pt x="588" y="1003"/>
                    <a:pt x="865" y="1141"/>
                  </a:cubicBezTo>
                  <a:cubicBezTo>
                    <a:pt x="1003" y="864"/>
                    <a:pt x="1003" y="588"/>
                    <a:pt x="1141" y="277"/>
                  </a:cubicBezTo>
                  <a:cubicBezTo>
                    <a:pt x="865" y="138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6444787" y="4395761"/>
              <a:ext cx="31669" cy="23208"/>
            </a:xfrm>
            <a:custGeom>
              <a:avLst/>
              <a:gdLst/>
              <a:ahLst/>
              <a:cxnLst/>
              <a:rect l="l" t="t" r="r" b="b"/>
              <a:pathLst>
                <a:path w="1557" h="1141" extrusionOk="0">
                  <a:moveTo>
                    <a:pt x="277" y="0"/>
                  </a:moveTo>
                  <a:cubicBezTo>
                    <a:pt x="277" y="138"/>
                    <a:pt x="139" y="449"/>
                    <a:pt x="1" y="588"/>
                  </a:cubicBezTo>
                  <a:cubicBezTo>
                    <a:pt x="416" y="864"/>
                    <a:pt x="865" y="1002"/>
                    <a:pt x="1141" y="1141"/>
                  </a:cubicBezTo>
                  <a:cubicBezTo>
                    <a:pt x="1280" y="1002"/>
                    <a:pt x="1418" y="726"/>
                    <a:pt x="1556" y="588"/>
                  </a:cubicBezTo>
                  <a:cubicBezTo>
                    <a:pt x="1141" y="277"/>
                    <a:pt x="692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6418081" y="4383801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312"/>
                    <a:pt x="139" y="450"/>
                    <a:pt x="0" y="588"/>
                  </a:cubicBezTo>
                  <a:cubicBezTo>
                    <a:pt x="139" y="726"/>
                    <a:pt x="450" y="726"/>
                    <a:pt x="588" y="865"/>
                  </a:cubicBezTo>
                  <a:cubicBezTo>
                    <a:pt x="588" y="588"/>
                    <a:pt x="726" y="450"/>
                    <a:pt x="864" y="312"/>
                  </a:cubicBezTo>
                  <a:cubicBezTo>
                    <a:pt x="588" y="173"/>
                    <a:pt x="450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6520715" y="4425273"/>
              <a:ext cx="17594" cy="20421"/>
            </a:xfrm>
            <a:custGeom>
              <a:avLst/>
              <a:gdLst/>
              <a:ahLst/>
              <a:cxnLst/>
              <a:rect l="l" t="t" r="r" b="b"/>
              <a:pathLst>
                <a:path w="865" h="1004" extrusionOk="0">
                  <a:moveTo>
                    <a:pt x="277" y="1"/>
                  </a:moveTo>
                  <a:cubicBezTo>
                    <a:pt x="139" y="277"/>
                    <a:pt x="1" y="416"/>
                    <a:pt x="1" y="727"/>
                  </a:cubicBezTo>
                  <a:lnTo>
                    <a:pt x="1" y="865"/>
                  </a:lnTo>
                  <a:cubicBezTo>
                    <a:pt x="139" y="865"/>
                    <a:pt x="277" y="1003"/>
                    <a:pt x="416" y="1003"/>
                  </a:cubicBezTo>
                  <a:cubicBezTo>
                    <a:pt x="416" y="865"/>
                    <a:pt x="588" y="865"/>
                    <a:pt x="588" y="727"/>
                  </a:cubicBezTo>
                  <a:cubicBezTo>
                    <a:pt x="727" y="554"/>
                    <a:pt x="727" y="416"/>
                    <a:pt x="865" y="277"/>
                  </a:cubicBezTo>
                  <a:cubicBezTo>
                    <a:pt x="588" y="139"/>
                    <a:pt x="416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6392067" y="4372553"/>
              <a:ext cx="14075" cy="17594"/>
            </a:xfrm>
            <a:custGeom>
              <a:avLst/>
              <a:gdLst/>
              <a:ahLst/>
              <a:cxnLst/>
              <a:rect l="l" t="t" r="r" b="b"/>
              <a:pathLst>
                <a:path w="692" h="865" extrusionOk="0">
                  <a:moveTo>
                    <a:pt x="277" y="0"/>
                  </a:moveTo>
                  <a:cubicBezTo>
                    <a:pt x="139" y="139"/>
                    <a:pt x="139" y="415"/>
                    <a:pt x="0" y="553"/>
                  </a:cubicBezTo>
                  <a:cubicBezTo>
                    <a:pt x="139" y="553"/>
                    <a:pt x="415" y="726"/>
                    <a:pt x="553" y="865"/>
                  </a:cubicBezTo>
                  <a:cubicBezTo>
                    <a:pt x="553" y="553"/>
                    <a:pt x="692" y="415"/>
                    <a:pt x="692" y="277"/>
                  </a:cubicBezTo>
                  <a:cubicBezTo>
                    <a:pt x="553" y="139"/>
                    <a:pt x="415" y="139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6716871" y="4495588"/>
              <a:ext cx="17594" cy="23208"/>
            </a:xfrm>
            <a:custGeom>
              <a:avLst/>
              <a:gdLst/>
              <a:ahLst/>
              <a:cxnLst/>
              <a:rect l="l" t="t" r="r" b="b"/>
              <a:pathLst>
                <a:path w="865" h="1141" extrusionOk="0">
                  <a:moveTo>
                    <a:pt x="277" y="0"/>
                  </a:moveTo>
                  <a:cubicBezTo>
                    <a:pt x="139" y="277"/>
                    <a:pt x="139" y="553"/>
                    <a:pt x="0" y="1003"/>
                  </a:cubicBezTo>
                  <a:lnTo>
                    <a:pt x="139" y="1003"/>
                  </a:lnTo>
                  <a:cubicBezTo>
                    <a:pt x="277" y="1003"/>
                    <a:pt x="450" y="1141"/>
                    <a:pt x="450" y="1141"/>
                  </a:cubicBezTo>
                  <a:lnTo>
                    <a:pt x="450" y="1003"/>
                  </a:lnTo>
                  <a:cubicBezTo>
                    <a:pt x="588" y="726"/>
                    <a:pt x="726" y="553"/>
                    <a:pt x="865" y="277"/>
                  </a:cubicBezTo>
                  <a:lnTo>
                    <a:pt x="865" y="139"/>
                  </a:lnTo>
                  <a:cubicBezTo>
                    <a:pt x="726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6368168" y="4363421"/>
              <a:ext cx="11960" cy="11960"/>
            </a:xfrm>
            <a:custGeom>
              <a:avLst/>
              <a:gdLst/>
              <a:ahLst/>
              <a:cxnLst/>
              <a:rect l="l" t="t" r="r" b="b"/>
              <a:pathLst>
                <a:path w="588" h="588" extrusionOk="0">
                  <a:moveTo>
                    <a:pt x="311" y="0"/>
                  </a:moveTo>
                  <a:cubicBezTo>
                    <a:pt x="138" y="138"/>
                    <a:pt x="138" y="311"/>
                    <a:pt x="0" y="449"/>
                  </a:cubicBezTo>
                  <a:cubicBezTo>
                    <a:pt x="138" y="588"/>
                    <a:pt x="311" y="588"/>
                    <a:pt x="449" y="588"/>
                  </a:cubicBezTo>
                  <a:cubicBezTo>
                    <a:pt x="449" y="449"/>
                    <a:pt x="588" y="311"/>
                    <a:pt x="588" y="138"/>
                  </a:cubicBezTo>
                  <a:cubicBezTo>
                    <a:pt x="449" y="0"/>
                    <a:pt x="449" y="0"/>
                    <a:pt x="31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6576263" y="4448481"/>
              <a:ext cx="14787" cy="20401"/>
            </a:xfrm>
            <a:custGeom>
              <a:avLst/>
              <a:gdLst/>
              <a:ahLst/>
              <a:cxnLst/>
              <a:rect l="l" t="t" r="r" b="b"/>
              <a:pathLst>
                <a:path w="727" h="1003" extrusionOk="0">
                  <a:moveTo>
                    <a:pt x="277" y="0"/>
                  </a:moveTo>
                  <a:cubicBezTo>
                    <a:pt x="139" y="139"/>
                    <a:pt x="0" y="450"/>
                    <a:pt x="0" y="726"/>
                  </a:cubicBezTo>
                  <a:cubicBezTo>
                    <a:pt x="139" y="865"/>
                    <a:pt x="277" y="865"/>
                    <a:pt x="450" y="1003"/>
                  </a:cubicBezTo>
                  <a:cubicBezTo>
                    <a:pt x="588" y="726"/>
                    <a:pt x="726" y="450"/>
                    <a:pt x="726" y="139"/>
                  </a:cubicBezTo>
                  <a:cubicBezTo>
                    <a:pt x="588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6684531" y="4483628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312" y="1"/>
                  </a:moveTo>
                  <a:cubicBezTo>
                    <a:pt x="139" y="277"/>
                    <a:pt x="0" y="588"/>
                    <a:pt x="0" y="865"/>
                  </a:cubicBezTo>
                  <a:cubicBezTo>
                    <a:pt x="139" y="1003"/>
                    <a:pt x="450" y="1141"/>
                    <a:pt x="726" y="1141"/>
                  </a:cubicBezTo>
                  <a:cubicBezTo>
                    <a:pt x="865" y="1003"/>
                    <a:pt x="865" y="727"/>
                    <a:pt x="1003" y="588"/>
                  </a:cubicBezTo>
                  <a:lnTo>
                    <a:pt x="1003" y="277"/>
                  </a:lnTo>
                  <a:cubicBezTo>
                    <a:pt x="726" y="139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6602969" y="4457613"/>
              <a:ext cx="31669" cy="26035"/>
            </a:xfrm>
            <a:custGeom>
              <a:avLst/>
              <a:gdLst/>
              <a:ahLst/>
              <a:cxnLst/>
              <a:rect l="l" t="t" r="r" b="b"/>
              <a:pathLst>
                <a:path w="1557" h="1280" extrusionOk="0">
                  <a:moveTo>
                    <a:pt x="277" y="1"/>
                  </a:moveTo>
                  <a:cubicBezTo>
                    <a:pt x="139" y="277"/>
                    <a:pt x="139" y="554"/>
                    <a:pt x="1" y="865"/>
                  </a:cubicBezTo>
                  <a:cubicBezTo>
                    <a:pt x="416" y="1003"/>
                    <a:pt x="865" y="1141"/>
                    <a:pt x="1280" y="1280"/>
                  </a:cubicBezTo>
                  <a:cubicBezTo>
                    <a:pt x="1280" y="1003"/>
                    <a:pt x="1418" y="692"/>
                    <a:pt x="1556" y="416"/>
                  </a:cubicBezTo>
                  <a:cubicBezTo>
                    <a:pt x="1142" y="277"/>
                    <a:pt x="692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6148805" y="3663188"/>
              <a:ext cx="2848" cy="20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6145998" y="4252325"/>
              <a:ext cx="35168" cy="32361"/>
            </a:xfrm>
            <a:custGeom>
              <a:avLst/>
              <a:gdLst/>
              <a:ahLst/>
              <a:cxnLst/>
              <a:rect l="l" t="t" r="r" b="b"/>
              <a:pathLst>
                <a:path w="1729" h="1591" extrusionOk="0">
                  <a:moveTo>
                    <a:pt x="277" y="1"/>
                  </a:moveTo>
                  <a:lnTo>
                    <a:pt x="139" y="139"/>
                  </a:lnTo>
                  <a:lnTo>
                    <a:pt x="139" y="588"/>
                  </a:lnTo>
                  <a:lnTo>
                    <a:pt x="1" y="727"/>
                  </a:lnTo>
                  <a:cubicBezTo>
                    <a:pt x="415" y="1003"/>
                    <a:pt x="1003" y="1280"/>
                    <a:pt x="1556" y="1591"/>
                  </a:cubicBezTo>
                  <a:cubicBezTo>
                    <a:pt x="1556" y="1280"/>
                    <a:pt x="1729" y="1003"/>
                    <a:pt x="1729" y="865"/>
                  </a:cubicBezTo>
                  <a:cubicBezTo>
                    <a:pt x="1279" y="588"/>
                    <a:pt x="692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6192393" y="4275533"/>
              <a:ext cx="17594" cy="20401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312" y="0"/>
                  </a:moveTo>
                  <a:cubicBezTo>
                    <a:pt x="139" y="312"/>
                    <a:pt x="139" y="588"/>
                    <a:pt x="1" y="726"/>
                  </a:cubicBezTo>
                  <a:cubicBezTo>
                    <a:pt x="312" y="865"/>
                    <a:pt x="450" y="1003"/>
                    <a:pt x="727" y="1003"/>
                  </a:cubicBezTo>
                  <a:cubicBezTo>
                    <a:pt x="727" y="865"/>
                    <a:pt x="865" y="588"/>
                    <a:pt x="865" y="450"/>
                  </a:cubicBezTo>
                  <a:cubicBezTo>
                    <a:pt x="727" y="312"/>
                    <a:pt x="450" y="139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6124906" y="4240386"/>
              <a:ext cx="9153" cy="20401"/>
            </a:xfrm>
            <a:custGeom>
              <a:avLst/>
              <a:gdLst/>
              <a:ahLst/>
              <a:cxnLst/>
              <a:rect l="l" t="t" r="r" b="b"/>
              <a:pathLst>
                <a:path w="450" h="1003" extrusionOk="0">
                  <a:moveTo>
                    <a:pt x="450" y="0"/>
                  </a:moveTo>
                  <a:cubicBezTo>
                    <a:pt x="312" y="311"/>
                    <a:pt x="173" y="588"/>
                    <a:pt x="1" y="864"/>
                  </a:cubicBezTo>
                  <a:cubicBezTo>
                    <a:pt x="173" y="864"/>
                    <a:pt x="173" y="864"/>
                    <a:pt x="312" y="1003"/>
                  </a:cubicBezTo>
                  <a:cubicBezTo>
                    <a:pt x="312" y="588"/>
                    <a:pt x="450" y="311"/>
                    <a:pt x="450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6344960" y="4352173"/>
              <a:ext cx="11980" cy="14075"/>
            </a:xfrm>
            <a:custGeom>
              <a:avLst/>
              <a:gdLst/>
              <a:ahLst/>
              <a:cxnLst/>
              <a:rect l="l" t="t" r="r" b="b"/>
              <a:pathLst>
                <a:path w="589" h="692" extrusionOk="0">
                  <a:moveTo>
                    <a:pt x="139" y="0"/>
                  </a:moveTo>
                  <a:cubicBezTo>
                    <a:pt x="139" y="138"/>
                    <a:pt x="0" y="277"/>
                    <a:pt x="0" y="415"/>
                  </a:cubicBezTo>
                  <a:cubicBezTo>
                    <a:pt x="139" y="553"/>
                    <a:pt x="277" y="553"/>
                    <a:pt x="415" y="691"/>
                  </a:cubicBezTo>
                  <a:cubicBezTo>
                    <a:pt x="415" y="415"/>
                    <a:pt x="588" y="277"/>
                    <a:pt x="588" y="138"/>
                  </a:cubicBezTo>
                  <a:cubicBezTo>
                    <a:pt x="415" y="138"/>
                    <a:pt x="277" y="0"/>
                    <a:pt x="139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6039124" y="4144058"/>
              <a:ext cx="43609" cy="73143"/>
            </a:xfrm>
            <a:custGeom>
              <a:avLst/>
              <a:gdLst/>
              <a:ahLst/>
              <a:cxnLst/>
              <a:rect l="l" t="t" r="r" b="b"/>
              <a:pathLst>
                <a:path w="2144" h="3596" extrusionOk="0">
                  <a:moveTo>
                    <a:pt x="1280" y="1"/>
                  </a:moveTo>
                  <a:lnTo>
                    <a:pt x="1141" y="139"/>
                  </a:lnTo>
                  <a:cubicBezTo>
                    <a:pt x="554" y="1003"/>
                    <a:pt x="277" y="2006"/>
                    <a:pt x="1" y="3008"/>
                  </a:cubicBezTo>
                  <a:cubicBezTo>
                    <a:pt x="277" y="3146"/>
                    <a:pt x="554" y="3319"/>
                    <a:pt x="692" y="3596"/>
                  </a:cubicBezTo>
                  <a:cubicBezTo>
                    <a:pt x="1003" y="3008"/>
                    <a:pt x="1141" y="2593"/>
                    <a:pt x="1280" y="2144"/>
                  </a:cubicBezTo>
                  <a:cubicBezTo>
                    <a:pt x="1418" y="2006"/>
                    <a:pt x="1556" y="1867"/>
                    <a:pt x="1729" y="1867"/>
                  </a:cubicBezTo>
                  <a:lnTo>
                    <a:pt x="1867" y="1867"/>
                  </a:lnTo>
                  <a:cubicBezTo>
                    <a:pt x="2006" y="2006"/>
                    <a:pt x="2006" y="2006"/>
                    <a:pt x="2144" y="2144"/>
                  </a:cubicBezTo>
                  <a:cubicBezTo>
                    <a:pt x="1867" y="1729"/>
                    <a:pt x="1729" y="1280"/>
                    <a:pt x="1556" y="865"/>
                  </a:cubicBezTo>
                  <a:cubicBezTo>
                    <a:pt x="1418" y="554"/>
                    <a:pt x="1280" y="277"/>
                    <a:pt x="1280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6277473" y="4319833"/>
              <a:ext cx="9153" cy="14767"/>
            </a:xfrm>
            <a:custGeom>
              <a:avLst/>
              <a:gdLst/>
              <a:ahLst/>
              <a:cxnLst/>
              <a:rect l="l" t="t" r="r" b="b"/>
              <a:pathLst>
                <a:path w="450" h="726" extrusionOk="0">
                  <a:moveTo>
                    <a:pt x="138" y="0"/>
                  </a:moveTo>
                  <a:cubicBezTo>
                    <a:pt x="138" y="138"/>
                    <a:pt x="0" y="277"/>
                    <a:pt x="0" y="553"/>
                  </a:cubicBezTo>
                  <a:cubicBezTo>
                    <a:pt x="0" y="553"/>
                    <a:pt x="138" y="553"/>
                    <a:pt x="277" y="726"/>
                  </a:cubicBezTo>
                  <a:cubicBezTo>
                    <a:pt x="277" y="415"/>
                    <a:pt x="450" y="277"/>
                    <a:pt x="450" y="138"/>
                  </a:cubicBezTo>
                  <a:cubicBezTo>
                    <a:pt x="450" y="138"/>
                    <a:pt x="277" y="0"/>
                    <a:pt x="13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6297854" y="4331081"/>
              <a:ext cx="32361" cy="23920"/>
            </a:xfrm>
            <a:custGeom>
              <a:avLst/>
              <a:gdLst/>
              <a:ahLst/>
              <a:cxnLst/>
              <a:rect l="l" t="t" r="r" b="b"/>
              <a:pathLst>
                <a:path w="1591" h="1176" extrusionOk="0">
                  <a:moveTo>
                    <a:pt x="312" y="0"/>
                  </a:moveTo>
                  <a:cubicBezTo>
                    <a:pt x="139" y="173"/>
                    <a:pt x="139" y="311"/>
                    <a:pt x="1" y="449"/>
                  </a:cubicBezTo>
                  <a:cubicBezTo>
                    <a:pt x="450" y="726"/>
                    <a:pt x="865" y="864"/>
                    <a:pt x="1452" y="1037"/>
                  </a:cubicBezTo>
                  <a:lnTo>
                    <a:pt x="1452" y="1175"/>
                  </a:lnTo>
                  <a:cubicBezTo>
                    <a:pt x="1591" y="1037"/>
                    <a:pt x="1591" y="726"/>
                    <a:pt x="1591" y="588"/>
                  </a:cubicBezTo>
                  <a:cubicBezTo>
                    <a:pt x="1176" y="449"/>
                    <a:pt x="726" y="173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6221926" y="4293106"/>
              <a:ext cx="14787" cy="17594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139" y="1"/>
                  </a:moveTo>
                  <a:lnTo>
                    <a:pt x="139" y="312"/>
                  </a:lnTo>
                  <a:cubicBezTo>
                    <a:pt x="139" y="312"/>
                    <a:pt x="1" y="450"/>
                    <a:pt x="1" y="588"/>
                  </a:cubicBezTo>
                  <a:cubicBezTo>
                    <a:pt x="139" y="726"/>
                    <a:pt x="415" y="726"/>
                    <a:pt x="588" y="865"/>
                  </a:cubicBezTo>
                  <a:cubicBezTo>
                    <a:pt x="588" y="588"/>
                    <a:pt x="726" y="450"/>
                    <a:pt x="726" y="139"/>
                  </a:cubicBezTo>
                  <a:cubicBezTo>
                    <a:pt x="588" y="139"/>
                    <a:pt x="415" y="1"/>
                    <a:pt x="139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6247940" y="4305066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312" y="0"/>
                  </a:moveTo>
                  <a:cubicBezTo>
                    <a:pt x="173" y="277"/>
                    <a:pt x="173" y="415"/>
                    <a:pt x="0" y="588"/>
                  </a:cubicBezTo>
                  <a:cubicBezTo>
                    <a:pt x="173" y="726"/>
                    <a:pt x="450" y="726"/>
                    <a:pt x="588" y="864"/>
                  </a:cubicBezTo>
                  <a:cubicBezTo>
                    <a:pt x="726" y="726"/>
                    <a:pt x="726" y="588"/>
                    <a:pt x="865" y="277"/>
                  </a:cubicBezTo>
                  <a:cubicBezTo>
                    <a:pt x="588" y="277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6134038" y="3924003"/>
              <a:ext cx="307256" cy="369130"/>
            </a:xfrm>
            <a:custGeom>
              <a:avLst/>
              <a:gdLst/>
              <a:ahLst/>
              <a:cxnLst/>
              <a:rect l="l" t="t" r="r" b="b"/>
              <a:pathLst>
                <a:path w="15106" h="18148" extrusionOk="0">
                  <a:moveTo>
                    <a:pt x="2144" y="1"/>
                  </a:moveTo>
                  <a:cubicBezTo>
                    <a:pt x="1453" y="3457"/>
                    <a:pt x="727" y="6914"/>
                    <a:pt x="1" y="10370"/>
                  </a:cubicBezTo>
                  <a:cubicBezTo>
                    <a:pt x="3319" y="12237"/>
                    <a:pt x="6776" y="14276"/>
                    <a:pt x="10370" y="16005"/>
                  </a:cubicBezTo>
                  <a:cubicBezTo>
                    <a:pt x="11960" y="16869"/>
                    <a:pt x="13550" y="17595"/>
                    <a:pt x="15106" y="18148"/>
                  </a:cubicBezTo>
                  <a:cubicBezTo>
                    <a:pt x="14829" y="17871"/>
                    <a:pt x="14691" y="17422"/>
                    <a:pt x="14415" y="17145"/>
                  </a:cubicBezTo>
                  <a:cubicBezTo>
                    <a:pt x="12686" y="16281"/>
                    <a:pt x="10958" y="15417"/>
                    <a:pt x="9368" y="14553"/>
                  </a:cubicBezTo>
                  <a:cubicBezTo>
                    <a:pt x="6465" y="13101"/>
                    <a:pt x="3457" y="11684"/>
                    <a:pt x="727" y="10094"/>
                  </a:cubicBezTo>
                  <a:cubicBezTo>
                    <a:pt x="727" y="9645"/>
                    <a:pt x="865" y="9230"/>
                    <a:pt x="865" y="8953"/>
                  </a:cubicBezTo>
                  <a:cubicBezTo>
                    <a:pt x="1003" y="8366"/>
                    <a:pt x="1142" y="7778"/>
                    <a:pt x="1280" y="7225"/>
                  </a:cubicBezTo>
                  <a:cubicBezTo>
                    <a:pt x="1591" y="6188"/>
                    <a:pt x="1729" y="5186"/>
                    <a:pt x="2006" y="4045"/>
                  </a:cubicBezTo>
                  <a:cubicBezTo>
                    <a:pt x="2317" y="3043"/>
                    <a:pt x="2455" y="1867"/>
                    <a:pt x="2593" y="865"/>
                  </a:cubicBezTo>
                  <a:cubicBezTo>
                    <a:pt x="2455" y="589"/>
                    <a:pt x="2317" y="312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6427214" y="4260766"/>
              <a:ext cx="70336" cy="59088"/>
            </a:xfrm>
            <a:custGeom>
              <a:avLst/>
              <a:gdLst/>
              <a:ahLst/>
              <a:cxnLst/>
              <a:rect l="l" t="t" r="r" b="b"/>
              <a:pathLst>
                <a:path w="3458" h="2905" extrusionOk="0">
                  <a:moveTo>
                    <a:pt x="1280" y="1"/>
                  </a:moveTo>
                  <a:cubicBezTo>
                    <a:pt x="1428" y="220"/>
                    <a:pt x="1586" y="430"/>
                    <a:pt x="1748" y="635"/>
                  </a:cubicBezTo>
                  <a:lnTo>
                    <a:pt x="1748" y="635"/>
                  </a:lnTo>
                  <a:cubicBezTo>
                    <a:pt x="1599" y="425"/>
                    <a:pt x="1442" y="213"/>
                    <a:pt x="1280" y="1"/>
                  </a:cubicBezTo>
                  <a:close/>
                  <a:moveTo>
                    <a:pt x="1" y="588"/>
                  </a:moveTo>
                  <a:lnTo>
                    <a:pt x="1" y="588"/>
                  </a:lnTo>
                  <a:cubicBezTo>
                    <a:pt x="277" y="865"/>
                    <a:pt x="415" y="1314"/>
                    <a:pt x="692" y="1591"/>
                  </a:cubicBezTo>
                  <a:cubicBezTo>
                    <a:pt x="1003" y="1729"/>
                    <a:pt x="1141" y="1902"/>
                    <a:pt x="1418" y="1902"/>
                  </a:cubicBezTo>
                  <a:cubicBezTo>
                    <a:pt x="2282" y="2316"/>
                    <a:pt x="2870" y="2593"/>
                    <a:pt x="3457" y="2904"/>
                  </a:cubicBezTo>
                  <a:lnTo>
                    <a:pt x="3146" y="2455"/>
                  </a:lnTo>
                  <a:cubicBezTo>
                    <a:pt x="2733" y="1810"/>
                    <a:pt x="2224" y="1241"/>
                    <a:pt x="1748" y="635"/>
                  </a:cubicBezTo>
                  <a:lnTo>
                    <a:pt x="1748" y="635"/>
                  </a:lnTo>
                  <a:cubicBezTo>
                    <a:pt x="2010" y="1008"/>
                    <a:pt x="2243" y="1375"/>
                    <a:pt x="2420" y="1729"/>
                  </a:cubicBezTo>
                  <a:cubicBezTo>
                    <a:pt x="1556" y="1314"/>
                    <a:pt x="865" y="1038"/>
                    <a:pt x="1" y="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6177626" y="3877608"/>
              <a:ext cx="137824" cy="189854"/>
            </a:xfrm>
            <a:custGeom>
              <a:avLst/>
              <a:gdLst/>
              <a:ahLst/>
              <a:cxnLst/>
              <a:rect l="l" t="t" r="r" b="b"/>
              <a:pathLst>
                <a:path w="6776" h="9334" extrusionOk="0">
                  <a:moveTo>
                    <a:pt x="589" y="1"/>
                  </a:moveTo>
                  <a:cubicBezTo>
                    <a:pt x="450" y="692"/>
                    <a:pt x="312" y="1556"/>
                    <a:pt x="1" y="2282"/>
                  </a:cubicBezTo>
                  <a:cubicBezTo>
                    <a:pt x="174" y="2593"/>
                    <a:pt x="312" y="2870"/>
                    <a:pt x="450" y="3146"/>
                  </a:cubicBezTo>
                  <a:cubicBezTo>
                    <a:pt x="589" y="2420"/>
                    <a:pt x="727" y="1729"/>
                    <a:pt x="727" y="1003"/>
                  </a:cubicBezTo>
                  <a:cubicBezTo>
                    <a:pt x="2766" y="3595"/>
                    <a:pt x="4633" y="6326"/>
                    <a:pt x="6499" y="9057"/>
                  </a:cubicBezTo>
                  <a:cubicBezTo>
                    <a:pt x="6637" y="9195"/>
                    <a:pt x="6637" y="9195"/>
                    <a:pt x="6776" y="9333"/>
                  </a:cubicBezTo>
                  <a:cubicBezTo>
                    <a:pt x="5773" y="7778"/>
                    <a:pt x="4771" y="6188"/>
                    <a:pt x="3769" y="4598"/>
                  </a:cubicBezTo>
                  <a:lnTo>
                    <a:pt x="3457" y="4148"/>
                  </a:lnTo>
                  <a:cubicBezTo>
                    <a:pt x="3043" y="3457"/>
                    <a:pt x="2455" y="2731"/>
                    <a:pt x="2040" y="2005"/>
                  </a:cubicBezTo>
                  <a:cubicBezTo>
                    <a:pt x="1453" y="1280"/>
                    <a:pt x="1038" y="692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6128424" y="3912755"/>
              <a:ext cx="319196" cy="389511"/>
            </a:xfrm>
            <a:custGeom>
              <a:avLst/>
              <a:gdLst/>
              <a:ahLst/>
              <a:cxnLst/>
              <a:rect l="l" t="t" r="r" b="b"/>
              <a:pathLst>
                <a:path w="15693" h="19150" extrusionOk="0">
                  <a:moveTo>
                    <a:pt x="2143" y="1"/>
                  </a:moveTo>
                  <a:cubicBezTo>
                    <a:pt x="2005" y="1867"/>
                    <a:pt x="1556" y="3596"/>
                    <a:pt x="1279" y="5324"/>
                  </a:cubicBezTo>
                  <a:cubicBezTo>
                    <a:pt x="1003" y="6188"/>
                    <a:pt x="865" y="7190"/>
                    <a:pt x="553" y="8055"/>
                  </a:cubicBezTo>
                  <a:cubicBezTo>
                    <a:pt x="553" y="8469"/>
                    <a:pt x="415" y="8919"/>
                    <a:pt x="277" y="9333"/>
                  </a:cubicBezTo>
                  <a:cubicBezTo>
                    <a:pt x="277" y="9783"/>
                    <a:pt x="139" y="10198"/>
                    <a:pt x="0" y="10785"/>
                  </a:cubicBezTo>
                  <a:cubicBezTo>
                    <a:pt x="0" y="10923"/>
                    <a:pt x="139" y="11062"/>
                    <a:pt x="139" y="11235"/>
                  </a:cubicBezTo>
                  <a:cubicBezTo>
                    <a:pt x="277" y="11235"/>
                    <a:pt x="277" y="11373"/>
                    <a:pt x="277" y="11373"/>
                  </a:cubicBezTo>
                  <a:cubicBezTo>
                    <a:pt x="3146" y="12963"/>
                    <a:pt x="6188" y="14380"/>
                    <a:pt x="9195" y="15970"/>
                  </a:cubicBezTo>
                  <a:cubicBezTo>
                    <a:pt x="10646" y="16696"/>
                    <a:pt x="12098" y="17422"/>
                    <a:pt x="13654" y="18148"/>
                  </a:cubicBezTo>
                  <a:cubicBezTo>
                    <a:pt x="14380" y="18562"/>
                    <a:pt x="14967" y="18839"/>
                    <a:pt x="15693" y="19150"/>
                  </a:cubicBezTo>
                  <a:cubicBezTo>
                    <a:pt x="15693" y="19012"/>
                    <a:pt x="15555" y="18839"/>
                    <a:pt x="15382" y="18701"/>
                  </a:cubicBezTo>
                  <a:cubicBezTo>
                    <a:pt x="13826" y="18148"/>
                    <a:pt x="12236" y="17422"/>
                    <a:pt x="10646" y="16558"/>
                  </a:cubicBezTo>
                  <a:cubicBezTo>
                    <a:pt x="7052" y="14829"/>
                    <a:pt x="3595" y="12790"/>
                    <a:pt x="277" y="10923"/>
                  </a:cubicBezTo>
                  <a:cubicBezTo>
                    <a:pt x="1003" y="7467"/>
                    <a:pt x="1729" y="4010"/>
                    <a:pt x="2420" y="554"/>
                  </a:cubicBezTo>
                  <a:cubicBezTo>
                    <a:pt x="2420" y="416"/>
                    <a:pt x="2282" y="139"/>
                    <a:pt x="2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6172012" y="3865669"/>
              <a:ext cx="336790" cy="459806"/>
            </a:xfrm>
            <a:custGeom>
              <a:avLst/>
              <a:gdLst/>
              <a:ahLst/>
              <a:cxnLst/>
              <a:rect l="l" t="t" r="r" b="b"/>
              <a:pathLst>
                <a:path w="16558" h="22606" extrusionOk="0">
                  <a:moveTo>
                    <a:pt x="726" y="0"/>
                  </a:moveTo>
                  <a:cubicBezTo>
                    <a:pt x="726" y="0"/>
                    <a:pt x="588" y="0"/>
                    <a:pt x="588" y="138"/>
                  </a:cubicBezTo>
                  <a:cubicBezTo>
                    <a:pt x="450" y="138"/>
                    <a:pt x="450" y="277"/>
                    <a:pt x="277" y="277"/>
                  </a:cubicBezTo>
                  <a:lnTo>
                    <a:pt x="277" y="415"/>
                  </a:lnTo>
                  <a:lnTo>
                    <a:pt x="277" y="726"/>
                  </a:lnTo>
                  <a:cubicBezTo>
                    <a:pt x="139" y="1141"/>
                    <a:pt x="139" y="1728"/>
                    <a:pt x="139" y="2316"/>
                  </a:cubicBezTo>
                  <a:lnTo>
                    <a:pt x="0" y="2316"/>
                  </a:lnTo>
                  <a:cubicBezTo>
                    <a:pt x="139" y="2454"/>
                    <a:pt x="277" y="2731"/>
                    <a:pt x="277" y="2869"/>
                  </a:cubicBezTo>
                  <a:cubicBezTo>
                    <a:pt x="588" y="2143"/>
                    <a:pt x="726" y="1279"/>
                    <a:pt x="865" y="588"/>
                  </a:cubicBezTo>
                  <a:cubicBezTo>
                    <a:pt x="1314" y="1279"/>
                    <a:pt x="1729" y="1867"/>
                    <a:pt x="2316" y="2592"/>
                  </a:cubicBezTo>
                  <a:cubicBezTo>
                    <a:pt x="2731" y="3318"/>
                    <a:pt x="3319" y="4044"/>
                    <a:pt x="3733" y="4735"/>
                  </a:cubicBezTo>
                  <a:lnTo>
                    <a:pt x="4045" y="5185"/>
                  </a:lnTo>
                  <a:cubicBezTo>
                    <a:pt x="5047" y="6775"/>
                    <a:pt x="6049" y="8365"/>
                    <a:pt x="7052" y="9920"/>
                  </a:cubicBezTo>
                  <a:cubicBezTo>
                    <a:pt x="8054" y="11372"/>
                    <a:pt x="8918" y="12824"/>
                    <a:pt x="10093" y="14241"/>
                  </a:cubicBezTo>
                  <a:cubicBezTo>
                    <a:pt x="11096" y="15693"/>
                    <a:pt x="12237" y="17144"/>
                    <a:pt x="13239" y="18561"/>
                  </a:cubicBezTo>
                  <a:cubicBezTo>
                    <a:pt x="13550" y="18873"/>
                    <a:pt x="13688" y="19149"/>
                    <a:pt x="13827" y="19426"/>
                  </a:cubicBezTo>
                  <a:cubicBezTo>
                    <a:pt x="14414" y="20290"/>
                    <a:pt x="15140" y="21016"/>
                    <a:pt x="15693" y="21880"/>
                  </a:cubicBezTo>
                  <a:lnTo>
                    <a:pt x="16004" y="22329"/>
                  </a:lnTo>
                  <a:cubicBezTo>
                    <a:pt x="15417" y="22018"/>
                    <a:pt x="14829" y="21741"/>
                    <a:pt x="13965" y="21327"/>
                  </a:cubicBezTo>
                  <a:cubicBezTo>
                    <a:pt x="13688" y="21327"/>
                    <a:pt x="13550" y="21154"/>
                    <a:pt x="13239" y="21016"/>
                  </a:cubicBezTo>
                  <a:lnTo>
                    <a:pt x="13239" y="21016"/>
                  </a:lnTo>
                  <a:cubicBezTo>
                    <a:pt x="13412" y="21154"/>
                    <a:pt x="13550" y="21327"/>
                    <a:pt x="13550" y="21465"/>
                  </a:cubicBezTo>
                  <a:lnTo>
                    <a:pt x="13688" y="21603"/>
                  </a:lnTo>
                  <a:cubicBezTo>
                    <a:pt x="14103" y="21741"/>
                    <a:pt x="14552" y="21880"/>
                    <a:pt x="14829" y="22018"/>
                  </a:cubicBezTo>
                  <a:cubicBezTo>
                    <a:pt x="15140" y="22191"/>
                    <a:pt x="15278" y="22329"/>
                    <a:pt x="15417" y="22329"/>
                  </a:cubicBezTo>
                  <a:cubicBezTo>
                    <a:pt x="15555" y="22467"/>
                    <a:pt x="15693" y="22467"/>
                    <a:pt x="15831" y="22467"/>
                  </a:cubicBezTo>
                  <a:cubicBezTo>
                    <a:pt x="15831" y="22606"/>
                    <a:pt x="16004" y="22606"/>
                    <a:pt x="16004" y="22606"/>
                  </a:cubicBezTo>
                  <a:lnTo>
                    <a:pt x="16419" y="22606"/>
                  </a:lnTo>
                  <a:cubicBezTo>
                    <a:pt x="16419" y="22467"/>
                    <a:pt x="16557" y="22467"/>
                    <a:pt x="16557" y="22329"/>
                  </a:cubicBezTo>
                  <a:lnTo>
                    <a:pt x="16557" y="21880"/>
                  </a:lnTo>
                  <a:lnTo>
                    <a:pt x="16419" y="21880"/>
                  </a:lnTo>
                  <a:lnTo>
                    <a:pt x="16419" y="21603"/>
                  </a:lnTo>
                  <a:cubicBezTo>
                    <a:pt x="16281" y="21465"/>
                    <a:pt x="16142" y="21327"/>
                    <a:pt x="16004" y="21016"/>
                  </a:cubicBezTo>
                  <a:cubicBezTo>
                    <a:pt x="16004" y="21016"/>
                    <a:pt x="16004" y="20877"/>
                    <a:pt x="15831" y="20877"/>
                  </a:cubicBezTo>
                  <a:cubicBezTo>
                    <a:pt x="14967" y="19426"/>
                    <a:pt x="14103" y="18147"/>
                    <a:pt x="13101" y="16833"/>
                  </a:cubicBezTo>
                  <a:cubicBezTo>
                    <a:pt x="12548" y="16142"/>
                    <a:pt x="11960" y="15416"/>
                    <a:pt x="11372" y="14690"/>
                  </a:cubicBezTo>
                  <a:cubicBezTo>
                    <a:pt x="10958" y="13964"/>
                    <a:pt x="10370" y="13238"/>
                    <a:pt x="9782" y="12374"/>
                  </a:cubicBezTo>
                  <a:cubicBezTo>
                    <a:pt x="7639" y="9367"/>
                    <a:pt x="5635" y="6325"/>
                    <a:pt x="3457" y="3318"/>
                  </a:cubicBezTo>
                  <a:cubicBezTo>
                    <a:pt x="2731" y="2316"/>
                    <a:pt x="1867" y="1279"/>
                    <a:pt x="1141" y="277"/>
                  </a:cubicBezTo>
                  <a:cubicBezTo>
                    <a:pt x="1003" y="138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6236692" y="3730675"/>
              <a:ext cx="570903" cy="785327"/>
            </a:xfrm>
            <a:custGeom>
              <a:avLst/>
              <a:gdLst/>
              <a:ahLst/>
              <a:cxnLst/>
              <a:rect l="l" t="t" r="r" b="b"/>
              <a:pathLst>
                <a:path w="28068" h="38610" extrusionOk="0">
                  <a:moveTo>
                    <a:pt x="139" y="1"/>
                  </a:moveTo>
                  <a:cubicBezTo>
                    <a:pt x="139" y="139"/>
                    <a:pt x="139" y="450"/>
                    <a:pt x="0" y="588"/>
                  </a:cubicBezTo>
                  <a:cubicBezTo>
                    <a:pt x="415" y="1176"/>
                    <a:pt x="726" y="1729"/>
                    <a:pt x="1003" y="2178"/>
                  </a:cubicBezTo>
                  <a:lnTo>
                    <a:pt x="1141" y="2455"/>
                  </a:lnTo>
                  <a:cubicBezTo>
                    <a:pt x="1590" y="2904"/>
                    <a:pt x="1867" y="3457"/>
                    <a:pt x="2143" y="4045"/>
                  </a:cubicBezTo>
                  <a:cubicBezTo>
                    <a:pt x="2593" y="4632"/>
                    <a:pt x="3008" y="5324"/>
                    <a:pt x="3457" y="5911"/>
                  </a:cubicBezTo>
                  <a:cubicBezTo>
                    <a:pt x="4459" y="7225"/>
                    <a:pt x="5462" y="8642"/>
                    <a:pt x="6602" y="10094"/>
                  </a:cubicBezTo>
                  <a:cubicBezTo>
                    <a:pt x="7916" y="11822"/>
                    <a:pt x="9195" y="13550"/>
                    <a:pt x="10508" y="15140"/>
                  </a:cubicBezTo>
                  <a:cubicBezTo>
                    <a:pt x="12513" y="17871"/>
                    <a:pt x="14691" y="20601"/>
                    <a:pt x="16834" y="23470"/>
                  </a:cubicBezTo>
                  <a:cubicBezTo>
                    <a:pt x="17560" y="24645"/>
                    <a:pt x="18424" y="25786"/>
                    <a:pt x="19288" y="26927"/>
                  </a:cubicBezTo>
                  <a:cubicBezTo>
                    <a:pt x="21465" y="30107"/>
                    <a:pt x="23885" y="33425"/>
                    <a:pt x="26339" y="36605"/>
                  </a:cubicBezTo>
                  <a:cubicBezTo>
                    <a:pt x="26477" y="36743"/>
                    <a:pt x="26650" y="36881"/>
                    <a:pt x="26650" y="37158"/>
                  </a:cubicBezTo>
                  <a:cubicBezTo>
                    <a:pt x="26927" y="37469"/>
                    <a:pt x="27203" y="37746"/>
                    <a:pt x="27514" y="38022"/>
                  </a:cubicBezTo>
                  <a:cubicBezTo>
                    <a:pt x="27514" y="38160"/>
                    <a:pt x="27653" y="38333"/>
                    <a:pt x="27653" y="38471"/>
                  </a:cubicBezTo>
                  <a:lnTo>
                    <a:pt x="27653" y="38610"/>
                  </a:lnTo>
                  <a:lnTo>
                    <a:pt x="28067" y="38610"/>
                  </a:lnTo>
                  <a:cubicBezTo>
                    <a:pt x="27514" y="37607"/>
                    <a:pt x="26788" y="36605"/>
                    <a:pt x="26201" y="35741"/>
                  </a:cubicBezTo>
                  <a:cubicBezTo>
                    <a:pt x="25060" y="34151"/>
                    <a:pt x="23885" y="32699"/>
                    <a:pt x="22744" y="31109"/>
                  </a:cubicBezTo>
                  <a:cubicBezTo>
                    <a:pt x="20601" y="28102"/>
                    <a:pt x="18285" y="25198"/>
                    <a:pt x="15970" y="22053"/>
                  </a:cubicBezTo>
                  <a:cubicBezTo>
                    <a:pt x="14241" y="19599"/>
                    <a:pt x="12375" y="17007"/>
                    <a:pt x="10647" y="14414"/>
                  </a:cubicBezTo>
                  <a:cubicBezTo>
                    <a:pt x="9644" y="13101"/>
                    <a:pt x="8780" y="11822"/>
                    <a:pt x="7778" y="10681"/>
                  </a:cubicBezTo>
                  <a:cubicBezTo>
                    <a:pt x="7328" y="9955"/>
                    <a:pt x="6913" y="9368"/>
                    <a:pt x="6326" y="8780"/>
                  </a:cubicBezTo>
                  <a:cubicBezTo>
                    <a:pt x="5911" y="8227"/>
                    <a:pt x="5462" y="7639"/>
                    <a:pt x="5047" y="7052"/>
                  </a:cubicBezTo>
                  <a:cubicBezTo>
                    <a:pt x="3457" y="5047"/>
                    <a:pt x="2005" y="2731"/>
                    <a:pt x="553" y="588"/>
                  </a:cubicBezTo>
                  <a:cubicBezTo>
                    <a:pt x="415" y="450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6136865" y="3634367"/>
              <a:ext cx="73122" cy="63990"/>
            </a:xfrm>
            <a:custGeom>
              <a:avLst/>
              <a:gdLst/>
              <a:ahLst/>
              <a:cxnLst/>
              <a:rect l="l" t="t" r="r" b="b"/>
              <a:pathLst>
                <a:path w="3595" h="3146" extrusionOk="0">
                  <a:moveTo>
                    <a:pt x="0" y="0"/>
                  </a:moveTo>
                  <a:cubicBezTo>
                    <a:pt x="138" y="138"/>
                    <a:pt x="277" y="277"/>
                    <a:pt x="450" y="415"/>
                  </a:cubicBezTo>
                  <a:lnTo>
                    <a:pt x="588" y="553"/>
                  </a:lnTo>
                  <a:cubicBezTo>
                    <a:pt x="1314" y="1003"/>
                    <a:pt x="1867" y="1417"/>
                    <a:pt x="2316" y="1867"/>
                  </a:cubicBezTo>
                  <a:cubicBezTo>
                    <a:pt x="2593" y="2281"/>
                    <a:pt x="3042" y="2593"/>
                    <a:pt x="3318" y="3007"/>
                  </a:cubicBezTo>
                  <a:cubicBezTo>
                    <a:pt x="3382" y="3007"/>
                    <a:pt x="3446" y="3007"/>
                    <a:pt x="3496" y="3021"/>
                  </a:cubicBezTo>
                  <a:lnTo>
                    <a:pt x="3496" y="3021"/>
                  </a:lnTo>
                  <a:cubicBezTo>
                    <a:pt x="2518" y="1801"/>
                    <a:pt x="1404" y="836"/>
                    <a:pt x="0" y="0"/>
                  </a:cubicBezTo>
                  <a:close/>
                  <a:moveTo>
                    <a:pt x="3496" y="3021"/>
                  </a:moveTo>
                  <a:cubicBezTo>
                    <a:pt x="3529" y="3062"/>
                    <a:pt x="3562" y="3104"/>
                    <a:pt x="3595" y="3146"/>
                  </a:cubicBezTo>
                  <a:cubicBezTo>
                    <a:pt x="3595" y="3071"/>
                    <a:pt x="3555" y="3037"/>
                    <a:pt x="3496" y="3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5997652" y="4193971"/>
              <a:ext cx="2827" cy="565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0" y="1"/>
                  </a:moveTo>
                  <a:cubicBezTo>
                    <a:pt x="0" y="139"/>
                    <a:pt x="139" y="139"/>
                    <a:pt x="139" y="277"/>
                  </a:cubicBezTo>
                  <a:cubicBezTo>
                    <a:pt x="139" y="139"/>
                    <a:pt x="13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6204352" y="3695528"/>
              <a:ext cx="35168" cy="47128"/>
            </a:xfrm>
            <a:custGeom>
              <a:avLst/>
              <a:gdLst/>
              <a:ahLst/>
              <a:cxnLst/>
              <a:rect l="l" t="t" r="r" b="b"/>
              <a:pathLst>
                <a:path w="1729" h="2317" extrusionOk="0">
                  <a:moveTo>
                    <a:pt x="0" y="0"/>
                  </a:moveTo>
                  <a:cubicBezTo>
                    <a:pt x="139" y="139"/>
                    <a:pt x="277" y="311"/>
                    <a:pt x="277" y="450"/>
                  </a:cubicBezTo>
                  <a:cubicBezTo>
                    <a:pt x="865" y="1003"/>
                    <a:pt x="1279" y="1729"/>
                    <a:pt x="1590" y="2316"/>
                  </a:cubicBezTo>
                  <a:cubicBezTo>
                    <a:pt x="1729" y="2178"/>
                    <a:pt x="1729" y="1867"/>
                    <a:pt x="1729" y="1729"/>
                  </a:cubicBezTo>
                  <a:cubicBezTo>
                    <a:pt x="1279" y="1176"/>
                    <a:pt x="865" y="588"/>
                    <a:pt x="277" y="139"/>
                  </a:cubicBez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5999064" y="3628041"/>
              <a:ext cx="835242" cy="941864"/>
            </a:xfrm>
            <a:custGeom>
              <a:avLst/>
              <a:gdLst/>
              <a:ahLst/>
              <a:cxnLst/>
              <a:rect l="l" t="t" r="r" b="b"/>
              <a:pathLst>
                <a:path w="41064" h="46306" extrusionOk="0">
                  <a:moveTo>
                    <a:pt x="6188" y="0"/>
                  </a:moveTo>
                  <a:cubicBezTo>
                    <a:pt x="6049" y="0"/>
                    <a:pt x="5911" y="173"/>
                    <a:pt x="5911" y="173"/>
                  </a:cubicBezTo>
                  <a:cubicBezTo>
                    <a:pt x="5773" y="449"/>
                    <a:pt x="5496" y="726"/>
                    <a:pt x="5323" y="1037"/>
                  </a:cubicBezTo>
                  <a:cubicBezTo>
                    <a:pt x="5185" y="1314"/>
                    <a:pt x="5047" y="1728"/>
                    <a:pt x="4909" y="2039"/>
                  </a:cubicBezTo>
                  <a:cubicBezTo>
                    <a:pt x="4770" y="2765"/>
                    <a:pt x="4459" y="3457"/>
                    <a:pt x="4321" y="4182"/>
                  </a:cubicBezTo>
                  <a:cubicBezTo>
                    <a:pt x="4183" y="4770"/>
                    <a:pt x="4045" y="5496"/>
                    <a:pt x="3906" y="6222"/>
                  </a:cubicBezTo>
                  <a:cubicBezTo>
                    <a:pt x="3768" y="7086"/>
                    <a:pt x="3595" y="7950"/>
                    <a:pt x="3319" y="8814"/>
                  </a:cubicBezTo>
                  <a:cubicBezTo>
                    <a:pt x="2593" y="12409"/>
                    <a:pt x="1729" y="16142"/>
                    <a:pt x="1176" y="19875"/>
                  </a:cubicBezTo>
                  <a:cubicBezTo>
                    <a:pt x="726" y="22467"/>
                    <a:pt x="312" y="25060"/>
                    <a:pt x="0" y="27825"/>
                  </a:cubicBezTo>
                  <a:cubicBezTo>
                    <a:pt x="139" y="27825"/>
                    <a:pt x="139" y="27963"/>
                    <a:pt x="139" y="28101"/>
                  </a:cubicBezTo>
                  <a:lnTo>
                    <a:pt x="312" y="28101"/>
                  </a:lnTo>
                  <a:lnTo>
                    <a:pt x="312" y="28240"/>
                  </a:lnTo>
                  <a:cubicBezTo>
                    <a:pt x="2904" y="30244"/>
                    <a:pt x="5911" y="31834"/>
                    <a:pt x="8953" y="33286"/>
                  </a:cubicBezTo>
                  <a:cubicBezTo>
                    <a:pt x="12236" y="34876"/>
                    <a:pt x="15693" y="36466"/>
                    <a:pt x="19011" y="37883"/>
                  </a:cubicBezTo>
                  <a:cubicBezTo>
                    <a:pt x="20325" y="38609"/>
                    <a:pt x="21604" y="39197"/>
                    <a:pt x="22917" y="39750"/>
                  </a:cubicBezTo>
                  <a:cubicBezTo>
                    <a:pt x="24196" y="40476"/>
                    <a:pt x="25510" y="41063"/>
                    <a:pt x="26927" y="41478"/>
                  </a:cubicBezTo>
                  <a:cubicBezTo>
                    <a:pt x="29519" y="42515"/>
                    <a:pt x="32284" y="43379"/>
                    <a:pt x="35015" y="44382"/>
                  </a:cubicBezTo>
                  <a:cubicBezTo>
                    <a:pt x="36743" y="45107"/>
                    <a:pt x="38471" y="45660"/>
                    <a:pt x="40200" y="46248"/>
                  </a:cubicBezTo>
                  <a:cubicBezTo>
                    <a:pt x="40240" y="46289"/>
                    <a:pt x="40293" y="46305"/>
                    <a:pt x="40346" y="46305"/>
                  </a:cubicBezTo>
                  <a:cubicBezTo>
                    <a:pt x="40476" y="46305"/>
                    <a:pt x="40614" y="46208"/>
                    <a:pt x="40614" y="46110"/>
                  </a:cubicBezTo>
                  <a:lnTo>
                    <a:pt x="40753" y="46110"/>
                  </a:lnTo>
                  <a:cubicBezTo>
                    <a:pt x="40926" y="45972"/>
                    <a:pt x="41064" y="45660"/>
                    <a:pt x="40926" y="45522"/>
                  </a:cubicBezTo>
                  <a:cubicBezTo>
                    <a:pt x="40476" y="44796"/>
                    <a:pt x="40200" y="44243"/>
                    <a:pt x="39750" y="43656"/>
                  </a:cubicBezTo>
                  <a:lnTo>
                    <a:pt x="39336" y="43656"/>
                  </a:lnTo>
                  <a:cubicBezTo>
                    <a:pt x="39336" y="43656"/>
                    <a:pt x="39474" y="43794"/>
                    <a:pt x="39474" y="43932"/>
                  </a:cubicBezTo>
                  <a:cubicBezTo>
                    <a:pt x="39612" y="44243"/>
                    <a:pt x="39889" y="44382"/>
                    <a:pt x="40200" y="44520"/>
                  </a:cubicBezTo>
                  <a:cubicBezTo>
                    <a:pt x="40338" y="44658"/>
                    <a:pt x="40338" y="45107"/>
                    <a:pt x="40200" y="45246"/>
                  </a:cubicBezTo>
                  <a:cubicBezTo>
                    <a:pt x="40061" y="45246"/>
                    <a:pt x="40061" y="45384"/>
                    <a:pt x="39889" y="45384"/>
                  </a:cubicBezTo>
                  <a:cubicBezTo>
                    <a:pt x="39750" y="45384"/>
                    <a:pt x="39750" y="45246"/>
                    <a:pt x="39612" y="45246"/>
                  </a:cubicBezTo>
                  <a:lnTo>
                    <a:pt x="39336" y="45246"/>
                  </a:lnTo>
                  <a:cubicBezTo>
                    <a:pt x="39197" y="45107"/>
                    <a:pt x="39024" y="45107"/>
                    <a:pt x="38886" y="44935"/>
                  </a:cubicBezTo>
                  <a:cubicBezTo>
                    <a:pt x="38886" y="44935"/>
                    <a:pt x="38748" y="44935"/>
                    <a:pt x="38748" y="44796"/>
                  </a:cubicBezTo>
                  <a:cubicBezTo>
                    <a:pt x="38610" y="44935"/>
                    <a:pt x="38610" y="44935"/>
                    <a:pt x="38471" y="44935"/>
                  </a:cubicBezTo>
                  <a:cubicBezTo>
                    <a:pt x="38471" y="44935"/>
                    <a:pt x="38333" y="44935"/>
                    <a:pt x="38333" y="44796"/>
                  </a:cubicBezTo>
                  <a:cubicBezTo>
                    <a:pt x="37296" y="44520"/>
                    <a:pt x="36294" y="44243"/>
                    <a:pt x="35291" y="43932"/>
                  </a:cubicBezTo>
                  <a:lnTo>
                    <a:pt x="34427" y="43656"/>
                  </a:lnTo>
                  <a:cubicBezTo>
                    <a:pt x="33287" y="43379"/>
                    <a:pt x="31973" y="42930"/>
                    <a:pt x="30694" y="42342"/>
                  </a:cubicBezTo>
                  <a:cubicBezTo>
                    <a:pt x="24784" y="40199"/>
                    <a:pt x="19737" y="38194"/>
                    <a:pt x="15140" y="35879"/>
                  </a:cubicBezTo>
                  <a:cubicBezTo>
                    <a:pt x="13688" y="35291"/>
                    <a:pt x="12548" y="34738"/>
                    <a:pt x="11372" y="34150"/>
                  </a:cubicBezTo>
                  <a:cubicBezTo>
                    <a:pt x="10093" y="33424"/>
                    <a:pt x="8953" y="32837"/>
                    <a:pt x="7916" y="32146"/>
                  </a:cubicBezTo>
                  <a:lnTo>
                    <a:pt x="7225" y="31696"/>
                  </a:lnTo>
                  <a:cubicBezTo>
                    <a:pt x="5185" y="30556"/>
                    <a:pt x="3042" y="29242"/>
                    <a:pt x="865" y="28378"/>
                  </a:cubicBezTo>
                  <a:cubicBezTo>
                    <a:pt x="588" y="28240"/>
                    <a:pt x="450" y="27963"/>
                    <a:pt x="450" y="27825"/>
                  </a:cubicBezTo>
                  <a:cubicBezTo>
                    <a:pt x="312" y="27652"/>
                    <a:pt x="312" y="27514"/>
                    <a:pt x="450" y="27376"/>
                  </a:cubicBezTo>
                  <a:lnTo>
                    <a:pt x="450" y="26961"/>
                  </a:lnTo>
                  <a:cubicBezTo>
                    <a:pt x="588" y="26235"/>
                    <a:pt x="726" y="25371"/>
                    <a:pt x="865" y="24507"/>
                  </a:cubicBezTo>
                  <a:lnTo>
                    <a:pt x="1003" y="23781"/>
                  </a:lnTo>
                  <a:cubicBezTo>
                    <a:pt x="1314" y="22640"/>
                    <a:pt x="1452" y="21603"/>
                    <a:pt x="1729" y="20463"/>
                  </a:cubicBezTo>
                  <a:cubicBezTo>
                    <a:pt x="2178" y="18458"/>
                    <a:pt x="2593" y="16280"/>
                    <a:pt x="3042" y="14137"/>
                  </a:cubicBezTo>
                  <a:lnTo>
                    <a:pt x="3319" y="12824"/>
                  </a:lnTo>
                  <a:cubicBezTo>
                    <a:pt x="4045" y="9091"/>
                    <a:pt x="4909" y="5185"/>
                    <a:pt x="5635" y="1314"/>
                  </a:cubicBezTo>
                  <a:cubicBezTo>
                    <a:pt x="5773" y="864"/>
                    <a:pt x="6049" y="588"/>
                    <a:pt x="6499" y="588"/>
                  </a:cubicBezTo>
                  <a:lnTo>
                    <a:pt x="6775" y="588"/>
                  </a:lnTo>
                  <a:cubicBezTo>
                    <a:pt x="6775" y="726"/>
                    <a:pt x="6913" y="726"/>
                    <a:pt x="7052" y="726"/>
                  </a:cubicBezTo>
                  <a:lnTo>
                    <a:pt x="7225" y="726"/>
                  </a:lnTo>
                  <a:cubicBezTo>
                    <a:pt x="7052" y="588"/>
                    <a:pt x="6913" y="449"/>
                    <a:pt x="6775" y="311"/>
                  </a:cubicBezTo>
                  <a:cubicBezTo>
                    <a:pt x="6775" y="311"/>
                    <a:pt x="6637" y="311"/>
                    <a:pt x="6637" y="173"/>
                  </a:cubicBezTo>
                  <a:lnTo>
                    <a:pt x="6499" y="173"/>
                  </a:lnTo>
                  <a:cubicBezTo>
                    <a:pt x="6499" y="173"/>
                    <a:pt x="6360" y="0"/>
                    <a:pt x="6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6435655" y="437536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588" y="1"/>
                  </a:moveTo>
                  <a:cubicBezTo>
                    <a:pt x="450" y="1"/>
                    <a:pt x="450" y="1"/>
                    <a:pt x="450" y="139"/>
                  </a:cubicBezTo>
                  <a:cubicBezTo>
                    <a:pt x="277" y="139"/>
                    <a:pt x="139" y="139"/>
                    <a:pt x="139" y="277"/>
                  </a:cubicBezTo>
                  <a:cubicBezTo>
                    <a:pt x="0" y="415"/>
                    <a:pt x="0" y="588"/>
                    <a:pt x="0" y="727"/>
                  </a:cubicBezTo>
                  <a:cubicBezTo>
                    <a:pt x="139" y="865"/>
                    <a:pt x="450" y="865"/>
                    <a:pt x="726" y="1003"/>
                  </a:cubicBezTo>
                  <a:cubicBezTo>
                    <a:pt x="865" y="865"/>
                    <a:pt x="865" y="727"/>
                    <a:pt x="1003" y="727"/>
                  </a:cubicBezTo>
                  <a:cubicBezTo>
                    <a:pt x="1003" y="415"/>
                    <a:pt x="865" y="139"/>
                    <a:pt x="726" y="139"/>
                  </a:cubicBezTo>
                  <a:cubicBezTo>
                    <a:pt x="726" y="1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8"/>
            <p:cNvSpPr/>
            <p:nvPr/>
          </p:nvSpPr>
          <p:spPr>
            <a:xfrm>
              <a:off x="6406122" y="4363421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cubicBezTo>
                    <a:pt x="450" y="0"/>
                    <a:pt x="312" y="138"/>
                    <a:pt x="312" y="311"/>
                  </a:cubicBezTo>
                  <a:cubicBezTo>
                    <a:pt x="173" y="449"/>
                    <a:pt x="173" y="588"/>
                    <a:pt x="1" y="726"/>
                  </a:cubicBezTo>
                  <a:cubicBezTo>
                    <a:pt x="312" y="864"/>
                    <a:pt x="588" y="864"/>
                    <a:pt x="865" y="1002"/>
                  </a:cubicBezTo>
                  <a:cubicBezTo>
                    <a:pt x="865" y="864"/>
                    <a:pt x="1038" y="726"/>
                    <a:pt x="1038" y="726"/>
                  </a:cubicBezTo>
                  <a:cubicBezTo>
                    <a:pt x="1176" y="449"/>
                    <a:pt x="1038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8"/>
            <p:cNvSpPr/>
            <p:nvPr/>
          </p:nvSpPr>
          <p:spPr>
            <a:xfrm>
              <a:off x="6476436" y="4357786"/>
              <a:ext cx="38687" cy="55569"/>
            </a:xfrm>
            <a:custGeom>
              <a:avLst/>
              <a:gdLst/>
              <a:ahLst/>
              <a:cxnLst/>
              <a:rect l="l" t="t" r="r" b="b"/>
              <a:pathLst>
                <a:path w="1902" h="2732" extrusionOk="0">
                  <a:moveTo>
                    <a:pt x="1314" y="1"/>
                  </a:moveTo>
                  <a:cubicBezTo>
                    <a:pt x="1175" y="1"/>
                    <a:pt x="1037" y="139"/>
                    <a:pt x="1037" y="139"/>
                  </a:cubicBezTo>
                  <a:cubicBezTo>
                    <a:pt x="588" y="865"/>
                    <a:pt x="311" y="1729"/>
                    <a:pt x="0" y="2455"/>
                  </a:cubicBezTo>
                  <a:cubicBezTo>
                    <a:pt x="173" y="2455"/>
                    <a:pt x="450" y="2593"/>
                    <a:pt x="726" y="2731"/>
                  </a:cubicBezTo>
                  <a:cubicBezTo>
                    <a:pt x="1175" y="2005"/>
                    <a:pt x="1452" y="1279"/>
                    <a:pt x="1901" y="588"/>
                  </a:cubicBezTo>
                  <a:cubicBezTo>
                    <a:pt x="1901" y="415"/>
                    <a:pt x="1728" y="139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6508776" y="441050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450" y="1"/>
                    <a:pt x="138" y="1"/>
                    <a:pt x="138" y="139"/>
                  </a:cubicBezTo>
                  <a:cubicBezTo>
                    <a:pt x="138" y="277"/>
                    <a:pt x="0" y="416"/>
                    <a:pt x="0" y="416"/>
                  </a:cubicBezTo>
                  <a:cubicBezTo>
                    <a:pt x="311" y="589"/>
                    <a:pt x="588" y="727"/>
                    <a:pt x="864" y="727"/>
                  </a:cubicBezTo>
                  <a:lnTo>
                    <a:pt x="864" y="589"/>
                  </a:lnTo>
                  <a:cubicBezTo>
                    <a:pt x="1003" y="277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6330194" y="4281859"/>
              <a:ext cx="44321" cy="70336"/>
            </a:xfrm>
            <a:custGeom>
              <a:avLst/>
              <a:gdLst/>
              <a:ahLst/>
              <a:cxnLst/>
              <a:rect l="l" t="t" r="r" b="b"/>
              <a:pathLst>
                <a:path w="2179" h="3458" extrusionOk="0">
                  <a:moveTo>
                    <a:pt x="1591" y="1"/>
                  </a:moveTo>
                  <a:cubicBezTo>
                    <a:pt x="1452" y="139"/>
                    <a:pt x="1452" y="139"/>
                    <a:pt x="1314" y="277"/>
                  </a:cubicBezTo>
                  <a:cubicBezTo>
                    <a:pt x="865" y="1141"/>
                    <a:pt x="450" y="2144"/>
                    <a:pt x="1" y="3008"/>
                  </a:cubicBezTo>
                  <a:cubicBezTo>
                    <a:pt x="277" y="3146"/>
                    <a:pt x="588" y="3284"/>
                    <a:pt x="865" y="3457"/>
                  </a:cubicBezTo>
                  <a:cubicBezTo>
                    <a:pt x="1314" y="2420"/>
                    <a:pt x="1591" y="1556"/>
                    <a:pt x="2178" y="692"/>
                  </a:cubicBezTo>
                  <a:lnTo>
                    <a:pt x="2178" y="277"/>
                  </a:lnTo>
                  <a:cubicBezTo>
                    <a:pt x="2178" y="139"/>
                    <a:pt x="2005" y="139"/>
                    <a:pt x="1867" y="139"/>
                  </a:cubicBezTo>
                  <a:cubicBezTo>
                    <a:pt x="1867" y="1"/>
                    <a:pt x="1729" y="1"/>
                    <a:pt x="17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6286606" y="4307873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54" y="0"/>
                  </a:moveTo>
                  <a:cubicBezTo>
                    <a:pt x="415" y="0"/>
                    <a:pt x="277" y="139"/>
                    <a:pt x="277" y="277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865"/>
                    <a:pt x="554" y="1003"/>
                    <a:pt x="865" y="1141"/>
                  </a:cubicBezTo>
                  <a:cubicBezTo>
                    <a:pt x="865" y="865"/>
                    <a:pt x="1003" y="726"/>
                    <a:pt x="1003" y="588"/>
                  </a:cubicBezTo>
                  <a:cubicBezTo>
                    <a:pt x="1141" y="450"/>
                    <a:pt x="1141" y="277"/>
                    <a:pt x="1141" y="277"/>
                  </a:cubicBezTo>
                  <a:cubicBezTo>
                    <a:pt x="1003" y="139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6356920" y="4337406"/>
              <a:ext cx="23208" cy="26035"/>
            </a:xfrm>
            <a:custGeom>
              <a:avLst/>
              <a:gdLst/>
              <a:ahLst/>
              <a:cxnLst/>
              <a:rect l="l" t="t" r="r" b="b"/>
              <a:pathLst>
                <a:path w="1141" h="1280" extrusionOk="0">
                  <a:moveTo>
                    <a:pt x="691" y="0"/>
                  </a:moveTo>
                  <a:cubicBezTo>
                    <a:pt x="553" y="0"/>
                    <a:pt x="277" y="138"/>
                    <a:pt x="277" y="277"/>
                  </a:cubicBezTo>
                  <a:cubicBezTo>
                    <a:pt x="138" y="415"/>
                    <a:pt x="138" y="726"/>
                    <a:pt x="0" y="864"/>
                  </a:cubicBezTo>
                  <a:cubicBezTo>
                    <a:pt x="277" y="1003"/>
                    <a:pt x="553" y="1141"/>
                    <a:pt x="864" y="1279"/>
                  </a:cubicBezTo>
                  <a:cubicBezTo>
                    <a:pt x="864" y="1003"/>
                    <a:pt x="1002" y="864"/>
                    <a:pt x="1002" y="553"/>
                  </a:cubicBezTo>
                  <a:cubicBezTo>
                    <a:pt x="1141" y="415"/>
                    <a:pt x="1002" y="138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6380107" y="4352173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0"/>
                  </a:moveTo>
                  <a:cubicBezTo>
                    <a:pt x="416" y="0"/>
                    <a:pt x="277" y="0"/>
                    <a:pt x="277" y="277"/>
                  </a:cubicBezTo>
                  <a:cubicBezTo>
                    <a:pt x="139" y="415"/>
                    <a:pt x="139" y="553"/>
                    <a:pt x="1" y="691"/>
                  </a:cubicBezTo>
                  <a:cubicBezTo>
                    <a:pt x="277" y="864"/>
                    <a:pt x="588" y="1002"/>
                    <a:pt x="865" y="1002"/>
                  </a:cubicBezTo>
                  <a:cubicBezTo>
                    <a:pt x="865" y="864"/>
                    <a:pt x="1003" y="691"/>
                    <a:pt x="1003" y="553"/>
                  </a:cubicBezTo>
                  <a:cubicBezTo>
                    <a:pt x="1141" y="415"/>
                    <a:pt x="1003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6634617" y="4430907"/>
              <a:ext cx="32361" cy="40802"/>
            </a:xfrm>
            <a:custGeom>
              <a:avLst/>
              <a:gdLst/>
              <a:ahLst/>
              <a:cxnLst/>
              <a:rect l="l" t="t" r="r" b="b"/>
              <a:pathLst>
                <a:path w="1591" h="2006" extrusionOk="0">
                  <a:moveTo>
                    <a:pt x="1037" y="0"/>
                  </a:moveTo>
                  <a:cubicBezTo>
                    <a:pt x="864" y="0"/>
                    <a:pt x="726" y="139"/>
                    <a:pt x="588" y="277"/>
                  </a:cubicBezTo>
                  <a:cubicBezTo>
                    <a:pt x="450" y="726"/>
                    <a:pt x="173" y="1141"/>
                    <a:pt x="0" y="1590"/>
                  </a:cubicBezTo>
                  <a:lnTo>
                    <a:pt x="0" y="1729"/>
                  </a:lnTo>
                  <a:cubicBezTo>
                    <a:pt x="311" y="1729"/>
                    <a:pt x="450" y="1867"/>
                    <a:pt x="726" y="2005"/>
                  </a:cubicBezTo>
                  <a:cubicBezTo>
                    <a:pt x="1037" y="1452"/>
                    <a:pt x="1176" y="1003"/>
                    <a:pt x="1452" y="588"/>
                  </a:cubicBezTo>
                  <a:cubicBezTo>
                    <a:pt x="1590" y="450"/>
                    <a:pt x="1452" y="139"/>
                    <a:pt x="11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6734444" y="4495588"/>
              <a:ext cx="14787" cy="5634"/>
            </a:xfrm>
            <a:custGeom>
              <a:avLst/>
              <a:gdLst/>
              <a:ahLst/>
              <a:cxnLst/>
              <a:rect l="l" t="t" r="r" b="b"/>
              <a:pathLst>
                <a:path w="727" h="277" extrusionOk="0">
                  <a:moveTo>
                    <a:pt x="277" y="0"/>
                  </a:moveTo>
                  <a:cubicBezTo>
                    <a:pt x="277" y="0"/>
                    <a:pt x="139" y="0"/>
                    <a:pt x="1" y="139"/>
                  </a:cubicBezTo>
                  <a:cubicBezTo>
                    <a:pt x="277" y="139"/>
                    <a:pt x="588" y="277"/>
                    <a:pt x="726" y="277"/>
                  </a:cubicBezTo>
                  <a:cubicBezTo>
                    <a:pt x="726" y="139"/>
                    <a:pt x="726" y="139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6564303" y="4430907"/>
              <a:ext cx="21113" cy="17594"/>
            </a:xfrm>
            <a:custGeom>
              <a:avLst/>
              <a:gdLst/>
              <a:ahLst/>
              <a:cxnLst/>
              <a:rect l="l" t="t" r="r" b="b"/>
              <a:pathLst>
                <a:path w="1038" h="865" extrusionOk="0">
                  <a:moveTo>
                    <a:pt x="588" y="0"/>
                  </a:moveTo>
                  <a:cubicBezTo>
                    <a:pt x="450" y="0"/>
                    <a:pt x="312" y="139"/>
                    <a:pt x="174" y="277"/>
                  </a:cubicBezTo>
                  <a:cubicBezTo>
                    <a:pt x="174" y="450"/>
                    <a:pt x="174" y="450"/>
                    <a:pt x="1" y="588"/>
                  </a:cubicBezTo>
                  <a:cubicBezTo>
                    <a:pt x="312" y="588"/>
                    <a:pt x="588" y="726"/>
                    <a:pt x="865" y="864"/>
                  </a:cubicBezTo>
                  <a:cubicBezTo>
                    <a:pt x="865" y="726"/>
                    <a:pt x="1038" y="726"/>
                    <a:pt x="1038" y="726"/>
                  </a:cubicBezTo>
                  <a:cubicBezTo>
                    <a:pt x="1038" y="450"/>
                    <a:pt x="1038" y="139"/>
                    <a:pt x="727" y="139"/>
                  </a:cubicBezTo>
                  <a:cubicBezTo>
                    <a:pt x="727" y="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6704911" y="4483628"/>
              <a:ext cx="17594" cy="11980"/>
            </a:xfrm>
            <a:custGeom>
              <a:avLst/>
              <a:gdLst/>
              <a:ahLst/>
              <a:cxnLst/>
              <a:rect l="l" t="t" r="r" b="b"/>
              <a:pathLst>
                <a:path w="865" h="589" extrusionOk="0">
                  <a:moveTo>
                    <a:pt x="450" y="1"/>
                  </a:moveTo>
                  <a:cubicBezTo>
                    <a:pt x="312" y="1"/>
                    <a:pt x="174" y="139"/>
                    <a:pt x="1" y="277"/>
                  </a:cubicBezTo>
                  <a:cubicBezTo>
                    <a:pt x="312" y="277"/>
                    <a:pt x="588" y="450"/>
                    <a:pt x="865" y="588"/>
                  </a:cubicBezTo>
                  <a:lnTo>
                    <a:pt x="865" y="450"/>
                  </a:lnTo>
                  <a:cubicBezTo>
                    <a:pt x="865" y="277"/>
                    <a:pt x="727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6233886" y="3742635"/>
              <a:ext cx="565269" cy="773367"/>
            </a:xfrm>
            <a:custGeom>
              <a:avLst/>
              <a:gdLst/>
              <a:ahLst/>
              <a:cxnLst/>
              <a:rect l="l" t="t" r="r" b="b"/>
              <a:pathLst>
                <a:path w="27791" h="38022" extrusionOk="0">
                  <a:moveTo>
                    <a:pt x="138" y="0"/>
                  </a:moveTo>
                  <a:cubicBezTo>
                    <a:pt x="138" y="138"/>
                    <a:pt x="138" y="415"/>
                    <a:pt x="0" y="588"/>
                  </a:cubicBezTo>
                  <a:cubicBezTo>
                    <a:pt x="691" y="1590"/>
                    <a:pt x="1417" y="2731"/>
                    <a:pt x="2143" y="3733"/>
                  </a:cubicBezTo>
                  <a:cubicBezTo>
                    <a:pt x="2731" y="4597"/>
                    <a:pt x="3146" y="5323"/>
                    <a:pt x="3733" y="6049"/>
                  </a:cubicBezTo>
                  <a:cubicBezTo>
                    <a:pt x="4321" y="6913"/>
                    <a:pt x="5012" y="7639"/>
                    <a:pt x="5738" y="8503"/>
                  </a:cubicBezTo>
                  <a:lnTo>
                    <a:pt x="5600" y="8503"/>
                  </a:lnTo>
                  <a:cubicBezTo>
                    <a:pt x="7916" y="11372"/>
                    <a:pt x="10197" y="14414"/>
                    <a:pt x="12236" y="17559"/>
                  </a:cubicBezTo>
                  <a:cubicBezTo>
                    <a:pt x="13377" y="19011"/>
                    <a:pt x="14379" y="20601"/>
                    <a:pt x="15554" y="22191"/>
                  </a:cubicBezTo>
                  <a:cubicBezTo>
                    <a:pt x="16695" y="23608"/>
                    <a:pt x="17836" y="25198"/>
                    <a:pt x="18838" y="26650"/>
                  </a:cubicBezTo>
                  <a:cubicBezTo>
                    <a:pt x="20566" y="28931"/>
                    <a:pt x="22295" y="31109"/>
                    <a:pt x="23885" y="33425"/>
                  </a:cubicBezTo>
                  <a:cubicBezTo>
                    <a:pt x="24749" y="34565"/>
                    <a:pt x="25613" y="35568"/>
                    <a:pt x="26339" y="36708"/>
                  </a:cubicBezTo>
                  <a:cubicBezTo>
                    <a:pt x="26615" y="37158"/>
                    <a:pt x="26788" y="37434"/>
                    <a:pt x="27065" y="37883"/>
                  </a:cubicBezTo>
                  <a:lnTo>
                    <a:pt x="27479" y="37883"/>
                  </a:lnTo>
                  <a:cubicBezTo>
                    <a:pt x="27479" y="37883"/>
                    <a:pt x="27652" y="37883"/>
                    <a:pt x="27791" y="38022"/>
                  </a:cubicBezTo>
                  <a:lnTo>
                    <a:pt x="27791" y="37883"/>
                  </a:lnTo>
                  <a:cubicBezTo>
                    <a:pt x="27791" y="37745"/>
                    <a:pt x="27652" y="37572"/>
                    <a:pt x="27652" y="37434"/>
                  </a:cubicBezTo>
                  <a:cubicBezTo>
                    <a:pt x="27341" y="37158"/>
                    <a:pt x="27065" y="36881"/>
                    <a:pt x="26788" y="36570"/>
                  </a:cubicBezTo>
                  <a:cubicBezTo>
                    <a:pt x="26788" y="36293"/>
                    <a:pt x="26615" y="36155"/>
                    <a:pt x="26477" y="36017"/>
                  </a:cubicBezTo>
                  <a:cubicBezTo>
                    <a:pt x="24023" y="32837"/>
                    <a:pt x="21603" y="29519"/>
                    <a:pt x="19426" y="26339"/>
                  </a:cubicBezTo>
                  <a:cubicBezTo>
                    <a:pt x="18562" y="25198"/>
                    <a:pt x="17698" y="24057"/>
                    <a:pt x="16972" y="22882"/>
                  </a:cubicBezTo>
                  <a:cubicBezTo>
                    <a:pt x="14829" y="20013"/>
                    <a:pt x="12651" y="17283"/>
                    <a:pt x="10646" y="14552"/>
                  </a:cubicBezTo>
                  <a:cubicBezTo>
                    <a:pt x="9333" y="12962"/>
                    <a:pt x="8054" y="11234"/>
                    <a:pt x="6740" y="9506"/>
                  </a:cubicBezTo>
                  <a:cubicBezTo>
                    <a:pt x="5600" y="8054"/>
                    <a:pt x="4597" y="6637"/>
                    <a:pt x="3595" y="5323"/>
                  </a:cubicBezTo>
                  <a:cubicBezTo>
                    <a:pt x="3146" y="4736"/>
                    <a:pt x="2731" y="4044"/>
                    <a:pt x="2281" y="3457"/>
                  </a:cubicBezTo>
                  <a:cubicBezTo>
                    <a:pt x="2005" y="2869"/>
                    <a:pt x="1728" y="2316"/>
                    <a:pt x="1279" y="1867"/>
                  </a:cubicBezTo>
                  <a:lnTo>
                    <a:pt x="1141" y="1590"/>
                  </a:lnTo>
                  <a:cubicBezTo>
                    <a:pt x="864" y="1141"/>
                    <a:pt x="553" y="58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6145998" y="3642787"/>
              <a:ext cx="58376" cy="52762"/>
            </a:xfrm>
            <a:custGeom>
              <a:avLst/>
              <a:gdLst/>
              <a:ahLst/>
              <a:cxnLst/>
              <a:rect l="l" t="t" r="r" b="b"/>
              <a:pathLst>
                <a:path w="2870" h="2594" extrusionOk="0">
                  <a:moveTo>
                    <a:pt x="1" y="1"/>
                  </a:moveTo>
                  <a:lnTo>
                    <a:pt x="1" y="1"/>
                  </a:lnTo>
                  <a:cubicBezTo>
                    <a:pt x="415" y="589"/>
                    <a:pt x="692" y="1003"/>
                    <a:pt x="692" y="1453"/>
                  </a:cubicBezTo>
                  <a:cubicBezTo>
                    <a:pt x="1141" y="1867"/>
                    <a:pt x="1556" y="2179"/>
                    <a:pt x="1867" y="2593"/>
                  </a:cubicBezTo>
                  <a:lnTo>
                    <a:pt x="2869" y="2593"/>
                  </a:lnTo>
                  <a:cubicBezTo>
                    <a:pt x="2593" y="2179"/>
                    <a:pt x="2144" y="1867"/>
                    <a:pt x="1867" y="1453"/>
                  </a:cubicBezTo>
                  <a:cubicBezTo>
                    <a:pt x="1418" y="1003"/>
                    <a:pt x="865" y="589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6591029" y="444284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277" y="1"/>
                    <a:pt x="139" y="139"/>
                    <a:pt x="139" y="277"/>
                  </a:cubicBezTo>
                  <a:cubicBezTo>
                    <a:pt x="139" y="277"/>
                    <a:pt x="139" y="416"/>
                    <a:pt x="0" y="416"/>
                  </a:cubicBezTo>
                  <a:cubicBezTo>
                    <a:pt x="277" y="554"/>
                    <a:pt x="588" y="554"/>
                    <a:pt x="864" y="727"/>
                  </a:cubicBezTo>
                  <a:cubicBezTo>
                    <a:pt x="1003" y="416"/>
                    <a:pt x="864" y="139"/>
                    <a:pt x="726" y="139"/>
                  </a:cubicBezTo>
                  <a:cubicBezTo>
                    <a:pt x="588" y="139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6673283" y="4468861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415" y="1"/>
                  </a:moveTo>
                  <a:cubicBezTo>
                    <a:pt x="277" y="1"/>
                    <a:pt x="139" y="139"/>
                    <a:pt x="139" y="312"/>
                  </a:cubicBezTo>
                  <a:cubicBezTo>
                    <a:pt x="0" y="312"/>
                    <a:pt x="0" y="450"/>
                    <a:pt x="0" y="450"/>
                  </a:cubicBezTo>
                  <a:cubicBezTo>
                    <a:pt x="277" y="588"/>
                    <a:pt x="553" y="727"/>
                    <a:pt x="865" y="727"/>
                  </a:cubicBezTo>
                  <a:lnTo>
                    <a:pt x="865" y="588"/>
                  </a:lnTo>
                  <a:cubicBezTo>
                    <a:pt x="1003" y="450"/>
                    <a:pt x="865" y="139"/>
                    <a:pt x="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6265514" y="4299432"/>
              <a:ext cx="21113" cy="20421"/>
            </a:xfrm>
            <a:custGeom>
              <a:avLst/>
              <a:gdLst/>
              <a:ahLst/>
              <a:cxnLst/>
              <a:rect l="l" t="t" r="r" b="b"/>
              <a:pathLst>
                <a:path w="1038" h="1004" extrusionOk="0">
                  <a:moveTo>
                    <a:pt x="588" y="1"/>
                  </a:moveTo>
                  <a:cubicBezTo>
                    <a:pt x="450" y="1"/>
                    <a:pt x="312" y="1"/>
                    <a:pt x="173" y="277"/>
                  </a:cubicBezTo>
                  <a:cubicBezTo>
                    <a:pt x="173" y="415"/>
                    <a:pt x="1" y="415"/>
                    <a:pt x="1" y="554"/>
                  </a:cubicBezTo>
                  <a:cubicBezTo>
                    <a:pt x="173" y="692"/>
                    <a:pt x="312" y="865"/>
                    <a:pt x="450" y="865"/>
                  </a:cubicBezTo>
                  <a:cubicBezTo>
                    <a:pt x="588" y="865"/>
                    <a:pt x="726" y="1003"/>
                    <a:pt x="726" y="1003"/>
                  </a:cubicBezTo>
                  <a:cubicBezTo>
                    <a:pt x="865" y="865"/>
                    <a:pt x="865" y="692"/>
                    <a:pt x="1038" y="554"/>
                  </a:cubicBezTo>
                  <a:cubicBezTo>
                    <a:pt x="1038" y="415"/>
                    <a:pt x="1038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6538289" y="4418948"/>
              <a:ext cx="20421" cy="17594"/>
            </a:xfrm>
            <a:custGeom>
              <a:avLst/>
              <a:gdLst/>
              <a:ahLst/>
              <a:cxnLst/>
              <a:rect l="l" t="t" r="r" b="b"/>
              <a:pathLst>
                <a:path w="1004" h="865" extrusionOk="0">
                  <a:moveTo>
                    <a:pt x="416" y="1"/>
                  </a:moveTo>
                  <a:lnTo>
                    <a:pt x="277" y="174"/>
                  </a:lnTo>
                  <a:cubicBezTo>
                    <a:pt x="277" y="174"/>
                    <a:pt x="139" y="174"/>
                    <a:pt x="139" y="312"/>
                  </a:cubicBezTo>
                  <a:cubicBezTo>
                    <a:pt x="1" y="450"/>
                    <a:pt x="1" y="450"/>
                    <a:pt x="1" y="588"/>
                  </a:cubicBezTo>
                  <a:cubicBezTo>
                    <a:pt x="277" y="727"/>
                    <a:pt x="588" y="727"/>
                    <a:pt x="727" y="865"/>
                  </a:cubicBezTo>
                  <a:cubicBezTo>
                    <a:pt x="865" y="865"/>
                    <a:pt x="865" y="727"/>
                    <a:pt x="865" y="727"/>
                  </a:cubicBezTo>
                  <a:cubicBezTo>
                    <a:pt x="1003" y="588"/>
                    <a:pt x="1003" y="450"/>
                    <a:pt x="865" y="312"/>
                  </a:cubicBezTo>
                  <a:lnTo>
                    <a:pt x="727" y="174"/>
                  </a:lnTo>
                  <a:cubicBezTo>
                    <a:pt x="588" y="1"/>
                    <a:pt x="588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6236692" y="4281859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415" y="1"/>
                  </a:moveTo>
                  <a:cubicBezTo>
                    <a:pt x="277" y="139"/>
                    <a:pt x="277" y="139"/>
                    <a:pt x="139" y="277"/>
                  </a:cubicBezTo>
                  <a:cubicBezTo>
                    <a:pt x="139" y="415"/>
                    <a:pt x="139" y="554"/>
                    <a:pt x="0" y="692"/>
                  </a:cubicBezTo>
                  <a:cubicBezTo>
                    <a:pt x="277" y="865"/>
                    <a:pt x="553" y="1003"/>
                    <a:pt x="865" y="1141"/>
                  </a:cubicBezTo>
                  <a:cubicBezTo>
                    <a:pt x="865" y="1003"/>
                    <a:pt x="1003" y="865"/>
                    <a:pt x="1003" y="692"/>
                  </a:cubicBezTo>
                  <a:lnTo>
                    <a:pt x="1003" y="277"/>
                  </a:lnTo>
                  <a:cubicBezTo>
                    <a:pt x="1003" y="139"/>
                    <a:pt x="865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6116465" y="4217179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88" y="1"/>
                  </a:moveTo>
                  <a:cubicBezTo>
                    <a:pt x="416" y="1"/>
                    <a:pt x="277" y="1"/>
                    <a:pt x="277" y="139"/>
                  </a:cubicBezTo>
                  <a:cubicBezTo>
                    <a:pt x="139" y="277"/>
                    <a:pt x="139" y="415"/>
                    <a:pt x="1" y="588"/>
                  </a:cubicBezTo>
                  <a:cubicBezTo>
                    <a:pt x="277" y="726"/>
                    <a:pt x="588" y="1003"/>
                    <a:pt x="865" y="1141"/>
                  </a:cubicBezTo>
                  <a:cubicBezTo>
                    <a:pt x="865" y="1003"/>
                    <a:pt x="1003" y="726"/>
                    <a:pt x="1003" y="588"/>
                  </a:cubicBezTo>
                  <a:cubicBezTo>
                    <a:pt x="1141" y="277"/>
                    <a:pt x="1003" y="139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6091865" y="4199605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277" y="0"/>
                    <a:pt x="138" y="0"/>
                    <a:pt x="0" y="139"/>
                  </a:cubicBezTo>
                  <a:cubicBezTo>
                    <a:pt x="277" y="415"/>
                    <a:pt x="415" y="726"/>
                    <a:pt x="691" y="865"/>
                  </a:cubicBezTo>
                  <a:cubicBezTo>
                    <a:pt x="691" y="865"/>
                    <a:pt x="691" y="726"/>
                    <a:pt x="864" y="588"/>
                  </a:cubicBezTo>
                  <a:cubicBezTo>
                    <a:pt x="1003" y="277"/>
                    <a:pt x="864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5788869" y="4129291"/>
              <a:ext cx="5634" cy="1478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cubicBezTo>
                    <a:pt x="0" y="139"/>
                    <a:pt x="139" y="416"/>
                    <a:pt x="139" y="727"/>
                  </a:cubicBezTo>
                  <a:lnTo>
                    <a:pt x="139" y="589"/>
                  </a:lnTo>
                  <a:cubicBezTo>
                    <a:pt x="277" y="416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6134038" y="4225620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727" y="0"/>
                  </a:moveTo>
                  <a:cubicBezTo>
                    <a:pt x="589" y="0"/>
                    <a:pt x="277" y="0"/>
                    <a:pt x="277" y="173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1037"/>
                    <a:pt x="589" y="1176"/>
                    <a:pt x="865" y="1314"/>
                  </a:cubicBezTo>
                  <a:cubicBezTo>
                    <a:pt x="865" y="1037"/>
                    <a:pt x="1003" y="864"/>
                    <a:pt x="1003" y="588"/>
                  </a:cubicBezTo>
                  <a:cubicBezTo>
                    <a:pt x="1142" y="311"/>
                    <a:pt x="1142" y="173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6209966" y="4267092"/>
              <a:ext cx="20421" cy="26035"/>
            </a:xfrm>
            <a:custGeom>
              <a:avLst/>
              <a:gdLst/>
              <a:ahLst/>
              <a:cxnLst/>
              <a:rect l="l" t="t" r="r" b="b"/>
              <a:pathLst>
                <a:path w="1004" h="1280" extrusionOk="0">
                  <a:moveTo>
                    <a:pt x="589" y="1"/>
                  </a:moveTo>
                  <a:cubicBezTo>
                    <a:pt x="450" y="1"/>
                    <a:pt x="312" y="1"/>
                    <a:pt x="139" y="277"/>
                  </a:cubicBezTo>
                  <a:cubicBezTo>
                    <a:pt x="139" y="415"/>
                    <a:pt x="1" y="554"/>
                    <a:pt x="1" y="865"/>
                  </a:cubicBezTo>
                  <a:cubicBezTo>
                    <a:pt x="312" y="1003"/>
                    <a:pt x="589" y="1141"/>
                    <a:pt x="727" y="1280"/>
                  </a:cubicBezTo>
                  <a:cubicBezTo>
                    <a:pt x="865" y="1003"/>
                    <a:pt x="865" y="865"/>
                    <a:pt x="1003" y="554"/>
                  </a:cubicBezTo>
                  <a:lnTo>
                    <a:pt x="1003" y="277"/>
                  </a:lnTo>
                  <a:cubicBezTo>
                    <a:pt x="1003" y="139"/>
                    <a:pt x="865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6181145" y="4199605"/>
              <a:ext cx="43609" cy="75950"/>
            </a:xfrm>
            <a:custGeom>
              <a:avLst/>
              <a:gdLst/>
              <a:ahLst/>
              <a:cxnLst/>
              <a:rect l="l" t="t" r="r" b="b"/>
              <a:pathLst>
                <a:path w="2144" h="3734" extrusionOk="0">
                  <a:moveTo>
                    <a:pt x="1729" y="0"/>
                  </a:moveTo>
                  <a:lnTo>
                    <a:pt x="1556" y="139"/>
                  </a:lnTo>
                  <a:cubicBezTo>
                    <a:pt x="1418" y="139"/>
                    <a:pt x="1418" y="277"/>
                    <a:pt x="1280" y="277"/>
                  </a:cubicBezTo>
                  <a:cubicBezTo>
                    <a:pt x="692" y="1279"/>
                    <a:pt x="416" y="2316"/>
                    <a:pt x="1" y="3457"/>
                  </a:cubicBezTo>
                  <a:lnTo>
                    <a:pt x="277" y="3457"/>
                  </a:lnTo>
                  <a:cubicBezTo>
                    <a:pt x="416" y="3595"/>
                    <a:pt x="692" y="3733"/>
                    <a:pt x="865" y="3733"/>
                  </a:cubicBezTo>
                  <a:cubicBezTo>
                    <a:pt x="1141" y="2731"/>
                    <a:pt x="1556" y="1729"/>
                    <a:pt x="2144" y="726"/>
                  </a:cubicBezTo>
                  <a:lnTo>
                    <a:pt x="2144" y="277"/>
                  </a:lnTo>
                  <a:cubicBezTo>
                    <a:pt x="2144" y="277"/>
                    <a:pt x="2006" y="139"/>
                    <a:pt x="1867" y="139"/>
                  </a:cubicBezTo>
                  <a:lnTo>
                    <a:pt x="17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6005390" y="3639980"/>
              <a:ext cx="781809" cy="902038"/>
            </a:xfrm>
            <a:custGeom>
              <a:avLst/>
              <a:gdLst/>
              <a:ahLst/>
              <a:cxnLst/>
              <a:rect l="l" t="t" r="r" b="b"/>
              <a:pathLst>
                <a:path w="38437" h="44348" extrusionOk="0">
                  <a:moveTo>
                    <a:pt x="6326" y="29519"/>
                  </a:moveTo>
                  <a:cubicBezTo>
                    <a:pt x="6326" y="29830"/>
                    <a:pt x="6188" y="30107"/>
                    <a:pt x="6188" y="30522"/>
                  </a:cubicBezTo>
                  <a:cubicBezTo>
                    <a:pt x="6049" y="30383"/>
                    <a:pt x="6049" y="30383"/>
                    <a:pt x="5877" y="30383"/>
                  </a:cubicBezTo>
                  <a:cubicBezTo>
                    <a:pt x="6049" y="30107"/>
                    <a:pt x="6188" y="29830"/>
                    <a:pt x="6326" y="29519"/>
                  </a:cubicBezTo>
                  <a:close/>
                  <a:moveTo>
                    <a:pt x="6188" y="1"/>
                  </a:moveTo>
                  <a:cubicBezTo>
                    <a:pt x="5738" y="1"/>
                    <a:pt x="5462" y="277"/>
                    <a:pt x="5324" y="727"/>
                  </a:cubicBezTo>
                  <a:cubicBezTo>
                    <a:pt x="4598" y="4598"/>
                    <a:pt x="3734" y="8504"/>
                    <a:pt x="3008" y="12237"/>
                  </a:cubicBezTo>
                  <a:lnTo>
                    <a:pt x="2731" y="13550"/>
                  </a:lnTo>
                  <a:cubicBezTo>
                    <a:pt x="2282" y="15693"/>
                    <a:pt x="1867" y="17871"/>
                    <a:pt x="1418" y="19876"/>
                  </a:cubicBezTo>
                  <a:cubicBezTo>
                    <a:pt x="1141" y="21016"/>
                    <a:pt x="1003" y="22053"/>
                    <a:pt x="692" y="23194"/>
                  </a:cubicBezTo>
                  <a:lnTo>
                    <a:pt x="554" y="23920"/>
                  </a:lnTo>
                  <a:cubicBezTo>
                    <a:pt x="415" y="24784"/>
                    <a:pt x="277" y="25648"/>
                    <a:pt x="139" y="26374"/>
                  </a:cubicBezTo>
                  <a:lnTo>
                    <a:pt x="139" y="26789"/>
                  </a:lnTo>
                  <a:cubicBezTo>
                    <a:pt x="1" y="26927"/>
                    <a:pt x="1" y="27065"/>
                    <a:pt x="139" y="27238"/>
                  </a:cubicBezTo>
                  <a:cubicBezTo>
                    <a:pt x="139" y="27376"/>
                    <a:pt x="277" y="27653"/>
                    <a:pt x="554" y="27791"/>
                  </a:cubicBezTo>
                  <a:cubicBezTo>
                    <a:pt x="2731" y="28655"/>
                    <a:pt x="4874" y="29969"/>
                    <a:pt x="6914" y="31109"/>
                  </a:cubicBezTo>
                  <a:lnTo>
                    <a:pt x="7605" y="31559"/>
                  </a:lnTo>
                  <a:cubicBezTo>
                    <a:pt x="8642" y="32250"/>
                    <a:pt x="9782" y="32837"/>
                    <a:pt x="11061" y="33563"/>
                  </a:cubicBezTo>
                  <a:cubicBezTo>
                    <a:pt x="12237" y="34151"/>
                    <a:pt x="13377" y="34704"/>
                    <a:pt x="14829" y="35292"/>
                  </a:cubicBezTo>
                  <a:cubicBezTo>
                    <a:pt x="19426" y="37607"/>
                    <a:pt x="24473" y="39612"/>
                    <a:pt x="30383" y="41755"/>
                  </a:cubicBezTo>
                  <a:cubicBezTo>
                    <a:pt x="31662" y="42343"/>
                    <a:pt x="32976" y="42792"/>
                    <a:pt x="34116" y="43069"/>
                  </a:cubicBezTo>
                  <a:lnTo>
                    <a:pt x="34980" y="43345"/>
                  </a:lnTo>
                  <a:cubicBezTo>
                    <a:pt x="35983" y="43656"/>
                    <a:pt x="36985" y="43933"/>
                    <a:pt x="38022" y="44209"/>
                  </a:cubicBezTo>
                  <a:cubicBezTo>
                    <a:pt x="38022" y="44348"/>
                    <a:pt x="38160" y="44348"/>
                    <a:pt x="38160" y="44348"/>
                  </a:cubicBezTo>
                  <a:cubicBezTo>
                    <a:pt x="38299" y="44348"/>
                    <a:pt x="38299" y="44348"/>
                    <a:pt x="38437" y="44209"/>
                  </a:cubicBezTo>
                  <a:cubicBezTo>
                    <a:pt x="38160" y="44209"/>
                    <a:pt x="37849" y="44071"/>
                    <a:pt x="37573" y="43933"/>
                  </a:cubicBezTo>
                  <a:lnTo>
                    <a:pt x="37711" y="43795"/>
                  </a:lnTo>
                  <a:cubicBezTo>
                    <a:pt x="37711" y="43656"/>
                    <a:pt x="37849" y="43483"/>
                    <a:pt x="37849" y="43345"/>
                  </a:cubicBezTo>
                  <a:cubicBezTo>
                    <a:pt x="38022" y="43069"/>
                    <a:pt x="37849" y="42792"/>
                    <a:pt x="37711" y="42792"/>
                  </a:cubicBezTo>
                  <a:lnTo>
                    <a:pt x="37435" y="42792"/>
                  </a:lnTo>
                  <a:cubicBezTo>
                    <a:pt x="37296" y="42792"/>
                    <a:pt x="37158" y="42792"/>
                    <a:pt x="37158" y="42930"/>
                  </a:cubicBezTo>
                  <a:cubicBezTo>
                    <a:pt x="36985" y="43069"/>
                    <a:pt x="36985" y="43345"/>
                    <a:pt x="36847" y="43483"/>
                  </a:cubicBezTo>
                  <a:lnTo>
                    <a:pt x="36847" y="43795"/>
                  </a:lnTo>
                  <a:cubicBezTo>
                    <a:pt x="36709" y="43656"/>
                    <a:pt x="36432" y="43656"/>
                    <a:pt x="36294" y="43483"/>
                  </a:cubicBezTo>
                  <a:cubicBezTo>
                    <a:pt x="36294" y="43207"/>
                    <a:pt x="36432" y="42930"/>
                    <a:pt x="36570" y="42619"/>
                  </a:cubicBezTo>
                  <a:lnTo>
                    <a:pt x="36570" y="42343"/>
                  </a:lnTo>
                  <a:cubicBezTo>
                    <a:pt x="36432" y="42343"/>
                    <a:pt x="36121" y="42205"/>
                    <a:pt x="35845" y="42205"/>
                  </a:cubicBezTo>
                  <a:lnTo>
                    <a:pt x="35845" y="42343"/>
                  </a:lnTo>
                  <a:cubicBezTo>
                    <a:pt x="35706" y="42619"/>
                    <a:pt x="35568" y="42792"/>
                    <a:pt x="35430" y="43069"/>
                  </a:cubicBezTo>
                  <a:lnTo>
                    <a:pt x="35430" y="43207"/>
                  </a:lnTo>
                  <a:cubicBezTo>
                    <a:pt x="35430" y="43207"/>
                    <a:pt x="35257" y="43069"/>
                    <a:pt x="35119" y="43069"/>
                  </a:cubicBezTo>
                  <a:lnTo>
                    <a:pt x="34980" y="43069"/>
                  </a:lnTo>
                  <a:cubicBezTo>
                    <a:pt x="35119" y="42619"/>
                    <a:pt x="35119" y="42343"/>
                    <a:pt x="35257" y="42066"/>
                  </a:cubicBezTo>
                  <a:cubicBezTo>
                    <a:pt x="34980" y="41928"/>
                    <a:pt x="34704" y="41755"/>
                    <a:pt x="34393" y="41755"/>
                  </a:cubicBezTo>
                  <a:lnTo>
                    <a:pt x="34393" y="42066"/>
                  </a:lnTo>
                  <a:cubicBezTo>
                    <a:pt x="34255" y="42205"/>
                    <a:pt x="34255" y="42481"/>
                    <a:pt x="34116" y="42619"/>
                  </a:cubicBezTo>
                  <a:cubicBezTo>
                    <a:pt x="33840" y="42619"/>
                    <a:pt x="33529" y="42481"/>
                    <a:pt x="33390" y="42343"/>
                  </a:cubicBezTo>
                  <a:cubicBezTo>
                    <a:pt x="33390" y="42066"/>
                    <a:pt x="33529" y="41755"/>
                    <a:pt x="33702" y="41479"/>
                  </a:cubicBezTo>
                  <a:cubicBezTo>
                    <a:pt x="33390" y="41479"/>
                    <a:pt x="33114" y="41340"/>
                    <a:pt x="32837" y="41202"/>
                  </a:cubicBezTo>
                  <a:cubicBezTo>
                    <a:pt x="32665" y="41479"/>
                    <a:pt x="32526" y="41755"/>
                    <a:pt x="32526" y="42066"/>
                  </a:cubicBezTo>
                  <a:cubicBezTo>
                    <a:pt x="32112" y="41928"/>
                    <a:pt x="31800" y="41928"/>
                    <a:pt x="31386" y="41755"/>
                  </a:cubicBezTo>
                  <a:cubicBezTo>
                    <a:pt x="31524" y="41617"/>
                    <a:pt x="31524" y="41617"/>
                    <a:pt x="31524" y="41479"/>
                  </a:cubicBezTo>
                  <a:cubicBezTo>
                    <a:pt x="31524" y="41340"/>
                    <a:pt x="31662" y="41064"/>
                    <a:pt x="31662" y="40891"/>
                  </a:cubicBezTo>
                  <a:cubicBezTo>
                    <a:pt x="31386" y="40753"/>
                    <a:pt x="31247" y="40615"/>
                    <a:pt x="30936" y="40615"/>
                  </a:cubicBezTo>
                  <a:cubicBezTo>
                    <a:pt x="30798" y="40891"/>
                    <a:pt x="30660" y="41202"/>
                    <a:pt x="30660" y="41479"/>
                  </a:cubicBezTo>
                  <a:cubicBezTo>
                    <a:pt x="30245" y="41340"/>
                    <a:pt x="29796" y="41202"/>
                    <a:pt x="29381" y="41064"/>
                  </a:cubicBezTo>
                  <a:cubicBezTo>
                    <a:pt x="29519" y="40753"/>
                    <a:pt x="29519" y="40476"/>
                    <a:pt x="29657" y="40200"/>
                  </a:cubicBezTo>
                  <a:cubicBezTo>
                    <a:pt x="29381" y="40027"/>
                    <a:pt x="29070" y="40027"/>
                    <a:pt x="28793" y="39889"/>
                  </a:cubicBezTo>
                  <a:cubicBezTo>
                    <a:pt x="28793" y="40200"/>
                    <a:pt x="28655" y="40476"/>
                    <a:pt x="28517" y="40753"/>
                  </a:cubicBezTo>
                  <a:cubicBezTo>
                    <a:pt x="28344" y="40615"/>
                    <a:pt x="28206" y="40615"/>
                    <a:pt x="28067" y="40476"/>
                  </a:cubicBezTo>
                  <a:cubicBezTo>
                    <a:pt x="28067" y="40200"/>
                    <a:pt x="28206" y="39889"/>
                    <a:pt x="28344" y="39750"/>
                  </a:cubicBezTo>
                  <a:cubicBezTo>
                    <a:pt x="28067" y="39612"/>
                    <a:pt x="27791" y="39474"/>
                    <a:pt x="27480" y="39474"/>
                  </a:cubicBezTo>
                  <a:cubicBezTo>
                    <a:pt x="27480" y="39612"/>
                    <a:pt x="27342" y="39889"/>
                    <a:pt x="27203" y="40200"/>
                  </a:cubicBezTo>
                  <a:cubicBezTo>
                    <a:pt x="27065" y="40200"/>
                    <a:pt x="26788" y="40027"/>
                    <a:pt x="26616" y="40027"/>
                  </a:cubicBezTo>
                  <a:cubicBezTo>
                    <a:pt x="26788" y="39750"/>
                    <a:pt x="26788" y="39474"/>
                    <a:pt x="26927" y="39163"/>
                  </a:cubicBezTo>
                  <a:cubicBezTo>
                    <a:pt x="26788" y="39025"/>
                    <a:pt x="26477" y="39025"/>
                    <a:pt x="26201" y="38886"/>
                  </a:cubicBezTo>
                  <a:cubicBezTo>
                    <a:pt x="26063" y="39025"/>
                    <a:pt x="26063" y="39163"/>
                    <a:pt x="25924" y="39336"/>
                  </a:cubicBezTo>
                  <a:cubicBezTo>
                    <a:pt x="25924" y="39474"/>
                    <a:pt x="25752" y="39474"/>
                    <a:pt x="25752" y="39612"/>
                  </a:cubicBezTo>
                  <a:cubicBezTo>
                    <a:pt x="25613" y="39612"/>
                    <a:pt x="25475" y="39474"/>
                    <a:pt x="25337" y="39474"/>
                  </a:cubicBezTo>
                  <a:lnTo>
                    <a:pt x="25337" y="39336"/>
                  </a:lnTo>
                  <a:cubicBezTo>
                    <a:pt x="25337" y="39025"/>
                    <a:pt x="25475" y="38886"/>
                    <a:pt x="25613" y="38610"/>
                  </a:cubicBezTo>
                  <a:cubicBezTo>
                    <a:pt x="25337" y="38610"/>
                    <a:pt x="25060" y="38472"/>
                    <a:pt x="24749" y="38299"/>
                  </a:cubicBezTo>
                  <a:cubicBezTo>
                    <a:pt x="24611" y="38610"/>
                    <a:pt x="24611" y="38886"/>
                    <a:pt x="24473" y="39163"/>
                  </a:cubicBezTo>
                  <a:cubicBezTo>
                    <a:pt x="24196" y="39025"/>
                    <a:pt x="23885" y="38886"/>
                    <a:pt x="23609" y="38748"/>
                  </a:cubicBezTo>
                  <a:cubicBezTo>
                    <a:pt x="23747" y="38472"/>
                    <a:pt x="23885" y="38299"/>
                    <a:pt x="23885" y="38022"/>
                  </a:cubicBezTo>
                  <a:cubicBezTo>
                    <a:pt x="23609" y="37884"/>
                    <a:pt x="23332" y="37746"/>
                    <a:pt x="23159" y="37746"/>
                  </a:cubicBezTo>
                  <a:cubicBezTo>
                    <a:pt x="23021" y="37884"/>
                    <a:pt x="22883" y="38160"/>
                    <a:pt x="22744" y="38299"/>
                  </a:cubicBezTo>
                  <a:cubicBezTo>
                    <a:pt x="22468" y="38160"/>
                    <a:pt x="22019" y="38022"/>
                    <a:pt x="21604" y="37746"/>
                  </a:cubicBezTo>
                  <a:cubicBezTo>
                    <a:pt x="21742" y="37607"/>
                    <a:pt x="21880" y="37296"/>
                    <a:pt x="21880" y="37158"/>
                  </a:cubicBezTo>
                  <a:cubicBezTo>
                    <a:pt x="21604" y="37020"/>
                    <a:pt x="21293" y="37020"/>
                    <a:pt x="21154" y="36882"/>
                  </a:cubicBezTo>
                  <a:cubicBezTo>
                    <a:pt x="21016" y="37020"/>
                    <a:pt x="20878" y="37158"/>
                    <a:pt x="20878" y="37435"/>
                  </a:cubicBezTo>
                  <a:cubicBezTo>
                    <a:pt x="20740" y="37296"/>
                    <a:pt x="20429" y="37296"/>
                    <a:pt x="20290" y="37158"/>
                  </a:cubicBezTo>
                  <a:cubicBezTo>
                    <a:pt x="20429" y="37020"/>
                    <a:pt x="20429" y="36882"/>
                    <a:pt x="20567" y="36570"/>
                  </a:cubicBezTo>
                  <a:cubicBezTo>
                    <a:pt x="20290" y="36432"/>
                    <a:pt x="20014" y="36432"/>
                    <a:pt x="19703" y="36294"/>
                  </a:cubicBezTo>
                  <a:cubicBezTo>
                    <a:pt x="19703" y="36432"/>
                    <a:pt x="19564" y="36570"/>
                    <a:pt x="19564" y="36882"/>
                  </a:cubicBezTo>
                  <a:cubicBezTo>
                    <a:pt x="19426" y="36743"/>
                    <a:pt x="19150" y="36570"/>
                    <a:pt x="19011" y="36570"/>
                  </a:cubicBezTo>
                  <a:cubicBezTo>
                    <a:pt x="19150" y="36432"/>
                    <a:pt x="19150" y="36156"/>
                    <a:pt x="19288" y="36017"/>
                  </a:cubicBezTo>
                  <a:cubicBezTo>
                    <a:pt x="19011" y="36017"/>
                    <a:pt x="18700" y="35879"/>
                    <a:pt x="18424" y="35706"/>
                  </a:cubicBezTo>
                  <a:cubicBezTo>
                    <a:pt x="18424" y="35879"/>
                    <a:pt x="18285" y="36017"/>
                    <a:pt x="18285" y="36156"/>
                  </a:cubicBezTo>
                  <a:cubicBezTo>
                    <a:pt x="18147" y="36156"/>
                    <a:pt x="17974" y="36156"/>
                    <a:pt x="17836" y="36017"/>
                  </a:cubicBezTo>
                  <a:cubicBezTo>
                    <a:pt x="17974" y="35879"/>
                    <a:pt x="17974" y="35706"/>
                    <a:pt x="18147" y="35568"/>
                  </a:cubicBezTo>
                  <a:cubicBezTo>
                    <a:pt x="17836" y="35430"/>
                    <a:pt x="17560" y="35292"/>
                    <a:pt x="17283" y="35153"/>
                  </a:cubicBezTo>
                  <a:cubicBezTo>
                    <a:pt x="17283" y="35292"/>
                    <a:pt x="17110" y="35430"/>
                    <a:pt x="17110" y="35706"/>
                  </a:cubicBezTo>
                  <a:cubicBezTo>
                    <a:pt x="16972" y="35568"/>
                    <a:pt x="16834" y="35568"/>
                    <a:pt x="16695" y="35430"/>
                  </a:cubicBezTo>
                  <a:cubicBezTo>
                    <a:pt x="16695" y="35292"/>
                    <a:pt x="16834" y="35153"/>
                    <a:pt x="16834" y="35015"/>
                  </a:cubicBezTo>
                  <a:cubicBezTo>
                    <a:pt x="16557" y="34842"/>
                    <a:pt x="16246" y="34704"/>
                    <a:pt x="15970" y="34566"/>
                  </a:cubicBezTo>
                  <a:cubicBezTo>
                    <a:pt x="15970" y="34704"/>
                    <a:pt x="15970" y="35015"/>
                    <a:pt x="15831" y="35153"/>
                  </a:cubicBezTo>
                  <a:lnTo>
                    <a:pt x="15831" y="35015"/>
                  </a:lnTo>
                  <a:cubicBezTo>
                    <a:pt x="15244" y="34842"/>
                    <a:pt x="14829" y="34704"/>
                    <a:pt x="14380" y="34427"/>
                  </a:cubicBezTo>
                  <a:cubicBezTo>
                    <a:pt x="14518" y="34289"/>
                    <a:pt x="14518" y="34151"/>
                    <a:pt x="14691" y="33978"/>
                  </a:cubicBezTo>
                  <a:cubicBezTo>
                    <a:pt x="14380" y="33840"/>
                    <a:pt x="14103" y="33702"/>
                    <a:pt x="13827" y="33563"/>
                  </a:cubicBezTo>
                  <a:cubicBezTo>
                    <a:pt x="13827" y="33702"/>
                    <a:pt x="13654" y="33840"/>
                    <a:pt x="13654" y="34151"/>
                  </a:cubicBezTo>
                  <a:cubicBezTo>
                    <a:pt x="13515" y="33978"/>
                    <a:pt x="13377" y="33978"/>
                    <a:pt x="13377" y="33978"/>
                  </a:cubicBezTo>
                  <a:cubicBezTo>
                    <a:pt x="13377" y="33702"/>
                    <a:pt x="13515" y="33563"/>
                    <a:pt x="13515" y="33425"/>
                  </a:cubicBezTo>
                  <a:cubicBezTo>
                    <a:pt x="13515" y="33425"/>
                    <a:pt x="13377" y="33287"/>
                    <a:pt x="13239" y="33287"/>
                  </a:cubicBezTo>
                  <a:cubicBezTo>
                    <a:pt x="13101" y="33287"/>
                    <a:pt x="12962" y="33114"/>
                    <a:pt x="12790" y="32976"/>
                  </a:cubicBezTo>
                  <a:cubicBezTo>
                    <a:pt x="12651" y="33287"/>
                    <a:pt x="12651" y="33425"/>
                    <a:pt x="12513" y="33563"/>
                  </a:cubicBezTo>
                  <a:cubicBezTo>
                    <a:pt x="12375" y="33425"/>
                    <a:pt x="12098" y="33425"/>
                    <a:pt x="11925" y="33287"/>
                  </a:cubicBezTo>
                  <a:cubicBezTo>
                    <a:pt x="12098" y="33114"/>
                    <a:pt x="12098" y="32976"/>
                    <a:pt x="12237" y="32699"/>
                  </a:cubicBezTo>
                  <a:cubicBezTo>
                    <a:pt x="11925" y="32561"/>
                    <a:pt x="11649" y="32423"/>
                    <a:pt x="11372" y="32250"/>
                  </a:cubicBezTo>
                  <a:cubicBezTo>
                    <a:pt x="11372" y="32561"/>
                    <a:pt x="11234" y="32699"/>
                    <a:pt x="11234" y="32976"/>
                  </a:cubicBezTo>
                  <a:cubicBezTo>
                    <a:pt x="11061" y="32837"/>
                    <a:pt x="10785" y="32837"/>
                    <a:pt x="10647" y="32699"/>
                  </a:cubicBezTo>
                  <a:cubicBezTo>
                    <a:pt x="10647" y="32561"/>
                    <a:pt x="10785" y="32423"/>
                    <a:pt x="10785" y="32423"/>
                  </a:cubicBezTo>
                  <a:lnTo>
                    <a:pt x="10785" y="32112"/>
                  </a:lnTo>
                  <a:cubicBezTo>
                    <a:pt x="10647" y="31973"/>
                    <a:pt x="10370" y="31835"/>
                    <a:pt x="10059" y="31697"/>
                  </a:cubicBezTo>
                  <a:cubicBezTo>
                    <a:pt x="10059" y="31835"/>
                    <a:pt x="9921" y="32112"/>
                    <a:pt x="9921" y="32250"/>
                  </a:cubicBezTo>
                  <a:cubicBezTo>
                    <a:pt x="9644" y="32250"/>
                    <a:pt x="9506" y="32112"/>
                    <a:pt x="9195" y="31973"/>
                  </a:cubicBezTo>
                  <a:cubicBezTo>
                    <a:pt x="9333" y="31835"/>
                    <a:pt x="9333" y="31559"/>
                    <a:pt x="9506" y="31247"/>
                  </a:cubicBezTo>
                  <a:cubicBezTo>
                    <a:pt x="9333" y="31247"/>
                    <a:pt x="9057" y="31109"/>
                    <a:pt x="8918" y="30971"/>
                  </a:cubicBezTo>
                  <a:lnTo>
                    <a:pt x="8642" y="30971"/>
                  </a:lnTo>
                  <a:cubicBezTo>
                    <a:pt x="8642" y="31109"/>
                    <a:pt x="8469" y="31386"/>
                    <a:pt x="8469" y="31697"/>
                  </a:cubicBezTo>
                  <a:cubicBezTo>
                    <a:pt x="7916" y="31386"/>
                    <a:pt x="7328" y="31109"/>
                    <a:pt x="6914" y="30833"/>
                  </a:cubicBezTo>
                  <a:lnTo>
                    <a:pt x="7052" y="30694"/>
                  </a:lnTo>
                  <a:lnTo>
                    <a:pt x="7052" y="30245"/>
                  </a:lnTo>
                  <a:lnTo>
                    <a:pt x="7190" y="30107"/>
                  </a:lnTo>
                  <a:cubicBezTo>
                    <a:pt x="6914" y="29969"/>
                    <a:pt x="6602" y="29830"/>
                    <a:pt x="6326" y="29519"/>
                  </a:cubicBezTo>
                  <a:cubicBezTo>
                    <a:pt x="6049" y="29381"/>
                    <a:pt x="5738" y="29104"/>
                    <a:pt x="5462" y="28966"/>
                  </a:cubicBezTo>
                  <a:cubicBezTo>
                    <a:pt x="5462" y="29243"/>
                    <a:pt x="5324" y="29657"/>
                    <a:pt x="5185" y="29969"/>
                  </a:cubicBezTo>
                  <a:cubicBezTo>
                    <a:pt x="5012" y="29830"/>
                    <a:pt x="4736" y="29657"/>
                    <a:pt x="4598" y="29657"/>
                  </a:cubicBezTo>
                  <a:cubicBezTo>
                    <a:pt x="4598" y="29381"/>
                    <a:pt x="4736" y="29243"/>
                    <a:pt x="4736" y="29104"/>
                  </a:cubicBezTo>
                  <a:cubicBezTo>
                    <a:pt x="4874" y="28793"/>
                    <a:pt x="4874" y="28655"/>
                    <a:pt x="5012" y="28379"/>
                  </a:cubicBezTo>
                  <a:cubicBezTo>
                    <a:pt x="4736" y="28240"/>
                    <a:pt x="4598" y="27929"/>
                    <a:pt x="4321" y="27653"/>
                  </a:cubicBezTo>
                  <a:cubicBezTo>
                    <a:pt x="4148" y="28240"/>
                    <a:pt x="4010" y="28655"/>
                    <a:pt x="3872" y="29104"/>
                  </a:cubicBezTo>
                  <a:cubicBezTo>
                    <a:pt x="3595" y="29104"/>
                    <a:pt x="3457" y="28966"/>
                    <a:pt x="3284" y="28793"/>
                  </a:cubicBezTo>
                  <a:cubicBezTo>
                    <a:pt x="3457" y="28240"/>
                    <a:pt x="3595" y="27791"/>
                    <a:pt x="3872" y="27238"/>
                  </a:cubicBezTo>
                  <a:lnTo>
                    <a:pt x="3872" y="26927"/>
                  </a:lnTo>
                  <a:cubicBezTo>
                    <a:pt x="3734" y="26789"/>
                    <a:pt x="3734" y="26789"/>
                    <a:pt x="3595" y="26650"/>
                  </a:cubicBezTo>
                  <a:lnTo>
                    <a:pt x="3457" y="26650"/>
                  </a:lnTo>
                  <a:cubicBezTo>
                    <a:pt x="3284" y="26650"/>
                    <a:pt x="3146" y="26789"/>
                    <a:pt x="3008" y="26927"/>
                  </a:cubicBezTo>
                  <a:cubicBezTo>
                    <a:pt x="2869" y="27376"/>
                    <a:pt x="2731" y="27791"/>
                    <a:pt x="2420" y="28379"/>
                  </a:cubicBezTo>
                  <a:cubicBezTo>
                    <a:pt x="2282" y="28102"/>
                    <a:pt x="2005" y="27929"/>
                    <a:pt x="1729" y="27791"/>
                  </a:cubicBezTo>
                  <a:cubicBezTo>
                    <a:pt x="2005" y="26789"/>
                    <a:pt x="2282" y="25786"/>
                    <a:pt x="2869" y="24922"/>
                  </a:cubicBezTo>
                  <a:lnTo>
                    <a:pt x="3008" y="24784"/>
                  </a:lnTo>
                  <a:cubicBezTo>
                    <a:pt x="3008" y="24473"/>
                    <a:pt x="2869" y="24196"/>
                    <a:pt x="2869" y="24058"/>
                  </a:cubicBezTo>
                  <a:lnTo>
                    <a:pt x="2731" y="23920"/>
                  </a:lnTo>
                  <a:cubicBezTo>
                    <a:pt x="2593" y="23920"/>
                    <a:pt x="2420" y="24058"/>
                    <a:pt x="2282" y="24196"/>
                  </a:cubicBezTo>
                  <a:cubicBezTo>
                    <a:pt x="2005" y="24646"/>
                    <a:pt x="1729" y="25199"/>
                    <a:pt x="1418" y="25924"/>
                  </a:cubicBezTo>
                  <a:cubicBezTo>
                    <a:pt x="1279" y="26374"/>
                    <a:pt x="1141" y="26789"/>
                    <a:pt x="1003" y="27238"/>
                  </a:cubicBezTo>
                  <a:cubicBezTo>
                    <a:pt x="865" y="27238"/>
                    <a:pt x="692" y="27065"/>
                    <a:pt x="692" y="26927"/>
                  </a:cubicBezTo>
                  <a:cubicBezTo>
                    <a:pt x="692" y="26512"/>
                    <a:pt x="692" y="26201"/>
                    <a:pt x="865" y="25786"/>
                  </a:cubicBezTo>
                  <a:cubicBezTo>
                    <a:pt x="1279" y="22053"/>
                    <a:pt x="1867" y="18286"/>
                    <a:pt x="2593" y="14553"/>
                  </a:cubicBezTo>
                  <a:cubicBezTo>
                    <a:pt x="3008" y="12824"/>
                    <a:pt x="3284" y="10958"/>
                    <a:pt x="3734" y="9091"/>
                  </a:cubicBezTo>
                  <a:cubicBezTo>
                    <a:pt x="4010" y="8054"/>
                    <a:pt x="4148" y="7190"/>
                    <a:pt x="4321" y="6326"/>
                  </a:cubicBezTo>
                  <a:cubicBezTo>
                    <a:pt x="4598" y="5635"/>
                    <a:pt x="4598" y="4909"/>
                    <a:pt x="4736" y="4321"/>
                  </a:cubicBezTo>
                  <a:cubicBezTo>
                    <a:pt x="5012" y="3319"/>
                    <a:pt x="5185" y="2455"/>
                    <a:pt x="5600" y="1452"/>
                  </a:cubicBezTo>
                  <a:cubicBezTo>
                    <a:pt x="5738" y="1141"/>
                    <a:pt x="5877" y="865"/>
                    <a:pt x="6049" y="450"/>
                  </a:cubicBezTo>
                  <a:cubicBezTo>
                    <a:pt x="6464" y="727"/>
                    <a:pt x="6741" y="865"/>
                    <a:pt x="7052" y="1141"/>
                  </a:cubicBezTo>
                  <a:cubicBezTo>
                    <a:pt x="7328" y="1314"/>
                    <a:pt x="7467" y="1452"/>
                    <a:pt x="7605" y="1591"/>
                  </a:cubicBezTo>
                  <a:cubicBezTo>
                    <a:pt x="7605" y="1141"/>
                    <a:pt x="7328" y="727"/>
                    <a:pt x="6914" y="139"/>
                  </a:cubicBezTo>
                  <a:lnTo>
                    <a:pt x="6741" y="139"/>
                  </a:lnTo>
                  <a:cubicBezTo>
                    <a:pt x="6602" y="139"/>
                    <a:pt x="6464" y="139"/>
                    <a:pt x="6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6784358" y="4513161"/>
              <a:ext cx="35168" cy="37975"/>
            </a:xfrm>
            <a:custGeom>
              <a:avLst/>
              <a:gdLst/>
              <a:ahLst/>
              <a:cxnLst/>
              <a:rect l="l" t="t" r="r" b="b"/>
              <a:pathLst>
                <a:path w="1729" h="1867" extrusionOk="0">
                  <a:moveTo>
                    <a:pt x="1" y="0"/>
                  </a:moveTo>
                  <a:cubicBezTo>
                    <a:pt x="415" y="553"/>
                    <a:pt x="727" y="1141"/>
                    <a:pt x="1141" y="1729"/>
                  </a:cubicBezTo>
                  <a:cubicBezTo>
                    <a:pt x="865" y="1590"/>
                    <a:pt x="588" y="1590"/>
                    <a:pt x="277" y="1418"/>
                  </a:cubicBezTo>
                  <a:lnTo>
                    <a:pt x="277" y="1418"/>
                  </a:lnTo>
                  <a:cubicBezTo>
                    <a:pt x="415" y="1590"/>
                    <a:pt x="588" y="1590"/>
                    <a:pt x="727" y="1729"/>
                  </a:cubicBezTo>
                  <a:lnTo>
                    <a:pt x="1003" y="1729"/>
                  </a:lnTo>
                  <a:cubicBezTo>
                    <a:pt x="1141" y="1729"/>
                    <a:pt x="1141" y="1867"/>
                    <a:pt x="1280" y="1867"/>
                  </a:cubicBezTo>
                  <a:cubicBezTo>
                    <a:pt x="1452" y="1867"/>
                    <a:pt x="1452" y="1729"/>
                    <a:pt x="1591" y="1729"/>
                  </a:cubicBezTo>
                  <a:cubicBezTo>
                    <a:pt x="1729" y="1590"/>
                    <a:pt x="1729" y="1141"/>
                    <a:pt x="1591" y="1003"/>
                  </a:cubicBezTo>
                  <a:cubicBezTo>
                    <a:pt x="1280" y="865"/>
                    <a:pt x="1003" y="726"/>
                    <a:pt x="865" y="415"/>
                  </a:cubicBezTo>
                  <a:cubicBezTo>
                    <a:pt x="865" y="277"/>
                    <a:pt x="727" y="139"/>
                    <a:pt x="727" y="139"/>
                  </a:cubicBezTo>
                  <a:cubicBezTo>
                    <a:pt x="588" y="0"/>
                    <a:pt x="415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6183972" y="3695528"/>
              <a:ext cx="52742" cy="59067"/>
            </a:xfrm>
            <a:custGeom>
              <a:avLst/>
              <a:gdLst/>
              <a:ahLst/>
              <a:cxnLst/>
              <a:rect l="l" t="t" r="r" b="b"/>
              <a:pathLst>
                <a:path w="2593" h="2904" extrusionOk="0">
                  <a:moveTo>
                    <a:pt x="0" y="0"/>
                  </a:moveTo>
                  <a:cubicBezTo>
                    <a:pt x="553" y="450"/>
                    <a:pt x="1002" y="1003"/>
                    <a:pt x="1417" y="1590"/>
                  </a:cubicBezTo>
                  <a:cubicBezTo>
                    <a:pt x="1728" y="2040"/>
                    <a:pt x="2143" y="2454"/>
                    <a:pt x="2454" y="2904"/>
                  </a:cubicBezTo>
                  <a:cubicBezTo>
                    <a:pt x="2592" y="2731"/>
                    <a:pt x="2592" y="2454"/>
                    <a:pt x="2592" y="2316"/>
                  </a:cubicBezTo>
                  <a:cubicBezTo>
                    <a:pt x="2281" y="1729"/>
                    <a:pt x="1867" y="1003"/>
                    <a:pt x="1279" y="450"/>
                  </a:cubicBezTo>
                  <a:cubicBezTo>
                    <a:pt x="1279" y="311"/>
                    <a:pt x="1141" y="139"/>
                    <a:pt x="1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6139672" y="3792548"/>
              <a:ext cx="49935" cy="17594"/>
            </a:xfrm>
            <a:custGeom>
              <a:avLst/>
              <a:gdLst/>
              <a:ahLst/>
              <a:cxnLst/>
              <a:rect l="l" t="t" r="r" b="b"/>
              <a:pathLst>
                <a:path w="2455" h="865" extrusionOk="0">
                  <a:moveTo>
                    <a:pt x="2455" y="0"/>
                  </a:moveTo>
                  <a:cubicBezTo>
                    <a:pt x="2178" y="277"/>
                    <a:pt x="1867" y="553"/>
                    <a:pt x="1452" y="553"/>
                  </a:cubicBezTo>
                  <a:cubicBezTo>
                    <a:pt x="1276" y="605"/>
                    <a:pt x="1116" y="626"/>
                    <a:pt x="966" y="626"/>
                  </a:cubicBezTo>
                  <a:cubicBezTo>
                    <a:pt x="613" y="626"/>
                    <a:pt x="315" y="512"/>
                    <a:pt x="0" y="415"/>
                  </a:cubicBezTo>
                  <a:lnTo>
                    <a:pt x="0" y="415"/>
                  </a:lnTo>
                  <a:cubicBezTo>
                    <a:pt x="312" y="553"/>
                    <a:pt x="450" y="726"/>
                    <a:pt x="726" y="726"/>
                  </a:cubicBezTo>
                  <a:cubicBezTo>
                    <a:pt x="865" y="864"/>
                    <a:pt x="1003" y="864"/>
                    <a:pt x="1176" y="864"/>
                  </a:cubicBezTo>
                  <a:lnTo>
                    <a:pt x="1314" y="864"/>
                  </a:lnTo>
                  <a:cubicBezTo>
                    <a:pt x="1452" y="864"/>
                    <a:pt x="1590" y="864"/>
                    <a:pt x="1729" y="726"/>
                  </a:cubicBezTo>
                  <a:cubicBezTo>
                    <a:pt x="1867" y="726"/>
                    <a:pt x="2040" y="553"/>
                    <a:pt x="2040" y="553"/>
                  </a:cubicBezTo>
                  <a:cubicBezTo>
                    <a:pt x="2178" y="415"/>
                    <a:pt x="2178" y="415"/>
                    <a:pt x="2316" y="277"/>
                  </a:cubicBezTo>
                  <a:lnTo>
                    <a:pt x="2455" y="139"/>
                  </a:lnTo>
                  <a:lnTo>
                    <a:pt x="24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6131231" y="3748248"/>
              <a:ext cx="64010" cy="57033"/>
            </a:xfrm>
            <a:custGeom>
              <a:avLst/>
              <a:gdLst/>
              <a:ahLst/>
              <a:cxnLst/>
              <a:rect l="l" t="t" r="r" b="b"/>
              <a:pathLst>
                <a:path w="3147" h="2804" extrusionOk="0">
                  <a:moveTo>
                    <a:pt x="475" y="950"/>
                  </a:moveTo>
                  <a:lnTo>
                    <a:pt x="415" y="1003"/>
                  </a:lnTo>
                  <a:cubicBezTo>
                    <a:pt x="415" y="1007"/>
                    <a:pt x="415" y="1011"/>
                    <a:pt x="415" y="1015"/>
                  </a:cubicBezTo>
                  <a:lnTo>
                    <a:pt x="415" y="1015"/>
                  </a:lnTo>
                  <a:lnTo>
                    <a:pt x="475" y="950"/>
                  </a:lnTo>
                  <a:close/>
                  <a:moveTo>
                    <a:pt x="2005" y="1"/>
                  </a:moveTo>
                  <a:cubicBezTo>
                    <a:pt x="1591" y="1"/>
                    <a:pt x="1280" y="139"/>
                    <a:pt x="865" y="450"/>
                  </a:cubicBezTo>
                  <a:cubicBezTo>
                    <a:pt x="727" y="588"/>
                    <a:pt x="727" y="727"/>
                    <a:pt x="554" y="865"/>
                  </a:cubicBezTo>
                  <a:lnTo>
                    <a:pt x="475" y="950"/>
                  </a:lnTo>
                  <a:lnTo>
                    <a:pt x="475" y="950"/>
                  </a:lnTo>
                  <a:lnTo>
                    <a:pt x="727" y="727"/>
                  </a:lnTo>
                  <a:cubicBezTo>
                    <a:pt x="865" y="588"/>
                    <a:pt x="1003" y="450"/>
                    <a:pt x="1141" y="450"/>
                  </a:cubicBezTo>
                  <a:cubicBezTo>
                    <a:pt x="1280" y="312"/>
                    <a:pt x="1418" y="312"/>
                    <a:pt x="1591" y="312"/>
                  </a:cubicBezTo>
                  <a:cubicBezTo>
                    <a:pt x="1729" y="312"/>
                    <a:pt x="1729" y="139"/>
                    <a:pt x="1867" y="139"/>
                  </a:cubicBezTo>
                  <a:cubicBezTo>
                    <a:pt x="2005" y="139"/>
                    <a:pt x="2005" y="312"/>
                    <a:pt x="2144" y="312"/>
                  </a:cubicBezTo>
                  <a:lnTo>
                    <a:pt x="2455" y="312"/>
                  </a:lnTo>
                  <a:cubicBezTo>
                    <a:pt x="2455" y="450"/>
                    <a:pt x="2593" y="450"/>
                    <a:pt x="2593" y="588"/>
                  </a:cubicBezTo>
                  <a:lnTo>
                    <a:pt x="2731" y="727"/>
                  </a:lnTo>
                  <a:lnTo>
                    <a:pt x="2731" y="865"/>
                  </a:lnTo>
                  <a:cubicBezTo>
                    <a:pt x="2731" y="865"/>
                    <a:pt x="2870" y="865"/>
                    <a:pt x="2870" y="1003"/>
                  </a:cubicBezTo>
                  <a:lnTo>
                    <a:pt x="2870" y="1176"/>
                  </a:lnTo>
                  <a:cubicBezTo>
                    <a:pt x="2870" y="1314"/>
                    <a:pt x="2870" y="1452"/>
                    <a:pt x="2731" y="1591"/>
                  </a:cubicBezTo>
                  <a:cubicBezTo>
                    <a:pt x="2731" y="1729"/>
                    <a:pt x="2731" y="1867"/>
                    <a:pt x="2593" y="2040"/>
                  </a:cubicBezTo>
                  <a:cubicBezTo>
                    <a:pt x="2455" y="2178"/>
                    <a:pt x="2455" y="2178"/>
                    <a:pt x="2282" y="2317"/>
                  </a:cubicBezTo>
                  <a:cubicBezTo>
                    <a:pt x="2144" y="2455"/>
                    <a:pt x="2144" y="2455"/>
                    <a:pt x="2005" y="2593"/>
                  </a:cubicBezTo>
                  <a:lnTo>
                    <a:pt x="1729" y="2593"/>
                  </a:lnTo>
                  <a:cubicBezTo>
                    <a:pt x="1591" y="2731"/>
                    <a:pt x="1418" y="2731"/>
                    <a:pt x="1418" y="2731"/>
                  </a:cubicBezTo>
                  <a:cubicBezTo>
                    <a:pt x="1280" y="2731"/>
                    <a:pt x="1141" y="2731"/>
                    <a:pt x="1141" y="2593"/>
                  </a:cubicBezTo>
                  <a:lnTo>
                    <a:pt x="865" y="2593"/>
                  </a:lnTo>
                  <a:lnTo>
                    <a:pt x="554" y="2317"/>
                  </a:lnTo>
                  <a:cubicBezTo>
                    <a:pt x="554" y="2178"/>
                    <a:pt x="415" y="2178"/>
                    <a:pt x="415" y="2040"/>
                  </a:cubicBezTo>
                  <a:lnTo>
                    <a:pt x="277" y="1867"/>
                  </a:lnTo>
                  <a:lnTo>
                    <a:pt x="277" y="1591"/>
                  </a:lnTo>
                  <a:lnTo>
                    <a:pt x="277" y="1314"/>
                  </a:lnTo>
                  <a:cubicBezTo>
                    <a:pt x="412" y="1179"/>
                    <a:pt x="415" y="1176"/>
                    <a:pt x="415" y="1015"/>
                  </a:cubicBezTo>
                  <a:lnTo>
                    <a:pt x="415" y="1015"/>
                  </a:lnTo>
                  <a:lnTo>
                    <a:pt x="139" y="1314"/>
                  </a:lnTo>
                  <a:cubicBezTo>
                    <a:pt x="139" y="1314"/>
                    <a:pt x="139" y="1452"/>
                    <a:pt x="1" y="1591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178"/>
                    <a:pt x="139" y="2317"/>
                    <a:pt x="277" y="2455"/>
                  </a:cubicBezTo>
                  <a:lnTo>
                    <a:pt x="415" y="2593"/>
                  </a:lnTo>
                  <a:cubicBezTo>
                    <a:pt x="730" y="2690"/>
                    <a:pt x="1028" y="2804"/>
                    <a:pt x="1381" y="2804"/>
                  </a:cubicBezTo>
                  <a:cubicBezTo>
                    <a:pt x="1531" y="2804"/>
                    <a:pt x="1691" y="2783"/>
                    <a:pt x="1867" y="2731"/>
                  </a:cubicBezTo>
                  <a:cubicBezTo>
                    <a:pt x="2282" y="2731"/>
                    <a:pt x="2593" y="2455"/>
                    <a:pt x="2870" y="2178"/>
                  </a:cubicBezTo>
                  <a:cubicBezTo>
                    <a:pt x="2870" y="2040"/>
                    <a:pt x="3008" y="2040"/>
                    <a:pt x="3008" y="1867"/>
                  </a:cubicBezTo>
                  <a:lnTo>
                    <a:pt x="3008" y="1591"/>
                  </a:lnTo>
                  <a:lnTo>
                    <a:pt x="3008" y="1452"/>
                  </a:lnTo>
                  <a:lnTo>
                    <a:pt x="3008" y="1314"/>
                  </a:lnTo>
                  <a:cubicBezTo>
                    <a:pt x="3146" y="1314"/>
                    <a:pt x="3146" y="1176"/>
                    <a:pt x="3146" y="1176"/>
                  </a:cubicBezTo>
                  <a:cubicBezTo>
                    <a:pt x="3146" y="1003"/>
                    <a:pt x="3146" y="865"/>
                    <a:pt x="3008" y="727"/>
                  </a:cubicBezTo>
                  <a:cubicBezTo>
                    <a:pt x="3008" y="588"/>
                    <a:pt x="3008" y="588"/>
                    <a:pt x="2870" y="450"/>
                  </a:cubicBezTo>
                  <a:cubicBezTo>
                    <a:pt x="2870" y="450"/>
                    <a:pt x="2870" y="312"/>
                    <a:pt x="2731" y="312"/>
                  </a:cubicBezTo>
                  <a:cubicBezTo>
                    <a:pt x="2593" y="139"/>
                    <a:pt x="2282" y="139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6122099" y="3777781"/>
              <a:ext cx="85082" cy="43609"/>
            </a:xfrm>
            <a:custGeom>
              <a:avLst/>
              <a:gdLst/>
              <a:ahLst/>
              <a:cxnLst/>
              <a:rect l="l" t="t" r="r" b="b"/>
              <a:pathLst>
                <a:path w="4183" h="2144" extrusionOk="0">
                  <a:moveTo>
                    <a:pt x="4183" y="0"/>
                  </a:moveTo>
                  <a:cubicBezTo>
                    <a:pt x="3906" y="139"/>
                    <a:pt x="3595" y="415"/>
                    <a:pt x="3457" y="588"/>
                  </a:cubicBezTo>
                  <a:lnTo>
                    <a:pt x="3319" y="726"/>
                  </a:lnTo>
                  <a:lnTo>
                    <a:pt x="3319" y="865"/>
                  </a:lnTo>
                  <a:lnTo>
                    <a:pt x="3180" y="1003"/>
                  </a:lnTo>
                  <a:cubicBezTo>
                    <a:pt x="3042" y="1141"/>
                    <a:pt x="3042" y="1141"/>
                    <a:pt x="2904" y="1279"/>
                  </a:cubicBezTo>
                  <a:cubicBezTo>
                    <a:pt x="2904" y="1279"/>
                    <a:pt x="2731" y="1452"/>
                    <a:pt x="2593" y="1452"/>
                  </a:cubicBezTo>
                  <a:cubicBezTo>
                    <a:pt x="2454" y="1590"/>
                    <a:pt x="2316" y="1590"/>
                    <a:pt x="2178" y="1590"/>
                  </a:cubicBezTo>
                  <a:lnTo>
                    <a:pt x="2040" y="1590"/>
                  </a:lnTo>
                  <a:cubicBezTo>
                    <a:pt x="1867" y="1590"/>
                    <a:pt x="1729" y="1590"/>
                    <a:pt x="1590" y="1452"/>
                  </a:cubicBezTo>
                  <a:cubicBezTo>
                    <a:pt x="1314" y="1452"/>
                    <a:pt x="1176" y="1279"/>
                    <a:pt x="864" y="1141"/>
                  </a:cubicBezTo>
                  <a:lnTo>
                    <a:pt x="726" y="1003"/>
                  </a:lnTo>
                  <a:cubicBezTo>
                    <a:pt x="450" y="865"/>
                    <a:pt x="311" y="588"/>
                    <a:pt x="139" y="277"/>
                  </a:cubicBezTo>
                  <a:cubicBezTo>
                    <a:pt x="139" y="588"/>
                    <a:pt x="0" y="726"/>
                    <a:pt x="0" y="865"/>
                  </a:cubicBezTo>
                  <a:cubicBezTo>
                    <a:pt x="0" y="1003"/>
                    <a:pt x="139" y="1141"/>
                    <a:pt x="311" y="1279"/>
                  </a:cubicBezTo>
                  <a:cubicBezTo>
                    <a:pt x="450" y="1590"/>
                    <a:pt x="726" y="1729"/>
                    <a:pt x="1003" y="1867"/>
                  </a:cubicBezTo>
                  <a:cubicBezTo>
                    <a:pt x="1314" y="2005"/>
                    <a:pt x="1452" y="2143"/>
                    <a:pt x="1729" y="2143"/>
                  </a:cubicBezTo>
                  <a:cubicBezTo>
                    <a:pt x="2040" y="2143"/>
                    <a:pt x="2316" y="2005"/>
                    <a:pt x="2593" y="2005"/>
                  </a:cubicBezTo>
                  <a:cubicBezTo>
                    <a:pt x="2904" y="1867"/>
                    <a:pt x="3180" y="1729"/>
                    <a:pt x="3319" y="1590"/>
                  </a:cubicBezTo>
                  <a:cubicBezTo>
                    <a:pt x="3595" y="1279"/>
                    <a:pt x="3768" y="1141"/>
                    <a:pt x="3906" y="865"/>
                  </a:cubicBezTo>
                  <a:cubicBezTo>
                    <a:pt x="3906" y="726"/>
                    <a:pt x="4044" y="588"/>
                    <a:pt x="4044" y="415"/>
                  </a:cubicBezTo>
                  <a:cubicBezTo>
                    <a:pt x="4044" y="277"/>
                    <a:pt x="4183" y="139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6116465" y="3733482"/>
              <a:ext cx="90716" cy="64702"/>
            </a:xfrm>
            <a:custGeom>
              <a:avLst/>
              <a:gdLst/>
              <a:ahLst/>
              <a:cxnLst/>
              <a:rect l="l" t="t" r="r" b="b"/>
              <a:pathLst>
                <a:path w="4460" h="3181" extrusionOk="0">
                  <a:moveTo>
                    <a:pt x="2593" y="1"/>
                  </a:moveTo>
                  <a:cubicBezTo>
                    <a:pt x="2144" y="1"/>
                    <a:pt x="1729" y="174"/>
                    <a:pt x="1453" y="450"/>
                  </a:cubicBezTo>
                  <a:cubicBezTo>
                    <a:pt x="588" y="865"/>
                    <a:pt x="1" y="1729"/>
                    <a:pt x="139" y="2766"/>
                  </a:cubicBezTo>
                  <a:cubicBezTo>
                    <a:pt x="277" y="2904"/>
                    <a:pt x="277" y="2904"/>
                    <a:pt x="277" y="3043"/>
                  </a:cubicBezTo>
                  <a:cubicBezTo>
                    <a:pt x="277" y="2904"/>
                    <a:pt x="416" y="2766"/>
                    <a:pt x="416" y="2455"/>
                  </a:cubicBezTo>
                  <a:cubicBezTo>
                    <a:pt x="588" y="2766"/>
                    <a:pt x="727" y="3043"/>
                    <a:pt x="1003" y="3181"/>
                  </a:cubicBezTo>
                  <a:cubicBezTo>
                    <a:pt x="865" y="3043"/>
                    <a:pt x="865" y="2904"/>
                    <a:pt x="727" y="2593"/>
                  </a:cubicBezTo>
                  <a:lnTo>
                    <a:pt x="727" y="2455"/>
                  </a:lnTo>
                  <a:lnTo>
                    <a:pt x="727" y="2317"/>
                  </a:lnTo>
                  <a:cubicBezTo>
                    <a:pt x="865" y="2178"/>
                    <a:pt x="865" y="2040"/>
                    <a:pt x="865" y="2040"/>
                  </a:cubicBezTo>
                  <a:lnTo>
                    <a:pt x="1280" y="1591"/>
                  </a:lnTo>
                  <a:cubicBezTo>
                    <a:pt x="1453" y="1453"/>
                    <a:pt x="1453" y="1314"/>
                    <a:pt x="1591" y="1176"/>
                  </a:cubicBezTo>
                  <a:cubicBezTo>
                    <a:pt x="2006" y="865"/>
                    <a:pt x="2317" y="727"/>
                    <a:pt x="2731" y="727"/>
                  </a:cubicBezTo>
                  <a:lnTo>
                    <a:pt x="2870" y="727"/>
                  </a:lnTo>
                  <a:cubicBezTo>
                    <a:pt x="3008" y="865"/>
                    <a:pt x="3319" y="865"/>
                    <a:pt x="3457" y="1038"/>
                  </a:cubicBezTo>
                  <a:cubicBezTo>
                    <a:pt x="3596" y="1038"/>
                    <a:pt x="3596" y="1176"/>
                    <a:pt x="3596" y="1176"/>
                  </a:cubicBezTo>
                  <a:cubicBezTo>
                    <a:pt x="3734" y="1314"/>
                    <a:pt x="3734" y="1314"/>
                    <a:pt x="3734" y="1453"/>
                  </a:cubicBezTo>
                  <a:cubicBezTo>
                    <a:pt x="3872" y="1591"/>
                    <a:pt x="3872" y="1729"/>
                    <a:pt x="3872" y="1902"/>
                  </a:cubicBezTo>
                  <a:cubicBezTo>
                    <a:pt x="3872" y="1902"/>
                    <a:pt x="3872" y="2040"/>
                    <a:pt x="3734" y="2040"/>
                  </a:cubicBezTo>
                  <a:lnTo>
                    <a:pt x="3734" y="2178"/>
                  </a:lnTo>
                  <a:lnTo>
                    <a:pt x="3734" y="2317"/>
                  </a:lnTo>
                  <a:lnTo>
                    <a:pt x="3734" y="2593"/>
                  </a:lnTo>
                  <a:cubicBezTo>
                    <a:pt x="3734" y="2766"/>
                    <a:pt x="3596" y="2766"/>
                    <a:pt x="3596" y="2904"/>
                  </a:cubicBezTo>
                  <a:lnTo>
                    <a:pt x="3734" y="2766"/>
                  </a:lnTo>
                  <a:cubicBezTo>
                    <a:pt x="3872" y="2593"/>
                    <a:pt x="4183" y="2317"/>
                    <a:pt x="4460" y="2178"/>
                  </a:cubicBezTo>
                  <a:lnTo>
                    <a:pt x="4460" y="2040"/>
                  </a:lnTo>
                  <a:cubicBezTo>
                    <a:pt x="4460" y="1729"/>
                    <a:pt x="4460" y="1314"/>
                    <a:pt x="4183" y="1038"/>
                  </a:cubicBezTo>
                  <a:lnTo>
                    <a:pt x="4183" y="865"/>
                  </a:lnTo>
                  <a:cubicBezTo>
                    <a:pt x="4045" y="727"/>
                    <a:pt x="3872" y="450"/>
                    <a:pt x="3596" y="312"/>
                  </a:cubicBezTo>
                  <a:cubicBezTo>
                    <a:pt x="3319" y="174"/>
                    <a:pt x="3181" y="174"/>
                    <a:pt x="2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6845519" y="3235730"/>
              <a:ext cx="56281" cy="55569"/>
            </a:xfrm>
            <a:custGeom>
              <a:avLst/>
              <a:gdLst/>
              <a:ahLst/>
              <a:cxnLst/>
              <a:rect l="l" t="t" r="r" b="b"/>
              <a:pathLst>
                <a:path w="2767" h="2732" extrusionOk="0">
                  <a:moveTo>
                    <a:pt x="1" y="1"/>
                  </a:moveTo>
                  <a:cubicBezTo>
                    <a:pt x="312" y="277"/>
                    <a:pt x="727" y="588"/>
                    <a:pt x="1038" y="1003"/>
                  </a:cubicBezTo>
                  <a:cubicBezTo>
                    <a:pt x="1591" y="1591"/>
                    <a:pt x="2178" y="2178"/>
                    <a:pt x="2766" y="2731"/>
                  </a:cubicBezTo>
                  <a:cubicBezTo>
                    <a:pt x="2040" y="1729"/>
                    <a:pt x="1176" y="865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6385741" y="320339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6919352" y="383332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6151632" y="3145036"/>
              <a:ext cx="808515" cy="711514"/>
            </a:xfrm>
            <a:custGeom>
              <a:avLst/>
              <a:gdLst/>
              <a:ahLst/>
              <a:cxnLst/>
              <a:rect l="l" t="t" r="r" b="b"/>
              <a:pathLst>
                <a:path w="39750" h="34981" extrusionOk="0">
                  <a:moveTo>
                    <a:pt x="38436" y="11373"/>
                  </a:moveTo>
                  <a:cubicBezTo>
                    <a:pt x="38347" y="11462"/>
                    <a:pt x="38258" y="11551"/>
                    <a:pt x="38169" y="11649"/>
                  </a:cubicBezTo>
                  <a:lnTo>
                    <a:pt x="38169" y="11649"/>
                  </a:lnTo>
                  <a:cubicBezTo>
                    <a:pt x="38298" y="11643"/>
                    <a:pt x="38301" y="11511"/>
                    <a:pt x="38436" y="11511"/>
                  </a:cubicBezTo>
                  <a:lnTo>
                    <a:pt x="38436" y="11373"/>
                  </a:lnTo>
                  <a:close/>
                  <a:moveTo>
                    <a:pt x="38169" y="11649"/>
                  </a:moveTo>
                  <a:cubicBezTo>
                    <a:pt x="38166" y="11649"/>
                    <a:pt x="38163" y="11649"/>
                    <a:pt x="38160" y="11649"/>
                  </a:cubicBezTo>
                  <a:cubicBezTo>
                    <a:pt x="38086" y="11741"/>
                    <a:pt x="38052" y="11784"/>
                    <a:pt x="38015" y="11826"/>
                  </a:cubicBezTo>
                  <a:lnTo>
                    <a:pt x="38015" y="11826"/>
                  </a:lnTo>
                  <a:cubicBezTo>
                    <a:pt x="38017" y="11824"/>
                    <a:pt x="38019" y="11823"/>
                    <a:pt x="38022" y="11822"/>
                  </a:cubicBezTo>
                  <a:cubicBezTo>
                    <a:pt x="38071" y="11761"/>
                    <a:pt x="38120" y="11703"/>
                    <a:pt x="38169" y="11649"/>
                  </a:cubicBezTo>
                  <a:close/>
                  <a:moveTo>
                    <a:pt x="20601" y="6776"/>
                  </a:moveTo>
                  <a:cubicBezTo>
                    <a:pt x="21603" y="6776"/>
                    <a:pt x="22744" y="6914"/>
                    <a:pt x="23746" y="7190"/>
                  </a:cubicBezTo>
                  <a:cubicBezTo>
                    <a:pt x="26062" y="7778"/>
                    <a:pt x="28240" y="8780"/>
                    <a:pt x="29968" y="10509"/>
                  </a:cubicBezTo>
                  <a:cubicBezTo>
                    <a:pt x="31696" y="12099"/>
                    <a:pt x="32975" y="14103"/>
                    <a:pt x="33701" y="16419"/>
                  </a:cubicBezTo>
                  <a:cubicBezTo>
                    <a:pt x="33978" y="17560"/>
                    <a:pt x="34289" y="18735"/>
                    <a:pt x="34289" y="20014"/>
                  </a:cubicBezTo>
                  <a:cubicBezTo>
                    <a:pt x="34289" y="21328"/>
                    <a:pt x="34116" y="22606"/>
                    <a:pt x="33839" y="23920"/>
                  </a:cubicBezTo>
                  <a:cubicBezTo>
                    <a:pt x="33701" y="24335"/>
                    <a:pt x="33252" y="24784"/>
                    <a:pt x="32837" y="25061"/>
                  </a:cubicBezTo>
                  <a:cubicBezTo>
                    <a:pt x="32612" y="25130"/>
                    <a:pt x="32362" y="25164"/>
                    <a:pt x="32111" y="25164"/>
                  </a:cubicBezTo>
                  <a:cubicBezTo>
                    <a:pt x="31860" y="25164"/>
                    <a:pt x="31610" y="25130"/>
                    <a:pt x="31385" y="25061"/>
                  </a:cubicBezTo>
                  <a:cubicBezTo>
                    <a:pt x="30832" y="24922"/>
                    <a:pt x="30521" y="24611"/>
                    <a:pt x="30245" y="24196"/>
                  </a:cubicBezTo>
                  <a:lnTo>
                    <a:pt x="30245" y="23920"/>
                  </a:lnTo>
                  <a:cubicBezTo>
                    <a:pt x="28931" y="22745"/>
                    <a:pt x="27652" y="21742"/>
                    <a:pt x="26339" y="20602"/>
                  </a:cubicBezTo>
                  <a:cubicBezTo>
                    <a:pt x="25060" y="19426"/>
                    <a:pt x="23746" y="18286"/>
                    <a:pt x="22467" y="17145"/>
                  </a:cubicBezTo>
                  <a:cubicBezTo>
                    <a:pt x="20463" y="15106"/>
                    <a:pt x="18423" y="13101"/>
                    <a:pt x="16280" y="11235"/>
                  </a:cubicBezTo>
                  <a:cubicBezTo>
                    <a:pt x="15969" y="11235"/>
                    <a:pt x="15693" y="11096"/>
                    <a:pt x="15554" y="10958"/>
                  </a:cubicBezTo>
                  <a:cubicBezTo>
                    <a:pt x="15105" y="10785"/>
                    <a:pt x="14829" y="10370"/>
                    <a:pt x="14690" y="10094"/>
                  </a:cubicBezTo>
                  <a:cubicBezTo>
                    <a:pt x="14552" y="9921"/>
                    <a:pt x="14552" y="9645"/>
                    <a:pt x="14690" y="9506"/>
                  </a:cubicBezTo>
                  <a:cubicBezTo>
                    <a:pt x="14690" y="9057"/>
                    <a:pt x="14690" y="8642"/>
                    <a:pt x="14967" y="8366"/>
                  </a:cubicBezTo>
                  <a:cubicBezTo>
                    <a:pt x="15278" y="7916"/>
                    <a:pt x="15693" y="7640"/>
                    <a:pt x="16142" y="7501"/>
                  </a:cubicBezTo>
                  <a:cubicBezTo>
                    <a:pt x="17559" y="7052"/>
                    <a:pt x="19011" y="6776"/>
                    <a:pt x="20601" y="6776"/>
                  </a:cubicBezTo>
                  <a:close/>
                  <a:moveTo>
                    <a:pt x="21016" y="1"/>
                  </a:moveTo>
                  <a:lnTo>
                    <a:pt x="21016" y="588"/>
                  </a:lnTo>
                  <a:cubicBezTo>
                    <a:pt x="21016" y="727"/>
                    <a:pt x="20877" y="1003"/>
                    <a:pt x="20601" y="1003"/>
                  </a:cubicBezTo>
                  <a:cubicBezTo>
                    <a:pt x="20290" y="1003"/>
                    <a:pt x="20152" y="727"/>
                    <a:pt x="20152" y="588"/>
                  </a:cubicBezTo>
                  <a:lnTo>
                    <a:pt x="20152" y="139"/>
                  </a:lnTo>
                  <a:lnTo>
                    <a:pt x="19598" y="139"/>
                  </a:lnTo>
                  <a:lnTo>
                    <a:pt x="19598" y="865"/>
                  </a:lnTo>
                  <a:cubicBezTo>
                    <a:pt x="19598" y="1142"/>
                    <a:pt x="19426" y="1280"/>
                    <a:pt x="19149" y="1280"/>
                  </a:cubicBezTo>
                  <a:cubicBezTo>
                    <a:pt x="18873" y="1280"/>
                    <a:pt x="18734" y="1142"/>
                    <a:pt x="18734" y="865"/>
                  </a:cubicBezTo>
                  <a:lnTo>
                    <a:pt x="18734" y="277"/>
                  </a:lnTo>
                  <a:lnTo>
                    <a:pt x="18423" y="277"/>
                  </a:lnTo>
                  <a:lnTo>
                    <a:pt x="18423" y="588"/>
                  </a:lnTo>
                  <a:lnTo>
                    <a:pt x="18423" y="1003"/>
                  </a:lnTo>
                  <a:cubicBezTo>
                    <a:pt x="18562" y="1003"/>
                    <a:pt x="18562" y="1142"/>
                    <a:pt x="18562" y="1280"/>
                  </a:cubicBezTo>
                  <a:lnTo>
                    <a:pt x="18562" y="1591"/>
                  </a:lnTo>
                  <a:cubicBezTo>
                    <a:pt x="18423" y="1729"/>
                    <a:pt x="18285" y="1729"/>
                    <a:pt x="18285" y="1867"/>
                  </a:cubicBezTo>
                  <a:cubicBezTo>
                    <a:pt x="18147" y="1867"/>
                    <a:pt x="18009" y="1867"/>
                    <a:pt x="17870" y="1729"/>
                  </a:cubicBezTo>
                  <a:cubicBezTo>
                    <a:pt x="17870" y="1729"/>
                    <a:pt x="17697" y="1591"/>
                    <a:pt x="17697" y="1453"/>
                  </a:cubicBezTo>
                  <a:cubicBezTo>
                    <a:pt x="17697" y="1142"/>
                    <a:pt x="17559" y="865"/>
                    <a:pt x="17559" y="588"/>
                  </a:cubicBezTo>
                  <a:lnTo>
                    <a:pt x="17559" y="416"/>
                  </a:lnTo>
                  <a:cubicBezTo>
                    <a:pt x="17421" y="416"/>
                    <a:pt x="17283" y="588"/>
                    <a:pt x="17283" y="588"/>
                  </a:cubicBezTo>
                  <a:cubicBezTo>
                    <a:pt x="17006" y="588"/>
                    <a:pt x="16833" y="588"/>
                    <a:pt x="16695" y="727"/>
                  </a:cubicBezTo>
                  <a:cubicBezTo>
                    <a:pt x="16695" y="1003"/>
                    <a:pt x="16695" y="1280"/>
                    <a:pt x="16833" y="1729"/>
                  </a:cubicBezTo>
                  <a:cubicBezTo>
                    <a:pt x="16833" y="2144"/>
                    <a:pt x="17006" y="2593"/>
                    <a:pt x="17006" y="3181"/>
                  </a:cubicBezTo>
                  <a:cubicBezTo>
                    <a:pt x="17144" y="3319"/>
                    <a:pt x="17006" y="3596"/>
                    <a:pt x="16695" y="3734"/>
                  </a:cubicBezTo>
                  <a:cubicBezTo>
                    <a:pt x="16557" y="3734"/>
                    <a:pt x="16280" y="3596"/>
                    <a:pt x="16280" y="3319"/>
                  </a:cubicBezTo>
                  <a:cubicBezTo>
                    <a:pt x="15969" y="2593"/>
                    <a:pt x="15969" y="1729"/>
                    <a:pt x="15831" y="865"/>
                  </a:cubicBezTo>
                  <a:cubicBezTo>
                    <a:pt x="15554" y="1003"/>
                    <a:pt x="15416" y="1003"/>
                    <a:pt x="15105" y="1142"/>
                  </a:cubicBezTo>
                  <a:cubicBezTo>
                    <a:pt x="15278" y="1280"/>
                    <a:pt x="15278" y="1591"/>
                    <a:pt x="15416" y="1729"/>
                  </a:cubicBezTo>
                  <a:lnTo>
                    <a:pt x="15416" y="2006"/>
                  </a:lnTo>
                  <a:cubicBezTo>
                    <a:pt x="15416" y="2144"/>
                    <a:pt x="15278" y="2317"/>
                    <a:pt x="15278" y="2317"/>
                  </a:cubicBezTo>
                  <a:cubicBezTo>
                    <a:pt x="15191" y="2386"/>
                    <a:pt x="15114" y="2420"/>
                    <a:pt x="15040" y="2420"/>
                  </a:cubicBezTo>
                  <a:cubicBezTo>
                    <a:pt x="14967" y="2420"/>
                    <a:pt x="14898" y="2386"/>
                    <a:pt x="14829" y="2317"/>
                  </a:cubicBezTo>
                  <a:cubicBezTo>
                    <a:pt x="14829" y="2317"/>
                    <a:pt x="14690" y="2317"/>
                    <a:pt x="14690" y="2144"/>
                  </a:cubicBezTo>
                  <a:cubicBezTo>
                    <a:pt x="14552" y="2006"/>
                    <a:pt x="14414" y="1729"/>
                    <a:pt x="14414" y="1591"/>
                  </a:cubicBezTo>
                  <a:cubicBezTo>
                    <a:pt x="14241" y="1591"/>
                    <a:pt x="14241" y="1453"/>
                    <a:pt x="14241" y="1453"/>
                  </a:cubicBezTo>
                  <a:cubicBezTo>
                    <a:pt x="14103" y="1591"/>
                    <a:pt x="13964" y="1591"/>
                    <a:pt x="13826" y="1729"/>
                  </a:cubicBezTo>
                  <a:cubicBezTo>
                    <a:pt x="13964" y="2006"/>
                    <a:pt x="14241" y="2317"/>
                    <a:pt x="14414" y="2732"/>
                  </a:cubicBezTo>
                  <a:cubicBezTo>
                    <a:pt x="14552" y="2870"/>
                    <a:pt x="14552" y="3181"/>
                    <a:pt x="14241" y="3319"/>
                  </a:cubicBezTo>
                  <a:lnTo>
                    <a:pt x="13964" y="3319"/>
                  </a:lnTo>
                  <a:cubicBezTo>
                    <a:pt x="13826" y="3319"/>
                    <a:pt x="13826" y="3181"/>
                    <a:pt x="13688" y="3181"/>
                  </a:cubicBezTo>
                  <a:cubicBezTo>
                    <a:pt x="13550" y="2732"/>
                    <a:pt x="13239" y="2455"/>
                    <a:pt x="12962" y="2144"/>
                  </a:cubicBezTo>
                  <a:lnTo>
                    <a:pt x="12962" y="2006"/>
                  </a:lnTo>
                  <a:cubicBezTo>
                    <a:pt x="12824" y="2144"/>
                    <a:pt x="12685" y="2144"/>
                    <a:pt x="12513" y="2317"/>
                  </a:cubicBezTo>
                  <a:cubicBezTo>
                    <a:pt x="12685" y="2593"/>
                    <a:pt x="12962" y="2732"/>
                    <a:pt x="12962" y="3008"/>
                  </a:cubicBezTo>
                  <a:cubicBezTo>
                    <a:pt x="13100" y="3181"/>
                    <a:pt x="13100" y="3319"/>
                    <a:pt x="13100" y="3319"/>
                  </a:cubicBezTo>
                  <a:cubicBezTo>
                    <a:pt x="12962" y="3457"/>
                    <a:pt x="12962" y="3596"/>
                    <a:pt x="12824" y="3596"/>
                  </a:cubicBezTo>
                  <a:cubicBezTo>
                    <a:pt x="12824" y="3734"/>
                    <a:pt x="12685" y="3734"/>
                    <a:pt x="12513" y="3734"/>
                  </a:cubicBezTo>
                  <a:cubicBezTo>
                    <a:pt x="12374" y="3596"/>
                    <a:pt x="12236" y="3596"/>
                    <a:pt x="12236" y="3457"/>
                  </a:cubicBezTo>
                  <a:cubicBezTo>
                    <a:pt x="12098" y="3319"/>
                    <a:pt x="11960" y="3008"/>
                    <a:pt x="11821" y="2870"/>
                  </a:cubicBezTo>
                  <a:lnTo>
                    <a:pt x="11821" y="2732"/>
                  </a:lnTo>
                  <a:lnTo>
                    <a:pt x="11649" y="2870"/>
                  </a:lnTo>
                  <a:cubicBezTo>
                    <a:pt x="11510" y="2870"/>
                    <a:pt x="11510" y="3008"/>
                    <a:pt x="11372" y="3008"/>
                  </a:cubicBezTo>
                  <a:cubicBezTo>
                    <a:pt x="11649" y="3596"/>
                    <a:pt x="11960" y="4183"/>
                    <a:pt x="12236" y="4736"/>
                  </a:cubicBezTo>
                  <a:cubicBezTo>
                    <a:pt x="12374" y="4909"/>
                    <a:pt x="12236" y="5186"/>
                    <a:pt x="12098" y="5324"/>
                  </a:cubicBezTo>
                  <a:cubicBezTo>
                    <a:pt x="12017" y="5364"/>
                    <a:pt x="11933" y="5381"/>
                    <a:pt x="11855" y="5381"/>
                  </a:cubicBezTo>
                  <a:cubicBezTo>
                    <a:pt x="11666" y="5381"/>
                    <a:pt x="11510" y="5283"/>
                    <a:pt x="11510" y="5186"/>
                  </a:cubicBezTo>
                  <a:cubicBezTo>
                    <a:pt x="11234" y="4598"/>
                    <a:pt x="10957" y="4183"/>
                    <a:pt x="10646" y="3596"/>
                  </a:cubicBezTo>
                  <a:cubicBezTo>
                    <a:pt x="10508" y="3872"/>
                    <a:pt x="10231" y="4045"/>
                    <a:pt x="10093" y="4322"/>
                  </a:cubicBezTo>
                  <a:cubicBezTo>
                    <a:pt x="10093" y="4322"/>
                    <a:pt x="9920" y="4322"/>
                    <a:pt x="9920" y="4460"/>
                  </a:cubicBezTo>
                  <a:lnTo>
                    <a:pt x="9782" y="4460"/>
                  </a:lnTo>
                  <a:cubicBezTo>
                    <a:pt x="9725" y="4517"/>
                    <a:pt x="9644" y="4551"/>
                    <a:pt x="9559" y="4551"/>
                  </a:cubicBezTo>
                  <a:cubicBezTo>
                    <a:pt x="9438" y="4551"/>
                    <a:pt x="9310" y="4484"/>
                    <a:pt x="9229" y="4322"/>
                  </a:cubicBezTo>
                  <a:cubicBezTo>
                    <a:pt x="9056" y="4183"/>
                    <a:pt x="8780" y="3872"/>
                    <a:pt x="8641" y="3734"/>
                  </a:cubicBezTo>
                  <a:cubicBezTo>
                    <a:pt x="7639" y="2732"/>
                    <a:pt x="6464" y="2006"/>
                    <a:pt x="5461" y="1142"/>
                  </a:cubicBezTo>
                  <a:lnTo>
                    <a:pt x="4908" y="1142"/>
                  </a:lnTo>
                  <a:cubicBezTo>
                    <a:pt x="3871" y="1453"/>
                    <a:pt x="3007" y="1867"/>
                    <a:pt x="2143" y="2455"/>
                  </a:cubicBezTo>
                  <a:cubicBezTo>
                    <a:pt x="1452" y="2870"/>
                    <a:pt x="726" y="3319"/>
                    <a:pt x="0" y="3734"/>
                  </a:cubicBezTo>
                  <a:cubicBezTo>
                    <a:pt x="588" y="3734"/>
                    <a:pt x="1141" y="4045"/>
                    <a:pt x="1590" y="4460"/>
                  </a:cubicBezTo>
                  <a:cubicBezTo>
                    <a:pt x="1728" y="4322"/>
                    <a:pt x="1867" y="4183"/>
                    <a:pt x="2005" y="4183"/>
                  </a:cubicBezTo>
                  <a:cubicBezTo>
                    <a:pt x="2005" y="4045"/>
                    <a:pt x="2143" y="4045"/>
                    <a:pt x="2316" y="4045"/>
                  </a:cubicBezTo>
                  <a:cubicBezTo>
                    <a:pt x="2454" y="4045"/>
                    <a:pt x="2592" y="4183"/>
                    <a:pt x="2592" y="4322"/>
                  </a:cubicBezTo>
                  <a:cubicBezTo>
                    <a:pt x="2731" y="4460"/>
                    <a:pt x="2731" y="4736"/>
                    <a:pt x="2454" y="4909"/>
                  </a:cubicBezTo>
                  <a:cubicBezTo>
                    <a:pt x="2316" y="5047"/>
                    <a:pt x="2143" y="5047"/>
                    <a:pt x="2005" y="5186"/>
                  </a:cubicBezTo>
                  <a:cubicBezTo>
                    <a:pt x="2454" y="6050"/>
                    <a:pt x="2869" y="6776"/>
                    <a:pt x="3318" y="7501"/>
                  </a:cubicBezTo>
                  <a:cubicBezTo>
                    <a:pt x="3457" y="7778"/>
                    <a:pt x="3733" y="7916"/>
                    <a:pt x="3871" y="8193"/>
                  </a:cubicBezTo>
                  <a:lnTo>
                    <a:pt x="4044" y="8193"/>
                  </a:lnTo>
                  <a:cubicBezTo>
                    <a:pt x="4044" y="8366"/>
                    <a:pt x="4182" y="8504"/>
                    <a:pt x="4182" y="8504"/>
                  </a:cubicBezTo>
                  <a:lnTo>
                    <a:pt x="4182" y="8642"/>
                  </a:lnTo>
                  <a:cubicBezTo>
                    <a:pt x="4321" y="8780"/>
                    <a:pt x="4459" y="8919"/>
                    <a:pt x="4459" y="9057"/>
                  </a:cubicBezTo>
                  <a:lnTo>
                    <a:pt x="4908" y="9057"/>
                  </a:lnTo>
                  <a:cubicBezTo>
                    <a:pt x="5047" y="9230"/>
                    <a:pt x="5047" y="9506"/>
                    <a:pt x="5047" y="9645"/>
                  </a:cubicBezTo>
                  <a:cubicBezTo>
                    <a:pt x="5185" y="9921"/>
                    <a:pt x="5323" y="10094"/>
                    <a:pt x="5600" y="10370"/>
                  </a:cubicBezTo>
                  <a:cubicBezTo>
                    <a:pt x="6049" y="9921"/>
                    <a:pt x="6637" y="9506"/>
                    <a:pt x="7051" y="9057"/>
                  </a:cubicBezTo>
                  <a:cubicBezTo>
                    <a:pt x="7190" y="8919"/>
                    <a:pt x="7328" y="8919"/>
                    <a:pt x="7328" y="8919"/>
                  </a:cubicBezTo>
                  <a:lnTo>
                    <a:pt x="7639" y="8919"/>
                  </a:lnTo>
                  <a:cubicBezTo>
                    <a:pt x="7915" y="9057"/>
                    <a:pt x="7915" y="9506"/>
                    <a:pt x="7777" y="9645"/>
                  </a:cubicBezTo>
                  <a:cubicBezTo>
                    <a:pt x="7190" y="10094"/>
                    <a:pt x="6775" y="10509"/>
                    <a:pt x="6187" y="10958"/>
                  </a:cubicBezTo>
                  <a:cubicBezTo>
                    <a:pt x="6325" y="11235"/>
                    <a:pt x="6464" y="11373"/>
                    <a:pt x="6775" y="11511"/>
                  </a:cubicBezTo>
                  <a:lnTo>
                    <a:pt x="7051" y="11511"/>
                  </a:lnTo>
                  <a:cubicBezTo>
                    <a:pt x="7190" y="11511"/>
                    <a:pt x="7190" y="11511"/>
                    <a:pt x="7328" y="11649"/>
                  </a:cubicBezTo>
                  <a:lnTo>
                    <a:pt x="7328" y="11960"/>
                  </a:lnTo>
                  <a:lnTo>
                    <a:pt x="7328" y="12099"/>
                  </a:lnTo>
                  <a:cubicBezTo>
                    <a:pt x="7328" y="12237"/>
                    <a:pt x="7328" y="12237"/>
                    <a:pt x="7501" y="12375"/>
                  </a:cubicBezTo>
                  <a:cubicBezTo>
                    <a:pt x="7501" y="12237"/>
                    <a:pt x="7639" y="12237"/>
                    <a:pt x="7777" y="12099"/>
                  </a:cubicBezTo>
                  <a:lnTo>
                    <a:pt x="8054" y="12099"/>
                  </a:lnTo>
                  <a:cubicBezTo>
                    <a:pt x="8192" y="12099"/>
                    <a:pt x="8192" y="12099"/>
                    <a:pt x="8365" y="12237"/>
                  </a:cubicBezTo>
                  <a:lnTo>
                    <a:pt x="8365" y="12513"/>
                  </a:lnTo>
                  <a:cubicBezTo>
                    <a:pt x="8365" y="12686"/>
                    <a:pt x="8365" y="12825"/>
                    <a:pt x="8192" y="12825"/>
                  </a:cubicBezTo>
                  <a:lnTo>
                    <a:pt x="8054" y="12963"/>
                  </a:lnTo>
                  <a:cubicBezTo>
                    <a:pt x="8192" y="13101"/>
                    <a:pt x="8503" y="13239"/>
                    <a:pt x="8641" y="13550"/>
                  </a:cubicBezTo>
                  <a:cubicBezTo>
                    <a:pt x="8780" y="13378"/>
                    <a:pt x="8780" y="13378"/>
                    <a:pt x="8918" y="13239"/>
                  </a:cubicBezTo>
                  <a:lnTo>
                    <a:pt x="9056" y="13239"/>
                  </a:lnTo>
                  <a:cubicBezTo>
                    <a:pt x="9229" y="13239"/>
                    <a:pt x="9367" y="13239"/>
                    <a:pt x="9505" y="13378"/>
                  </a:cubicBezTo>
                  <a:lnTo>
                    <a:pt x="9505" y="13827"/>
                  </a:lnTo>
                  <a:cubicBezTo>
                    <a:pt x="9505" y="13827"/>
                    <a:pt x="9505" y="13965"/>
                    <a:pt x="9367" y="14103"/>
                  </a:cubicBezTo>
                  <a:cubicBezTo>
                    <a:pt x="9367" y="14242"/>
                    <a:pt x="9505" y="14415"/>
                    <a:pt x="9644" y="14415"/>
                  </a:cubicBezTo>
                  <a:lnTo>
                    <a:pt x="9920" y="14415"/>
                  </a:lnTo>
                  <a:cubicBezTo>
                    <a:pt x="10093" y="14415"/>
                    <a:pt x="10231" y="14415"/>
                    <a:pt x="10231" y="14553"/>
                  </a:cubicBezTo>
                  <a:cubicBezTo>
                    <a:pt x="10370" y="14553"/>
                    <a:pt x="10370" y="14691"/>
                    <a:pt x="10370" y="14829"/>
                  </a:cubicBezTo>
                  <a:lnTo>
                    <a:pt x="10370" y="14968"/>
                  </a:lnTo>
                  <a:cubicBezTo>
                    <a:pt x="10508" y="15106"/>
                    <a:pt x="10508" y="15279"/>
                    <a:pt x="10646" y="15279"/>
                  </a:cubicBezTo>
                  <a:cubicBezTo>
                    <a:pt x="10784" y="15417"/>
                    <a:pt x="10784" y="15417"/>
                    <a:pt x="10784" y="15555"/>
                  </a:cubicBezTo>
                  <a:cubicBezTo>
                    <a:pt x="11372" y="15106"/>
                    <a:pt x="11821" y="14691"/>
                    <a:pt x="12236" y="14415"/>
                  </a:cubicBezTo>
                  <a:cubicBezTo>
                    <a:pt x="12374" y="14242"/>
                    <a:pt x="12374" y="14242"/>
                    <a:pt x="12513" y="14242"/>
                  </a:cubicBezTo>
                  <a:lnTo>
                    <a:pt x="12685" y="14242"/>
                  </a:lnTo>
                  <a:cubicBezTo>
                    <a:pt x="12685" y="14242"/>
                    <a:pt x="12824" y="14415"/>
                    <a:pt x="12824" y="14553"/>
                  </a:cubicBezTo>
                  <a:cubicBezTo>
                    <a:pt x="12962" y="14553"/>
                    <a:pt x="12962" y="14691"/>
                    <a:pt x="12962" y="14829"/>
                  </a:cubicBezTo>
                  <a:cubicBezTo>
                    <a:pt x="12962" y="14968"/>
                    <a:pt x="12824" y="14968"/>
                    <a:pt x="12685" y="15106"/>
                  </a:cubicBezTo>
                  <a:cubicBezTo>
                    <a:pt x="12374" y="15417"/>
                    <a:pt x="11960" y="15693"/>
                    <a:pt x="11510" y="15970"/>
                  </a:cubicBezTo>
                  <a:cubicBezTo>
                    <a:pt x="13100" y="17422"/>
                    <a:pt x="14829" y="18735"/>
                    <a:pt x="16419" y="20014"/>
                  </a:cubicBezTo>
                  <a:cubicBezTo>
                    <a:pt x="16833" y="19738"/>
                    <a:pt x="17283" y="19426"/>
                    <a:pt x="17559" y="19150"/>
                  </a:cubicBezTo>
                  <a:lnTo>
                    <a:pt x="18009" y="19150"/>
                  </a:lnTo>
                  <a:cubicBezTo>
                    <a:pt x="18147" y="19150"/>
                    <a:pt x="18147" y="19288"/>
                    <a:pt x="18285" y="19288"/>
                  </a:cubicBezTo>
                  <a:lnTo>
                    <a:pt x="18285" y="19738"/>
                  </a:lnTo>
                  <a:cubicBezTo>
                    <a:pt x="18285" y="19738"/>
                    <a:pt x="18147" y="19876"/>
                    <a:pt x="18147" y="20014"/>
                  </a:cubicBezTo>
                  <a:cubicBezTo>
                    <a:pt x="17870" y="20152"/>
                    <a:pt x="17421" y="20463"/>
                    <a:pt x="17144" y="20602"/>
                  </a:cubicBezTo>
                  <a:cubicBezTo>
                    <a:pt x="18562" y="21742"/>
                    <a:pt x="19875" y="22745"/>
                    <a:pt x="21154" y="23920"/>
                  </a:cubicBezTo>
                  <a:cubicBezTo>
                    <a:pt x="21603" y="24335"/>
                    <a:pt x="21880" y="24611"/>
                    <a:pt x="22329" y="24922"/>
                  </a:cubicBezTo>
                  <a:cubicBezTo>
                    <a:pt x="22329" y="24922"/>
                    <a:pt x="22329" y="24784"/>
                    <a:pt x="22467" y="24784"/>
                  </a:cubicBezTo>
                  <a:cubicBezTo>
                    <a:pt x="22606" y="24611"/>
                    <a:pt x="22744" y="24473"/>
                    <a:pt x="22882" y="24335"/>
                  </a:cubicBezTo>
                  <a:cubicBezTo>
                    <a:pt x="23055" y="24196"/>
                    <a:pt x="23193" y="24196"/>
                    <a:pt x="23193" y="24196"/>
                  </a:cubicBezTo>
                  <a:lnTo>
                    <a:pt x="23332" y="24196"/>
                  </a:lnTo>
                  <a:cubicBezTo>
                    <a:pt x="23332" y="24196"/>
                    <a:pt x="23470" y="24196"/>
                    <a:pt x="23608" y="24335"/>
                  </a:cubicBezTo>
                  <a:cubicBezTo>
                    <a:pt x="23608" y="24335"/>
                    <a:pt x="23746" y="24473"/>
                    <a:pt x="23746" y="24611"/>
                  </a:cubicBezTo>
                  <a:cubicBezTo>
                    <a:pt x="23746" y="24784"/>
                    <a:pt x="23608" y="24922"/>
                    <a:pt x="23608" y="24922"/>
                  </a:cubicBezTo>
                  <a:cubicBezTo>
                    <a:pt x="23332" y="25061"/>
                    <a:pt x="23193" y="25337"/>
                    <a:pt x="22882" y="25475"/>
                  </a:cubicBezTo>
                  <a:cubicBezTo>
                    <a:pt x="23193" y="25786"/>
                    <a:pt x="23470" y="25925"/>
                    <a:pt x="23608" y="26201"/>
                  </a:cubicBezTo>
                  <a:cubicBezTo>
                    <a:pt x="24472" y="27065"/>
                    <a:pt x="25198" y="27791"/>
                    <a:pt x="25924" y="28655"/>
                  </a:cubicBezTo>
                  <a:cubicBezTo>
                    <a:pt x="26339" y="29105"/>
                    <a:pt x="26788" y="29658"/>
                    <a:pt x="27376" y="30245"/>
                  </a:cubicBezTo>
                  <a:cubicBezTo>
                    <a:pt x="27652" y="29969"/>
                    <a:pt x="27929" y="29658"/>
                    <a:pt x="28240" y="29519"/>
                  </a:cubicBezTo>
                  <a:cubicBezTo>
                    <a:pt x="28516" y="29243"/>
                    <a:pt x="28793" y="29105"/>
                    <a:pt x="28931" y="28794"/>
                  </a:cubicBezTo>
                  <a:cubicBezTo>
                    <a:pt x="29104" y="28794"/>
                    <a:pt x="29242" y="28655"/>
                    <a:pt x="29242" y="28655"/>
                  </a:cubicBezTo>
                  <a:cubicBezTo>
                    <a:pt x="29380" y="28655"/>
                    <a:pt x="29519" y="28794"/>
                    <a:pt x="29519" y="28794"/>
                  </a:cubicBezTo>
                  <a:cubicBezTo>
                    <a:pt x="29795" y="28932"/>
                    <a:pt x="29795" y="29243"/>
                    <a:pt x="29657" y="29381"/>
                  </a:cubicBezTo>
                  <a:cubicBezTo>
                    <a:pt x="29104" y="29969"/>
                    <a:pt x="28516" y="30384"/>
                    <a:pt x="27929" y="30833"/>
                  </a:cubicBezTo>
                  <a:cubicBezTo>
                    <a:pt x="28378" y="31386"/>
                    <a:pt x="28931" y="31974"/>
                    <a:pt x="29519" y="32388"/>
                  </a:cubicBezTo>
                  <a:lnTo>
                    <a:pt x="29657" y="32388"/>
                  </a:lnTo>
                  <a:cubicBezTo>
                    <a:pt x="29795" y="32388"/>
                    <a:pt x="29968" y="32561"/>
                    <a:pt x="30106" y="32699"/>
                  </a:cubicBezTo>
                  <a:lnTo>
                    <a:pt x="30106" y="32976"/>
                  </a:lnTo>
                  <a:lnTo>
                    <a:pt x="30245" y="33114"/>
                  </a:lnTo>
                  <a:cubicBezTo>
                    <a:pt x="30383" y="33252"/>
                    <a:pt x="30659" y="33425"/>
                    <a:pt x="30832" y="33564"/>
                  </a:cubicBezTo>
                  <a:cubicBezTo>
                    <a:pt x="30832" y="33564"/>
                    <a:pt x="30970" y="33564"/>
                    <a:pt x="30970" y="33702"/>
                  </a:cubicBezTo>
                  <a:lnTo>
                    <a:pt x="31109" y="33702"/>
                  </a:lnTo>
                  <a:cubicBezTo>
                    <a:pt x="31385" y="34117"/>
                    <a:pt x="31835" y="34428"/>
                    <a:pt x="32388" y="34566"/>
                  </a:cubicBezTo>
                  <a:cubicBezTo>
                    <a:pt x="32560" y="34704"/>
                    <a:pt x="32837" y="34842"/>
                    <a:pt x="33113" y="34842"/>
                  </a:cubicBezTo>
                  <a:cubicBezTo>
                    <a:pt x="33425" y="34566"/>
                    <a:pt x="33839" y="34428"/>
                    <a:pt x="34289" y="34117"/>
                  </a:cubicBezTo>
                  <a:lnTo>
                    <a:pt x="34703" y="34117"/>
                  </a:lnTo>
                  <a:cubicBezTo>
                    <a:pt x="34703" y="34289"/>
                    <a:pt x="34842" y="34289"/>
                    <a:pt x="34842" y="34428"/>
                  </a:cubicBezTo>
                  <a:cubicBezTo>
                    <a:pt x="34980" y="34566"/>
                    <a:pt x="34842" y="34704"/>
                    <a:pt x="34842" y="34842"/>
                  </a:cubicBezTo>
                  <a:cubicBezTo>
                    <a:pt x="34842" y="34842"/>
                    <a:pt x="34703" y="34981"/>
                    <a:pt x="34565" y="34981"/>
                  </a:cubicBezTo>
                  <a:lnTo>
                    <a:pt x="35568" y="34981"/>
                  </a:lnTo>
                  <a:cubicBezTo>
                    <a:pt x="36017" y="34981"/>
                    <a:pt x="36293" y="34981"/>
                    <a:pt x="36570" y="34842"/>
                  </a:cubicBezTo>
                  <a:cubicBezTo>
                    <a:pt x="37019" y="34704"/>
                    <a:pt x="37296" y="34428"/>
                    <a:pt x="37572" y="34289"/>
                  </a:cubicBezTo>
                  <a:cubicBezTo>
                    <a:pt x="37572" y="34289"/>
                    <a:pt x="37572" y="34117"/>
                    <a:pt x="37434" y="34117"/>
                  </a:cubicBezTo>
                  <a:cubicBezTo>
                    <a:pt x="37158" y="34117"/>
                    <a:pt x="36881" y="33840"/>
                    <a:pt x="36708" y="33702"/>
                  </a:cubicBezTo>
                  <a:cubicBezTo>
                    <a:pt x="36570" y="33564"/>
                    <a:pt x="36570" y="33425"/>
                    <a:pt x="36432" y="33252"/>
                  </a:cubicBezTo>
                  <a:cubicBezTo>
                    <a:pt x="36155" y="32838"/>
                    <a:pt x="36155" y="32250"/>
                    <a:pt x="36293" y="31835"/>
                  </a:cubicBezTo>
                  <a:cubicBezTo>
                    <a:pt x="36432" y="31248"/>
                    <a:pt x="36881" y="30971"/>
                    <a:pt x="37158" y="30660"/>
                  </a:cubicBezTo>
                  <a:cubicBezTo>
                    <a:pt x="36708" y="30245"/>
                    <a:pt x="36293" y="29969"/>
                    <a:pt x="35844" y="29519"/>
                  </a:cubicBezTo>
                  <a:cubicBezTo>
                    <a:pt x="35706" y="29381"/>
                    <a:pt x="35706" y="29243"/>
                    <a:pt x="35706" y="29105"/>
                  </a:cubicBezTo>
                  <a:cubicBezTo>
                    <a:pt x="35706" y="29105"/>
                    <a:pt x="35844" y="28932"/>
                    <a:pt x="35844" y="28794"/>
                  </a:cubicBezTo>
                  <a:lnTo>
                    <a:pt x="36017" y="28794"/>
                  </a:lnTo>
                  <a:cubicBezTo>
                    <a:pt x="36017" y="28517"/>
                    <a:pt x="36155" y="28241"/>
                    <a:pt x="36293" y="28068"/>
                  </a:cubicBezTo>
                  <a:cubicBezTo>
                    <a:pt x="36432" y="27929"/>
                    <a:pt x="36570" y="27791"/>
                    <a:pt x="36708" y="27515"/>
                  </a:cubicBezTo>
                  <a:cubicBezTo>
                    <a:pt x="36017" y="26927"/>
                    <a:pt x="35153" y="26063"/>
                    <a:pt x="34703" y="25061"/>
                  </a:cubicBezTo>
                  <a:cubicBezTo>
                    <a:pt x="34565" y="24922"/>
                    <a:pt x="34565" y="24611"/>
                    <a:pt x="34842" y="24473"/>
                  </a:cubicBezTo>
                  <a:lnTo>
                    <a:pt x="34980" y="24473"/>
                  </a:lnTo>
                  <a:cubicBezTo>
                    <a:pt x="35153" y="24473"/>
                    <a:pt x="35291" y="24473"/>
                    <a:pt x="35429" y="24611"/>
                  </a:cubicBezTo>
                  <a:cubicBezTo>
                    <a:pt x="35568" y="24922"/>
                    <a:pt x="35706" y="25199"/>
                    <a:pt x="36017" y="25475"/>
                  </a:cubicBezTo>
                  <a:cubicBezTo>
                    <a:pt x="36293" y="25925"/>
                    <a:pt x="36881" y="26512"/>
                    <a:pt x="37296" y="26927"/>
                  </a:cubicBezTo>
                  <a:cubicBezTo>
                    <a:pt x="37434" y="26789"/>
                    <a:pt x="37572" y="26651"/>
                    <a:pt x="37572" y="26512"/>
                  </a:cubicBezTo>
                  <a:cubicBezTo>
                    <a:pt x="37434" y="26512"/>
                    <a:pt x="37296" y="26339"/>
                    <a:pt x="37296" y="26339"/>
                  </a:cubicBezTo>
                  <a:cubicBezTo>
                    <a:pt x="37019" y="26201"/>
                    <a:pt x="37019" y="25925"/>
                    <a:pt x="37158" y="25786"/>
                  </a:cubicBezTo>
                  <a:cubicBezTo>
                    <a:pt x="37158" y="25648"/>
                    <a:pt x="37296" y="25475"/>
                    <a:pt x="37434" y="25475"/>
                  </a:cubicBezTo>
                  <a:lnTo>
                    <a:pt x="37745" y="25475"/>
                  </a:lnTo>
                  <a:cubicBezTo>
                    <a:pt x="37883" y="25648"/>
                    <a:pt x="37883" y="25786"/>
                    <a:pt x="38022" y="25786"/>
                  </a:cubicBezTo>
                  <a:cubicBezTo>
                    <a:pt x="38160" y="25648"/>
                    <a:pt x="38160" y="25475"/>
                    <a:pt x="38298" y="25475"/>
                  </a:cubicBezTo>
                  <a:cubicBezTo>
                    <a:pt x="38160" y="25337"/>
                    <a:pt x="38022" y="25337"/>
                    <a:pt x="37883" y="25337"/>
                  </a:cubicBezTo>
                  <a:cubicBezTo>
                    <a:pt x="37745" y="25199"/>
                    <a:pt x="37572" y="25061"/>
                    <a:pt x="37572" y="24784"/>
                  </a:cubicBezTo>
                  <a:cubicBezTo>
                    <a:pt x="37572" y="24611"/>
                    <a:pt x="37883" y="24473"/>
                    <a:pt x="38022" y="24473"/>
                  </a:cubicBezTo>
                  <a:lnTo>
                    <a:pt x="38160" y="24473"/>
                  </a:lnTo>
                  <a:cubicBezTo>
                    <a:pt x="38298" y="24473"/>
                    <a:pt x="38436" y="24611"/>
                    <a:pt x="38748" y="24611"/>
                  </a:cubicBezTo>
                  <a:cubicBezTo>
                    <a:pt x="38748" y="24473"/>
                    <a:pt x="38886" y="24335"/>
                    <a:pt x="38886" y="24196"/>
                  </a:cubicBezTo>
                  <a:cubicBezTo>
                    <a:pt x="38748" y="24196"/>
                    <a:pt x="38436" y="24196"/>
                    <a:pt x="38298" y="24058"/>
                  </a:cubicBezTo>
                  <a:cubicBezTo>
                    <a:pt x="38022" y="24058"/>
                    <a:pt x="37883" y="23747"/>
                    <a:pt x="38022" y="23471"/>
                  </a:cubicBezTo>
                  <a:cubicBezTo>
                    <a:pt x="38022" y="23332"/>
                    <a:pt x="38160" y="23194"/>
                    <a:pt x="38436" y="23194"/>
                  </a:cubicBezTo>
                  <a:lnTo>
                    <a:pt x="38609" y="23194"/>
                  </a:lnTo>
                  <a:cubicBezTo>
                    <a:pt x="38748" y="23332"/>
                    <a:pt x="39024" y="23332"/>
                    <a:pt x="39162" y="23471"/>
                  </a:cubicBezTo>
                  <a:lnTo>
                    <a:pt x="39162" y="23332"/>
                  </a:lnTo>
                  <a:cubicBezTo>
                    <a:pt x="39301" y="23056"/>
                    <a:pt x="39301" y="22883"/>
                    <a:pt x="39473" y="22606"/>
                  </a:cubicBezTo>
                  <a:cubicBezTo>
                    <a:pt x="38886" y="22330"/>
                    <a:pt x="38436" y="22192"/>
                    <a:pt x="38022" y="21881"/>
                  </a:cubicBezTo>
                  <a:cubicBezTo>
                    <a:pt x="37434" y="21604"/>
                    <a:pt x="37019" y="21328"/>
                    <a:pt x="36570" y="21155"/>
                  </a:cubicBezTo>
                  <a:cubicBezTo>
                    <a:pt x="36293" y="21016"/>
                    <a:pt x="36293" y="20740"/>
                    <a:pt x="36432" y="20463"/>
                  </a:cubicBezTo>
                  <a:cubicBezTo>
                    <a:pt x="36432" y="20291"/>
                    <a:pt x="36570" y="20291"/>
                    <a:pt x="36708" y="20291"/>
                  </a:cubicBezTo>
                  <a:lnTo>
                    <a:pt x="37019" y="20291"/>
                  </a:lnTo>
                  <a:cubicBezTo>
                    <a:pt x="37883" y="20878"/>
                    <a:pt x="38748" y="21328"/>
                    <a:pt x="39612" y="21742"/>
                  </a:cubicBezTo>
                  <a:cubicBezTo>
                    <a:pt x="39612" y="21328"/>
                    <a:pt x="39612" y="20878"/>
                    <a:pt x="39750" y="20463"/>
                  </a:cubicBezTo>
                  <a:lnTo>
                    <a:pt x="39612" y="20463"/>
                  </a:lnTo>
                  <a:cubicBezTo>
                    <a:pt x="39473" y="20291"/>
                    <a:pt x="39473" y="20291"/>
                    <a:pt x="39301" y="20291"/>
                  </a:cubicBezTo>
                  <a:lnTo>
                    <a:pt x="39162" y="20291"/>
                  </a:lnTo>
                  <a:cubicBezTo>
                    <a:pt x="38886" y="20291"/>
                    <a:pt x="38609" y="20291"/>
                    <a:pt x="38609" y="20014"/>
                  </a:cubicBezTo>
                  <a:cubicBezTo>
                    <a:pt x="38436" y="19738"/>
                    <a:pt x="38609" y="19599"/>
                    <a:pt x="38886" y="19426"/>
                  </a:cubicBezTo>
                  <a:lnTo>
                    <a:pt x="39473" y="19426"/>
                  </a:lnTo>
                  <a:cubicBezTo>
                    <a:pt x="39612" y="19426"/>
                    <a:pt x="39612" y="19426"/>
                    <a:pt x="39750" y="19599"/>
                  </a:cubicBezTo>
                  <a:lnTo>
                    <a:pt x="39750" y="18735"/>
                  </a:lnTo>
                  <a:cubicBezTo>
                    <a:pt x="39612" y="18735"/>
                    <a:pt x="39473" y="18562"/>
                    <a:pt x="39473" y="18562"/>
                  </a:cubicBezTo>
                  <a:lnTo>
                    <a:pt x="39301" y="18562"/>
                  </a:lnTo>
                  <a:cubicBezTo>
                    <a:pt x="39162" y="18562"/>
                    <a:pt x="39024" y="18562"/>
                    <a:pt x="39024" y="18424"/>
                  </a:cubicBezTo>
                  <a:cubicBezTo>
                    <a:pt x="38886" y="18424"/>
                    <a:pt x="38886" y="18286"/>
                    <a:pt x="38886" y="18148"/>
                  </a:cubicBezTo>
                  <a:cubicBezTo>
                    <a:pt x="38886" y="18009"/>
                    <a:pt x="38886" y="17871"/>
                    <a:pt x="39024" y="17871"/>
                  </a:cubicBezTo>
                  <a:cubicBezTo>
                    <a:pt x="39024" y="17698"/>
                    <a:pt x="39162" y="17698"/>
                    <a:pt x="39301" y="17698"/>
                  </a:cubicBezTo>
                  <a:cubicBezTo>
                    <a:pt x="39473" y="17698"/>
                    <a:pt x="39612" y="17698"/>
                    <a:pt x="39750" y="17871"/>
                  </a:cubicBezTo>
                  <a:lnTo>
                    <a:pt x="39750" y="16834"/>
                  </a:lnTo>
                  <a:cubicBezTo>
                    <a:pt x="39612" y="17007"/>
                    <a:pt x="39301" y="17007"/>
                    <a:pt x="39162" y="17007"/>
                  </a:cubicBezTo>
                  <a:cubicBezTo>
                    <a:pt x="39024" y="17007"/>
                    <a:pt x="38748" y="16696"/>
                    <a:pt x="38748" y="16558"/>
                  </a:cubicBezTo>
                  <a:cubicBezTo>
                    <a:pt x="38748" y="16281"/>
                    <a:pt x="39024" y="16143"/>
                    <a:pt x="39162" y="16143"/>
                  </a:cubicBezTo>
                  <a:cubicBezTo>
                    <a:pt x="39301" y="16143"/>
                    <a:pt x="39473" y="15970"/>
                    <a:pt x="39612" y="15970"/>
                  </a:cubicBezTo>
                  <a:lnTo>
                    <a:pt x="39612" y="15417"/>
                  </a:lnTo>
                  <a:lnTo>
                    <a:pt x="39301" y="15417"/>
                  </a:lnTo>
                  <a:cubicBezTo>
                    <a:pt x="39162" y="15417"/>
                    <a:pt x="39024" y="15555"/>
                    <a:pt x="38748" y="15555"/>
                  </a:cubicBezTo>
                  <a:cubicBezTo>
                    <a:pt x="38609" y="15555"/>
                    <a:pt x="38298" y="15417"/>
                    <a:pt x="38298" y="15279"/>
                  </a:cubicBezTo>
                  <a:cubicBezTo>
                    <a:pt x="38160" y="14968"/>
                    <a:pt x="38298" y="14829"/>
                    <a:pt x="38609" y="14691"/>
                  </a:cubicBezTo>
                  <a:cubicBezTo>
                    <a:pt x="38886" y="14553"/>
                    <a:pt x="39162" y="14553"/>
                    <a:pt x="39473" y="14553"/>
                  </a:cubicBezTo>
                  <a:cubicBezTo>
                    <a:pt x="39473" y="14242"/>
                    <a:pt x="39301" y="13965"/>
                    <a:pt x="39301" y="13689"/>
                  </a:cubicBezTo>
                  <a:lnTo>
                    <a:pt x="39162" y="13689"/>
                  </a:lnTo>
                  <a:cubicBezTo>
                    <a:pt x="38609" y="13827"/>
                    <a:pt x="38022" y="13965"/>
                    <a:pt x="37434" y="14103"/>
                  </a:cubicBezTo>
                  <a:cubicBezTo>
                    <a:pt x="37158" y="14103"/>
                    <a:pt x="36881" y="13965"/>
                    <a:pt x="36881" y="13827"/>
                  </a:cubicBezTo>
                  <a:cubicBezTo>
                    <a:pt x="36881" y="13550"/>
                    <a:pt x="37019" y="13239"/>
                    <a:pt x="37158" y="13239"/>
                  </a:cubicBezTo>
                  <a:cubicBezTo>
                    <a:pt x="37745" y="13101"/>
                    <a:pt x="38436" y="12963"/>
                    <a:pt x="39024" y="12825"/>
                  </a:cubicBezTo>
                  <a:cubicBezTo>
                    <a:pt x="39024" y="12686"/>
                    <a:pt x="39024" y="12686"/>
                    <a:pt x="38886" y="12513"/>
                  </a:cubicBezTo>
                  <a:lnTo>
                    <a:pt x="38886" y="12237"/>
                  </a:lnTo>
                  <a:cubicBezTo>
                    <a:pt x="38748" y="12375"/>
                    <a:pt x="38609" y="12375"/>
                    <a:pt x="38609" y="12513"/>
                  </a:cubicBezTo>
                  <a:cubicBezTo>
                    <a:pt x="38516" y="12565"/>
                    <a:pt x="38426" y="12586"/>
                    <a:pt x="38346" y="12586"/>
                  </a:cubicBezTo>
                  <a:cubicBezTo>
                    <a:pt x="38158" y="12586"/>
                    <a:pt x="38022" y="12472"/>
                    <a:pt x="38022" y="12375"/>
                  </a:cubicBezTo>
                  <a:cubicBezTo>
                    <a:pt x="37883" y="12237"/>
                    <a:pt x="37883" y="12099"/>
                    <a:pt x="37883" y="11960"/>
                  </a:cubicBezTo>
                  <a:cubicBezTo>
                    <a:pt x="37948" y="11896"/>
                    <a:pt x="37982" y="11861"/>
                    <a:pt x="38015" y="11826"/>
                  </a:cubicBezTo>
                  <a:lnTo>
                    <a:pt x="38015" y="11826"/>
                  </a:lnTo>
                  <a:cubicBezTo>
                    <a:pt x="37938" y="11863"/>
                    <a:pt x="37859" y="11879"/>
                    <a:pt x="37781" y="11879"/>
                  </a:cubicBezTo>
                  <a:cubicBezTo>
                    <a:pt x="37582" y="11879"/>
                    <a:pt x="37395" y="11773"/>
                    <a:pt x="37296" y="11649"/>
                  </a:cubicBezTo>
                  <a:cubicBezTo>
                    <a:pt x="37158" y="11373"/>
                    <a:pt x="37296" y="11096"/>
                    <a:pt x="37434" y="10958"/>
                  </a:cubicBezTo>
                  <a:cubicBezTo>
                    <a:pt x="37745" y="10785"/>
                    <a:pt x="37883" y="10785"/>
                    <a:pt x="38022" y="10647"/>
                  </a:cubicBezTo>
                  <a:cubicBezTo>
                    <a:pt x="38022" y="10509"/>
                    <a:pt x="37883" y="10370"/>
                    <a:pt x="37883" y="10232"/>
                  </a:cubicBezTo>
                  <a:cubicBezTo>
                    <a:pt x="37745" y="10370"/>
                    <a:pt x="37434" y="10509"/>
                    <a:pt x="37296" y="10647"/>
                  </a:cubicBezTo>
                  <a:cubicBezTo>
                    <a:pt x="37255" y="10687"/>
                    <a:pt x="37203" y="10704"/>
                    <a:pt x="37145" y="10704"/>
                  </a:cubicBezTo>
                  <a:cubicBezTo>
                    <a:pt x="37005" y="10704"/>
                    <a:pt x="36830" y="10606"/>
                    <a:pt x="36708" y="10509"/>
                  </a:cubicBezTo>
                  <a:cubicBezTo>
                    <a:pt x="36570" y="10232"/>
                    <a:pt x="36708" y="9921"/>
                    <a:pt x="36881" y="9783"/>
                  </a:cubicBezTo>
                  <a:cubicBezTo>
                    <a:pt x="37019" y="9783"/>
                    <a:pt x="37296" y="9645"/>
                    <a:pt x="37434" y="9506"/>
                  </a:cubicBezTo>
                  <a:cubicBezTo>
                    <a:pt x="37296" y="9368"/>
                    <a:pt x="37296" y="9368"/>
                    <a:pt x="37158" y="9230"/>
                  </a:cubicBezTo>
                  <a:cubicBezTo>
                    <a:pt x="37019" y="9230"/>
                    <a:pt x="36881" y="9368"/>
                    <a:pt x="36708" y="9368"/>
                  </a:cubicBezTo>
                  <a:cubicBezTo>
                    <a:pt x="36570" y="9368"/>
                    <a:pt x="36570" y="9506"/>
                    <a:pt x="36570" y="9506"/>
                  </a:cubicBezTo>
                  <a:cubicBezTo>
                    <a:pt x="36293" y="9506"/>
                    <a:pt x="36017" y="9506"/>
                    <a:pt x="36017" y="9368"/>
                  </a:cubicBezTo>
                  <a:cubicBezTo>
                    <a:pt x="35844" y="9057"/>
                    <a:pt x="35844" y="8780"/>
                    <a:pt x="36155" y="8642"/>
                  </a:cubicBezTo>
                  <a:cubicBezTo>
                    <a:pt x="36293" y="8642"/>
                    <a:pt x="36432" y="8504"/>
                    <a:pt x="36708" y="8504"/>
                  </a:cubicBezTo>
                  <a:cubicBezTo>
                    <a:pt x="36570" y="8366"/>
                    <a:pt x="36432" y="8055"/>
                    <a:pt x="36293" y="7916"/>
                  </a:cubicBezTo>
                  <a:cubicBezTo>
                    <a:pt x="35568" y="8504"/>
                    <a:pt x="34980" y="9057"/>
                    <a:pt x="34427" y="9506"/>
                  </a:cubicBezTo>
                  <a:cubicBezTo>
                    <a:pt x="34289" y="9645"/>
                    <a:pt x="34116" y="9645"/>
                    <a:pt x="34116" y="9645"/>
                  </a:cubicBezTo>
                  <a:cubicBezTo>
                    <a:pt x="33978" y="9645"/>
                    <a:pt x="33839" y="9645"/>
                    <a:pt x="33701" y="9506"/>
                  </a:cubicBezTo>
                  <a:cubicBezTo>
                    <a:pt x="33563" y="9368"/>
                    <a:pt x="33563" y="9057"/>
                    <a:pt x="33701" y="8919"/>
                  </a:cubicBezTo>
                  <a:cubicBezTo>
                    <a:pt x="34427" y="8366"/>
                    <a:pt x="34980" y="7778"/>
                    <a:pt x="35706" y="7329"/>
                  </a:cubicBezTo>
                  <a:cubicBezTo>
                    <a:pt x="35568" y="7190"/>
                    <a:pt x="35429" y="6914"/>
                    <a:pt x="35291" y="6776"/>
                  </a:cubicBezTo>
                  <a:cubicBezTo>
                    <a:pt x="35153" y="6914"/>
                    <a:pt x="35153" y="7052"/>
                    <a:pt x="34980" y="7190"/>
                  </a:cubicBezTo>
                  <a:cubicBezTo>
                    <a:pt x="34901" y="7369"/>
                    <a:pt x="34776" y="7445"/>
                    <a:pt x="34658" y="7445"/>
                  </a:cubicBezTo>
                  <a:cubicBezTo>
                    <a:pt x="34570" y="7445"/>
                    <a:pt x="34486" y="7402"/>
                    <a:pt x="34427" y="7329"/>
                  </a:cubicBezTo>
                  <a:cubicBezTo>
                    <a:pt x="34116" y="7190"/>
                    <a:pt x="34116" y="6914"/>
                    <a:pt x="34289" y="6776"/>
                  </a:cubicBezTo>
                  <a:cubicBezTo>
                    <a:pt x="34289" y="6637"/>
                    <a:pt x="34427" y="6326"/>
                    <a:pt x="34565" y="6188"/>
                  </a:cubicBezTo>
                  <a:lnTo>
                    <a:pt x="34703" y="6188"/>
                  </a:lnTo>
                  <a:cubicBezTo>
                    <a:pt x="34565" y="6188"/>
                    <a:pt x="34565" y="6050"/>
                    <a:pt x="34565" y="6050"/>
                  </a:cubicBezTo>
                  <a:cubicBezTo>
                    <a:pt x="34427" y="6188"/>
                    <a:pt x="34289" y="6465"/>
                    <a:pt x="34116" y="6637"/>
                  </a:cubicBezTo>
                  <a:cubicBezTo>
                    <a:pt x="34116" y="6637"/>
                    <a:pt x="33978" y="6776"/>
                    <a:pt x="33839" y="6776"/>
                  </a:cubicBezTo>
                  <a:cubicBezTo>
                    <a:pt x="33701" y="6776"/>
                    <a:pt x="33701" y="6637"/>
                    <a:pt x="33563" y="6637"/>
                  </a:cubicBezTo>
                  <a:cubicBezTo>
                    <a:pt x="33425" y="6465"/>
                    <a:pt x="33425" y="6326"/>
                    <a:pt x="33425" y="6188"/>
                  </a:cubicBezTo>
                  <a:cubicBezTo>
                    <a:pt x="33425" y="6188"/>
                    <a:pt x="33563" y="6050"/>
                    <a:pt x="33563" y="5912"/>
                  </a:cubicBezTo>
                  <a:lnTo>
                    <a:pt x="33701" y="5912"/>
                  </a:lnTo>
                  <a:cubicBezTo>
                    <a:pt x="33701" y="5773"/>
                    <a:pt x="33839" y="5600"/>
                    <a:pt x="33839" y="5462"/>
                  </a:cubicBezTo>
                  <a:cubicBezTo>
                    <a:pt x="33839" y="5324"/>
                    <a:pt x="33701" y="5324"/>
                    <a:pt x="33563" y="5186"/>
                  </a:cubicBezTo>
                  <a:cubicBezTo>
                    <a:pt x="33425" y="5462"/>
                    <a:pt x="33113" y="5773"/>
                    <a:pt x="32837" y="6050"/>
                  </a:cubicBezTo>
                  <a:cubicBezTo>
                    <a:pt x="32768" y="6119"/>
                    <a:pt x="32655" y="6153"/>
                    <a:pt x="32543" y="6153"/>
                  </a:cubicBezTo>
                  <a:cubicBezTo>
                    <a:pt x="32431" y="6153"/>
                    <a:pt x="32318" y="6119"/>
                    <a:pt x="32249" y="6050"/>
                  </a:cubicBezTo>
                  <a:cubicBezTo>
                    <a:pt x="31973" y="5912"/>
                    <a:pt x="32111" y="5600"/>
                    <a:pt x="32249" y="5462"/>
                  </a:cubicBezTo>
                  <a:cubicBezTo>
                    <a:pt x="32388" y="5186"/>
                    <a:pt x="32699" y="4909"/>
                    <a:pt x="32975" y="4598"/>
                  </a:cubicBezTo>
                  <a:cubicBezTo>
                    <a:pt x="32837" y="4460"/>
                    <a:pt x="32699" y="4322"/>
                    <a:pt x="32388" y="4183"/>
                  </a:cubicBezTo>
                  <a:lnTo>
                    <a:pt x="32388" y="4322"/>
                  </a:lnTo>
                  <a:cubicBezTo>
                    <a:pt x="32249" y="4460"/>
                    <a:pt x="32111" y="4736"/>
                    <a:pt x="32111" y="4909"/>
                  </a:cubicBezTo>
                  <a:cubicBezTo>
                    <a:pt x="32013" y="5007"/>
                    <a:pt x="31846" y="5105"/>
                    <a:pt x="31696" y="5105"/>
                  </a:cubicBezTo>
                  <a:cubicBezTo>
                    <a:pt x="31634" y="5105"/>
                    <a:pt x="31574" y="5088"/>
                    <a:pt x="31523" y="5047"/>
                  </a:cubicBezTo>
                  <a:cubicBezTo>
                    <a:pt x="31247" y="4909"/>
                    <a:pt x="31247" y="4598"/>
                    <a:pt x="31247" y="4460"/>
                  </a:cubicBezTo>
                  <a:cubicBezTo>
                    <a:pt x="31385" y="4183"/>
                    <a:pt x="31523" y="4045"/>
                    <a:pt x="31696" y="3872"/>
                  </a:cubicBezTo>
                  <a:cubicBezTo>
                    <a:pt x="31696" y="3872"/>
                    <a:pt x="31696" y="3734"/>
                    <a:pt x="31835" y="3734"/>
                  </a:cubicBezTo>
                  <a:cubicBezTo>
                    <a:pt x="31385" y="3457"/>
                    <a:pt x="31109" y="3319"/>
                    <a:pt x="30659" y="3008"/>
                  </a:cubicBezTo>
                  <a:lnTo>
                    <a:pt x="30659" y="3008"/>
                  </a:lnTo>
                  <a:cubicBezTo>
                    <a:pt x="30832" y="3181"/>
                    <a:pt x="30659" y="3181"/>
                    <a:pt x="30659" y="3319"/>
                  </a:cubicBezTo>
                  <a:cubicBezTo>
                    <a:pt x="30245" y="4045"/>
                    <a:pt x="29657" y="4736"/>
                    <a:pt x="29242" y="5462"/>
                  </a:cubicBezTo>
                  <a:cubicBezTo>
                    <a:pt x="29163" y="5640"/>
                    <a:pt x="29027" y="5717"/>
                    <a:pt x="28899" y="5717"/>
                  </a:cubicBezTo>
                  <a:cubicBezTo>
                    <a:pt x="28804" y="5717"/>
                    <a:pt x="28714" y="5674"/>
                    <a:pt x="28655" y="5600"/>
                  </a:cubicBezTo>
                  <a:cubicBezTo>
                    <a:pt x="28378" y="5600"/>
                    <a:pt x="28378" y="5324"/>
                    <a:pt x="28378" y="5047"/>
                  </a:cubicBezTo>
                  <a:cubicBezTo>
                    <a:pt x="28931" y="4322"/>
                    <a:pt x="29380" y="3596"/>
                    <a:pt x="29968" y="2870"/>
                  </a:cubicBezTo>
                  <a:cubicBezTo>
                    <a:pt x="29968" y="2732"/>
                    <a:pt x="30106" y="2732"/>
                    <a:pt x="30106" y="2593"/>
                  </a:cubicBezTo>
                  <a:cubicBezTo>
                    <a:pt x="29795" y="2455"/>
                    <a:pt x="29519" y="2317"/>
                    <a:pt x="29242" y="2144"/>
                  </a:cubicBezTo>
                  <a:cubicBezTo>
                    <a:pt x="29104" y="2455"/>
                    <a:pt x="29104" y="2593"/>
                    <a:pt x="28931" y="2870"/>
                  </a:cubicBezTo>
                  <a:cubicBezTo>
                    <a:pt x="28931" y="3008"/>
                    <a:pt x="28655" y="3181"/>
                    <a:pt x="28378" y="3181"/>
                  </a:cubicBezTo>
                  <a:cubicBezTo>
                    <a:pt x="28240" y="3181"/>
                    <a:pt x="28067" y="2870"/>
                    <a:pt x="28067" y="2593"/>
                  </a:cubicBezTo>
                  <a:cubicBezTo>
                    <a:pt x="28067" y="2593"/>
                    <a:pt x="28067" y="2457"/>
                    <a:pt x="28237" y="2455"/>
                  </a:cubicBezTo>
                  <a:lnTo>
                    <a:pt x="28237" y="2455"/>
                  </a:lnTo>
                  <a:cubicBezTo>
                    <a:pt x="28067" y="2457"/>
                    <a:pt x="28066" y="2593"/>
                    <a:pt x="27929" y="2593"/>
                  </a:cubicBezTo>
                  <a:cubicBezTo>
                    <a:pt x="27929" y="2593"/>
                    <a:pt x="27790" y="2593"/>
                    <a:pt x="27652" y="2455"/>
                  </a:cubicBezTo>
                  <a:cubicBezTo>
                    <a:pt x="27514" y="2455"/>
                    <a:pt x="27514" y="2317"/>
                    <a:pt x="27514" y="2317"/>
                  </a:cubicBezTo>
                  <a:cubicBezTo>
                    <a:pt x="27376" y="2144"/>
                    <a:pt x="27514" y="2006"/>
                    <a:pt x="27514" y="1867"/>
                  </a:cubicBezTo>
                  <a:cubicBezTo>
                    <a:pt x="27514" y="1729"/>
                    <a:pt x="27652" y="1591"/>
                    <a:pt x="27652" y="1453"/>
                  </a:cubicBezTo>
                  <a:lnTo>
                    <a:pt x="27790" y="1453"/>
                  </a:lnTo>
                  <a:cubicBezTo>
                    <a:pt x="27652" y="1453"/>
                    <a:pt x="27514" y="1280"/>
                    <a:pt x="27514" y="1280"/>
                  </a:cubicBezTo>
                  <a:cubicBezTo>
                    <a:pt x="27376" y="1591"/>
                    <a:pt x="27203" y="1867"/>
                    <a:pt x="27065" y="2144"/>
                  </a:cubicBezTo>
                  <a:cubicBezTo>
                    <a:pt x="26982" y="2331"/>
                    <a:pt x="26849" y="2405"/>
                    <a:pt x="26726" y="2405"/>
                  </a:cubicBezTo>
                  <a:cubicBezTo>
                    <a:pt x="26644" y="2405"/>
                    <a:pt x="26567" y="2372"/>
                    <a:pt x="26512" y="2317"/>
                  </a:cubicBezTo>
                  <a:cubicBezTo>
                    <a:pt x="26200" y="2144"/>
                    <a:pt x="26200" y="2006"/>
                    <a:pt x="26339" y="1729"/>
                  </a:cubicBezTo>
                  <a:cubicBezTo>
                    <a:pt x="26339" y="1453"/>
                    <a:pt x="26512" y="1280"/>
                    <a:pt x="26650" y="1003"/>
                  </a:cubicBezTo>
                  <a:cubicBezTo>
                    <a:pt x="26512" y="1003"/>
                    <a:pt x="26339" y="865"/>
                    <a:pt x="26200" y="865"/>
                  </a:cubicBezTo>
                  <a:cubicBezTo>
                    <a:pt x="26062" y="1142"/>
                    <a:pt x="26062" y="1280"/>
                    <a:pt x="25924" y="1591"/>
                  </a:cubicBezTo>
                  <a:cubicBezTo>
                    <a:pt x="25924" y="1729"/>
                    <a:pt x="25647" y="1867"/>
                    <a:pt x="25475" y="1867"/>
                  </a:cubicBezTo>
                  <a:cubicBezTo>
                    <a:pt x="25198" y="1867"/>
                    <a:pt x="25060" y="1591"/>
                    <a:pt x="25198" y="1280"/>
                  </a:cubicBezTo>
                  <a:cubicBezTo>
                    <a:pt x="25198" y="1142"/>
                    <a:pt x="25336" y="865"/>
                    <a:pt x="25336" y="588"/>
                  </a:cubicBezTo>
                  <a:cubicBezTo>
                    <a:pt x="25060" y="588"/>
                    <a:pt x="24783" y="416"/>
                    <a:pt x="24472" y="416"/>
                  </a:cubicBezTo>
                  <a:cubicBezTo>
                    <a:pt x="24196" y="1280"/>
                    <a:pt x="24057" y="2006"/>
                    <a:pt x="23746" y="2870"/>
                  </a:cubicBezTo>
                  <a:cubicBezTo>
                    <a:pt x="23746" y="3099"/>
                    <a:pt x="23596" y="3234"/>
                    <a:pt x="23462" y="3234"/>
                  </a:cubicBezTo>
                  <a:cubicBezTo>
                    <a:pt x="23414" y="3234"/>
                    <a:pt x="23368" y="3217"/>
                    <a:pt x="23332" y="3181"/>
                  </a:cubicBezTo>
                  <a:cubicBezTo>
                    <a:pt x="23055" y="3181"/>
                    <a:pt x="22882" y="2870"/>
                    <a:pt x="23055" y="2732"/>
                  </a:cubicBezTo>
                  <a:cubicBezTo>
                    <a:pt x="23193" y="1867"/>
                    <a:pt x="23332" y="1003"/>
                    <a:pt x="23608" y="277"/>
                  </a:cubicBezTo>
                  <a:cubicBezTo>
                    <a:pt x="23193" y="139"/>
                    <a:pt x="22744" y="139"/>
                    <a:pt x="22191" y="139"/>
                  </a:cubicBezTo>
                  <a:lnTo>
                    <a:pt x="22191" y="727"/>
                  </a:lnTo>
                  <a:cubicBezTo>
                    <a:pt x="22191" y="1003"/>
                    <a:pt x="22018" y="1142"/>
                    <a:pt x="21742" y="1142"/>
                  </a:cubicBezTo>
                  <a:cubicBezTo>
                    <a:pt x="21465" y="1142"/>
                    <a:pt x="21327" y="1003"/>
                    <a:pt x="21327" y="727"/>
                  </a:cubicBezTo>
                  <a:lnTo>
                    <a:pt x="21327" y="139"/>
                  </a:lnTo>
                  <a:lnTo>
                    <a:pt x="213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6450421" y="3282837"/>
              <a:ext cx="398644" cy="374053"/>
            </a:xfrm>
            <a:custGeom>
              <a:avLst/>
              <a:gdLst/>
              <a:ahLst/>
              <a:cxnLst/>
              <a:rect l="l" t="t" r="r" b="b"/>
              <a:pathLst>
                <a:path w="19599" h="18390" extrusionOk="0">
                  <a:moveTo>
                    <a:pt x="1" y="2593"/>
                  </a:moveTo>
                  <a:lnTo>
                    <a:pt x="0" y="2593"/>
                  </a:lnTo>
                  <a:lnTo>
                    <a:pt x="0" y="2731"/>
                  </a:lnTo>
                  <a:cubicBezTo>
                    <a:pt x="0" y="2685"/>
                    <a:pt x="0" y="2638"/>
                    <a:pt x="1" y="2593"/>
                  </a:cubicBezTo>
                  <a:close/>
                  <a:moveTo>
                    <a:pt x="5911" y="1"/>
                  </a:moveTo>
                  <a:cubicBezTo>
                    <a:pt x="4321" y="1"/>
                    <a:pt x="2869" y="277"/>
                    <a:pt x="1452" y="726"/>
                  </a:cubicBezTo>
                  <a:cubicBezTo>
                    <a:pt x="1003" y="865"/>
                    <a:pt x="588" y="1141"/>
                    <a:pt x="277" y="1591"/>
                  </a:cubicBezTo>
                  <a:cubicBezTo>
                    <a:pt x="29" y="1838"/>
                    <a:pt x="3" y="2197"/>
                    <a:pt x="1" y="2593"/>
                  </a:cubicBezTo>
                  <a:lnTo>
                    <a:pt x="1" y="2593"/>
                  </a:lnTo>
                  <a:lnTo>
                    <a:pt x="139" y="2455"/>
                  </a:lnTo>
                  <a:lnTo>
                    <a:pt x="277" y="2282"/>
                  </a:lnTo>
                  <a:cubicBezTo>
                    <a:pt x="1590" y="1003"/>
                    <a:pt x="3457" y="554"/>
                    <a:pt x="5185" y="554"/>
                  </a:cubicBezTo>
                  <a:lnTo>
                    <a:pt x="5600" y="554"/>
                  </a:lnTo>
                  <a:cubicBezTo>
                    <a:pt x="6637" y="554"/>
                    <a:pt x="7501" y="865"/>
                    <a:pt x="8503" y="1003"/>
                  </a:cubicBezTo>
                  <a:cubicBezTo>
                    <a:pt x="9367" y="1280"/>
                    <a:pt x="10232" y="1591"/>
                    <a:pt x="11096" y="2005"/>
                  </a:cubicBezTo>
                  <a:cubicBezTo>
                    <a:pt x="11649" y="2282"/>
                    <a:pt x="12236" y="2731"/>
                    <a:pt x="12824" y="3146"/>
                  </a:cubicBezTo>
                  <a:cubicBezTo>
                    <a:pt x="13550" y="3457"/>
                    <a:pt x="14103" y="3872"/>
                    <a:pt x="14690" y="4460"/>
                  </a:cubicBezTo>
                  <a:cubicBezTo>
                    <a:pt x="15693" y="5462"/>
                    <a:pt x="16695" y="6603"/>
                    <a:pt x="17283" y="7916"/>
                  </a:cubicBezTo>
                  <a:cubicBezTo>
                    <a:pt x="17559" y="8780"/>
                    <a:pt x="17870" y="9506"/>
                    <a:pt x="18009" y="10232"/>
                  </a:cubicBezTo>
                  <a:cubicBezTo>
                    <a:pt x="18147" y="11096"/>
                    <a:pt x="18147" y="11787"/>
                    <a:pt x="18147" y="12651"/>
                  </a:cubicBezTo>
                  <a:cubicBezTo>
                    <a:pt x="18147" y="13377"/>
                    <a:pt x="18009" y="14241"/>
                    <a:pt x="17698" y="14967"/>
                  </a:cubicBezTo>
                  <a:cubicBezTo>
                    <a:pt x="17559" y="15417"/>
                    <a:pt x="17421" y="15693"/>
                    <a:pt x="17145" y="16108"/>
                  </a:cubicBezTo>
                  <a:cubicBezTo>
                    <a:pt x="17006" y="16419"/>
                    <a:pt x="16695" y="16834"/>
                    <a:pt x="16557" y="17145"/>
                  </a:cubicBezTo>
                  <a:cubicBezTo>
                    <a:pt x="16419" y="17283"/>
                    <a:pt x="16419" y="17283"/>
                    <a:pt x="16280" y="17283"/>
                  </a:cubicBezTo>
                  <a:cubicBezTo>
                    <a:pt x="16280" y="17421"/>
                    <a:pt x="16142" y="17421"/>
                    <a:pt x="15969" y="17421"/>
                  </a:cubicBezTo>
                  <a:lnTo>
                    <a:pt x="15693" y="17421"/>
                  </a:lnTo>
                  <a:cubicBezTo>
                    <a:pt x="15693" y="17283"/>
                    <a:pt x="15555" y="17283"/>
                    <a:pt x="15555" y="17145"/>
                  </a:cubicBezTo>
                  <a:lnTo>
                    <a:pt x="15555" y="17421"/>
                  </a:lnTo>
                  <a:cubicBezTo>
                    <a:pt x="15831" y="17836"/>
                    <a:pt x="16142" y="18147"/>
                    <a:pt x="16695" y="18286"/>
                  </a:cubicBezTo>
                  <a:cubicBezTo>
                    <a:pt x="16920" y="18355"/>
                    <a:pt x="17170" y="18389"/>
                    <a:pt x="17421" y="18389"/>
                  </a:cubicBezTo>
                  <a:cubicBezTo>
                    <a:pt x="17672" y="18389"/>
                    <a:pt x="17922" y="18355"/>
                    <a:pt x="18147" y="18286"/>
                  </a:cubicBezTo>
                  <a:cubicBezTo>
                    <a:pt x="18562" y="18009"/>
                    <a:pt x="19011" y="17560"/>
                    <a:pt x="19149" y="17145"/>
                  </a:cubicBezTo>
                  <a:cubicBezTo>
                    <a:pt x="19426" y="15831"/>
                    <a:pt x="19599" y="14553"/>
                    <a:pt x="19599" y="13239"/>
                  </a:cubicBezTo>
                  <a:cubicBezTo>
                    <a:pt x="19599" y="11960"/>
                    <a:pt x="19288" y="10785"/>
                    <a:pt x="19011" y="9644"/>
                  </a:cubicBezTo>
                  <a:cubicBezTo>
                    <a:pt x="18285" y="7328"/>
                    <a:pt x="17006" y="5324"/>
                    <a:pt x="15278" y="3734"/>
                  </a:cubicBezTo>
                  <a:cubicBezTo>
                    <a:pt x="13550" y="2005"/>
                    <a:pt x="11372" y="1003"/>
                    <a:pt x="9056" y="415"/>
                  </a:cubicBezTo>
                  <a:cubicBezTo>
                    <a:pt x="8054" y="139"/>
                    <a:pt x="6913" y="1"/>
                    <a:pt x="5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6450421" y="3350324"/>
              <a:ext cx="32361" cy="23228"/>
            </a:xfrm>
            <a:custGeom>
              <a:avLst/>
              <a:gdLst/>
              <a:ahLst/>
              <a:cxnLst/>
              <a:rect l="l" t="t" r="r" b="b"/>
              <a:pathLst>
                <a:path w="1591" h="1142" extrusionOk="0">
                  <a:moveTo>
                    <a:pt x="0" y="1"/>
                  </a:moveTo>
                  <a:cubicBezTo>
                    <a:pt x="139" y="277"/>
                    <a:pt x="415" y="692"/>
                    <a:pt x="864" y="865"/>
                  </a:cubicBezTo>
                  <a:cubicBezTo>
                    <a:pt x="1003" y="1003"/>
                    <a:pt x="1279" y="1142"/>
                    <a:pt x="1590" y="1142"/>
                  </a:cubicBezTo>
                  <a:cubicBezTo>
                    <a:pt x="1003" y="692"/>
                    <a:pt x="588" y="2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6122099" y="3220964"/>
              <a:ext cx="61895" cy="41514"/>
            </a:xfrm>
            <a:custGeom>
              <a:avLst/>
              <a:gdLst/>
              <a:ahLst/>
              <a:cxnLst/>
              <a:rect l="l" t="t" r="r" b="b"/>
              <a:pathLst>
                <a:path w="3043" h="2041" extrusionOk="0">
                  <a:moveTo>
                    <a:pt x="1452" y="1"/>
                  </a:moveTo>
                  <a:cubicBezTo>
                    <a:pt x="1003" y="312"/>
                    <a:pt x="450" y="589"/>
                    <a:pt x="0" y="865"/>
                  </a:cubicBezTo>
                  <a:cubicBezTo>
                    <a:pt x="450" y="1314"/>
                    <a:pt x="726" y="1729"/>
                    <a:pt x="1176" y="2040"/>
                  </a:cubicBezTo>
                  <a:cubicBezTo>
                    <a:pt x="1867" y="1591"/>
                    <a:pt x="2454" y="1176"/>
                    <a:pt x="3042" y="727"/>
                  </a:cubicBezTo>
                  <a:cubicBezTo>
                    <a:pt x="2593" y="312"/>
                    <a:pt x="2040" y="1"/>
                    <a:pt x="14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6766784" y="3830502"/>
              <a:ext cx="58376" cy="47128"/>
            </a:xfrm>
            <a:custGeom>
              <a:avLst/>
              <a:gdLst/>
              <a:ahLst/>
              <a:cxnLst/>
              <a:rect l="l" t="t" r="r" b="b"/>
              <a:pathLst>
                <a:path w="2870" h="2317" extrusionOk="0">
                  <a:moveTo>
                    <a:pt x="865" y="1"/>
                  </a:moveTo>
                  <a:lnTo>
                    <a:pt x="865" y="277"/>
                  </a:lnTo>
                  <a:cubicBezTo>
                    <a:pt x="865" y="416"/>
                    <a:pt x="726" y="588"/>
                    <a:pt x="588" y="588"/>
                  </a:cubicBezTo>
                  <a:cubicBezTo>
                    <a:pt x="415" y="727"/>
                    <a:pt x="139" y="865"/>
                    <a:pt x="1" y="1003"/>
                  </a:cubicBezTo>
                  <a:cubicBezTo>
                    <a:pt x="139" y="1141"/>
                    <a:pt x="139" y="1280"/>
                    <a:pt x="277" y="1280"/>
                  </a:cubicBezTo>
                  <a:cubicBezTo>
                    <a:pt x="588" y="1141"/>
                    <a:pt x="865" y="1003"/>
                    <a:pt x="1141" y="727"/>
                  </a:cubicBezTo>
                  <a:lnTo>
                    <a:pt x="1279" y="727"/>
                  </a:lnTo>
                  <a:cubicBezTo>
                    <a:pt x="1452" y="727"/>
                    <a:pt x="1591" y="727"/>
                    <a:pt x="1729" y="865"/>
                  </a:cubicBezTo>
                  <a:cubicBezTo>
                    <a:pt x="1729" y="1003"/>
                    <a:pt x="1867" y="1141"/>
                    <a:pt x="1729" y="1141"/>
                  </a:cubicBezTo>
                  <a:cubicBezTo>
                    <a:pt x="1729" y="1280"/>
                    <a:pt x="1729" y="1453"/>
                    <a:pt x="1591" y="1453"/>
                  </a:cubicBezTo>
                  <a:cubicBezTo>
                    <a:pt x="1452" y="1591"/>
                    <a:pt x="1141" y="1867"/>
                    <a:pt x="865" y="2006"/>
                  </a:cubicBezTo>
                  <a:cubicBezTo>
                    <a:pt x="1003" y="2006"/>
                    <a:pt x="1141" y="2144"/>
                    <a:pt x="1279" y="2317"/>
                  </a:cubicBezTo>
                  <a:cubicBezTo>
                    <a:pt x="1729" y="1867"/>
                    <a:pt x="2144" y="1591"/>
                    <a:pt x="2593" y="1280"/>
                  </a:cubicBezTo>
                  <a:cubicBezTo>
                    <a:pt x="2593" y="1280"/>
                    <a:pt x="2731" y="1141"/>
                    <a:pt x="2869" y="1141"/>
                  </a:cubicBezTo>
                  <a:cubicBezTo>
                    <a:pt x="2593" y="1141"/>
                    <a:pt x="2316" y="1003"/>
                    <a:pt x="2144" y="865"/>
                  </a:cubicBezTo>
                  <a:cubicBezTo>
                    <a:pt x="1591" y="727"/>
                    <a:pt x="1141" y="416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6347767" y="3449459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1"/>
                  </a:moveTo>
                  <a:cubicBezTo>
                    <a:pt x="727" y="139"/>
                    <a:pt x="727" y="139"/>
                    <a:pt x="588" y="139"/>
                  </a:cubicBezTo>
                  <a:cubicBezTo>
                    <a:pt x="450" y="312"/>
                    <a:pt x="277" y="450"/>
                    <a:pt x="1" y="588"/>
                  </a:cubicBezTo>
                  <a:cubicBezTo>
                    <a:pt x="139" y="726"/>
                    <a:pt x="277" y="865"/>
                    <a:pt x="588" y="1003"/>
                  </a:cubicBezTo>
                  <a:cubicBezTo>
                    <a:pt x="727" y="865"/>
                    <a:pt x="1003" y="726"/>
                    <a:pt x="1141" y="588"/>
                  </a:cubicBezTo>
                  <a:cubicBezTo>
                    <a:pt x="1141" y="450"/>
                    <a:pt x="1141" y="450"/>
                    <a:pt x="1003" y="312"/>
                  </a:cubicBezTo>
                  <a:cubicBezTo>
                    <a:pt x="865" y="312"/>
                    <a:pt x="865" y="139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6136865" y="3280030"/>
              <a:ext cx="137804" cy="134305"/>
            </a:xfrm>
            <a:custGeom>
              <a:avLst/>
              <a:gdLst/>
              <a:ahLst/>
              <a:cxnLst/>
              <a:rect l="l" t="t" r="r" b="b"/>
              <a:pathLst>
                <a:path w="6775" h="6603" extrusionOk="0">
                  <a:moveTo>
                    <a:pt x="0" y="0"/>
                  </a:moveTo>
                  <a:cubicBezTo>
                    <a:pt x="1314" y="1418"/>
                    <a:pt x="2731" y="2869"/>
                    <a:pt x="4044" y="4010"/>
                  </a:cubicBezTo>
                  <a:cubicBezTo>
                    <a:pt x="4770" y="4736"/>
                    <a:pt x="5461" y="5323"/>
                    <a:pt x="6187" y="6049"/>
                  </a:cubicBezTo>
                  <a:cubicBezTo>
                    <a:pt x="6216" y="6062"/>
                    <a:pt x="6244" y="6076"/>
                    <a:pt x="6270" y="6091"/>
                  </a:cubicBezTo>
                  <a:lnTo>
                    <a:pt x="6270" y="6091"/>
                  </a:lnTo>
                  <a:cubicBezTo>
                    <a:pt x="5322" y="5123"/>
                    <a:pt x="4427" y="4166"/>
                    <a:pt x="3457" y="3284"/>
                  </a:cubicBezTo>
                  <a:cubicBezTo>
                    <a:pt x="3318" y="3284"/>
                    <a:pt x="3318" y="3146"/>
                    <a:pt x="3180" y="3146"/>
                  </a:cubicBezTo>
                  <a:cubicBezTo>
                    <a:pt x="3180" y="3146"/>
                    <a:pt x="3042" y="3008"/>
                    <a:pt x="3042" y="2869"/>
                  </a:cubicBezTo>
                  <a:cubicBezTo>
                    <a:pt x="2005" y="2005"/>
                    <a:pt x="1003" y="1003"/>
                    <a:pt x="0" y="0"/>
                  </a:cubicBezTo>
                  <a:close/>
                  <a:moveTo>
                    <a:pt x="6270" y="6091"/>
                  </a:moveTo>
                  <a:cubicBezTo>
                    <a:pt x="6436" y="6261"/>
                    <a:pt x="6604" y="6432"/>
                    <a:pt x="6775" y="6602"/>
                  </a:cubicBezTo>
                  <a:cubicBezTo>
                    <a:pt x="6650" y="6477"/>
                    <a:pt x="6524" y="6238"/>
                    <a:pt x="6270" y="60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6837098" y="390643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6327387" y="3431886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726" y="0"/>
                  </a:moveTo>
                  <a:cubicBezTo>
                    <a:pt x="415" y="139"/>
                    <a:pt x="277" y="312"/>
                    <a:pt x="0" y="450"/>
                  </a:cubicBezTo>
                  <a:cubicBezTo>
                    <a:pt x="139" y="588"/>
                    <a:pt x="277" y="726"/>
                    <a:pt x="415" y="865"/>
                  </a:cubicBezTo>
                  <a:lnTo>
                    <a:pt x="415" y="726"/>
                  </a:lnTo>
                  <a:cubicBezTo>
                    <a:pt x="588" y="726"/>
                    <a:pt x="864" y="588"/>
                    <a:pt x="1003" y="450"/>
                  </a:cubicBezTo>
                  <a:lnTo>
                    <a:pt x="1003" y="312"/>
                  </a:lnTo>
                  <a:cubicBezTo>
                    <a:pt x="864" y="312"/>
                    <a:pt x="726" y="139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6585395" y="3663188"/>
              <a:ext cx="123057" cy="111809"/>
            </a:xfrm>
            <a:custGeom>
              <a:avLst/>
              <a:gdLst/>
              <a:ahLst/>
              <a:cxnLst/>
              <a:rect l="l" t="t" r="r" b="b"/>
              <a:pathLst>
                <a:path w="6050" h="5497" extrusionOk="0">
                  <a:moveTo>
                    <a:pt x="1556" y="0"/>
                  </a:moveTo>
                  <a:cubicBezTo>
                    <a:pt x="1141" y="311"/>
                    <a:pt x="865" y="726"/>
                    <a:pt x="416" y="1037"/>
                  </a:cubicBezTo>
                  <a:cubicBezTo>
                    <a:pt x="277" y="1037"/>
                    <a:pt x="139" y="1176"/>
                    <a:pt x="1" y="1314"/>
                  </a:cubicBezTo>
                  <a:cubicBezTo>
                    <a:pt x="277" y="1590"/>
                    <a:pt x="554" y="1729"/>
                    <a:pt x="865" y="2040"/>
                  </a:cubicBezTo>
                  <a:cubicBezTo>
                    <a:pt x="1003" y="1729"/>
                    <a:pt x="1280" y="1590"/>
                    <a:pt x="1556" y="1452"/>
                  </a:cubicBezTo>
                  <a:cubicBezTo>
                    <a:pt x="1729" y="1314"/>
                    <a:pt x="1729" y="1314"/>
                    <a:pt x="1867" y="1314"/>
                  </a:cubicBezTo>
                  <a:cubicBezTo>
                    <a:pt x="2006" y="1314"/>
                    <a:pt x="2144" y="1452"/>
                    <a:pt x="2144" y="1590"/>
                  </a:cubicBezTo>
                  <a:cubicBezTo>
                    <a:pt x="2282" y="1729"/>
                    <a:pt x="2282" y="2040"/>
                    <a:pt x="2006" y="2178"/>
                  </a:cubicBezTo>
                  <a:cubicBezTo>
                    <a:pt x="1867" y="2316"/>
                    <a:pt x="1729" y="2454"/>
                    <a:pt x="1418" y="2593"/>
                  </a:cubicBezTo>
                  <a:cubicBezTo>
                    <a:pt x="1556" y="2593"/>
                    <a:pt x="1556" y="2766"/>
                    <a:pt x="1729" y="2766"/>
                  </a:cubicBezTo>
                  <a:cubicBezTo>
                    <a:pt x="2006" y="2593"/>
                    <a:pt x="2282" y="2316"/>
                    <a:pt x="2593" y="2178"/>
                  </a:cubicBezTo>
                  <a:lnTo>
                    <a:pt x="2731" y="2178"/>
                  </a:lnTo>
                  <a:cubicBezTo>
                    <a:pt x="2870" y="2178"/>
                    <a:pt x="3008" y="2178"/>
                    <a:pt x="3146" y="2316"/>
                  </a:cubicBezTo>
                  <a:cubicBezTo>
                    <a:pt x="3284" y="2593"/>
                    <a:pt x="3146" y="2766"/>
                    <a:pt x="3008" y="2904"/>
                  </a:cubicBezTo>
                  <a:cubicBezTo>
                    <a:pt x="2731" y="3042"/>
                    <a:pt x="2593" y="3180"/>
                    <a:pt x="2282" y="3457"/>
                  </a:cubicBezTo>
                  <a:lnTo>
                    <a:pt x="2420" y="3457"/>
                  </a:lnTo>
                  <a:cubicBezTo>
                    <a:pt x="2731" y="3319"/>
                    <a:pt x="3008" y="3042"/>
                    <a:pt x="3284" y="2904"/>
                  </a:cubicBezTo>
                  <a:lnTo>
                    <a:pt x="3457" y="2904"/>
                  </a:lnTo>
                  <a:cubicBezTo>
                    <a:pt x="3596" y="2904"/>
                    <a:pt x="3734" y="2904"/>
                    <a:pt x="3872" y="3042"/>
                  </a:cubicBezTo>
                  <a:cubicBezTo>
                    <a:pt x="4010" y="3319"/>
                    <a:pt x="3872" y="3457"/>
                    <a:pt x="3734" y="3630"/>
                  </a:cubicBezTo>
                  <a:cubicBezTo>
                    <a:pt x="3596" y="3768"/>
                    <a:pt x="3457" y="3906"/>
                    <a:pt x="3284" y="4044"/>
                  </a:cubicBezTo>
                  <a:lnTo>
                    <a:pt x="3146" y="4044"/>
                  </a:lnTo>
                  <a:cubicBezTo>
                    <a:pt x="3284" y="4183"/>
                    <a:pt x="3284" y="4321"/>
                    <a:pt x="3457" y="4321"/>
                  </a:cubicBezTo>
                  <a:cubicBezTo>
                    <a:pt x="3457" y="4494"/>
                    <a:pt x="3596" y="4494"/>
                    <a:pt x="3596" y="4494"/>
                  </a:cubicBezTo>
                  <a:lnTo>
                    <a:pt x="3734" y="4494"/>
                  </a:lnTo>
                  <a:cubicBezTo>
                    <a:pt x="3872" y="4321"/>
                    <a:pt x="4010" y="4183"/>
                    <a:pt x="4149" y="4044"/>
                  </a:cubicBezTo>
                  <a:cubicBezTo>
                    <a:pt x="4321" y="4044"/>
                    <a:pt x="4321" y="4044"/>
                    <a:pt x="4460" y="3906"/>
                  </a:cubicBezTo>
                  <a:cubicBezTo>
                    <a:pt x="4460" y="3906"/>
                    <a:pt x="4598" y="3768"/>
                    <a:pt x="4736" y="3768"/>
                  </a:cubicBezTo>
                  <a:cubicBezTo>
                    <a:pt x="4874" y="3768"/>
                    <a:pt x="4874" y="3768"/>
                    <a:pt x="5013" y="3906"/>
                  </a:cubicBezTo>
                  <a:cubicBezTo>
                    <a:pt x="5186" y="4044"/>
                    <a:pt x="5186" y="4321"/>
                    <a:pt x="5013" y="4494"/>
                  </a:cubicBezTo>
                  <a:lnTo>
                    <a:pt x="4321" y="5185"/>
                  </a:lnTo>
                  <a:cubicBezTo>
                    <a:pt x="4460" y="5185"/>
                    <a:pt x="4598" y="5358"/>
                    <a:pt x="4736" y="5496"/>
                  </a:cubicBezTo>
                  <a:cubicBezTo>
                    <a:pt x="5186" y="5358"/>
                    <a:pt x="5600" y="5047"/>
                    <a:pt x="6050" y="4770"/>
                  </a:cubicBezTo>
                  <a:cubicBezTo>
                    <a:pt x="5462" y="4183"/>
                    <a:pt x="5013" y="3630"/>
                    <a:pt x="4598" y="3180"/>
                  </a:cubicBezTo>
                  <a:cubicBezTo>
                    <a:pt x="3872" y="2316"/>
                    <a:pt x="3146" y="1590"/>
                    <a:pt x="2282" y="726"/>
                  </a:cubicBezTo>
                  <a:cubicBezTo>
                    <a:pt x="2144" y="450"/>
                    <a:pt x="1867" y="311"/>
                    <a:pt x="15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6693663" y="3772147"/>
              <a:ext cx="58376" cy="46436"/>
            </a:xfrm>
            <a:custGeom>
              <a:avLst/>
              <a:gdLst/>
              <a:ahLst/>
              <a:cxnLst/>
              <a:rect l="l" t="t" r="r" b="b"/>
              <a:pathLst>
                <a:path w="2870" h="2283" extrusionOk="0">
                  <a:moveTo>
                    <a:pt x="1280" y="1"/>
                  </a:moveTo>
                  <a:cubicBezTo>
                    <a:pt x="865" y="277"/>
                    <a:pt x="416" y="554"/>
                    <a:pt x="1" y="865"/>
                  </a:cubicBezTo>
                  <a:cubicBezTo>
                    <a:pt x="416" y="1142"/>
                    <a:pt x="727" y="1418"/>
                    <a:pt x="1003" y="1729"/>
                  </a:cubicBezTo>
                  <a:cubicBezTo>
                    <a:pt x="1141" y="1729"/>
                    <a:pt x="1141" y="1556"/>
                    <a:pt x="1141" y="1556"/>
                  </a:cubicBezTo>
                  <a:cubicBezTo>
                    <a:pt x="1418" y="1418"/>
                    <a:pt x="1591" y="1280"/>
                    <a:pt x="1729" y="1142"/>
                  </a:cubicBezTo>
                  <a:lnTo>
                    <a:pt x="2144" y="1142"/>
                  </a:lnTo>
                  <a:cubicBezTo>
                    <a:pt x="2144" y="1142"/>
                    <a:pt x="2282" y="1142"/>
                    <a:pt x="2455" y="1280"/>
                  </a:cubicBezTo>
                  <a:lnTo>
                    <a:pt x="2455" y="1556"/>
                  </a:lnTo>
                  <a:cubicBezTo>
                    <a:pt x="2455" y="1729"/>
                    <a:pt x="2282" y="1867"/>
                    <a:pt x="2282" y="1867"/>
                  </a:cubicBezTo>
                  <a:cubicBezTo>
                    <a:pt x="2006" y="2006"/>
                    <a:pt x="1867" y="2144"/>
                    <a:pt x="1729" y="2282"/>
                  </a:cubicBezTo>
                  <a:lnTo>
                    <a:pt x="1867" y="2282"/>
                  </a:lnTo>
                  <a:cubicBezTo>
                    <a:pt x="2144" y="2144"/>
                    <a:pt x="2455" y="1867"/>
                    <a:pt x="2731" y="1729"/>
                  </a:cubicBezTo>
                  <a:cubicBezTo>
                    <a:pt x="2870" y="1729"/>
                    <a:pt x="2870" y="1729"/>
                    <a:pt x="2870" y="1556"/>
                  </a:cubicBezTo>
                  <a:cubicBezTo>
                    <a:pt x="2282" y="1142"/>
                    <a:pt x="1729" y="554"/>
                    <a:pt x="1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6467995" y="3564053"/>
              <a:ext cx="137824" cy="113924"/>
            </a:xfrm>
            <a:custGeom>
              <a:avLst/>
              <a:gdLst/>
              <a:ahLst/>
              <a:cxnLst/>
              <a:rect l="l" t="t" r="r" b="b"/>
              <a:pathLst>
                <a:path w="6776" h="5601" extrusionOk="0">
                  <a:moveTo>
                    <a:pt x="1590" y="1"/>
                  </a:moveTo>
                  <a:cubicBezTo>
                    <a:pt x="1279" y="277"/>
                    <a:pt x="1003" y="415"/>
                    <a:pt x="865" y="727"/>
                  </a:cubicBezTo>
                  <a:cubicBezTo>
                    <a:pt x="588" y="865"/>
                    <a:pt x="277" y="1141"/>
                    <a:pt x="0" y="1418"/>
                  </a:cubicBezTo>
                  <a:cubicBezTo>
                    <a:pt x="415" y="1591"/>
                    <a:pt x="726" y="1867"/>
                    <a:pt x="1003" y="2144"/>
                  </a:cubicBezTo>
                  <a:cubicBezTo>
                    <a:pt x="1141" y="2005"/>
                    <a:pt x="1279" y="1867"/>
                    <a:pt x="1452" y="1729"/>
                  </a:cubicBezTo>
                  <a:cubicBezTo>
                    <a:pt x="1590" y="1591"/>
                    <a:pt x="1590" y="1591"/>
                    <a:pt x="1729" y="1591"/>
                  </a:cubicBezTo>
                  <a:cubicBezTo>
                    <a:pt x="1867" y="1591"/>
                    <a:pt x="2005" y="1591"/>
                    <a:pt x="2005" y="1729"/>
                  </a:cubicBezTo>
                  <a:cubicBezTo>
                    <a:pt x="2316" y="1867"/>
                    <a:pt x="2316" y="2144"/>
                    <a:pt x="2143" y="2282"/>
                  </a:cubicBezTo>
                  <a:cubicBezTo>
                    <a:pt x="2005" y="2455"/>
                    <a:pt x="1867" y="2593"/>
                    <a:pt x="1590" y="2731"/>
                  </a:cubicBezTo>
                  <a:cubicBezTo>
                    <a:pt x="1729" y="2870"/>
                    <a:pt x="1867" y="3008"/>
                    <a:pt x="2005" y="3008"/>
                  </a:cubicBezTo>
                  <a:cubicBezTo>
                    <a:pt x="2143" y="2870"/>
                    <a:pt x="2316" y="2731"/>
                    <a:pt x="2455" y="2593"/>
                  </a:cubicBezTo>
                  <a:cubicBezTo>
                    <a:pt x="2593" y="2593"/>
                    <a:pt x="2731" y="2455"/>
                    <a:pt x="2869" y="2455"/>
                  </a:cubicBezTo>
                  <a:cubicBezTo>
                    <a:pt x="2869" y="2455"/>
                    <a:pt x="3008" y="2593"/>
                    <a:pt x="3180" y="2593"/>
                  </a:cubicBezTo>
                  <a:cubicBezTo>
                    <a:pt x="3319" y="2731"/>
                    <a:pt x="3319" y="3008"/>
                    <a:pt x="3180" y="3146"/>
                  </a:cubicBezTo>
                  <a:cubicBezTo>
                    <a:pt x="3008" y="3319"/>
                    <a:pt x="2869" y="3457"/>
                    <a:pt x="2731" y="3595"/>
                  </a:cubicBezTo>
                  <a:cubicBezTo>
                    <a:pt x="2731" y="3734"/>
                    <a:pt x="2869" y="3734"/>
                    <a:pt x="2869" y="3734"/>
                  </a:cubicBezTo>
                  <a:cubicBezTo>
                    <a:pt x="3180" y="3595"/>
                    <a:pt x="3319" y="3457"/>
                    <a:pt x="3595" y="3319"/>
                  </a:cubicBezTo>
                  <a:lnTo>
                    <a:pt x="3733" y="3146"/>
                  </a:lnTo>
                  <a:cubicBezTo>
                    <a:pt x="3872" y="3146"/>
                    <a:pt x="4044" y="3319"/>
                    <a:pt x="4183" y="3457"/>
                  </a:cubicBezTo>
                  <a:cubicBezTo>
                    <a:pt x="4321" y="3595"/>
                    <a:pt x="4183" y="3872"/>
                    <a:pt x="4044" y="4010"/>
                  </a:cubicBezTo>
                  <a:cubicBezTo>
                    <a:pt x="3872" y="4183"/>
                    <a:pt x="3733" y="4183"/>
                    <a:pt x="3595" y="4321"/>
                  </a:cubicBezTo>
                  <a:cubicBezTo>
                    <a:pt x="3733" y="4460"/>
                    <a:pt x="3733" y="4460"/>
                    <a:pt x="3872" y="4598"/>
                  </a:cubicBezTo>
                  <a:cubicBezTo>
                    <a:pt x="4183" y="4321"/>
                    <a:pt x="4321" y="4183"/>
                    <a:pt x="4598" y="3872"/>
                  </a:cubicBezTo>
                  <a:cubicBezTo>
                    <a:pt x="4736" y="3872"/>
                    <a:pt x="4736" y="3734"/>
                    <a:pt x="4909" y="3734"/>
                  </a:cubicBezTo>
                  <a:cubicBezTo>
                    <a:pt x="5047" y="3734"/>
                    <a:pt x="5185" y="3872"/>
                    <a:pt x="5185" y="3872"/>
                  </a:cubicBezTo>
                  <a:cubicBezTo>
                    <a:pt x="5323" y="4010"/>
                    <a:pt x="5462" y="4321"/>
                    <a:pt x="5185" y="4460"/>
                  </a:cubicBezTo>
                  <a:cubicBezTo>
                    <a:pt x="5047" y="4736"/>
                    <a:pt x="4736" y="4874"/>
                    <a:pt x="4598" y="5185"/>
                  </a:cubicBezTo>
                  <a:cubicBezTo>
                    <a:pt x="4736" y="5324"/>
                    <a:pt x="4909" y="5462"/>
                    <a:pt x="5185" y="5600"/>
                  </a:cubicBezTo>
                  <a:cubicBezTo>
                    <a:pt x="5600" y="5185"/>
                    <a:pt x="6188" y="4736"/>
                    <a:pt x="6775" y="4321"/>
                  </a:cubicBezTo>
                  <a:cubicBezTo>
                    <a:pt x="6326" y="4010"/>
                    <a:pt x="6049" y="3734"/>
                    <a:pt x="5600" y="3319"/>
                  </a:cubicBezTo>
                  <a:cubicBezTo>
                    <a:pt x="4321" y="2144"/>
                    <a:pt x="3008" y="1141"/>
                    <a:pt x="1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6804758" y="3853709"/>
              <a:ext cx="90696" cy="44321"/>
            </a:xfrm>
            <a:custGeom>
              <a:avLst/>
              <a:gdLst/>
              <a:ahLst/>
              <a:cxnLst/>
              <a:rect l="l" t="t" r="r" b="b"/>
              <a:pathLst>
                <a:path w="4459" h="2179" extrusionOk="0">
                  <a:moveTo>
                    <a:pt x="4459" y="0"/>
                  </a:moveTo>
                  <a:cubicBezTo>
                    <a:pt x="4182" y="139"/>
                    <a:pt x="3906" y="139"/>
                    <a:pt x="3457" y="139"/>
                  </a:cubicBezTo>
                  <a:lnTo>
                    <a:pt x="2454" y="139"/>
                  </a:lnTo>
                  <a:cubicBezTo>
                    <a:pt x="1590" y="588"/>
                    <a:pt x="864" y="1176"/>
                    <a:pt x="0" y="1729"/>
                  </a:cubicBezTo>
                  <a:cubicBezTo>
                    <a:pt x="138" y="1867"/>
                    <a:pt x="449" y="2040"/>
                    <a:pt x="588" y="2178"/>
                  </a:cubicBezTo>
                  <a:cubicBezTo>
                    <a:pt x="1452" y="1729"/>
                    <a:pt x="2316" y="1314"/>
                    <a:pt x="3042" y="865"/>
                  </a:cubicBezTo>
                  <a:cubicBezTo>
                    <a:pt x="3595" y="588"/>
                    <a:pt x="4044" y="312"/>
                    <a:pt x="4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6289413" y="3391105"/>
              <a:ext cx="14787" cy="1478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554" y="1"/>
                  </a:moveTo>
                  <a:lnTo>
                    <a:pt x="416" y="139"/>
                  </a:lnTo>
                  <a:lnTo>
                    <a:pt x="277" y="277"/>
                  </a:lnTo>
                  <a:cubicBezTo>
                    <a:pt x="139" y="415"/>
                    <a:pt x="1" y="415"/>
                    <a:pt x="1" y="588"/>
                  </a:cubicBezTo>
                  <a:cubicBezTo>
                    <a:pt x="1" y="588"/>
                    <a:pt x="139" y="588"/>
                    <a:pt x="139" y="727"/>
                  </a:cubicBezTo>
                  <a:cubicBezTo>
                    <a:pt x="277" y="588"/>
                    <a:pt x="416" y="415"/>
                    <a:pt x="727" y="277"/>
                  </a:cubicBezTo>
                  <a:cubicBezTo>
                    <a:pt x="554" y="139"/>
                    <a:pt x="554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6242306" y="3341191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589" y="1"/>
                  </a:moveTo>
                  <a:cubicBezTo>
                    <a:pt x="589" y="1"/>
                    <a:pt x="589" y="139"/>
                    <a:pt x="450" y="139"/>
                  </a:cubicBezTo>
                  <a:cubicBezTo>
                    <a:pt x="277" y="277"/>
                    <a:pt x="139" y="450"/>
                    <a:pt x="1" y="726"/>
                  </a:cubicBezTo>
                  <a:cubicBezTo>
                    <a:pt x="139" y="865"/>
                    <a:pt x="277" y="1003"/>
                    <a:pt x="450" y="1314"/>
                  </a:cubicBezTo>
                  <a:cubicBezTo>
                    <a:pt x="727" y="1003"/>
                    <a:pt x="865" y="865"/>
                    <a:pt x="1142" y="726"/>
                  </a:cubicBezTo>
                  <a:cubicBezTo>
                    <a:pt x="865" y="450"/>
                    <a:pt x="727" y="277"/>
                    <a:pt x="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6370975" y="3469839"/>
              <a:ext cx="114616" cy="109002"/>
            </a:xfrm>
            <a:custGeom>
              <a:avLst/>
              <a:gdLst/>
              <a:ahLst/>
              <a:cxnLst/>
              <a:rect l="l" t="t" r="r" b="b"/>
              <a:pathLst>
                <a:path w="5635" h="5359" extrusionOk="0">
                  <a:moveTo>
                    <a:pt x="726" y="1"/>
                  </a:moveTo>
                  <a:lnTo>
                    <a:pt x="0" y="727"/>
                  </a:lnTo>
                  <a:cubicBezTo>
                    <a:pt x="173" y="1038"/>
                    <a:pt x="450" y="1176"/>
                    <a:pt x="726" y="1453"/>
                  </a:cubicBezTo>
                  <a:cubicBezTo>
                    <a:pt x="726" y="1314"/>
                    <a:pt x="865" y="1176"/>
                    <a:pt x="1037" y="1176"/>
                  </a:cubicBezTo>
                  <a:cubicBezTo>
                    <a:pt x="1176" y="1038"/>
                    <a:pt x="1314" y="1038"/>
                    <a:pt x="1452" y="1038"/>
                  </a:cubicBezTo>
                  <a:lnTo>
                    <a:pt x="1729" y="1038"/>
                  </a:lnTo>
                  <a:cubicBezTo>
                    <a:pt x="1729" y="1176"/>
                    <a:pt x="1901" y="1314"/>
                    <a:pt x="1901" y="1314"/>
                  </a:cubicBezTo>
                  <a:cubicBezTo>
                    <a:pt x="1901" y="1453"/>
                    <a:pt x="1729" y="1591"/>
                    <a:pt x="1729" y="1729"/>
                  </a:cubicBezTo>
                  <a:cubicBezTo>
                    <a:pt x="1590" y="1902"/>
                    <a:pt x="1452" y="2040"/>
                    <a:pt x="1314" y="2179"/>
                  </a:cubicBezTo>
                  <a:cubicBezTo>
                    <a:pt x="1314" y="2317"/>
                    <a:pt x="1452" y="2317"/>
                    <a:pt x="1452" y="2455"/>
                  </a:cubicBezTo>
                  <a:lnTo>
                    <a:pt x="1590" y="2317"/>
                  </a:lnTo>
                  <a:cubicBezTo>
                    <a:pt x="1729" y="2179"/>
                    <a:pt x="1901" y="2040"/>
                    <a:pt x="2040" y="1902"/>
                  </a:cubicBezTo>
                  <a:cubicBezTo>
                    <a:pt x="2178" y="1902"/>
                    <a:pt x="2178" y="1729"/>
                    <a:pt x="2316" y="1729"/>
                  </a:cubicBezTo>
                  <a:cubicBezTo>
                    <a:pt x="2455" y="1729"/>
                    <a:pt x="2593" y="1902"/>
                    <a:pt x="2593" y="1902"/>
                  </a:cubicBezTo>
                  <a:cubicBezTo>
                    <a:pt x="2904" y="2040"/>
                    <a:pt x="2904" y="2317"/>
                    <a:pt x="2766" y="2593"/>
                  </a:cubicBezTo>
                  <a:cubicBezTo>
                    <a:pt x="2455" y="2766"/>
                    <a:pt x="2316" y="2904"/>
                    <a:pt x="2040" y="3043"/>
                  </a:cubicBezTo>
                  <a:cubicBezTo>
                    <a:pt x="2178" y="3181"/>
                    <a:pt x="2316" y="3319"/>
                    <a:pt x="2316" y="3457"/>
                  </a:cubicBezTo>
                  <a:cubicBezTo>
                    <a:pt x="2593" y="3181"/>
                    <a:pt x="3042" y="2904"/>
                    <a:pt x="3319" y="2593"/>
                  </a:cubicBezTo>
                  <a:lnTo>
                    <a:pt x="3457" y="2593"/>
                  </a:lnTo>
                  <a:cubicBezTo>
                    <a:pt x="3630" y="2593"/>
                    <a:pt x="3768" y="2593"/>
                    <a:pt x="3906" y="2766"/>
                  </a:cubicBezTo>
                  <a:cubicBezTo>
                    <a:pt x="3906" y="2904"/>
                    <a:pt x="4045" y="3043"/>
                    <a:pt x="3906" y="3181"/>
                  </a:cubicBezTo>
                  <a:cubicBezTo>
                    <a:pt x="3906" y="3181"/>
                    <a:pt x="3906" y="3319"/>
                    <a:pt x="3768" y="3319"/>
                  </a:cubicBezTo>
                  <a:cubicBezTo>
                    <a:pt x="3630" y="3457"/>
                    <a:pt x="3630" y="3457"/>
                    <a:pt x="3457" y="3630"/>
                  </a:cubicBezTo>
                  <a:cubicBezTo>
                    <a:pt x="3319" y="3769"/>
                    <a:pt x="3180" y="3907"/>
                    <a:pt x="3042" y="4045"/>
                  </a:cubicBezTo>
                  <a:cubicBezTo>
                    <a:pt x="3042" y="4045"/>
                    <a:pt x="3042" y="4183"/>
                    <a:pt x="3180" y="4183"/>
                  </a:cubicBezTo>
                  <a:cubicBezTo>
                    <a:pt x="3457" y="3907"/>
                    <a:pt x="3768" y="3769"/>
                    <a:pt x="4045" y="3457"/>
                  </a:cubicBezTo>
                  <a:cubicBezTo>
                    <a:pt x="4045" y="3319"/>
                    <a:pt x="4183" y="3319"/>
                    <a:pt x="4321" y="3319"/>
                  </a:cubicBezTo>
                  <a:cubicBezTo>
                    <a:pt x="4494" y="3319"/>
                    <a:pt x="4632" y="3319"/>
                    <a:pt x="4632" y="3457"/>
                  </a:cubicBezTo>
                  <a:cubicBezTo>
                    <a:pt x="4770" y="3457"/>
                    <a:pt x="4770" y="3630"/>
                    <a:pt x="4770" y="3769"/>
                  </a:cubicBezTo>
                  <a:cubicBezTo>
                    <a:pt x="4770" y="3907"/>
                    <a:pt x="4770" y="4045"/>
                    <a:pt x="4632" y="4045"/>
                  </a:cubicBezTo>
                  <a:cubicBezTo>
                    <a:pt x="4321" y="4322"/>
                    <a:pt x="4045" y="4633"/>
                    <a:pt x="3768" y="4909"/>
                  </a:cubicBezTo>
                  <a:cubicBezTo>
                    <a:pt x="3906" y="5047"/>
                    <a:pt x="4045" y="5186"/>
                    <a:pt x="4183" y="5359"/>
                  </a:cubicBezTo>
                  <a:cubicBezTo>
                    <a:pt x="4632" y="4909"/>
                    <a:pt x="5185" y="4494"/>
                    <a:pt x="5635" y="4045"/>
                  </a:cubicBezTo>
                  <a:cubicBezTo>
                    <a:pt x="4045" y="2766"/>
                    <a:pt x="2316" y="1453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6265514" y="3367918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lnTo>
                    <a:pt x="1" y="553"/>
                  </a:lnTo>
                  <a:cubicBezTo>
                    <a:pt x="173" y="691"/>
                    <a:pt x="312" y="864"/>
                    <a:pt x="450" y="1002"/>
                  </a:cubicBezTo>
                  <a:cubicBezTo>
                    <a:pt x="726" y="864"/>
                    <a:pt x="865" y="691"/>
                    <a:pt x="1038" y="553"/>
                  </a:cubicBezTo>
                  <a:lnTo>
                    <a:pt x="1176" y="553"/>
                  </a:lnTo>
                  <a:cubicBezTo>
                    <a:pt x="865" y="415"/>
                    <a:pt x="726" y="277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6221926" y="3320811"/>
              <a:ext cx="20401" cy="23208"/>
            </a:xfrm>
            <a:custGeom>
              <a:avLst/>
              <a:gdLst/>
              <a:ahLst/>
              <a:cxnLst/>
              <a:rect l="l" t="t" r="r" b="b"/>
              <a:pathLst>
                <a:path w="1003" h="1141" extrusionOk="0">
                  <a:moveTo>
                    <a:pt x="726" y="0"/>
                  </a:moveTo>
                  <a:cubicBezTo>
                    <a:pt x="726" y="0"/>
                    <a:pt x="726" y="138"/>
                    <a:pt x="588" y="277"/>
                  </a:cubicBezTo>
                  <a:cubicBezTo>
                    <a:pt x="415" y="415"/>
                    <a:pt x="139" y="588"/>
                    <a:pt x="1" y="726"/>
                  </a:cubicBezTo>
                  <a:cubicBezTo>
                    <a:pt x="139" y="864"/>
                    <a:pt x="139" y="1003"/>
                    <a:pt x="277" y="1141"/>
                  </a:cubicBezTo>
                  <a:cubicBezTo>
                    <a:pt x="415" y="864"/>
                    <a:pt x="726" y="726"/>
                    <a:pt x="865" y="588"/>
                  </a:cubicBezTo>
                  <a:cubicBezTo>
                    <a:pt x="865" y="415"/>
                    <a:pt x="1003" y="415"/>
                    <a:pt x="1003" y="415"/>
                  </a:cubicBezTo>
                  <a:cubicBezTo>
                    <a:pt x="1003" y="277"/>
                    <a:pt x="865" y="138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6304179" y="3408678"/>
              <a:ext cx="23228" cy="20421"/>
            </a:xfrm>
            <a:custGeom>
              <a:avLst/>
              <a:gdLst/>
              <a:ahLst/>
              <a:cxnLst/>
              <a:rect l="l" t="t" r="r" b="b"/>
              <a:pathLst>
                <a:path w="1142" h="1004" extrusionOk="0">
                  <a:moveTo>
                    <a:pt x="554" y="1"/>
                  </a:moveTo>
                  <a:cubicBezTo>
                    <a:pt x="415" y="139"/>
                    <a:pt x="277" y="277"/>
                    <a:pt x="1" y="416"/>
                  </a:cubicBezTo>
                  <a:cubicBezTo>
                    <a:pt x="139" y="588"/>
                    <a:pt x="415" y="727"/>
                    <a:pt x="554" y="1003"/>
                  </a:cubicBezTo>
                  <a:cubicBezTo>
                    <a:pt x="692" y="865"/>
                    <a:pt x="1003" y="727"/>
                    <a:pt x="1141" y="588"/>
                  </a:cubicBezTo>
                  <a:cubicBezTo>
                    <a:pt x="1003" y="277"/>
                    <a:pt x="692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6743577" y="3815735"/>
              <a:ext cx="35188" cy="23228"/>
            </a:xfrm>
            <a:custGeom>
              <a:avLst/>
              <a:gdLst/>
              <a:ahLst/>
              <a:cxnLst/>
              <a:rect l="l" t="t" r="r" b="b"/>
              <a:pathLst>
                <a:path w="1730" h="1142" extrusionOk="0">
                  <a:moveTo>
                    <a:pt x="1003" y="1"/>
                  </a:moveTo>
                  <a:cubicBezTo>
                    <a:pt x="1003" y="139"/>
                    <a:pt x="865" y="277"/>
                    <a:pt x="865" y="277"/>
                  </a:cubicBezTo>
                  <a:cubicBezTo>
                    <a:pt x="554" y="450"/>
                    <a:pt x="277" y="589"/>
                    <a:pt x="1" y="865"/>
                  </a:cubicBezTo>
                  <a:cubicBezTo>
                    <a:pt x="139" y="865"/>
                    <a:pt x="277" y="1003"/>
                    <a:pt x="416" y="1142"/>
                  </a:cubicBezTo>
                  <a:cubicBezTo>
                    <a:pt x="692" y="1003"/>
                    <a:pt x="1003" y="865"/>
                    <a:pt x="1280" y="589"/>
                  </a:cubicBezTo>
                  <a:lnTo>
                    <a:pt x="1729" y="589"/>
                  </a:lnTo>
                  <a:cubicBezTo>
                    <a:pt x="1556" y="450"/>
                    <a:pt x="1280" y="277"/>
                    <a:pt x="1142" y="139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6887012" y="3768649"/>
              <a:ext cx="63990" cy="73834"/>
            </a:xfrm>
            <a:custGeom>
              <a:avLst/>
              <a:gdLst/>
              <a:ahLst/>
              <a:cxnLst/>
              <a:rect l="l" t="t" r="r" b="b"/>
              <a:pathLst>
                <a:path w="3146" h="3630" extrusionOk="0">
                  <a:moveTo>
                    <a:pt x="1003" y="0"/>
                  </a:moveTo>
                  <a:cubicBezTo>
                    <a:pt x="726" y="311"/>
                    <a:pt x="277" y="588"/>
                    <a:pt x="138" y="1175"/>
                  </a:cubicBezTo>
                  <a:cubicBezTo>
                    <a:pt x="0" y="1590"/>
                    <a:pt x="0" y="2178"/>
                    <a:pt x="277" y="2592"/>
                  </a:cubicBezTo>
                  <a:cubicBezTo>
                    <a:pt x="415" y="2765"/>
                    <a:pt x="415" y="2904"/>
                    <a:pt x="553" y="3042"/>
                  </a:cubicBezTo>
                  <a:cubicBezTo>
                    <a:pt x="726" y="3180"/>
                    <a:pt x="1003" y="3457"/>
                    <a:pt x="1279" y="3457"/>
                  </a:cubicBezTo>
                  <a:cubicBezTo>
                    <a:pt x="1417" y="3457"/>
                    <a:pt x="1417" y="3629"/>
                    <a:pt x="1417" y="3629"/>
                  </a:cubicBezTo>
                  <a:cubicBezTo>
                    <a:pt x="1417" y="3457"/>
                    <a:pt x="1417" y="3457"/>
                    <a:pt x="1590" y="3457"/>
                  </a:cubicBezTo>
                  <a:cubicBezTo>
                    <a:pt x="2143" y="3042"/>
                    <a:pt x="2731" y="2592"/>
                    <a:pt x="3146" y="2178"/>
                  </a:cubicBezTo>
                  <a:lnTo>
                    <a:pt x="3146" y="2039"/>
                  </a:lnTo>
                  <a:lnTo>
                    <a:pt x="3146" y="1901"/>
                  </a:lnTo>
                  <a:cubicBezTo>
                    <a:pt x="3146" y="1728"/>
                    <a:pt x="3007" y="1728"/>
                    <a:pt x="3007" y="1590"/>
                  </a:cubicBezTo>
                  <a:cubicBezTo>
                    <a:pt x="2454" y="1175"/>
                    <a:pt x="1867" y="726"/>
                    <a:pt x="1279" y="311"/>
                  </a:cubicBezTo>
                  <a:cubicBezTo>
                    <a:pt x="1279" y="173"/>
                    <a:pt x="1141" y="173"/>
                    <a:pt x="1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6160053" y="3250497"/>
              <a:ext cx="70336" cy="73143"/>
            </a:xfrm>
            <a:custGeom>
              <a:avLst/>
              <a:gdLst/>
              <a:ahLst/>
              <a:cxnLst/>
              <a:rect l="l" t="t" r="r" b="b"/>
              <a:pathLst>
                <a:path w="3458" h="3596" extrusionOk="0">
                  <a:moveTo>
                    <a:pt x="1591" y="1"/>
                  </a:moveTo>
                  <a:cubicBezTo>
                    <a:pt x="1038" y="415"/>
                    <a:pt x="450" y="865"/>
                    <a:pt x="1" y="1280"/>
                  </a:cubicBezTo>
                  <a:cubicBezTo>
                    <a:pt x="174" y="1591"/>
                    <a:pt x="450" y="1729"/>
                    <a:pt x="727" y="2005"/>
                  </a:cubicBezTo>
                  <a:cubicBezTo>
                    <a:pt x="1038" y="1867"/>
                    <a:pt x="1176" y="1591"/>
                    <a:pt x="1314" y="1452"/>
                  </a:cubicBezTo>
                  <a:cubicBezTo>
                    <a:pt x="1453" y="1452"/>
                    <a:pt x="1591" y="1280"/>
                    <a:pt x="1591" y="1280"/>
                  </a:cubicBezTo>
                  <a:lnTo>
                    <a:pt x="1729" y="1280"/>
                  </a:lnTo>
                  <a:cubicBezTo>
                    <a:pt x="1729" y="1280"/>
                    <a:pt x="1902" y="1280"/>
                    <a:pt x="2040" y="1452"/>
                  </a:cubicBezTo>
                  <a:cubicBezTo>
                    <a:pt x="2178" y="1591"/>
                    <a:pt x="2178" y="1867"/>
                    <a:pt x="2040" y="2005"/>
                  </a:cubicBezTo>
                  <a:cubicBezTo>
                    <a:pt x="1729" y="2316"/>
                    <a:pt x="1591" y="2455"/>
                    <a:pt x="1453" y="2731"/>
                  </a:cubicBezTo>
                  <a:cubicBezTo>
                    <a:pt x="1453" y="2731"/>
                    <a:pt x="1591" y="2870"/>
                    <a:pt x="1729" y="2870"/>
                  </a:cubicBezTo>
                  <a:lnTo>
                    <a:pt x="2178" y="2455"/>
                  </a:lnTo>
                  <a:cubicBezTo>
                    <a:pt x="2317" y="2316"/>
                    <a:pt x="2455" y="2316"/>
                    <a:pt x="2455" y="2316"/>
                  </a:cubicBezTo>
                  <a:lnTo>
                    <a:pt x="2766" y="2316"/>
                  </a:lnTo>
                  <a:cubicBezTo>
                    <a:pt x="3043" y="2593"/>
                    <a:pt x="3043" y="2870"/>
                    <a:pt x="2904" y="3008"/>
                  </a:cubicBezTo>
                  <a:cubicBezTo>
                    <a:pt x="2593" y="3181"/>
                    <a:pt x="2455" y="3319"/>
                    <a:pt x="2317" y="3595"/>
                  </a:cubicBezTo>
                  <a:lnTo>
                    <a:pt x="2455" y="3595"/>
                  </a:lnTo>
                  <a:cubicBezTo>
                    <a:pt x="2593" y="3457"/>
                    <a:pt x="2766" y="3319"/>
                    <a:pt x="2904" y="3181"/>
                  </a:cubicBezTo>
                  <a:cubicBezTo>
                    <a:pt x="3043" y="3008"/>
                    <a:pt x="3181" y="3008"/>
                    <a:pt x="3319" y="3008"/>
                  </a:cubicBezTo>
                  <a:lnTo>
                    <a:pt x="3457" y="3008"/>
                  </a:lnTo>
                  <a:cubicBezTo>
                    <a:pt x="3319" y="2731"/>
                    <a:pt x="3043" y="2593"/>
                    <a:pt x="2904" y="2316"/>
                  </a:cubicBezTo>
                  <a:cubicBezTo>
                    <a:pt x="2455" y="1591"/>
                    <a:pt x="2040" y="865"/>
                    <a:pt x="1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6488375" y="3370724"/>
              <a:ext cx="275627" cy="257342"/>
            </a:xfrm>
            <a:custGeom>
              <a:avLst/>
              <a:gdLst/>
              <a:ahLst/>
              <a:cxnLst/>
              <a:rect l="l" t="t" r="r" b="b"/>
              <a:pathLst>
                <a:path w="13551" h="12652" extrusionOk="0">
                  <a:moveTo>
                    <a:pt x="865" y="0"/>
                  </a:moveTo>
                  <a:cubicBezTo>
                    <a:pt x="727" y="0"/>
                    <a:pt x="588" y="139"/>
                    <a:pt x="450" y="139"/>
                  </a:cubicBezTo>
                  <a:lnTo>
                    <a:pt x="1" y="139"/>
                  </a:lnTo>
                  <a:cubicBezTo>
                    <a:pt x="1" y="277"/>
                    <a:pt x="139" y="277"/>
                    <a:pt x="139" y="277"/>
                  </a:cubicBezTo>
                  <a:cubicBezTo>
                    <a:pt x="1453" y="1417"/>
                    <a:pt x="2731" y="2731"/>
                    <a:pt x="3907" y="3733"/>
                  </a:cubicBezTo>
                  <a:lnTo>
                    <a:pt x="4321" y="4183"/>
                  </a:lnTo>
                  <a:lnTo>
                    <a:pt x="6188" y="5911"/>
                  </a:lnTo>
                  <a:lnTo>
                    <a:pt x="7052" y="6602"/>
                  </a:lnTo>
                  <a:lnTo>
                    <a:pt x="8642" y="8054"/>
                  </a:lnTo>
                  <a:cubicBezTo>
                    <a:pt x="10232" y="9506"/>
                    <a:pt x="11822" y="10923"/>
                    <a:pt x="13550" y="12651"/>
                  </a:cubicBezTo>
                  <a:lnTo>
                    <a:pt x="13550" y="11649"/>
                  </a:lnTo>
                  <a:cubicBezTo>
                    <a:pt x="12548" y="10646"/>
                    <a:pt x="11373" y="9782"/>
                    <a:pt x="10370" y="8918"/>
                  </a:cubicBezTo>
                  <a:cubicBezTo>
                    <a:pt x="9091" y="7777"/>
                    <a:pt x="7778" y="6602"/>
                    <a:pt x="6499" y="5323"/>
                  </a:cubicBezTo>
                  <a:cubicBezTo>
                    <a:pt x="4598" y="3595"/>
                    <a:pt x="2731" y="1729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6453228" y="3306044"/>
              <a:ext cx="357170" cy="328349"/>
            </a:xfrm>
            <a:custGeom>
              <a:avLst/>
              <a:gdLst/>
              <a:ahLst/>
              <a:cxnLst/>
              <a:rect l="l" t="t" r="r" b="b"/>
              <a:pathLst>
                <a:path w="17560" h="16143" extrusionOk="0">
                  <a:moveTo>
                    <a:pt x="5185" y="0"/>
                  </a:moveTo>
                  <a:cubicBezTo>
                    <a:pt x="4183" y="0"/>
                    <a:pt x="3181" y="139"/>
                    <a:pt x="2316" y="450"/>
                  </a:cubicBezTo>
                  <a:cubicBezTo>
                    <a:pt x="1729" y="588"/>
                    <a:pt x="1314" y="726"/>
                    <a:pt x="726" y="1003"/>
                  </a:cubicBezTo>
                  <a:cubicBezTo>
                    <a:pt x="450" y="1141"/>
                    <a:pt x="139" y="1452"/>
                    <a:pt x="1" y="1590"/>
                  </a:cubicBezTo>
                  <a:cubicBezTo>
                    <a:pt x="588" y="2178"/>
                    <a:pt x="1141" y="2731"/>
                    <a:pt x="1729" y="3319"/>
                  </a:cubicBezTo>
                  <a:lnTo>
                    <a:pt x="2178" y="3319"/>
                  </a:lnTo>
                  <a:cubicBezTo>
                    <a:pt x="2316" y="3319"/>
                    <a:pt x="2455" y="3180"/>
                    <a:pt x="2593" y="3180"/>
                  </a:cubicBezTo>
                  <a:cubicBezTo>
                    <a:pt x="2005" y="2731"/>
                    <a:pt x="1452" y="2178"/>
                    <a:pt x="865" y="1729"/>
                  </a:cubicBezTo>
                  <a:cubicBezTo>
                    <a:pt x="1141" y="1452"/>
                    <a:pt x="1452" y="1314"/>
                    <a:pt x="1729" y="1141"/>
                  </a:cubicBezTo>
                  <a:cubicBezTo>
                    <a:pt x="2178" y="864"/>
                    <a:pt x="2593" y="726"/>
                    <a:pt x="3042" y="588"/>
                  </a:cubicBezTo>
                  <a:cubicBezTo>
                    <a:pt x="3734" y="450"/>
                    <a:pt x="4321" y="277"/>
                    <a:pt x="5047" y="277"/>
                  </a:cubicBezTo>
                  <a:cubicBezTo>
                    <a:pt x="6049" y="277"/>
                    <a:pt x="7052" y="450"/>
                    <a:pt x="8054" y="726"/>
                  </a:cubicBezTo>
                  <a:cubicBezTo>
                    <a:pt x="9091" y="1003"/>
                    <a:pt x="10094" y="1452"/>
                    <a:pt x="11096" y="1867"/>
                  </a:cubicBezTo>
                  <a:cubicBezTo>
                    <a:pt x="12237" y="2593"/>
                    <a:pt x="13412" y="3457"/>
                    <a:pt x="14414" y="4459"/>
                  </a:cubicBezTo>
                  <a:cubicBezTo>
                    <a:pt x="14967" y="5047"/>
                    <a:pt x="15555" y="5634"/>
                    <a:pt x="16004" y="6326"/>
                  </a:cubicBezTo>
                  <a:cubicBezTo>
                    <a:pt x="16281" y="7052"/>
                    <a:pt x="16557" y="7777"/>
                    <a:pt x="16695" y="8503"/>
                  </a:cubicBezTo>
                  <a:cubicBezTo>
                    <a:pt x="17007" y="9367"/>
                    <a:pt x="17145" y="10232"/>
                    <a:pt x="17145" y="11096"/>
                  </a:cubicBezTo>
                  <a:cubicBezTo>
                    <a:pt x="17145" y="11822"/>
                    <a:pt x="17007" y="12375"/>
                    <a:pt x="16868" y="13100"/>
                  </a:cubicBezTo>
                  <a:cubicBezTo>
                    <a:pt x="16695" y="13550"/>
                    <a:pt x="16557" y="13965"/>
                    <a:pt x="16281" y="14552"/>
                  </a:cubicBezTo>
                  <a:cubicBezTo>
                    <a:pt x="16142" y="14690"/>
                    <a:pt x="16004" y="14967"/>
                    <a:pt x="15831" y="15278"/>
                  </a:cubicBezTo>
                  <a:cubicBezTo>
                    <a:pt x="15693" y="15140"/>
                    <a:pt x="15555" y="14967"/>
                    <a:pt x="15278" y="14829"/>
                  </a:cubicBezTo>
                  <a:lnTo>
                    <a:pt x="15278" y="15831"/>
                  </a:lnTo>
                  <a:cubicBezTo>
                    <a:pt x="15417" y="15831"/>
                    <a:pt x="15417" y="16004"/>
                    <a:pt x="15555" y="16142"/>
                  </a:cubicBezTo>
                  <a:cubicBezTo>
                    <a:pt x="15693" y="16004"/>
                    <a:pt x="15831" y="15831"/>
                    <a:pt x="16004" y="15693"/>
                  </a:cubicBezTo>
                  <a:cubicBezTo>
                    <a:pt x="16281" y="15416"/>
                    <a:pt x="16557" y="14967"/>
                    <a:pt x="16695" y="14690"/>
                  </a:cubicBezTo>
                  <a:cubicBezTo>
                    <a:pt x="17007" y="14276"/>
                    <a:pt x="17145" y="13688"/>
                    <a:pt x="17283" y="13239"/>
                  </a:cubicBezTo>
                  <a:cubicBezTo>
                    <a:pt x="17421" y="12686"/>
                    <a:pt x="17560" y="11960"/>
                    <a:pt x="17560" y="11234"/>
                  </a:cubicBezTo>
                  <a:cubicBezTo>
                    <a:pt x="17560" y="10370"/>
                    <a:pt x="17421" y="9506"/>
                    <a:pt x="17283" y="8780"/>
                  </a:cubicBezTo>
                  <a:cubicBezTo>
                    <a:pt x="17007" y="7916"/>
                    <a:pt x="16695" y="7190"/>
                    <a:pt x="16281" y="6499"/>
                  </a:cubicBezTo>
                  <a:cubicBezTo>
                    <a:pt x="15693" y="5634"/>
                    <a:pt x="14967" y="4770"/>
                    <a:pt x="14103" y="3906"/>
                  </a:cubicBezTo>
                  <a:cubicBezTo>
                    <a:pt x="13239" y="3042"/>
                    <a:pt x="12237" y="2178"/>
                    <a:pt x="11096" y="1590"/>
                  </a:cubicBezTo>
                  <a:cubicBezTo>
                    <a:pt x="10094" y="1003"/>
                    <a:pt x="9229" y="726"/>
                    <a:pt x="8365" y="450"/>
                  </a:cubicBezTo>
                  <a:cubicBezTo>
                    <a:pt x="7363" y="139"/>
                    <a:pt x="6188" y="0"/>
                    <a:pt x="5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6447594" y="3338384"/>
              <a:ext cx="2848" cy="11960"/>
            </a:xfrm>
            <a:custGeom>
              <a:avLst/>
              <a:gdLst/>
              <a:ahLst/>
              <a:cxnLst/>
              <a:rect l="l" t="t" r="r" b="b"/>
              <a:pathLst>
                <a:path w="140" h="588" extrusionOk="0">
                  <a:moveTo>
                    <a:pt x="139" y="0"/>
                  </a:moveTo>
                  <a:cubicBezTo>
                    <a:pt x="1" y="139"/>
                    <a:pt x="1" y="415"/>
                    <a:pt x="139" y="588"/>
                  </a:cubicBezTo>
                  <a:lnTo>
                    <a:pt x="139" y="277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6482761" y="3373531"/>
              <a:ext cx="284048" cy="258033"/>
            </a:xfrm>
            <a:custGeom>
              <a:avLst/>
              <a:gdLst/>
              <a:ahLst/>
              <a:cxnLst/>
              <a:rect l="l" t="t" r="r" b="b"/>
              <a:pathLst>
                <a:path w="13965" h="12686" extrusionOk="0">
                  <a:moveTo>
                    <a:pt x="0" y="1"/>
                  </a:moveTo>
                  <a:cubicBezTo>
                    <a:pt x="2143" y="1867"/>
                    <a:pt x="4183" y="3872"/>
                    <a:pt x="6187" y="5911"/>
                  </a:cubicBezTo>
                  <a:cubicBezTo>
                    <a:pt x="7466" y="7052"/>
                    <a:pt x="8780" y="8192"/>
                    <a:pt x="10059" y="9368"/>
                  </a:cubicBezTo>
                  <a:cubicBezTo>
                    <a:pt x="11329" y="10470"/>
                    <a:pt x="12566" y="11444"/>
                    <a:pt x="13834" y="12570"/>
                  </a:cubicBezTo>
                  <a:lnTo>
                    <a:pt x="13834" y="12570"/>
                  </a:lnTo>
                  <a:cubicBezTo>
                    <a:pt x="13826" y="12538"/>
                    <a:pt x="13826" y="12513"/>
                    <a:pt x="13826" y="12513"/>
                  </a:cubicBezTo>
                  <a:cubicBezTo>
                    <a:pt x="12098" y="10785"/>
                    <a:pt x="10508" y="9368"/>
                    <a:pt x="8918" y="7916"/>
                  </a:cubicBezTo>
                  <a:lnTo>
                    <a:pt x="7328" y="6464"/>
                  </a:lnTo>
                  <a:lnTo>
                    <a:pt x="6464" y="5773"/>
                  </a:lnTo>
                  <a:lnTo>
                    <a:pt x="4597" y="4045"/>
                  </a:lnTo>
                  <a:lnTo>
                    <a:pt x="4183" y="3595"/>
                  </a:lnTo>
                  <a:cubicBezTo>
                    <a:pt x="3007" y="2593"/>
                    <a:pt x="1729" y="1279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  <a:moveTo>
                    <a:pt x="13834" y="12570"/>
                  </a:moveTo>
                  <a:cubicBezTo>
                    <a:pt x="13847" y="12620"/>
                    <a:pt x="13879" y="12686"/>
                    <a:pt x="13965" y="12686"/>
                  </a:cubicBezTo>
                  <a:cubicBezTo>
                    <a:pt x="13921" y="12647"/>
                    <a:pt x="13878" y="12608"/>
                    <a:pt x="13834" y="12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6450421" y="3294085"/>
              <a:ext cx="369110" cy="343115"/>
            </a:xfrm>
            <a:custGeom>
              <a:avLst/>
              <a:gdLst/>
              <a:ahLst/>
              <a:cxnLst/>
              <a:rect l="l" t="t" r="r" b="b"/>
              <a:pathLst>
                <a:path w="18147" h="16869" extrusionOk="0">
                  <a:moveTo>
                    <a:pt x="5185" y="1"/>
                  </a:moveTo>
                  <a:cubicBezTo>
                    <a:pt x="3457" y="1"/>
                    <a:pt x="1590" y="450"/>
                    <a:pt x="277" y="1729"/>
                  </a:cubicBezTo>
                  <a:lnTo>
                    <a:pt x="139" y="1902"/>
                  </a:lnTo>
                  <a:lnTo>
                    <a:pt x="0" y="2040"/>
                  </a:lnTo>
                  <a:lnTo>
                    <a:pt x="0" y="2178"/>
                  </a:lnTo>
                  <a:lnTo>
                    <a:pt x="0" y="2455"/>
                  </a:lnTo>
                  <a:lnTo>
                    <a:pt x="0" y="2766"/>
                  </a:lnTo>
                  <a:cubicBezTo>
                    <a:pt x="588" y="3042"/>
                    <a:pt x="1003" y="3457"/>
                    <a:pt x="1590" y="3907"/>
                  </a:cubicBezTo>
                  <a:lnTo>
                    <a:pt x="1867" y="3907"/>
                  </a:lnTo>
                  <a:cubicBezTo>
                    <a:pt x="1279" y="3319"/>
                    <a:pt x="726" y="2766"/>
                    <a:pt x="139" y="2178"/>
                  </a:cubicBezTo>
                  <a:cubicBezTo>
                    <a:pt x="277" y="2040"/>
                    <a:pt x="588" y="1729"/>
                    <a:pt x="864" y="1591"/>
                  </a:cubicBezTo>
                  <a:cubicBezTo>
                    <a:pt x="1452" y="1314"/>
                    <a:pt x="1867" y="1176"/>
                    <a:pt x="2454" y="1038"/>
                  </a:cubicBezTo>
                  <a:cubicBezTo>
                    <a:pt x="3319" y="727"/>
                    <a:pt x="4321" y="588"/>
                    <a:pt x="5323" y="588"/>
                  </a:cubicBezTo>
                  <a:cubicBezTo>
                    <a:pt x="6326" y="588"/>
                    <a:pt x="7501" y="727"/>
                    <a:pt x="8503" y="1038"/>
                  </a:cubicBezTo>
                  <a:cubicBezTo>
                    <a:pt x="9367" y="1314"/>
                    <a:pt x="10232" y="1591"/>
                    <a:pt x="11234" y="2178"/>
                  </a:cubicBezTo>
                  <a:cubicBezTo>
                    <a:pt x="12375" y="2766"/>
                    <a:pt x="13377" y="3630"/>
                    <a:pt x="14241" y="4494"/>
                  </a:cubicBezTo>
                  <a:cubicBezTo>
                    <a:pt x="15105" y="5358"/>
                    <a:pt x="15831" y="6222"/>
                    <a:pt x="16419" y="7087"/>
                  </a:cubicBezTo>
                  <a:cubicBezTo>
                    <a:pt x="16833" y="7778"/>
                    <a:pt x="17145" y="8504"/>
                    <a:pt x="17421" y="9368"/>
                  </a:cubicBezTo>
                  <a:cubicBezTo>
                    <a:pt x="17559" y="10094"/>
                    <a:pt x="17698" y="10958"/>
                    <a:pt x="17698" y="11822"/>
                  </a:cubicBezTo>
                  <a:cubicBezTo>
                    <a:pt x="17698" y="12548"/>
                    <a:pt x="17559" y="13274"/>
                    <a:pt x="17421" y="13827"/>
                  </a:cubicBezTo>
                  <a:cubicBezTo>
                    <a:pt x="17283" y="14276"/>
                    <a:pt x="17145" y="14864"/>
                    <a:pt x="16833" y="15278"/>
                  </a:cubicBezTo>
                  <a:cubicBezTo>
                    <a:pt x="16695" y="15555"/>
                    <a:pt x="16419" y="16004"/>
                    <a:pt x="16142" y="16281"/>
                  </a:cubicBezTo>
                  <a:cubicBezTo>
                    <a:pt x="15969" y="16419"/>
                    <a:pt x="15831" y="16592"/>
                    <a:pt x="15693" y="16730"/>
                  </a:cubicBezTo>
                  <a:cubicBezTo>
                    <a:pt x="15555" y="16592"/>
                    <a:pt x="15555" y="16419"/>
                    <a:pt x="15416" y="16419"/>
                  </a:cubicBezTo>
                  <a:cubicBezTo>
                    <a:pt x="15416" y="16419"/>
                    <a:pt x="15416" y="16592"/>
                    <a:pt x="15555" y="16592"/>
                  </a:cubicBezTo>
                  <a:cubicBezTo>
                    <a:pt x="15555" y="16730"/>
                    <a:pt x="15693" y="16730"/>
                    <a:pt x="15693" y="16868"/>
                  </a:cubicBezTo>
                  <a:lnTo>
                    <a:pt x="15969" y="16868"/>
                  </a:lnTo>
                  <a:cubicBezTo>
                    <a:pt x="16142" y="16868"/>
                    <a:pt x="16280" y="16868"/>
                    <a:pt x="16280" y="16730"/>
                  </a:cubicBezTo>
                  <a:cubicBezTo>
                    <a:pt x="16419" y="16730"/>
                    <a:pt x="16419" y="16730"/>
                    <a:pt x="16557" y="16592"/>
                  </a:cubicBezTo>
                  <a:cubicBezTo>
                    <a:pt x="16695" y="16281"/>
                    <a:pt x="17006" y="15866"/>
                    <a:pt x="17145" y="15555"/>
                  </a:cubicBezTo>
                  <a:cubicBezTo>
                    <a:pt x="17421" y="15140"/>
                    <a:pt x="17559" y="14864"/>
                    <a:pt x="17698" y="14414"/>
                  </a:cubicBezTo>
                  <a:cubicBezTo>
                    <a:pt x="18009" y="13688"/>
                    <a:pt x="18147" y="12824"/>
                    <a:pt x="18147" y="12098"/>
                  </a:cubicBezTo>
                  <a:cubicBezTo>
                    <a:pt x="18147" y="11234"/>
                    <a:pt x="18147" y="10543"/>
                    <a:pt x="18009" y="9679"/>
                  </a:cubicBezTo>
                  <a:cubicBezTo>
                    <a:pt x="17870" y="8953"/>
                    <a:pt x="17559" y="8227"/>
                    <a:pt x="17283" y="7363"/>
                  </a:cubicBezTo>
                  <a:cubicBezTo>
                    <a:pt x="16695" y="6050"/>
                    <a:pt x="15693" y="4909"/>
                    <a:pt x="14690" y="3907"/>
                  </a:cubicBezTo>
                  <a:cubicBezTo>
                    <a:pt x="14103" y="3319"/>
                    <a:pt x="13550" y="2904"/>
                    <a:pt x="12824" y="2593"/>
                  </a:cubicBezTo>
                  <a:cubicBezTo>
                    <a:pt x="12236" y="2178"/>
                    <a:pt x="11649" y="1729"/>
                    <a:pt x="11096" y="1452"/>
                  </a:cubicBezTo>
                  <a:cubicBezTo>
                    <a:pt x="10232" y="1038"/>
                    <a:pt x="9367" y="727"/>
                    <a:pt x="8503" y="450"/>
                  </a:cubicBezTo>
                  <a:cubicBezTo>
                    <a:pt x="7501" y="312"/>
                    <a:pt x="6637" y="1"/>
                    <a:pt x="56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6295047" y="339673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6098891" y="3127462"/>
              <a:ext cx="746661" cy="128691"/>
            </a:xfrm>
            <a:custGeom>
              <a:avLst/>
              <a:gdLst/>
              <a:ahLst/>
              <a:cxnLst/>
              <a:rect l="l" t="t" r="r" b="b"/>
              <a:pathLst>
                <a:path w="36709" h="6327" extrusionOk="0">
                  <a:moveTo>
                    <a:pt x="23920" y="1"/>
                  </a:moveTo>
                  <a:cubicBezTo>
                    <a:pt x="22745" y="1"/>
                    <a:pt x="21604" y="139"/>
                    <a:pt x="20602" y="277"/>
                  </a:cubicBezTo>
                  <a:cubicBezTo>
                    <a:pt x="19426" y="588"/>
                    <a:pt x="18424" y="865"/>
                    <a:pt x="17422" y="1141"/>
                  </a:cubicBezTo>
                  <a:cubicBezTo>
                    <a:pt x="16419" y="1591"/>
                    <a:pt x="15417" y="2006"/>
                    <a:pt x="14414" y="2593"/>
                  </a:cubicBezTo>
                  <a:cubicBezTo>
                    <a:pt x="13965" y="2870"/>
                    <a:pt x="13550" y="3181"/>
                    <a:pt x="13101" y="3457"/>
                  </a:cubicBezTo>
                  <a:cubicBezTo>
                    <a:pt x="12686" y="3734"/>
                    <a:pt x="12513" y="4045"/>
                    <a:pt x="12237" y="4321"/>
                  </a:cubicBezTo>
                  <a:cubicBezTo>
                    <a:pt x="11649" y="3734"/>
                    <a:pt x="11096" y="3319"/>
                    <a:pt x="10508" y="2870"/>
                  </a:cubicBezTo>
                  <a:cubicBezTo>
                    <a:pt x="9783" y="2144"/>
                    <a:pt x="9057" y="1729"/>
                    <a:pt x="8365" y="1003"/>
                  </a:cubicBezTo>
                  <a:lnTo>
                    <a:pt x="8054" y="1003"/>
                  </a:lnTo>
                  <a:cubicBezTo>
                    <a:pt x="7916" y="1003"/>
                    <a:pt x="7778" y="1003"/>
                    <a:pt x="7778" y="1141"/>
                  </a:cubicBezTo>
                  <a:cubicBezTo>
                    <a:pt x="6326" y="1280"/>
                    <a:pt x="5185" y="2006"/>
                    <a:pt x="4045" y="2731"/>
                  </a:cubicBezTo>
                  <a:cubicBezTo>
                    <a:pt x="2731" y="3457"/>
                    <a:pt x="1452" y="4321"/>
                    <a:pt x="139" y="5047"/>
                  </a:cubicBezTo>
                  <a:cubicBezTo>
                    <a:pt x="139" y="5047"/>
                    <a:pt x="1" y="5186"/>
                    <a:pt x="1" y="5324"/>
                  </a:cubicBezTo>
                  <a:cubicBezTo>
                    <a:pt x="1" y="5462"/>
                    <a:pt x="1" y="5600"/>
                    <a:pt x="139" y="5600"/>
                  </a:cubicBezTo>
                  <a:cubicBezTo>
                    <a:pt x="139" y="5773"/>
                    <a:pt x="139" y="5773"/>
                    <a:pt x="277" y="5773"/>
                  </a:cubicBezTo>
                  <a:lnTo>
                    <a:pt x="277" y="5911"/>
                  </a:lnTo>
                  <a:lnTo>
                    <a:pt x="727" y="6326"/>
                  </a:lnTo>
                  <a:lnTo>
                    <a:pt x="727" y="6050"/>
                  </a:lnTo>
                  <a:cubicBezTo>
                    <a:pt x="588" y="5773"/>
                    <a:pt x="588" y="5462"/>
                    <a:pt x="727" y="5186"/>
                  </a:cubicBezTo>
                  <a:cubicBezTo>
                    <a:pt x="727" y="5047"/>
                    <a:pt x="865" y="4909"/>
                    <a:pt x="1003" y="4736"/>
                  </a:cubicBezTo>
                  <a:cubicBezTo>
                    <a:pt x="2317" y="3872"/>
                    <a:pt x="3734" y="3181"/>
                    <a:pt x="5047" y="2593"/>
                  </a:cubicBezTo>
                  <a:lnTo>
                    <a:pt x="5185" y="2455"/>
                  </a:lnTo>
                  <a:cubicBezTo>
                    <a:pt x="5773" y="2144"/>
                    <a:pt x="6464" y="1867"/>
                    <a:pt x="7052" y="1591"/>
                  </a:cubicBezTo>
                  <a:cubicBezTo>
                    <a:pt x="7190" y="1452"/>
                    <a:pt x="7328" y="1452"/>
                    <a:pt x="7328" y="1452"/>
                  </a:cubicBezTo>
                  <a:lnTo>
                    <a:pt x="7916" y="1452"/>
                  </a:lnTo>
                  <a:cubicBezTo>
                    <a:pt x="8193" y="1452"/>
                    <a:pt x="8365" y="1452"/>
                    <a:pt x="8504" y="1591"/>
                  </a:cubicBezTo>
                  <a:cubicBezTo>
                    <a:pt x="9644" y="2593"/>
                    <a:pt x="10785" y="3596"/>
                    <a:pt x="12098" y="5047"/>
                  </a:cubicBezTo>
                  <a:cubicBezTo>
                    <a:pt x="13550" y="3734"/>
                    <a:pt x="15106" y="2731"/>
                    <a:pt x="16696" y="2006"/>
                  </a:cubicBezTo>
                  <a:cubicBezTo>
                    <a:pt x="18735" y="1141"/>
                    <a:pt x="20878" y="588"/>
                    <a:pt x="23056" y="416"/>
                  </a:cubicBezTo>
                  <a:lnTo>
                    <a:pt x="24196" y="416"/>
                  </a:lnTo>
                  <a:cubicBezTo>
                    <a:pt x="26063" y="416"/>
                    <a:pt x="27791" y="727"/>
                    <a:pt x="29519" y="1141"/>
                  </a:cubicBezTo>
                  <a:cubicBezTo>
                    <a:pt x="29658" y="1141"/>
                    <a:pt x="29969" y="1280"/>
                    <a:pt x="30245" y="1452"/>
                  </a:cubicBezTo>
                  <a:lnTo>
                    <a:pt x="30383" y="1452"/>
                  </a:lnTo>
                  <a:cubicBezTo>
                    <a:pt x="30383" y="1591"/>
                    <a:pt x="30383" y="1591"/>
                    <a:pt x="30522" y="1729"/>
                  </a:cubicBezTo>
                  <a:cubicBezTo>
                    <a:pt x="31248" y="2144"/>
                    <a:pt x="32112" y="2593"/>
                    <a:pt x="32976" y="3008"/>
                  </a:cubicBezTo>
                  <a:cubicBezTo>
                    <a:pt x="34116" y="3734"/>
                    <a:pt x="35430" y="4598"/>
                    <a:pt x="36709" y="5324"/>
                  </a:cubicBezTo>
                  <a:cubicBezTo>
                    <a:pt x="35845" y="4598"/>
                    <a:pt x="34981" y="3872"/>
                    <a:pt x="33978" y="3319"/>
                  </a:cubicBezTo>
                  <a:cubicBezTo>
                    <a:pt x="32699" y="2455"/>
                    <a:pt x="31248" y="1729"/>
                    <a:pt x="29658" y="1141"/>
                  </a:cubicBezTo>
                  <a:cubicBezTo>
                    <a:pt x="28068" y="416"/>
                    <a:pt x="26339" y="139"/>
                    <a:pt x="24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6884185" y="3291278"/>
              <a:ext cx="96351" cy="474573"/>
            </a:xfrm>
            <a:custGeom>
              <a:avLst/>
              <a:gdLst/>
              <a:ahLst/>
              <a:cxnLst/>
              <a:rect l="l" t="t" r="r" b="b"/>
              <a:pathLst>
                <a:path w="4737" h="23332" extrusionOk="0">
                  <a:moveTo>
                    <a:pt x="865" y="0"/>
                  </a:moveTo>
                  <a:lnTo>
                    <a:pt x="865" y="0"/>
                  </a:lnTo>
                  <a:cubicBezTo>
                    <a:pt x="1003" y="311"/>
                    <a:pt x="1142" y="450"/>
                    <a:pt x="1280" y="726"/>
                  </a:cubicBezTo>
                  <a:cubicBezTo>
                    <a:pt x="2420" y="2455"/>
                    <a:pt x="3285" y="4459"/>
                    <a:pt x="3872" y="6637"/>
                  </a:cubicBezTo>
                  <a:cubicBezTo>
                    <a:pt x="4460" y="8642"/>
                    <a:pt x="4598" y="10819"/>
                    <a:pt x="4322" y="12824"/>
                  </a:cubicBezTo>
                  <a:cubicBezTo>
                    <a:pt x="4149" y="15002"/>
                    <a:pt x="3457" y="17145"/>
                    <a:pt x="2282" y="19011"/>
                  </a:cubicBezTo>
                  <a:cubicBezTo>
                    <a:pt x="1867" y="19737"/>
                    <a:pt x="1280" y="20601"/>
                    <a:pt x="554" y="21327"/>
                  </a:cubicBezTo>
                  <a:cubicBezTo>
                    <a:pt x="416" y="21465"/>
                    <a:pt x="277" y="21742"/>
                    <a:pt x="1" y="21915"/>
                  </a:cubicBezTo>
                  <a:cubicBezTo>
                    <a:pt x="554" y="22329"/>
                    <a:pt x="1142" y="22917"/>
                    <a:pt x="1556" y="23332"/>
                  </a:cubicBezTo>
                  <a:cubicBezTo>
                    <a:pt x="1764" y="23332"/>
                    <a:pt x="1956" y="23270"/>
                    <a:pt x="2102" y="23270"/>
                  </a:cubicBezTo>
                  <a:cubicBezTo>
                    <a:pt x="2175" y="23270"/>
                    <a:pt x="2236" y="23286"/>
                    <a:pt x="2282" y="23332"/>
                  </a:cubicBezTo>
                  <a:cubicBezTo>
                    <a:pt x="1867" y="22917"/>
                    <a:pt x="1280" y="22468"/>
                    <a:pt x="692" y="21915"/>
                  </a:cubicBezTo>
                  <a:cubicBezTo>
                    <a:pt x="692" y="21915"/>
                    <a:pt x="865" y="21915"/>
                    <a:pt x="865" y="21742"/>
                  </a:cubicBezTo>
                  <a:cubicBezTo>
                    <a:pt x="1003" y="21465"/>
                    <a:pt x="1142" y="21327"/>
                    <a:pt x="1280" y="21189"/>
                  </a:cubicBezTo>
                  <a:cubicBezTo>
                    <a:pt x="1418" y="20878"/>
                    <a:pt x="1729" y="20601"/>
                    <a:pt x="1867" y="20325"/>
                  </a:cubicBezTo>
                  <a:cubicBezTo>
                    <a:pt x="2144" y="20014"/>
                    <a:pt x="2420" y="19737"/>
                    <a:pt x="2593" y="19322"/>
                  </a:cubicBezTo>
                  <a:cubicBezTo>
                    <a:pt x="3146" y="18596"/>
                    <a:pt x="3457" y="17871"/>
                    <a:pt x="3872" y="17006"/>
                  </a:cubicBezTo>
                  <a:cubicBezTo>
                    <a:pt x="4010" y="16730"/>
                    <a:pt x="4010" y="16281"/>
                    <a:pt x="4149" y="15866"/>
                  </a:cubicBezTo>
                  <a:cubicBezTo>
                    <a:pt x="4322" y="15416"/>
                    <a:pt x="4322" y="15002"/>
                    <a:pt x="4460" y="14552"/>
                  </a:cubicBezTo>
                  <a:cubicBezTo>
                    <a:pt x="4598" y="13688"/>
                    <a:pt x="4598" y="12824"/>
                    <a:pt x="4598" y="11960"/>
                  </a:cubicBezTo>
                  <a:cubicBezTo>
                    <a:pt x="4736" y="10232"/>
                    <a:pt x="4598" y="8503"/>
                    <a:pt x="4322" y="6775"/>
                  </a:cubicBezTo>
                  <a:cubicBezTo>
                    <a:pt x="4149" y="6637"/>
                    <a:pt x="4149" y="6360"/>
                    <a:pt x="4010" y="6049"/>
                  </a:cubicBezTo>
                  <a:lnTo>
                    <a:pt x="4149" y="6049"/>
                  </a:lnTo>
                  <a:cubicBezTo>
                    <a:pt x="4149" y="5911"/>
                    <a:pt x="4010" y="5773"/>
                    <a:pt x="4010" y="5635"/>
                  </a:cubicBezTo>
                  <a:cubicBezTo>
                    <a:pt x="3596" y="4459"/>
                    <a:pt x="3008" y="3319"/>
                    <a:pt x="2282" y="2178"/>
                  </a:cubicBezTo>
                  <a:cubicBezTo>
                    <a:pt x="1867" y="1452"/>
                    <a:pt x="1418" y="726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6274646" y="3414312"/>
              <a:ext cx="562482" cy="503395"/>
            </a:xfrm>
            <a:custGeom>
              <a:avLst/>
              <a:gdLst/>
              <a:ahLst/>
              <a:cxnLst/>
              <a:rect l="l" t="t" r="r" b="b"/>
              <a:pathLst>
                <a:path w="27654" h="24749" extrusionOk="0">
                  <a:moveTo>
                    <a:pt x="1" y="0"/>
                  </a:moveTo>
                  <a:cubicBezTo>
                    <a:pt x="47" y="34"/>
                    <a:pt x="93" y="68"/>
                    <a:pt x="139" y="102"/>
                  </a:cubicBezTo>
                  <a:lnTo>
                    <a:pt x="139" y="102"/>
                  </a:lnTo>
                  <a:cubicBezTo>
                    <a:pt x="138" y="0"/>
                    <a:pt x="126" y="0"/>
                    <a:pt x="1" y="0"/>
                  </a:cubicBezTo>
                  <a:close/>
                  <a:moveTo>
                    <a:pt x="27653" y="24196"/>
                  </a:moveTo>
                  <a:lnTo>
                    <a:pt x="27653" y="24196"/>
                  </a:lnTo>
                  <a:cubicBezTo>
                    <a:pt x="27567" y="24239"/>
                    <a:pt x="27477" y="24285"/>
                    <a:pt x="27391" y="24333"/>
                  </a:cubicBezTo>
                  <a:lnTo>
                    <a:pt x="27391" y="24333"/>
                  </a:lnTo>
                  <a:cubicBezTo>
                    <a:pt x="27429" y="24329"/>
                    <a:pt x="27541" y="24308"/>
                    <a:pt x="27653" y="24196"/>
                  </a:cubicBezTo>
                  <a:close/>
                  <a:moveTo>
                    <a:pt x="139" y="102"/>
                  </a:moveTo>
                  <a:cubicBezTo>
                    <a:pt x="139" y="113"/>
                    <a:pt x="139" y="125"/>
                    <a:pt x="139" y="139"/>
                  </a:cubicBezTo>
                  <a:cubicBezTo>
                    <a:pt x="1453" y="1452"/>
                    <a:pt x="2870" y="2731"/>
                    <a:pt x="4045" y="4044"/>
                  </a:cubicBezTo>
                  <a:cubicBezTo>
                    <a:pt x="5186" y="5323"/>
                    <a:pt x="6326" y="6637"/>
                    <a:pt x="7502" y="7777"/>
                  </a:cubicBezTo>
                  <a:cubicBezTo>
                    <a:pt x="8055" y="8503"/>
                    <a:pt x="8642" y="9091"/>
                    <a:pt x="9230" y="9644"/>
                  </a:cubicBezTo>
                  <a:cubicBezTo>
                    <a:pt x="9921" y="10232"/>
                    <a:pt x="10509" y="10819"/>
                    <a:pt x="11235" y="11234"/>
                  </a:cubicBezTo>
                  <a:cubicBezTo>
                    <a:pt x="12686" y="12409"/>
                    <a:pt x="14104" y="13550"/>
                    <a:pt x="15417" y="14829"/>
                  </a:cubicBezTo>
                  <a:cubicBezTo>
                    <a:pt x="17284" y="16419"/>
                    <a:pt x="19012" y="18147"/>
                    <a:pt x="20878" y="19737"/>
                  </a:cubicBezTo>
                  <a:cubicBezTo>
                    <a:pt x="21742" y="20601"/>
                    <a:pt x="22745" y="21327"/>
                    <a:pt x="23609" y="22191"/>
                  </a:cubicBezTo>
                  <a:cubicBezTo>
                    <a:pt x="24473" y="23055"/>
                    <a:pt x="25337" y="23919"/>
                    <a:pt x="26340" y="24645"/>
                  </a:cubicBezTo>
                  <a:cubicBezTo>
                    <a:pt x="26426" y="24714"/>
                    <a:pt x="26538" y="24749"/>
                    <a:pt x="26646" y="24749"/>
                  </a:cubicBezTo>
                  <a:cubicBezTo>
                    <a:pt x="26754" y="24749"/>
                    <a:pt x="26858" y="24714"/>
                    <a:pt x="26927" y="24645"/>
                  </a:cubicBezTo>
                  <a:cubicBezTo>
                    <a:pt x="27022" y="24550"/>
                    <a:pt x="27199" y="24438"/>
                    <a:pt x="27391" y="24333"/>
                  </a:cubicBezTo>
                  <a:lnTo>
                    <a:pt x="27391" y="24333"/>
                  </a:lnTo>
                  <a:cubicBezTo>
                    <a:pt x="27382" y="24334"/>
                    <a:pt x="27377" y="24334"/>
                    <a:pt x="27377" y="24334"/>
                  </a:cubicBezTo>
                  <a:cubicBezTo>
                    <a:pt x="27204" y="24334"/>
                    <a:pt x="27204" y="24334"/>
                    <a:pt x="27065" y="24507"/>
                  </a:cubicBezTo>
                  <a:lnTo>
                    <a:pt x="26927" y="24507"/>
                  </a:lnTo>
                  <a:cubicBezTo>
                    <a:pt x="26789" y="24507"/>
                    <a:pt x="26512" y="24334"/>
                    <a:pt x="26340" y="24196"/>
                  </a:cubicBezTo>
                  <a:cubicBezTo>
                    <a:pt x="24611" y="22606"/>
                    <a:pt x="22883" y="21050"/>
                    <a:pt x="21017" y="19460"/>
                  </a:cubicBezTo>
                  <a:lnTo>
                    <a:pt x="21017" y="19322"/>
                  </a:lnTo>
                  <a:lnTo>
                    <a:pt x="20464" y="18873"/>
                  </a:lnTo>
                  <a:cubicBezTo>
                    <a:pt x="19427" y="18009"/>
                    <a:pt x="18424" y="17145"/>
                    <a:pt x="17422" y="16280"/>
                  </a:cubicBezTo>
                  <a:cubicBezTo>
                    <a:pt x="16558" y="15416"/>
                    <a:pt x="15555" y="14552"/>
                    <a:pt x="14691" y="13688"/>
                  </a:cubicBezTo>
                  <a:lnTo>
                    <a:pt x="14553" y="13688"/>
                  </a:lnTo>
                  <a:cubicBezTo>
                    <a:pt x="12963" y="11960"/>
                    <a:pt x="11235" y="10370"/>
                    <a:pt x="9506" y="8780"/>
                  </a:cubicBezTo>
                  <a:cubicBezTo>
                    <a:pt x="7502" y="6913"/>
                    <a:pt x="5324" y="5047"/>
                    <a:pt x="3319" y="3042"/>
                  </a:cubicBezTo>
                  <a:lnTo>
                    <a:pt x="3319" y="2904"/>
                  </a:lnTo>
                  <a:lnTo>
                    <a:pt x="2732" y="2454"/>
                  </a:lnTo>
                  <a:lnTo>
                    <a:pt x="2593" y="2316"/>
                  </a:lnTo>
                  <a:cubicBezTo>
                    <a:pt x="1901" y="1624"/>
                    <a:pt x="1083" y="806"/>
                    <a:pt x="139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6113658" y="3250497"/>
              <a:ext cx="23228" cy="29554"/>
            </a:xfrm>
            <a:custGeom>
              <a:avLst/>
              <a:gdLst/>
              <a:ahLst/>
              <a:cxnLst/>
              <a:rect l="l" t="t" r="r" b="b"/>
              <a:pathLst>
                <a:path w="1142" h="1453" extrusionOk="0">
                  <a:moveTo>
                    <a:pt x="1" y="1"/>
                  </a:moveTo>
                  <a:lnTo>
                    <a:pt x="1" y="277"/>
                  </a:lnTo>
                  <a:cubicBezTo>
                    <a:pt x="415" y="727"/>
                    <a:pt x="865" y="1003"/>
                    <a:pt x="1141" y="1452"/>
                  </a:cubicBezTo>
                  <a:cubicBezTo>
                    <a:pt x="865" y="1003"/>
                    <a:pt x="415" y="588"/>
                    <a:pt x="139" y="139"/>
                  </a:cubicBezTo>
                  <a:cubicBezTo>
                    <a:pt x="139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6839905" y="3764581"/>
              <a:ext cx="134997" cy="141871"/>
            </a:xfrm>
            <a:custGeom>
              <a:avLst/>
              <a:gdLst/>
              <a:ahLst/>
              <a:cxnLst/>
              <a:rect l="l" t="t" r="r" b="b"/>
              <a:pathLst>
                <a:path w="6637" h="6975" extrusionOk="0">
                  <a:moveTo>
                    <a:pt x="4279" y="0"/>
                  </a:moveTo>
                  <a:cubicBezTo>
                    <a:pt x="4133" y="0"/>
                    <a:pt x="3941" y="62"/>
                    <a:pt x="3733" y="62"/>
                  </a:cubicBezTo>
                  <a:cubicBezTo>
                    <a:pt x="4321" y="511"/>
                    <a:pt x="4909" y="1064"/>
                    <a:pt x="5323" y="1514"/>
                  </a:cubicBezTo>
                  <a:cubicBezTo>
                    <a:pt x="5462" y="1652"/>
                    <a:pt x="5462" y="1928"/>
                    <a:pt x="5462" y="2101"/>
                  </a:cubicBezTo>
                  <a:cubicBezTo>
                    <a:pt x="5634" y="2101"/>
                    <a:pt x="5634" y="2239"/>
                    <a:pt x="5634" y="2239"/>
                  </a:cubicBezTo>
                  <a:lnTo>
                    <a:pt x="5462" y="2378"/>
                  </a:lnTo>
                  <a:cubicBezTo>
                    <a:pt x="5634" y="2654"/>
                    <a:pt x="5634" y="3104"/>
                    <a:pt x="5323" y="3380"/>
                  </a:cubicBezTo>
                  <a:cubicBezTo>
                    <a:pt x="3457" y="4832"/>
                    <a:pt x="1729" y="5972"/>
                    <a:pt x="0" y="6975"/>
                  </a:cubicBezTo>
                  <a:cubicBezTo>
                    <a:pt x="1003" y="6422"/>
                    <a:pt x="2005" y="5972"/>
                    <a:pt x="2869" y="5385"/>
                  </a:cubicBezTo>
                  <a:cubicBezTo>
                    <a:pt x="4183" y="4521"/>
                    <a:pt x="5323" y="3829"/>
                    <a:pt x="6326" y="2792"/>
                  </a:cubicBezTo>
                  <a:cubicBezTo>
                    <a:pt x="6499" y="2654"/>
                    <a:pt x="6499" y="2516"/>
                    <a:pt x="6637" y="2516"/>
                  </a:cubicBezTo>
                  <a:lnTo>
                    <a:pt x="6637" y="2378"/>
                  </a:lnTo>
                  <a:cubicBezTo>
                    <a:pt x="6637" y="2239"/>
                    <a:pt x="6637" y="2101"/>
                    <a:pt x="6499" y="1928"/>
                  </a:cubicBezTo>
                  <a:cubicBezTo>
                    <a:pt x="6049" y="1237"/>
                    <a:pt x="5323" y="649"/>
                    <a:pt x="4597" y="200"/>
                  </a:cubicBezTo>
                  <a:cubicBezTo>
                    <a:pt x="4597" y="62"/>
                    <a:pt x="4597" y="62"/>
                    <a:pt x="4459" y="62"/>
                  </a:cubicBezTo>
                  <a:cubicBezTo>
                    <a:pt x="4413" y="16"/>
                    <a:pt x="4352" y="0"/>
                    <a:pt x="4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6242306" y="3329232"/>
              <a:ext cx="11980" cy="11980"/>
            </a:xfrm>
            <a:custGeom>
              <a:avLst/>
              <a:gdLst/>
              <a:ahLst/>
              <a:cxnLst/>
              <a:rect l="l" t="t" r="r" b="b"/>
              <a:pathLst>
                <a:path w="589" h="589" extrusionOk="0">
                  <a:moveTo>
                    <a:pt x="1" y="1"/>
                  </a:moveTo>
                  <a:cubicBezTo>
                    <a:pt x="277" y="174"/>
                    <a:pt x="450" y="450"/>
                    <a:pt x="589" y="589"/>
                  </a:cubicBezTo>
                  <a:cubicBezTo>
                    <a:pt x="589" y="450"/>
                    <a:pt x="589" y="174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6778744" y="3827695"/>
              <a:ext cx="5634" cy="2827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0" y="1"/>
                  </a:moveTo>
                  <a:cubicBezTo>
                    <a:pt x="0" y="1"/>
                    <a:pt x="57" y="57"/>
                    <a:pt x="134" y="98"/>
                  </a:cubicBezTo>
                  <a:lnTo>
                    <a:pt x="134" y="98"/>
                  </a:lnTo>
                  <a:cubicBezTo>
                    <a:pt x="110" y="1"/>
                    <a:pt x="0" y="1"/>
                    <a:pt x="0" y="1"/>
                  </a:cubicBezTo>
                  <a:close/>
                  <a:moveTo>
                    <a:pt x="134" y="98"/>
                  </a:moveTo>
                  <a:cubicBezTo>
                    <a:pt x="137" y="110"/>
                    <a:pt x="138" y="124"/>
                    <a:pt x="138" y="139"/>
                  </a:cubicBezTo>
                  <a:lnTo>
                    <a:pt x="277" y="139"/>
                  </a:lnTo>
                  <a:cubicBezTo>
                    <a:pt x="227" y="139"/>
                    <a:pt x="177" y="121"/>
                    <a:pt x="134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6752018" y="3803796"/>
              <a:ext cx="11980" cy="11960"/>
            </a:xfrm>
            <a:custGeom>
              <a:avLst/>
              <a:gdLst/>
              <a:ahLst/>
              <a:cxnLst/>
              <a:rect l="l" t="t" r="r" b="b"/>
              <a:pathLst>
                <a:path w="589" h="588" extrusionOk="0">
                  <a:moveTo>
                    <a:pt x="1" y="0"/>
                  </a:moveTo>
                  <a:cubicBezTo>
                    <a:pt x="139" y="311"/>
                    <a:pt x="450" y="450"/>
                    <a:pt x="588" y="588"/>
                  </a:cubicBezTo>
                  <a:lnTo>
                    <a:pt x="588" y="311"/>
                  </a:lnTo>
                  <a:cubicBezTo>
                    <a:pt x="450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6265514" y="3326425"/>
              <a:ext cx="47128" cy="41494"/>
            </a:xfrm>
            <a:custGeom>
              <a:avLst/>
              <a:gdLst/>
              <a:ahLst/>
              <a:cxnLst/>
              <a:rect l="l" t="t" r="r" b="b"/>
              <a:pathLst>
                <a:path w="2317" h="2040" extrusionOk="0">
                  <a:moveTo>
                    <a:pt x="1729" y="1"/>
                  </a:moveTo>
                  <a:cubicBezTo>
                    <a:pt x="1729" y="1"/>
                    <a:pt x="1591" y="1"/>
                    <a:pt x="1452" y="139"/>
                  </a:cubicBezTo>
                  <a:cubicBezTo>
                    <a:pt x="1038" y="588"/>
                    <a:pt x="450" y="1003"/>
                    <a:pt x="1" y="1452"/>
                  </a:cubicBezTo>
                  <a:lnTo>
                    <a:pt x="588" y="2040"/>
                  </a:lnTo>
                  <a:cubicBezTo>
                    <a:pt x="1176" y="1591"/>
                    <a:pt x="1591" y="1176"/>
                    <a:pt x="2178" y="727"/>
                  </a:cubicBezTo>
                  <a:cubicBezTo>
                    <a:pt x="2316" y="588"/>
                    <a:pt x="2316" y="139"/>
                    <a:pt x="2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6230367" y="3311658"/>
              <a:ext cx="6346" cy="9173"/>
            </a:xfrm>
            <a:custGeom>
              <a:avLst/>
              <a:gdLst/>
              <a:ahLst/>
              <a:cxnLst/>
              <a:rect l="l" t="t" r="r" b="b"/>
              <a:pathLst>
                <a:path w="312" h="451" extrusionOk="0">
                  <a:moveTo>
                    <a:pt x="0" y="1"/>
                  </a:moveTo>
                  <a:cubicBezTo>
                    <a:pt x="0" y="174"/>
                    <a:pt x="173" y="312"/>
                    <a:pt x="311" y="450"/>
                  </a:cubicBezTo>
                  <a:lnTo>
                    <a:pt x="311" y="312"/>
                  </a:lnTo>
                  <a:cubicBezTo>
                    <a:pt x="311" y="312"/>
                    <a:pt x="173" y="174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6895433" y="3842462"/>
              <a:ext cx="20421" cy="11268"/>
            </a:xfrm>
            <a:custGeom>
              <a:avLst/>
              <a:gdLst/>
              <a:ahLst/>
              <a:cxnLst/>
              <a:rect l="l" t="t" r="r" b="b"/>
              <a:pathLst>
                <a:path w="1004" h="554" extrusionOk="0">
                  <a:moveTo>
                    <a:pt x="1003" y="0"/>
                  </a:moveTo>
                  <a:cubicBezTo>
                    <a:pt x="802" y="101"/>
                    <a:pt x="601" y="274"/>
                    <a:pt x="334" y="415"/>
                  </a:cubicBezTo>
                  <a:lnTo>
                    <a:pt x="334" y="415"/>
                  </a:lnTo>
                  <a:cubicBezTo>
                    <a:pt x="596" y="408"/>
                    <a:pt x="731" y="277"/>
                    <a:pt x="865" y="277"/>
                  </a:cubicBezTo>
                  <a:cubicBezTo>
                    <a:pt x="865" y="277"/>
                    <a:pt x="865" y="139"/>
                    <a:pt x="1003" y="139"/>
                  </a:cubicBezTo>
                  <a:lnTo>
                    <a:pt x="1003" y="0"/>
                  </a:lnTo>
                  <a:close/>
                  <a:moveTo>
                    <a:pt x="334" y="415"/>
                  </a:moveTo>
                  <a:lnTo>
                    <a:pt x="334" y="415"/>
                  </a:lnTo>
                  <a:cubicBezTo>
                    <a:pt x="327" y="415"/>
                    <a:pt x="319" y="415"/>
                    <a:pt x="312" y="415"/>
                  </a:cubicBezTo>
                  <a:cubicBezTo>
                    <a:pt x="312" y="419"/>
                    <a:pt x="312" y="423"/>
                    <a:pt x="312" y="426"/>
                  </a:cubicBezTo>
                  <a:lnTo>
                    <a:pt x="312" y="426"/>
                  </a:lnTo>
                  <a:cubicBezTo>
                    <a:pt x="319" y="423"/>
                    <a:pt x="327" y="419"/>
                    <a:pt x="334" y="415"/>
                  </a:cubicBezTo>
                  <a:close/>
                  <a:moveTo>
                    <a:pt x="312" y="426"/>
                  </a:moveTo>
                  <a:cubicBezTo>
                    <a:pt x="217" y="475"/>
                    <a:pt x="115" y="518"/>
                    <a:pt x="1" y="553"/>
                  </a:cubicBezTo>
                  <a:cubicBezTo>
                    <a:pt x="135" y="553"/>
                    <a:pt x="302" y="553"/>
                    <a:pt x="312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6183972" y="3227289"/>
              <a:ext cx="23208" cy="23228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726" y="1"/>
                  </a:moveTo>
                  <a:cubicBezTo>
                    <a:pt x="553" y="1"/>
                    <a:pt x="415" y="1"/>
                    <a:pt x="415" y="139"/>
                  </a:cubicBezTo>
                  <a:cubicBezTo>
                    <a:pt x="277" y="139"/>
                    <a:pt x="138" y="278"/>
                    <a:pt x="0" y="416"/>
                  </a:cubicBezTo>
                  <a:cubicBezTo>
                    <a:pt x="0" y="554"/>
                    <a:pt x="138" y="554"/>
                    <a:pt x="138" y="692"/>
                  </a:cubicBezTo>
                  <a:cubicBezTo>
                    <a:pt x="277" y="865"/>
                    <a:pt x="277" y="1003"/>
                    <a:pt x="415" y="1142"/>
                  </a:cubicBezTo>
                  <a:cubicBezTo>
                    <a:pt x="553" y="1003"/>
                    <a:pt x="726" y="1003"/>
                    <a:pt x="864" y="865"/>
                  </a:cubicBezTo>
                  <a:cubicBezTo>
                    <a:pt x="1141" y="692"/>
                    <a:pt x="1141" y="416"/>
                    <a:pt x="1002" y="278"/>
                  </a:cubicBezTo>
                  <a:cubicBezTo>
                    <a:pt x="1002" y="139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6289413" y="3379165"/>
              <a:ext cx="11268" cy="119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1" y="0"/>
                  </a:moveTo>
                  <a:cubicBezTo>
                    <a:pt x="139" y="311"/>
                    <a:pt x="277" y="449"/>
                    <a:pt x="554" y="588"/>
                  </a:cubicBezTo>
                  <a:lnTo>
                    <a:pt x="554" y="449"/>
                  </a:lnTo>
                  <a:lnTo>
                    <a:pt x="554" y="138"/>
                  </a:lnTo>
                  <a:cubicBezTo>
                    <a:pt x="416" y="0"/>
                    <a:pt x="416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6605796" y="3637174"/>
              <a:ext cx="28842" cy="26035"/>
            </a:xfrm>
            <a:custGeom>
              <a:avLst/>
              <a:gdLst/>
              <a:ahLst/>
              <a:cxnLst/>
              <a:rect l="l" t="t" r="r" b="b"/>
              <a:pathLst>
                <a:path w="1418" h="1280" extrusionOk="0">
                  <a:moveTo>
                    <a:pt x="864" y="0"/>
                  </a:moveTo>
                  <a:cubicBezTo>
                    <a:pt x="864" y="0"/>
                    <a:pt x="726" y="0"/>
                    <a:pt x="553" y="139"/>
                  </a:cubicBezTo>
                  <a:cubicBezTo>
                    <a:pt x="415" y="277"/>
                    <a:pt x="277" y="415"/>
                    <a:pt x="138" y="588"/>
                  </a:cubicBezTo>
                  <a:cubicBezTo>
                    <a:pt x="0" y="588"/>
                    <a:pt x="0" y="726"/>
                    <a:pt x="0" y="726"/>
                  </a:cubicBezTo>
                  <a:lnTo>
                    <a:pt x="553" y="1279"/>
                  </a:lnTo>
                  <a:cubicBezTo>
                    <a:pt x="864" y="1141"/>
                    <a:pt x="1003" y="865"/>
                    <a:pt x="1279" y="726"/>
                  </a:cubicBezTo>
                  <a:cubicBezTo>
                    <a:pt x="1279" y="726"/>
                    <a:pt x="1417" y="588"/>
                    <a:pt x="1417" y="415"/>
                  </a:cubicBezTo>
                  <a:cubicBezTo>
                    <a:pt x="1417" y="277"/>
                    <a:pt x="1279" y="139"/>
                    <a:pt x="1279" y="139"/>
                  </a:cubicBezTo>
                  <a:cubicBezTo>
                    <a:pt x="1141" y="0"/>
                    <a:pt x="1003" y="0"/>
                    <a:pt x="1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304179" y="3391105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1"/>
                  </a:moveTo>
                  <a:cubicBezTo>
                    <a:pt x="139" y="139"/>
                    <a:pt x="1" y="139"/>
                    <a:pt x="1" y="277"/>
                  </a:cubicBezTo>
                  <a:cubicBezTo>
                    <a:pt x="139" y="415"/>
                    <a:pt x="415" y="588"/>
                    <a:pt x="554" y="865"/>
                  </a:cubicBezTo>
                  <a:lnTo>
                    <a:pt x="692" y="727"/>
                  </a:lnTo>
                  <a:cubicBezTo>
                    <a:pt x="865" y="727"/>
                    <a:pt x="865" y="588"/>
                    <a:pt x="865" y="415"/>
                  </a:cubicBezTo>
                  <a:lnTo>
                    <a:pt x="865" y="139"/>
                  </a:lnTo>
                  <a:cubicBezTo>
                    <a:pt x="692" y="1"/>
                    <a:pt x="692" y="1"/>
                    <a:pt x="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6708430" y="3727868"/>
              <a:ext cx="49243" cy="44301"/>
            </a:xfrm>
            <a:custGeom>
              <a:avLst/>
              <a:gdLst/>
              <a:ahLst/>
              <a:cxnLst/>
              <a:rect l="l" t="t" r="r" b="b"/>
              <a:pathLst>
                <a:path w="2421" h="2178" extrusionOk="0">
                  <a:moveTo>
                    <a:pt x="1867" y="0"/>
                  </a:moveTo>
                  <a:cubicBezTo>
                    <a:pt x="1867" y="0"/>
                    <a:pt x="1729" y="139"/>
                    <a:pt x="1556" y="139"/>
                  </a:cubicBezTo>
                  <a:cubicBezTo>
                    <a:pt x="1418" y="450"/>
                    <a:pt x="1141" y="588"/>
                    <a:pt x="865" y="864"/>
                  </a:cubicBezTo>
                  <a:cubicBezTo>
                    <a:pt x="554" y="1003"/>
                    <a:pt x="277" y="1314"/>
                    <a:pt x="1" y="1590"/>
                  </a:cubicBezTo>
                  <a:cubicBezTo>
                    <a:pt x="139" y="1729"/>
                    <a:pt x="277" y="2005"/>
                    <a:pt x="554" y="2178"/>
                  </a:cubicBezTo>
                  <a:cubicBezTo>
                    <a:pt x="1141" y="1729"/>
                    <a:pt x="1729" y="1314"/>
                    <a:pt x="2282" y="726"/>
                  </a:cubicBezTo>
                  <a:cubicBezTo>
                    <a:pt x="2420" y="588"/>
                    <a:pt x="2420" y="277"/>
                    <a:pt x="2144" y="139"/>
                  </a:cubicBezTo>
                  <a:cubicBezTo>
                    <a:pt x="2144" y="139"/>
                    <a:pt x="2005" y="0"/>
                    <a:pt x="1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485568" y="3534519"/>
              <a:ext cx="37995" cy="29554"/>
            </a:xfrm>
            <a:custGeom>
              <a:avLst/>
              <a:gdLst/>
              <a:ahLst/>
              <a:cxnLst/>
              <a:rect l="l" t="t" r="r" b="b"/>
              <a:pathLst>
                <a:path w="1868" h="1453" extrusionOk="0">
                  <a:moveTo>
                    <a:pt x="1141" y="1"/>
                  </a:moveTo>
                  <a:cubicBezTo>
                    <a:pt x="865" y="277"/>
                    <a:pt x="415" y="589"/>
                    <a:pt x="1" y="865"/>
                  </a:cubicBezTo>
                  <a:cubicBezTo>
                    <a:pt x="277" y="1142"/>
                    <a:pt x="588" y="1314"/>
                    <a:pt x="726" y="1453"/>
                  </a:cubicBezTo>
                  <a:cubicBezTo>
                    <a:pt x="1003" y="1314"/>
                    <a:pt x="1452" y="1003"/>
                    <a:pt x="1729" y="865"/>
                  </a:cubicBezTo>
                  <a:cubicBezTo>
                    <a:pt x="1729" y="727"/>
                    <a:pt x="1867" y="589"/>
                    <a:pt x="1867" y="589"/>
                  </a:cubicBezTo>
                  <a:lnTo>
                    <a:pt x="1867" y="139"/>
                  </a:lnTo>
                  <a:cubicBezTo>
                    <a:pt x="1729" y="139"/>
                    <a:pt x="1729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327387" y="3414312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139"/>
                    <a:pt x="139" y="139"/>
                    <a:pt x="0" y="311"/>
                  </a:cubicBezTo>
                  <a:cubicBezTo>
                    <a:pt x="139" y="450"/>
                    <a:pt x="415" y="588"/>
                    <a:pt x="726" y="864"/>
                  </a:cubicBezTo>
                  <a:cubicBezTo>
                    <a:pt x="864" y="726"/>
                    <a:pt x="864" y="588"/>
                    <a:pt x="864" y="588"/>
                  </a:cubicBezTo>
                  <a:lnTo>
                    <a:pt x="864" y="139"/>
                  </a:lnTo>
                  <a:cubicBezTo>
                    <a:pt x="726" y="0"/>
                    <a:pt x="588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6347767" y="3438211"/>
              <a:ext cx="14787" cy="11268"/>
            </a:xfrm>
            <a:custGeom>
              <a:avLst/>
              <a:gdLst/>
              <a:ahLst/>
              <a:cxnLst/>
              <a:rect l="l" t="t" r="r" b="b"/>
              <a:pathLst>
                <a:path w="727" h="554" extrusionOk="0">
                  <a:moveTo>
                    <a:pt x="1" y="1"/>
                  </a:moveTo>
                  <a:cubicBezTo>
                    <a:pt x="277" y="277"/>
                    <a:pt x="450" y="415"/>
                    <a:pt x="727" y="554"/>
                  </a:cubicBezTo>
                  <a:lnTo>
                    <a:pt x="727" y="415"/>
                  </a:lnTo>
                  <a:cubicBezTo>
                    <a:pt x="727" y="277"/>
                    <a:pt x="727" y="139"/>
                    <a:pt x="588" y="139"/>
                  </a:cubicBezTo>
                  <a:cubicBezTo>
                    <a:pt x="588" y="1"/>
                    <a:pt x="450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370975" y="3434693"/>
              <a:ext cx="44301" cy="35168"/>
            </a:xfrm>
            <a:custGeom>
              <a:avLst/>
              <a:gdLst/>
              <a:ahLst/>
              <a:cxnLst/>
              <a:rect l="l" t="t" r="r" b="b"/>
              <a:pathLst>
                <a:path w="2178" h="1729" extrusionOk="0">
                  <a:moveTo>
                    <a:pt x="1729" y="1"/>
                  </a:moveTo>
                  <a:cubicBezTo>
                    <a:pt x="1590" y="1"/>
                    <a:pt x="1590" y="1"/>
                    <a:pt x="1452" y="174"/>
                  </a:cubicBezTo>
                  <a:cubicBezTo>
                    <a:pt x="1037" y="450"/>
                    <a:pt x="588" y="865"/>
                    <a:pt x="0" y="1314"/>
                  </a:cubicBezTo>
                  <a:cubicBezTo>
                    <a:pt x="311" y="1452"/>
                    <a:pt x="588" y="1591"/>
                    <a:pt x="726" y="1729"/>
                  </a:cubicBezTo>
                  <a:cubicBezTo>
                    <a:pt x="1176" y="1452"/>
                    <a:pt x="1590" y="1176"/>
                    <a:pt x="1901" y="865"/>
                  </a:cubicBezTo>
                  <a:cubicBezTo>
                    <a:pt x="2040" y="727"/>
                    <a:pt x="2178" y="727"/>
                    <a:pt x="2178" y="588"/>
                  </a:cubicBezTo>
                  <a:cubicBezTo>
                    <a:pt x="2178" y="450"/>
                    <a:pt x="2178" y="312"/>
                    <a:pt x="2040" y="312"/>
                  </a:cubicBezTo>
                  <a:cubicBezTo>
                    <a:pt x="2040" y="174"/>
                    <a:pt x="1901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6825139" y="3838943"/>
              <a:ext cx="37975" cy="17594"/>
            </a:xfrm>
            <a:custGeom>
              <a:avLst/>
              <a:gdLst/>
              <a:ahLst/>
              <a:cxnLst/>
              <a:rect l="l" t="t" r="r" b="b"/>
              <a:pathLst>
                <a:path w="1867" h="865" extrusionOk="0">
                  <a:moveTo>
                    <a:pt x="1176" y="1"/>
                  </a:moveTo>
                  <a:cubicBezTo>
                    <a:pt x="726" y="312"/>
                    <a:pt x="312" y="450"/>
                    <a:pt x="0" y="726"/>
                  </a:cubicBezTo>
                  <a:lnTo>
                    <a:pt x="139" y="726"/>
                  </a:lnTo>
                  <a:cubicBezTo>
                    <a:pt x="588" y="865"/>
                    <a:pt x="1003" y="865"/>
                    <a:pt x="1452" y="865"/>
                  </a:cubicBezTo>
                  <a:cubicBezTo>
                    <a:pt x="1590" y="865"/>
                    <a:pt x="1729" y="726"/>
                    <a:pt x="1729" y="726"/>
                  </a:cubicBezTo>
                  <a:cubicBezTo>
                    <a:pt x="1729" y="588"/>
                    <a:pt x="1867" y="450"/>
                    <a:pt x="1729" y="312"/>
                  </a:cubicBezTo>
                  <a:cubicBezTo>
                    <a:pt x="1729" y="173"/>
                    <a:pt x="1590" y="173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6110851" y="3135903"/>
              <a:ext cx="866891" cy="632777"/>
            </a:xfrm>
            <a:custGeom>
              <a:avLst/>
              <a:gdLst/>
              <a:ahLst/>
              <a:cxnLst/>
              <a:rect l="l" t="t" r="r" b="b"/>
              <a:pathLst>
                <a:path w="42620" h="31110" extrusionOk="0">
                  <a:moveTo>
                    <a:pt x="40441" y="11822"/>
                  </a:moveTo>
                  <a:lnTo>
                    <a:pt x="40441" y="11960"/>
                  </a:lnTo>
                  <a:cubicBezTo>
                    <a:pt x="40306" y="11960"/>
                    <a:pt x="40303" y="12092"/>
                    <a:pt x="40174" y="12098"/>
                  </a:cubicBezTo>
                  <a:lnTo>
                    <a:pt x="40174" y="12098"/>
                  </a:lnTo>
                  <a:cubicBezTo>
                    <a:pt x="40263" y="12000"/>
                    <a:pt x="40352" y="11911"/>
                    <a:pt x="40441" y="11822"/>
                  </a:cubicBezTo>
                  <a:close/>
                  <a:moveTo>
                    <a:pt x="22468" y="1"/>
                  </a:moveTo>
                  <a:cubicBezTo>
                    <a:pt x="20290" y="173"/>
                    <a:pt x="18147" y="726"/>
                    <a:pt x="16108" y="1591"/>
                  </a:cubicBezTo>
                  <a:cubicBezTo>
                    <a:pt x="14518" y="2316"/>
                    <a:pt x="12962" y="3319"/>
                    <a:pt x="11510" y="4632"/>
                  </a:cubicBezTo>
                  <a:cubicBezTo>
                    <a:pt x="10197" y="3181"/>
                    <a:pt x="9056" y="2178"/>
                    <a:pt x="7916" y="1176"/>
                  </a:cubicBezTo>
                  <a:cubicBezTo>
                    <a:pt x="7777" y="1037"/>
                    <a:pt x="7605" y="1037"/>
                    <a:pt x="7328" y="1037"/>
                  </a:cubicBezTo>
                  <a:lnTo>
                    <a:pt x="6740" y="1037"/>
                  </a:lnTo>
                  <a:cubicBezTo>
                    <a:pt x="6740" y="1037"/>
                    <a:pt x="6602" y="1037"/>
                    <a:pt x="6464" y="1176"/>
                  </a:cubicBezTo>
                  <a:cubicBezTo>
                    <a:pt x="5876" y="1452"/>
                    <a:pt x="5185" y="1729"/>
                    <a:pt x="4597" y="2040"/>
                  </a:cubicBezTo>
                  <a:lnTo>
                    <a:pt x="4459" y="2178"/>
                  </a:lnTo>
                  <a:cubicBezTo>
                    <a:pt x="3146" y="2766"/>
                    <a:pt x="1729" y="3457"/>
                    <a:pt x="415" y="4321"/>
                  </a:cubicBezTo>
                  <a:cubicBezTo>
                    <a:pt x="277" y="4494"/>
                    <a:pt x="139" y="4632"/>
                    <a:pt x="139" y="4771"/>
                  </a:cubicBezTo>
                  <a:cubicBezTo>
                    <a:pt x="0" y="5047"/>
                    <a:pt x="0" y="5358"/>
                    <a:pt x="139" y="5635"/>
                  </a:cubicBezTo>
                  <a:cubicBezTo>
                    <a:pt x="277" y="5047"/>
                    <a:pt x="692" y="4632"/>
                    <a:pt x="1141" y="4321"/>
                  </a:cubicBezTo>
                  <a:cubicBezTo>
                    <a:pt x="1417" y="4183"/>
                    <a:pt x="1729" y="4183"/>
                    <a:pt x="2005" y="4183"/>
                  </a:cubicBezTo>
                  <a:cubicBezTo>
                    <a:pt x="2731" y="3768"/>
                    <a:pt x="3457" y="3319"/>
                    <a:pt x="4148" y="2904"/>
                  </a:cubicBezTo>
                  <a:cubicBezTo>
                    <a:pt x="5012" y="2316"/>
                    <a:pt x="5876" y="1902"/>
                    <a:pt x="6913" y="1591"/>
                  </a:cubicBezTo>
                  <a:lnTo>
                    <a:pt x="7466" y="1591"/>
                  </a:lnTo>
                  <a:cubicBezTo>
                    <a:pt x="8469" y="2455"/>
                    <a:pt x="9644" y="3181"/>
                    <a:pt x="10646" y="4183"/>
                  </a:cubicBezTo>
                  <a:cubicBezTo>
                    <a:pt x="10785" y="4321"/>
                    <a:pt x="11061" y="4632"/>
                    <a:pt x="11234" y="4771"/>
                  </a:cubicBezTo>
                  <a:cubicBezTo>
                    <a:pt x="11315" y="4933"/>
                    <a:pt x="11443" y="5000"/>
                    <a:pt x="11564" y="5000"/>
                  </a:cubicBezTo>
                  <a:cubicBezTo>
                    <a:pt x="11649" y="5000"/>
                    <a:pt x="11730" y="4966"/>
                    <a:pt x="11787" y="4909"/>
                  </a:cubicBezTo>
                  <a:lnTo>
                    <a:pt x="11925" y="4909"/>
                  </a:lnTo>
                  <a:cubicBezTo>
                    <a:pt x="11925" y="4771"/>
                    <a:pt x="12098" y="4771"/>
                    <a:pt x="12098" y="4771"/>
                  </a:cubicBezTo>
                  <a:cubicBezTo>
                    <a:pt x="12236" y="4494"/>
                    <a:pt x="12513" y="4321"/>
                    <a:pt x="12651" y="4045"/>
                  </a:cubicBezTo>
                  <a:cubicBezTo>
                    <a:pt x="12962" y="4632"/>
                    <a:pt x="13239" y="5047"/>
                    <a:pt x="13515" y="5635"/>
                  </a:cubicBezTo>
                  <a:cubicBezTo>
                    <a:pt x="13515" y="5732"/>
                    <a:pt x="13671" y="5830"/>
                    <a:pt x="13860" y="5830"/>
                  </a:cubicBezTo>
                  <a:cubicBezTo>
                    <a:pt x="13938" y="5830"/>
                    <a:pt x="14022" y="5813"/>
                    <a:pt x="14103" y="5773"/>
                  </a:cubicBezTo>
                  <a:cubicBezTo>
                    <a:pt x="14241" y="5635"/>
                    <a:pt x="14379" y="5358"/>
                    <a:pt x="14241" y="5185"/>
                  </a:cubicBezTo>
                  <a:cubicBezTo>
                    <a:pt x="13965" y="4632"/>
                    <a:pt x="13654" y="4045"/>
                    <a:pt x="13377" y="3457"/>
                  </a:cubicBezTo>
                  <a:cubicBezTo>
                    <a:pt x="13515" y="3457"/>
                    <a:pt x="13515" y="3319"/>
                    <a:pt x="13654" y="3319"/>
                  </a:cubicBezTo>
                  <a:lnTo>
                    <a:pt x="13826" y="3181"/>
                  </a:lnTo>
                  <a:lnTo>
                    <a:pt x="13826" y="3319"/>
                  </a:lnTo>
                  <a:cubicBezTo>
                    <a:pt x="13965" y="3457"/>
                    <a:pt x="14103" y="3768"/>
                    <a:pt x="14241" y="3906"/>
                  </a:cubicBezTo>
                  <a:cubicBezTo>
                    <a:pt x="14241" y="4045"/>
                    <a:pt x="14379" y="4045"/>
                    <a:pt x="14518" y="4183"/>
                  </a:cubicBezTo>
                  <a:cubicBezTo>
                    <a:pt x="14690" y="4183"/>
                    <a:pt x="14829" y="4183"/>
                    <a:pt x="14829" y="4045"/>
                  </a:cubicBezTo>
                  <a:cubicBezTo>
                    <a:pt x="14967" y="4045"/>
                    <a:pt x="14967" y="3906"/>
                    <a:pt x="15105" y="3768"/>
                  </a:cubicBezTo>
                  <a:cubicBezTo>
                    <a:pt x="15105" y="3768"/>
                    <a:pt x="15105" y="3630"/>
                    <a:pt x="14967" y="3457"/>
                  </a:cubicBezTo>
                  <a:cubicBezTo>
                    <a:pt x="14967" y="3181"/>
                    <a:pt x="14690" y="3042"/>
                    <a:pt x="14518" y="2766"/>
                  </a:cubicBezTo>
                  <a:cubicBezTo>
                    <a:pt x="14690" y="2593"/>
                    <a:pt x="14829" y="2593"/>
                    <a:pt x="14967" y="2455"/>
                  </a:cubicBezTo>
                  <a:lnTo>
                    <a:pt x="14967" y="2593"/>
                  </a:lnTo>
                  <a:cubicBezTo>
                    <a:pt x="15244" y="2904"/>
                    <a:pt x="15555" y="3181"/>
                    <a:pt x="15693" y="3630"/>
                  </a:cubicBezTo>
                  <a:cubicBezTo>
                    <a:pt x="15831" y="3630"/>
                    <a:pt x="15831" y="3768"/>
                    <a:pt x="15969" y="3768"/>
                  </a:cubicBezTo>
                  <a:lnTo>
                    <a:pt x="16246" y="3768"/>
                  </a:lnTo>
                  <a:cubicBezTo>
                    <a:pt x="16557" y="3630"/>
                    <a:pt x="16557" y="3319"/>
                    <a:pt x="16419" y="3181"/>
                  </a:cubicBezTo>
                  <a:cubicBezTo>
                    <a:pt x="16246" y="2766"/>
                    <a:pt x="15969" y="2455"/>
                    <a:pt x="15831" y="2178"/>
                  </a:cubicBezTo>
                  <a:cubicBezTo>
                    <a:pt x="15969" y="2040"/>
                    <a:pt x="16108" y="2040"/>
                    <a:pt x="16246" y="1902"/>
                  </a:cubicBezTo>
                  <a:cubicBezTo>
                    <a:pt x="16246" y="1902"/>
                    <a:pt x="16246" y="2040"/>
                    <a:pt x="16419" y="2040"/>
                  </a:cubicBezTo>
                  <a:cubicBezTo>
                    <a:pt x="16419" y="2178"/>
                    <a:pt x="16557" y="2455"/>
                    <a:pt x="16695" y="2593"/>
                  </a:cubicBezTo>
                  <a:cubicBezTo>
                    <a:pt x="16695" y="2766"/>
                    <a:pt x="16834" y="2766"/>
                    <a:pt x="16834" y="2766"/>
                  </a:cubicBezTo>
                  <a:cubicBezTo>
                    <a:pt x="16903" y="2835"/>
                    <a:pt x="16972" y="2869"/>
                    <a:pt x="17045" y="2869"/>
                  </a:cubicBezTo>
                  <a:cubicBezTo>
                    <a:pt x="17119" y="2869"/>
                    <a:pt x="17196" y="2835"/>
                    <a:pt x="17283" y="2766"/>
                  </a:cubicBezTo>
                  <a:cubicBezTo>
                    <a:pt x="17283" y="2766"/>
                    <a:pt x="17421" y="2593"/>
                    <a:pt x="17421" y="2455"/>
                  </a:cubicBezTo>
                  <a:lnTo>
                    <a:pt x="17421" y="2178"/>
                  </a:lnTo>
                  <a:cubicBezTo>
                    <a:pt x="17283" y="2040"/>
                    <a:pt x="17283" y="1729"/>
                    <a:pt x="17110" y="1591"/>
                  </a:cubicBezTo>
                  <a:cubicBezTo>
                    <a:pt x="17421" y="1452"/>
                    <a:pt x="17559" y="1452"/>
                    <a:pt x="17836" y="1314"/>
                  </a:cubicBezTo>
                  <a:cubicBezTo>
                    <a:pt x="17974" y="2178"/>
                    <a:pt x="17974" y="3042"/>
                    <a:pt x="18285" y="3768"/>
                  </a:cubicBezTo>
                  <a:cubicBezTo>
                    <a:pt x="18285" y="4045"/>
                    <a:pt x="18562" y="4183"/>
                    <a:pt x="18700" y="4183"/>
                  </a:cubicBezTo>
                  <a:cubicBezTo>
                    <a:pt x="19011" y="4045"/>
                    <a:pt x="19149" y="3768"/>
                    <a:pt x="19011" y="3630"/>
                  </a:cubicBezTo>
                  <a:cubicBezTo>
                    <a:pt x="19011" y="3042"/>
                    <a:pt x="18838" y="2593"/>
                    <a:pt x="18838" y="2178"/>
                  </a:cubicBezTo>
                  <a:cubicBezTo>
                    <a:pt x="18700" y="1729"/>
                    <a:pt x="18700" y="1452"/>
                    <a:pt x="18700" y="1176"/>
                  </a:cubicBezTo>
                  <a:cubicBezTo>
                    <a:pt x="18838" y="1037"/>
                    <a:pt x="19011" y="1037"/>
                    <a:pt x="19288" y="1037"/>
                  </a:cubicBezTo>
                  <a:cubicBezTo>
                    <a:pt x="19288" y="1037"/>
                    <a:pt x="19426" y="865"/>
                    <a:pt x="19564" y="865"/>
                  </a:cubicBezTo>
                  <a:lnTo>
                    <a:pt x="19564" y="1037"/>
                  </a:lnTo>
                  <a:cubicBezTo>
                    <a:pt x="19564" y="1314"/>
                    <a:pt x="19702" y="1591"/>
                    <a:pt x="19702" y="1902"/>
                  </a:cubicBezTo>
                  <a:cubicBezTo>
                    <a:pt x="19702" y="2040"/>
                    <a:pt x="19875" y="2178"/>
                    <a:pt x="19875" y="2178"/>
                  </a:cubicBezTo>
                  <a:cubicBezTo>
                    <a:pt x="20014" y="2316"/>
                    <a:pt x="20152" y="2316"/>
                    <a:pt x="20290" y="2316"/>
                  </a:cubicBezTo>
                  <a:cubicBezTo>
                    <a:pt x="20290" y="2178"/>
                    <a:pt x="20428" y="2178"/>
                    <a:pt x="20567" y="2040"/>
                  </a:cubicBezTo>
                  <a:lnTo>
                    <a:pt x="20567" y="1729"/>
                  </a:lnTo>
                  <a:cubicBezTo>
                    <a:pt x="20567" y="1591"/>
                    <a:pt x="20567" y="1452"/>
                    <a:pt x="20428" y="1452"/>
                  </a:cubicBezTo>
                  <a:lnTo>
                    <a:pt x="20428" y="1037"/>
                  </a:lnTo>
                  <a:lnTo>
                    <a:pt x="20428" y="726"/>
                  </a:lnTo>
                  <a:lnTo>
                    <a:pt x="20739" y="726"/>
                  </a:lnTo>
                  <a:lnTo>
                    <a:pt x="20739" y="1314"/>
                  </a:lnTo>
                  <a:cubicBezTo>
                    <a:pt x="20739" y="1591"/>
                    <a:pt x="20878" y="1729"/>
                    <a:pt x="21154" y="1729"/>
                  </a:cubicBezTo>
                  <a:cubicBezTo>
                    <a:pt x="21431" y="1729"/>
                    <a:pt x="21603" y="1591"/>
                    <a:pt x="21603" y="1314"/>
                  </a:cubicBezTo>
                  <a:lnTo>
                    <a:pt x="21603" y="588"/>
                  </a:lnTo>
                  <a:lnTo>
                    <a:pt x="22157" y="588"/>
                  </a:lnTo>
                  <a:lnTo>
                    <a:pt x="22157" y="1037"/>
                  </a:lnTo>
                  <a:cubicBezTo>
                    <a:pt x="22157" y="1176"/>
                    <a:pt x="22295" y="1452"/>
                    <a:pt x="22606" y="1452"/>
                  </a:cubicBezTo>
                  <a:cubicBezTo>
                    <a:pt x="22882" y="1452"/>
                    <a:pt x="23021" y="1176"/>
                    <a:pt x="23021" y="1037"/>
                  </a:cubicBezTo>
                  <a:lnTo>
                    <a:pt x="23021" y="450"/>
                  </a:lnTo>
                  <a:lnTo>
                    <a:pt x="23332" y="450"/>
                  </a:lnTo>
                  <a:lnTo>
                    <a:pt x="23332" y="588"/>
                  </a:lnTo>
                  <a:lnTo>
                    <a:pt x="23332" y="1176"/>
                  </a:lnTo>
                  <a:cubicBezTo>
                    <a:pt x="23332" y="1452"/>
                    <a:pt x="23470" y="1591"/>
                    <a:pt x="23747" y="1591"/>
                  </a:cubicBezTo>
                  <a:cubicBezTo>
                    <a:pt x="24023" y="1591"/>
                    <a:pt x="24196" y="1452"/>
                    <a:pt x="24196" y="1176"/>
                  </a:cubicBezTo>
                  <a:lnTo>
                    <a:pt x="24196" y="588"/>
                  </a:lnTo>
                  <a:cubicBezTo>
                    <a:pt x="24749" y="588"/>
                    <a:pt x="25198" y="588"/>
                    <a:pt x="25613" y="726"/>
                  </a:cubicBezTo>
                  <a:cubicBezTo>
                    <a:pt x="25337" y="1452"/>
                    <a:pt x="25198" y="2316"/>
                    <a:pt x="25060" y="3181"/>
                  </a:cubicBezTo>
                  <a:cubicBezTo>
                    <a:pt x="24887" y="3319"/>
                    <a:pt x="25060" y="3630"/>
                    <a:pt x="25337" y="3630"/>
                  </a:cubicBezTo>
                  <a:cubicBezTo>
                    <a:pt x="25373" y="3666"/>
                    <a:pt x="25419" y="3683"/>
                    <a:pt x="25467" y="3683"/>
                  </a:cubicBezTo>
                  <a:cubicBezTo>
                    <a:pt x="25601" y="3683"/>
                    <a:pt x="25751" y="3548"/>
                    <a:pt x="25751" y="3319"/>
                  </a:cubicBezTo>
                  <a:cubicBezTo>
                    <a:pt x="26062" y="2455"/>
                    <a:pt x="26201" y="1729"/>
                    <a:pt x="26477" y="865"/>
                  </a:cubicBezTo>
                  <a:cubicBezTo>
                    <a:pt x="26788" y="865"/>
                    <a:pt x="27065" y="1037"/>
                    <a:pt x="27341" y="1037"/>
                  </a:cubicBezTo>
                  <a:cubicBezTo>
                    <a:pt x="27341" y="1314"/>
                    <a:pt x="27203" y="1591"/>
                    <a:pt x="27203" y="1729"/>
                  </a:cubicBezTo>
                  <a:cubicBezTo>
                    <a:pt x="27065" y="2040"/>
                    <a:pt x="27203" y="2316"/>
                    <a:pt x="27480" y="2316"/>
                  </a:cubicBezTo>
                  <a:cubicBezTo>
                    <a:pt x="27652" y="2316"/>
                    <a:pt x="27929" y="2178"/>
                    <a:pt x="27929" y="2040"/>
                  </a:cubicBezTo>
                  <a:cubicBezTo>
                    <a:pt x="28067" y="1729"/>
                    <a:pt x="28067" y="1591"/>
                    <a:pt x="28205" y="1314"/>
                  </a:cubicBezTo>
                  <a:cubicBezTo>
                    <a:pt x="28344" y="1314"/>
                    <a:pt x="28517" y="1452"/>
                    <a:pt x="28655" y="1452"/>
                  </a:cubicBezTo>
                  <a:cubicBezTo>
                    <a:pt x="28517" y="1729"/>
                    <a:pt x="28344" y="1902"/>
                    <a:pt x="28344" y="2178"/>
                  </a:cubicBezTo>
                  <a:cubicBezTo>
                    <a:pt x="28205" y="2455"/>
                    <a:pt x="28205" y="2593"/>
                    <a:pt x="28517" y="2766"/>
                  </a:cubicBezTo>
                  <a:cubicBezTo>
                    <a:pt x="28572" y="2821"/>
                    <a:pt x="28649" y="2854"/>
                    <a:pt x="28731" y="2854"/>
                  </a:cubicBezTo>
                  <a:cubicBezTo>
                    <a:pt x="28854" y="2854"/>
                    <a:pt x="28987" y="2780"/>
                    <a:pt x="29070" y="2593"/>
                  </a:cubicBezTo>
                  <a:cubicBezTo>
                    <a:pt x="29208" y="2316"/>
                    <a:pt x="29381" y="2040"/>
                    <a:pt x="29519" y="1729"/>
                  </a:cubicBezTo>
                  <a:cubicBezTo>
                    <a:pt x="29519" y="1729"/>
                    <a:pt x="29657" y="1902"/>
                    <a:pt x="29795" y="1902"/>
                  </a:cubicBezTo>
                  <a:lnTo>
                    <a:pt x="29657" y="1902"/>
                  </a:lnTo>
                  <a:cubicBezTo>
                    <a:pt x="29657" y="2040"/>
                    <a:pt x="29519" y="2178"/>
                    <a:pt x="29519" y="2316"/>
                  </a:cubicBezTo>
                  <a:cubicBezTo>
                    <a:pt x="29519" y="2455"/>
                    <a:pt x="29381" y="2593"/>
                    <a:pt x="29519" y="2766"/>
                  </a:cubicBezTo>
                  <a:cubicBezTo>
                    <a:pt x="29519" y="2766"/>
                    <a:pt x="29519" y="2904"/>
                    <a:pt x="29657" y="2904"/>
                  </a:cubicBezTo>
                  <a:cubicBezTo>
                    <a:pt x="29795" y="3042"/>
                    <a:pt x="29934" y="3042"/>
                    <a:pt x="29934" y="3042"/>
                  </a:cubicBezTo>
                  <a:cubicBezTo>
                    <a:pt x="30071" y="3042"/>
                    <a:pt x="30072" y="2906"/>
                    <a:pt x="30242" y="2904"/>
                  </a:cubicBezTo>
                  <a:lnTo>
                    <a:pt x="30242" y="2904"/>
                  </a:lnTo>
                  <a:cubicBezTo>
                    <a:pt x="30072" y="2906"/>
                    <a:pt x="30072" y="3042"/>
                    <a:pt x="30072" y="3042"/>
                  </a:cubicBezTo>
                  <a:cubicBezTo>
                    <a:pt x="30072" y="3319"/>
                    <a:pt x="30245" y="3630"/>
                    <a:pt x="30383" y="3630"/>
                  </a:cubicBezTo>
                  <a:cubicBezTo>
                    <a:pt x="30660" y="3630"/>
                    <a:pt x="30936" y="3457"/>
                    <a:pt x="30936" y="3319"/>
                  </a:cubicBezTo>
                  <a:cubicBezTo>
                    <a:pt x="31109" y="3042"/>
                    <a:pt x="31109" y="2904"/>
                    <a:pt x="31247" y="2593"/>
                  </a:cubicBezTo>
                  <a:cubicBezTo>
                    <a:pt x="31524" y="2766"/>
                    <a:pt x="31800" y="2904"/>
                    <a:pt x="32111" y="3042"/>
                  </a:cubicBezTo>
                  <a:cubicBezTo>
                    <a:pt x="32111" y="3181"/>
                    <a:pt x="31973" y="3181"/>
                    <a:pt x="31973" y="3319"/>
                  </a:cubicBezTo>
                  <a:cubicBezTo>
                    <a:pt x="31385" y="4045"/>
                    <a:pt x="30936" y="4771"/>
                    <a:pt x="30383" y="5496"/>
                  </a:cubicBezTo>
                  <a:cubicBezTo>
                    <a:pt x="30383" y="5773"/>
                    <a:pt x="30383" y="6049"/>
                    <a:pt x="30660" y="6049"/>
                  </a:cubicBezTo>
                  <a:cubicBezTo>
                    <a:pt x="30719" y="6123"/>
                    <a:pt x="30809" y="6166"/>
                    <a:pt x="30904" y="6166"/>
                  </a:cubicBezTo>
                  <a:cubicBezTo>
                    <a:pt x="31032" y="6166"/>
                    <a:pt x="31168" y="6089"/>
                    <a:pt x="31247" y="5911"/>
                  </a:cubicBezTo>
                  <a:cubicBezTo>
                    <a:pt x="31662" y="5185"/>
                    <a:pt x="32250" y="4494"/>
                    <a:pt x="32664" y="3768"/>
                  </a:cubicBezTo>
                  <a:cubicBezTo>
                    <a:pt x="32664" y="3630"/>
                    <a:pt x="32837" y="3630"/>
                    <a:pt x="32664" y="3457"/>
                  </a:cubicBezTo>
                  <a:lnTo>
                    <a:pt x="32664" y="3457"/>
                  </a:lnTo>
                  <a:cubicBezTo>
                    <a:pt x="33114" y="3768"/>
                    <a:pt x="33390" y="3906"/>
                    <a:pt x="33840" y="4183"/>
                  </a:cubicBezTo>
                  <a:cubicBezTo>
                    <a:pt x="33701" y="4183"/>
                    <a:pt x="33701" y="4321"/>
                    <a:pt x="33701" y="4321"/>
                  </a:cubicBezTo>
                  <a:cubicBezTo>
                    <a:pt x="33528" y="4494"/>
                    <a:pt x="33390" y="4632"/>
                    <a:pt x="33252" y="4909"/>
                  </a:cubicBezTo>
                  <a:cubicBezTo>
                    <a:pt x="33252" y="5047"/>
                    <a:pt x="33252" y="5358"/>
                    <a:pt x="33528" y="5496"/>
                  </a:cubicBezTo>
                  <a:cubicBezTo>
                    <a:pt x="33579" y="5537"/>
                    <a:pt x="33639" y="5554"/>
                    <a:pt x="33701" y="5554"/>
                  </a:cubicBezTo>
                  <a:cubicBezTo>
                    <a:pt x="33851" y="5554"/>
                    <a:pt x="34018" y="5456"/>
                    <a:pt x="34116" y="5358"/>
                  </a:cubicBezTo>
                  <a:cubicBezTo>
                    <a:pt x="34116" y="5185"/>
                    <a:pt x="34254" y="4909"/>
                    <a:pt x="34393" y="4771"/>
                  </a:cubicBezTo>
                  <a:lnTo>
                    <a:pt x="34393" y="4632"/>
                  </a:lnTo>
                  <a:cubicBezTo>
                    <a:pt x="34704" y="4771"/>
                    <a:pt x="34842" y="4909"/>
                    <a:pt x="34980" y="5047"/>
                  </a:cubicBezTo>
                  <a:cubicBezTo>
                    <a:pt x="34704" y="5358"/>
                    <a:pt x="34393" y="5635"/>
                    <a:pt x="34254" y="5911"/>
                  </a:cubicBezTo>
                  <a:cubicBezTo>
                    <a:pt x="34116" y="6049"/>
                    <a:pt x="33978" y="6361"/>
                    <a:pt x="34254" y="6499"/>
                  </a:cubicBezTo>
                  <a:cubicBezTo>
                    <a:pt x="34323" y="6568"/>
                    <a:pt x="34436" y="6602"/>
                    <a:pt x="34548" y="6602"/>
                  </a:cubicBezTo>
                  <a:cubicBezTo>
                    <a:pt x="34660" y="6602"/>
                    <a:pt x="34773" y="6568"/>
                    <a:pt x="34842" y="6499"/>
                  </a:cubicBezTo>
                  <a:cubicBezTo>
                    <a:pt x="35118" y="6222"/>
                    <a:pt x="35430" y="5911"/>
                    <a:pt x="35568" y="5635"/>
                  </a:cubicBezTo>
                  <a:cubicBezTo>
                    <a:pt x="35706" y="5773"/>
                    <a:pt x="35844" y="5773"/>
                    <a:pt x="35844" y="5911"/>
                  </a:cubicBezTo>
                  <a:cubicBezTo>
                    <a:pt x="35844" y="6049"/>
                    <a:pt x="35706" y="6222"/>
                    <a:pt x="35706" y="6361"/>
                  </a:cubicBezTo>
                  <a:lnTo>
                    <a:pt x="35568" y="6361"/>
                  </a:lnTo>
                  <a:cubicBezTo>
                    <a:pt x="35568" y="6499"/>
                    <a:pt x="35430" y="6637"/>
                    <a:pt x="35430" y="6637"/>
                  </a:cubicBezTo>
                  <a:cubicBezTo>
                    <a:pt x="35430" y="6775"/>
                    <a:pt x="35430" y="6914"/>
                    <a:pt x="35568" y="7086"/>
                  </a:cubicBezTo>
                  <a:cubicBezTo>
                    <a:pt x="35706" y="7086"/>
                    <a:pt x="35706" y="7225"/>
                    <a:pt x="35844" y="7225"/>
                  </a:cubicBezTo>
                  <a:cubicBezTo>
                    <a:pt x="35983" y="7225"/>
                    <a:pt x="36121" y="7086"/>
                    <a:pt x="36121" y="7086"/>
                  </a:cubicBezTo>
                  <a:cubicBezTo>
                    <a:pt x="36294" y="6914"/>
                    <a:pt x="36432" y="6637"/>
                    <a:pt x="36570" y="6499"/>
                  </a:cubicBezTo>
                  <a:cubicBezTo>
                    <a:pt x="36570" y="6499"/>
                    <a:pt x="36570" y="6637"/>
                    <a:pt x="36708" y="6637"/>
                  </a:cubicBezTo>
                  <a:lnTo>
                    <a:pt x="36570" y="6637"/>
                  </a:lnTo>
                  <a:cubicBezTo>
                    <a:pt x="36432" y="6775"/>
                    <a:pt x="36294" y="7086"/>
                    <a:pt x="36294" y="7225"/>
                  </a:cubicBezTo>
                  <a:cubicBezTo>
                    <a:pt x="36121" y="7363"/>
                    <a:pt x="36121" y="7639"/>
                    <a:pt x="36432" y="7778"/>
                  </a:cubicBezTo>
                  <a:cubicBezTo>
                    <a:pt x="36491" y="7851"/>
                    <a:pt x="36575" y="7894"/>
                    <a:pt x="36663" y="7894"/>
                  </a:cubicBezTo>
                  <a:cubicBezTo>
                    <a:pt x="36781" y="7894"/>
                    <a:pt x="36906" y="7818"/>
                    <a:pt x="36985" y="7639"/>
                  </a:cubicBezTo>
                  <a:cubicBezTo>
                    <a:pt x="37158" y="7501"/>
                    <a:pt x="37158" y="7363"/>
                    <a:pt x="37296" y="7225"/>
                  </a:cubicBezTo>
                  <a:cubicBezTo>
                    <a:pt x="37434" y="7363"/>
                    <a:pt x="37573" y="7639"/>
                    <a:pt x="37711" y="7778"/>
                  </a:cubicBezTo>
                  <a:cubicBezTo>
                    <a:pt x="36985" y="8227"/>
                    <a:pt x="36432" y="8815"/>
                    <a:pt x="35706" y="9368"/>
                  </a:cubicBezTo>
                  <a:cubicBezTo>
                    <a:pt x="35568" y="9506"/>
                    <a:pt x="35568" y="9817"/>
                    <a:pt x="35706" y="9955"/>
                  </a:cubicBezTo>
                  <a:cubicBezTo>
                    <a:pt x="35844" y="10094"/>
                    <a:pt x="35983" y="10094"/>
                    <a:pt x="36121" y="10094"/>
                  </a:cubicBezTo>
                  <a:cubicBezTo>
                    <a:pt x="36121" y="10094"/>
                    <a:pt x="36294" y="10094"/>
                    <a:pt x="36432" y="9955"/>
                  </a:cubicBezTo>
                  <a:cubicBezTo>
                    <a:pt x="36985" y="9506"/>
                    <a:pt x="37573" y="8953"/>
                    <a:pt x="38298" y="8365"/>
                  </a:cubicBezTo>
                  <a:cubicBezTo>
                    <a:pt x="38437" y="8504"/>
                    <a:pt x="38575" y="8815"/>
                    <a:pt x="38713" y="8953"/>
                  </a:cubicBezTo>
                  <a:cubicBezTo>
                    <a:pt x="38437" y="8953"/>
                    <a:pt x="38298" y="9091"/>
                    <a:pt x="38160" y="9091"/>
                  </a:cubicBezTo>
                  <a:cubicBezTo>
                    <a:pt x="37849" y="9229"/>
                    <a:pt x="37849" y="9506"/>
                    <a:pt x="38022" y="9817"/>
                  </a:cubicBezTo>
                  <a:cubicBezTo>
                    <a:pt x="38022" y="9955"/>
                    <a:pt x="38298" y="9955"/>
                    <a:pt x="38575" y="9955"/>
                  </a:cubicBezTo>
                  <a:cubicBezTo>
                    <a:pt x="38575" y="9955"/>
                    <a:pt x="38575" y="9817"/>
                    <a:pt x="38713" y="9817"/>
                  </a:cubicBezTo>
                  <a:cubicBezTo>
                    <a:pt x="38886" y="9817"/>
                    <a:pt x="39024" y="9679"/>
                    <a:pt x="39163" y="9679"/>
                  </a:cubicBezTo>
                  <a:cubicBezTo>
                    <a:pt x="39301" y="9817"/>
                    <a:pt x="39301" y="9817"/>
                    <a:pt x="39439" y="9955"/>
                  </a:cubicBezTo>
                  <a:cubicBezTo>
                    <a:pt x="39301" y="10094"/>
                    <a:pt x="39024" y="10232"/>
                    <a:pt x="38886" y="10232"/>
                  </a:cubicBezTo>
                  <a:cubicBezTo>
                    <a:pt x="38713" y="10370"/>
                    <a:pt x="38575" y="10681"/>
                    <a:pt x="38713" y="10958"/>
                  </a:cubicBezTo>
                  <a:cubicBezTo>
                    <a:pt x="38835" y="11055"/>
                    <a:pt x="39010" y="11153"/>
                    <a:pt x="39150" y="11153"/>
                  </a:cubicBezTo>
                  <a:cubicBezTo>
                    <a:pt x="39208" y="11153"/>
                    <a:pt x="39260" y="11136"/>
                    <a:pt x="39301" y="11096"/>
                  </a:cubicBezTo>
                  <a:cubicBezTo>
                    <a:pt x="39439" y="10958"/>
                    <a:pt x="39750" y="10819"/>
                    <a:pt x="39888" y="10681"/>
                  </a:cubicBezTo>
                  <a:cubicBezTo>
                    <a:pt x="39888" y="10819"/>
                    <a:pt x="40027" y="10958"/>
                    <a:pt x="40027" y="11096"/>
                  </a:cubicBezTo>
                  <a:cubicBezTo>
                    <a:pt x="39888" y="11234"/>
                    <a:pt x="39750" y="11234"/>
                    <a:pt x="39439" y="11407"/>
                  </a:cubicBezTo>
                  <a:cubicBezTo>
                    <a:pt x="39301" y="11545"/>
                    <a:pt x="39163" y="11822"/>
                    <a:pt x="39301" y="12098"/>
                  </a:cubicBezTo>
                  <a:cubicBezTo>
                    <a:pt x="39400" y="12222"/>
                    <a:pt x="39587" y="12328"/>
                    <a:pt x="39786" y="12328"/>
                  </a:cubicBezTo>
                  <a:cubicBezTo>
                    <a:pt x="39864" y="12328"/>
                    <a:pt x="39943" y="12312"/>
                    <a:pt x="40020" y="12275"/>
                  </a:cubicBezTo>
                  <a:lnTo>
                    <a:pt x="40020" y="12275"/>
                  </a:lnTo>
                  <a:cubicBezTo>
                    <a:pt x="39987" y="12310"/>
                    <a:pt x="39953" y="12345"/>
                    <a:pt x="39888" y="12409"/>
                  </a:cubicBezTo>
                  <a:cubicBezTo>
                    <a:pt x="39888" y="12548"/>
                    <a:pt x="39888" y="12686"/>
                    <a:pt x="40027" y="12824"/>
                  </a:cubicBezTo>
                  <a:cubicBezTo>
                    <a:pt x="40027" y="12921"/>
                    <a:pt x="40163" y="13035"/>
                    <a:pt x="40351" y="13035"/>
                  </a:cubicBezTo>
                  <a:cubicBezTo>
                    <a:pt x="40431" y="13035"/>
                    <a:pt x="40521" y="13014"/>
                    <a:pt x="40614" y="12962"/>
                  </a:cubicBezTo>
                  <a:cubicBezTo>
                    <a:pt x="40614" y="12824"/>
                    <a:pt x="40753" y="12824"/>
                    <a:pt x="40891" y="12686"/>
                  </a:cubicBezTo>
                  <a:lnTo>
                    <a:pt x="40891" y="12962"/>
                  </a:lnTo>
                  <a:cubicBezTo>
                    <a:pt x="41029" y="13135"/>
                    <a:pt x="41029" y="13135"/>
                    <a:pt x="41029" y="13274"/>
                  </a:cubicBezTo>
                  <a:cubicBezTo>
                    <a:pt x="40441" y="13412"/>
                    <a:pt x="39750" y="13550"/>
                    <a:pt x="39163" y="13688"/>
                  </a:cubicBezTo>
                  <a:cubicBezTo>
                    <a:pt x="39024" y="13688"/>
                    <a:pt x="38886" y="13999"/>
                    <a:pt x="38886" y="14276"/>
                  </a:cubicBezTo>
                  <a:cubicBezTo>
                    <a:pt x="38886" y="14414"/>
                    <a:pt x="39163" y="14552"/>
                    <a:pt x="39439" y="14552"/>
                  </a:cubicBezTo>
                  <a:cubicBezTo>
                    <a:pt x="40027" y="14414"/>
                    <a:pt x="40614" y="14276"/>
                    <a:pt x="41167" y="14138"/>
                  </a:cubicBezTo>
                  <a:lnTo>
                    <a:pt x="41306" y="14138"/>
                  </a:lnTo>
                  <a:cubicBezTo>
                    <a:pt x="41306" y="14414"/>
                    <a:pt x="41478" y="14691"/>
                    <a:pt x="41478" y="15002"/>
                  </a:cubicBezTo>
                  <a:cubicBezTo>
                    <a:pt x="41167" y="15002"/>
                    <a:pt x="40891" y="15002"/>
                    <a:pt x="40614" y="15140"/>
                  </a:cubicBezTo>
                  <a:cubicBezTo>
                    <a:pt x="40303" y="15278"/>
                    <a:pt x="40165" y="15417"/>
                    <a:pt x="40303" y="15728"/>
                  </a:cubicBezTo>
                  <a:cubicBezTo>
                    <a:pt x="40303" y="15866"/>
                    <a:pt x="40614" y="16004"/>
                    <a:pt x="40753" y="16004"/>
                  </a:cubicBezTo>
                  <a:cubicBezTo>
                    <a:pt x="41029" y="16004"/>
                    <a:pt x="41167" y="15866"/>
                    <a:pt x="41306" y="15866"/>
                  </a:cubicBezTo>
                  <a:lnTo>
                    <a:pt x="41617" y="15866"/>
                  </a:lnTo>
                  <a:lnTo>
                    <a:pt x="41617" y="16419"/>
                  </a:lnTo>
                  <a:cubicBezTo>
                    <a:pt x="41478" y="16419"/>
                    <a:pt x="41306" y="16592"/>
                    <a:pt x="41167" y="16592"/>
                  </a:cubicBezTo>
                  <a:cubicBezTo>
                    <a:pt x="41029" y="16592"/>
                    <a:pt x="40753" y="16730"/>
                    <a:pt x="40753" y="17007"/>
                  </a:cubicBezTo>
                  <a:cubicBezTo>
                    <a:pt x="40753" y="17145"/>
                    <a:pt x="41029" y="17456"/>
                    <a:pt x="41167" y="17456"/>
                  </a:cubicBezTo>
                  <a:cubicBezTo>
                    <a:pt x="41306" y="17456"/>
                    <a:pt x="41617" y="17456"/>
                    <a:pt x="41755" y="17283"/>
                  </a:cubicBezTo>
                  <a:lnTo>
                    <a:pt x="41755" y="18320"/>
                  </a:lnTo>
                  <a:cubicBezTo>
                    <a:pt x="41617" y="18147"/>
                    <a:pt x="41478" y="18147"/>
                    <a:pt x="41306" y="18147"/>
                  </a:cubicBezTo>
                  <a:cubicBezTo>
                    <a:pt x="41167" y="18147"/>
                    <a:pt x="41029" y="18147"/>
                    <a:pt x="41029" y="18320"/>
                  </a:cubicBezTo>
                  <a:cubicBezTo>
                    <a:pt x="40891" y="18320"/>
                    <a:pt x="40891" y="18458"/>
                    <a:pt x="40891" y="18597"/>
                  </a:cubicBezTo>
                  <a:cubicBezTo>
                    <a:pt x="40891" y="18735"/>
                    <a:pt x="40891" y="18873"/>
                    <a:pt x="41029" y="18873"/>
                  </a:cubicBezTo>
                  <a:cubicBezTo>
                    <a:pt x="41029" y="19011"/>
                    <a:pt x="41167" y="19011"/>
                    <a:pt x="41306" y="19011"/>
                  </a:cubicBezTo>
                  <a:lnTo>
                    <a:pt x="41478" y="19011"/>
                  </a:lnTo>
                  <a:cubicBezTo>
                    <a:pt x="41478" y="19011"/>
                    <a:pt x="41617" y="19184"/>
                    <a:pt x="41755" y="19184"/>
                  </a:cubicBezTo>
                  <a:lnTo>
                    <a:pt x="41755" y="20048"/>
                  </a:lnTo>
                  <a:cubicBezTo>
                    <a:pt x="41617" y="19875"/>
                    <a:pt x="41617" y="19875"/>
                    <a:pt x="41478" y="19875"/>
                  </a:cubicBezTo>
                  <a:lnTo>
                    <a:pt x="40891" y="19875"/>
                  </a:lnTo>
                  <a:cubicBezTo>
                    <a:pt x="40614" y="20048"/>
                    <a:pt x="40441" y="20187"/>
                    <a:pt x="40614" y="20463"/>
                  </a:cubicBezTo>
                  <a:cubicBezTo>
                    <a:pt x="40614" y="20740"/>
                    <a:pt x="40891" y="20740"/>
                    <a:pt x="41167" y="20740"/>
                  </a:cubicBezTo>
                  <a:lnTo>
                    <a:pt x="41306" y="20740"/>
                  </a:lnTo>
                  <a:cubicBezTo>
                    <a:pt x="41478" y="20740"/>
                    <a:pt x="41478" y="20740"/>
                    <a:pt x="41617" y="20912"/>
                  </a:cubicBezTo>
                  <a:lnTo>
                    <a:pt x="41755" y="20912"/>
                  </a:lnTo>
                  <a:cubicBezTo>
                    <a:pt x="41617" y="21327"/>
                    <a:pt x="41617" y="21777"/>
                    <a:pt x="41617" y="22191"/>
                  </a:cubicBezTo>
                  <a:cubicBezTo>
                    <a:pt x="40753" y="21777"/>
                    <a:pt x="39888" y="21327"/>
                    <a:pt x="39024" y="20740"/>
                  </a:cubicBezTo>
                  <a:lnTo>
                    <a:pt x="38713" y="20740"/>
                  </a:lnTo>
                  <a:cubicBezTo>
                    <a:pt x="38575" y="20740"/>
                    <a:pt x="38437" y="20740"/>
                    <a:pt x="38437" y="20912"/>
                  </a:cubicBezTo>
                  <a:cubicBezTo>
                    <a:pt x="38298" y="21189"/>
                    <a:pt x="38298" y="21465"/>
                    <a:pt x="38575" y="21604"/>
                  </a:cubicBezTo>
                  <a:cubicBezTo>
                    <a:pt x="39024" y="21777"/>
                    <a:pt x="39439" y="22053"/>
                    <a:pt x="40027" y="22330"/>
                  </a:cubicBezTo>
                  <a:cubicBezTo>
                    <a:pt x="40441" y="22641"/>
                    <a:pt x="40891" y="22779"/>
                    <a:pt x="41478" y="23055"/>
                  </a:cubicBezTo>
                  <a:cubicBezTo>
                    <a:pt x="41306" y="23332"/>
                    <a:pt x="41306" y="23505"/>
                    <a:pt x="41167" y="23781"/>
                  </a:cubicBezTo>
                  <a:lnTo>
                    <a:pt x="41167" y="23920"/>
                  </a:lnTo>
                  <a:cubicBezTo>
                    <a:pt x="41029" y="23781"/>
                    <a:pt x="40753" y="23781"/>
                    <a:pt x="40614" y="23643"/>
                  </a:cubicBezTo>
                  <a:lnTo>
                    <a:pt x="40441" y="23643"/>
                  </a:lnTo>
                  <a:cubicBezTo>
                    <a:pt x="40165" y="23643"/>
                    <a:pt x="40027" y="23781"/>
                    <a:pt x="40027" y="23920"/>
                  </a:cubicBezTo>
                  <a:cubicBezTo>
                    <a:pt x="39888" y="24196"/>
                    <a:pt x="40027" y="24507"/>
                    <a:pt x="40303" y="24507"/>
                  </a:cubicBezTo>
                  <a:cubicBezTo>
                    <a:pt x="40441" y="24645"/>
                    <a:pt x="40753" y="24645"/>
                    <a:pt x="40891" y="24645"/>
                  </a:cubicBezTo>
                  <a:cubicBezTo>
                    <a:pt x="40891" y="24784"/>
                    <a:pt x="40753" y="24922"/>
                    <a:pt x="40753" y="25060"/>
                  </a:cubicBezTo>
                  <a:cubicBezTo>
                    <a:pt x="40441" y="25060"/>
                    <a:pt x="40303" y="24922"/>
                    <a:pt x="40165" y="24922"/>
                  </a:cubicBezTo>
                  <a:lnTo>
                    <a:pt x="40027" y="24922"/>
                  </a:lnTo>
                  <a:cubicBezTo>
                    <a:pt x="39888" y="24922"/>
                    <a:pt x="39577" y="25060"/>
                    <a:pt x="39577" y="25233"/>
                  </a:cubicBezTo>
                  <a:cubicBezTo>
                    <a:pt x="39577" y="25510"/>
                    <a:pt x="39750" y="25648"/>
                    <a:pt x="39888" y="25786"/>
                  </a:cubicBezTo>
                  <a:cubicBezTo>
                    <a:pt x="40027" y="25786"/>
                    <a:pt x="40165" y="25786"/>
                    <a:pt x="40303" y="25924"/>
                  </a:cubicBezTo>
                  <a:cubicBezTo>
                    <a:pt x="40165" y="25924"/>
                    <a:pt x="40165" y="26097"/>
                    <a:pt x="40027" y="26235"/>
                  </a:cubicBezTo>
                  <a:cubicBezTo>
                    <a:pt x="39888" y="26235"/>
                    <a:pt x="39888" y="26097"/>
                    <a:pt x="39750" y="25924"/>
                  </a:cubicBezTo>
                  <a:lnTo>
                    <a:pt x="39439" y="25924"/>
                  </a:lnTo>
                  <a:cubicBezTo>
                    <a:pt x="39301" y="25924"/>
                    <a:pt x="39163" y="26097"/>
                    <a:pt x="39163" y="26235"/>
                  </a:cubicBezTo>
                  <a:cubicBezTo>
                    <a:pt x="39024" y="26374"/>
                    <a:pt x="39024" y="26650"/>
                    <a:pt x="39301" y="26788"/>
                  </a:cubicBezTo>
                  <a:cubicBezTo>
                    <a:pt x="39301" y="26788"/>
                    <a:pt x="39439" y="26961"/>
                    <a:pt x="39577" y="26961"/>
                  </a:cubicBezTo>
                  <a:cubicBezTo>
                    <a:pt x="39577" y="27100"/>
                    <a:pt x="39439" y="27238"/>
                    <a:pt x="39301" y="27376"/>
                  </a:cubicBezTo>
                  <a:cubicBezTo>
                    <a:pt x="38886" y="26961"/>
                    <a:pt x="38298" y="26374"/>
                    <a:pt x="38022" y="25924"/>
                  </a:cubicBezTo>
                  <a:cubicBezTo>
                    <a:pt x="37711" y="25648"/>
                    <a:pt x="37573" y="25371"/>
                    <a:pt x="37434" y="25060"/>
                  </a:cubicBezTo>
                  <a:cubicBezTo>
                    <a:pt x="37296" y="24922"/>
                    <a:pt x="37158" y="24922"/>
                    <a:pt x="36985" y="24922"/>
                  </a:cubicBezTo>
                  <a:lnTo>
                    <a:pt x="36847" y="24922"/>
                  </a:lnTo>
                  <a:cubicBezTo>
                    <a:pt x="36570" y="25060"/>
                    <a:pt x="36570" y="25371"/>
                    <a:pt x="36708" y="25510"/>
                  </a:cubicBezTo>
                  <a:cubicBezTo>
                    <a:pt x="37158" y="26512"/>
                    <a:pt x="38022" y="27376"/>
                    <a:pt x="38713" y="27964"/>
                  </a:cubicBezTo>
                  <a:cubicBezTo>
                    <a:pt x="38575" y="28240"/>
                    <a:pt x="38437" y="28378"/>
                    <a:pt x="38298" y="28517"/>
                  </a:cubicBezTo>
                  <a:cubicBezTo>
                    <a:pt x="38160" y="28690"/>
                    <a:pt x="38022" y="28966"/>
                    <a:pt x="38022" y="29243"/>
                  </a:cubicBezTo>
                  <a:lnTo>
                    <a:pt x="37849" y="29243"/>
                  </a:lnTo>
                  <a:cubicBezTo>
                    <a:pt x="37849" y="29381"/>
                    <a:pt x="37711" y="29554"/>
                    <a:pt x="37711" y="29554"/>
                  </a:cubicBezTo>
                  <a:cubicBezTo>
                    <a:pt x="37711" y="29692"/>
                    <a:pt x="37711" y="29830"/>
                    <a:pt x="37849" y="29968"/>
                  </a:cubicBezTo>
                  <a:cubicBezTo>
                    <a:pt x="38298" y="30418"/>
                    <a:pt x="38713" y="30694"/>
                    <a:pt x="39163" y="31109"/>
                  </a:cubicBezTo>
                  <a:lnTo>
                    <a:pt x="39301" y="31109"/>
                  </a:lnTo>
                  <a:cubicBezTo>
                    <a:pt x="39301" y="31109"/>
                    <a:pt x="39439" y="30971"/>
                    <a:pt x="39577" y="30971"/>
                  </a:cubicBezTo>
                  <a:cubicBezTo>
                    <a:pt x="39163" y="30556"/>
                    <a:pt x="38575" y="29968"/>
                    <a:pt x="38022" y="29554"/>
                  </a:cubicBezTo>
                  <a:cubicBezTo>
                    <a:pt x="38298" y="29381"/>
                    <a:pt x="38437" y="29104"/>
                    <a:pt x="38575" y="28966"/>
                  </a:cubicBezTo>
                  <a:cubicBezTo>
                    <a:pt x="39301" y="28240"/>
                    <a:pt x="39888" y="27376"/>
                    <a:pt x="40303" y="26650"/>
                  </a:cubicBezTo>
                  <a:cubicBezTo>
                    <a:pt x="41478" y="24784"/>
                    <a:pt x="42170" y="22641"/>
                    <a:pt x="42343" y="20463"/>
                  </a:cubicBezTo>
                  <a:cubicBezTo>
                    <a:pt x="42619" y="18458"/>
                    <a:pt x="42481" y="16281"/>
                    <a:pt x="41893" y="14276"/>
                  </a:cubicBezTo>
                  <a:cubicBezTo>
                    <a:pt x="41306" y="12098"/>
                    <a:pt x="40441" y="10094"/>
                    <a:pt x="39301" y="8365"/>
                  </a:cubicBezTo>
                  <a:cubicBezTo>
                    <a:pt x="39163" y="8089"/>
                    <a:pt x="39024" y="7950"/>
                    <a:pt x="38886" y="7639"/>
                  </a:cubicBezTo>
                  <a:cubicBezTo>
                    <a:pt x="38298" y="7086"/>
                    <a:pt x="37711" y="6499"/>
                    <a:pt x="37158" y="5911"/>
                  </a:cubicBezTo>
                  <a:cubicBezTo>
                    <a:pt x="36847" y="5496"/>
                    <a:pt x="36432" y="5185"/>
                    <a:pt x="36121" y="4909"/>
                  </a:cubicBezTo>
                  <a:cubicBezTo>
                    <a:pt x="34842" y="4183"/>
                    <a:pt x="33528" y="3319"/>
                    <a:pt x="32388" y="2593"/>
                  </a:cubicBezTo>
                  <a:cubicBezTo>
                    <a:pt x="31524" y="2178"/>
                    <a:pt x="30660" y="1729"/>
                    <a:pt x="29934" y="1314"/>
                  </a:cubicBezTo>
                  <a:cubicBezTo>
                    <a:pt x="29795" y="1176"/>
                    <a:pt x="29795" y="1176"/>
                    <a:pt x="29795" y="1037"/>
                  </a:cubicBezTo>
                  <a:lnTo>
                    <a:pt x="29657" y="1037"/>
                  </a:lnTo>
                  <a:cubicBezTo>
                    <a:pt x="29381" y="865"/>
                    <a:pt x="29070" y="726"/>
                    <a:pt x="28931" y="726"/>
                  </a:cubicBezTo>
                  <a:cubicBezTo>
                    <a:pt x="27203" y="312"/>
                    <a:pt x="25475" y="1"/>
                    <a:pt x="23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6907392" y="3765822"/>
              <a:ext cx="43609" cy="41514"/>
            </a:xfrm>
            <a:custGeom>
              <a:avLst/>
              <a:gdLst/>
              <a:ahLst/>
              <a:cxnLst/>
              <a:rect l="l" t="t" r="r" b="b"/>
              <a:pathLst>
                <a:path w="2144" h="2041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lnTo>
                    <a:pt x="1" y="139"/>
                  </a:lnTo>
                  <a:cubicBezTo>
                    <a:pt x="139" y="312"/>
                    <a:pt x="277" y="312"/>
                    <a:pt x="277" y="450"/>
                  </a:cubicBezTo>
                  <a:cubicBezTo>
                    <a:pt x="865" y="865"/>
                    <a:pt x="1452" y="1314"/>
                    <a:pt x="2005" y="1729"/>
                  </a:cubicBezTo>
                  <a:cubicBezTo>
                    <a:pt x="2005" y="1867"/>
                    <a:pt x="2144" y="1867"/>
                    <a:pt x="2144" y="2040"/>
                  </a:cubicBezTo>
                  <a:cubicBezTo>
                    <a:pt x="2144" y="1867"/>
                    <a:pt x="2144" y="1591"/>
                    <a:pt x="2005" y="1453"/>
                  </a:cubicBezTo>
                  <a:cubicBezTo>
                    <a:pt x="1591" y="1003"/>
                    <a:pt x="1003" y="450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6113658" y="3220964"/>
              <a:ext cx="840876" cy="691824"/>
            </a:xfrm>
            <a:custGeom>
              <a:avLst/>
              <a:gdLst/>
              <a:ahLst/>
              <a:cxnLst/>
              <a:rect l="l" t="t" r="r" b="b"/>
              <a:pathLst>
                <a:path w="41341" h="34013" extrusionOk="0">
                  <a:moveTo>
                    <a:pt x="1867" y="1"/>
                  </a:moveTo>
                  <a:cubicBezTo>
                    <a:pt x="1591" y="1"/>
                    <a:pt x="1279" y="1"/>
                    <a:pt x="1003" y="139"/>
                  </a:cubicBezTo>
                  <a:cubicBezTo>
                    <a:pt x="554" y="450"/>
                    <a:pt x="139" y="865"/>
                    <a:pt x="1" y="1453"/>
                  </a:cubicBezTo>
                  <a:cubicBezTo>
                    <a:pt x="1" y="1453"/>
                    <a:pt x="139" y="1453"/>
                    <a:pt x="139" y="1591"/>
                  </a:cubicBezTo>
                  <a:cubicBezTo>
                    <a:pt x="415" y="2040"/>
                    <a:pt x="865" y="2455"/>
                    <a:pt x="1141" y="2904"/>
                  </a:cubicBezTo>
                  <a:cubicBezTo>
                    <a:pt x="2144" y="3907"/>
                    <a:pt x="3146" y="4909"/>
                    <a:pt x="4183" y="5773"/>
                  </a:cubicBezTo>
                  <a:cubicBezTo>
                    <a:pt x="4183" y="5912"/>
                    <a:pt x="4321" y="6050"/>
                    <a:pt x="4321" y="6050"/>
                  </a:cubicBezTo>
                  <a:cubicBezTo>
                    <a:pt x="4459" y="6050"/>
                    <a:pt x="4459" y="6188"/>
                    <a:pt x="4598" y="6188"/>
                  </a:cubicBezTo>
                  <a:cubicBezTo>
                    <a:pt x="5738" y="7225"/>
                    <a:pt x="6775" y="8366"/>
                    <a:pt x="7916" y="9506"/>
                  </a:cubicBezTo>
                  <a:cubicBezTo>
                    <a:pt x="8918" y="10232"/>
                    <a:pt x="9782" y="11096"/>
                    <a:pt x="10508" y="11822"/>
                  </a:cubicBezTo>
                  <a:lnTo>
                    <a:pt x="10647" y="11960"/>
                  </a:lnTo>
                  <a:lnTo>
                    <a:pt x="11234" y="12410"/>
                  </a:lnTo>
                  <a:lnTo>
                    <a:pt x="11234" y="12548"/>
                  </a:lnTo>
                  <a:cubicBezTo>
                    <a:pt x="13239" y="14553"/>
                    <a:pt x="15417" y="16419"/>
                    <a:pt x="17421" y="18286"/>
                  </a:cubicBezTo>
                  <a:cubicBezTo>
                    <a:pt x="17698" y="18009"/>
                    <a:pt x="18009" y="17733"/>
                    <a:pt x="18286" y="17595"/>
                  </a:cubicBezTo>
                  <a:cubicBezTo>
                    <a:pt x="18424" y="17283"/>
                    <a:pt x="18700" y="17145"/>
                    <a:pt x="19011" y="16869"/>
                  </a:cubicBezTo>
                  <a:cubicBezTo>
                    <a:pt x="18873" y="16730"/>
                    <a:pt x="18562" y="16558"/>
                    <a:pt x="18286" y="16281"/>
                  </a:cubicBezTo>
                  <a:cubicBezTo>
                    <a:pt x="17836" y="16730"/>
                    <a:pt x="17283" y="17145"/>
                    <a:pt x="16834" y="17595"/>
                  </a:cubicBezTo>
                  <a:cubicBezTo>
                    <a:pt x="16696" y="17422"/>
                    <a:pt x="16557" y="17283"/>
                    <a:pt x="16419" y="17145"/>
                  </a:cubicBezTo>
                  <a:cubicBezTo>
                    <a:pt x="16696" y="16869"/>
                    <a:pt x="16972" y="16558"/>
                    <a:pt x="17283" y="16281"/>
                  </a:cubicBezTo>
                  <a:cubicBezTo>
                    <a:pt x="17421" y="16281"/>
                    <a:pt x="17421" y="16143"/>
                    <a:pt x="17421" y="16005"/>
                  </a:cubicBezTo>
                  <a:cubicBezTo>
                    <a:pt x="17421" y="15866"/>
                    <a:pt x="17421" y="15693"/>
                    <a:pt x="17283" y="15693"/>
                  </a:cubicBezTo>
                  <a:cubicBezTo>
                    <a:pt x="17283" y="15555"/>
                    <a:pt x="17145" y="15555"/>
                    <a:pt x="16972" y="15555"/>
                  </a:cubicBezTo>
                  <a:cubicBezTo>
                    <a:pt x="16834" y="15555"/>
                    <a:pt x="16696" y="15555"/>
                    <a:pt x="16696" y="15693"/>
                  </a:cubicBezTo>
                  <a:cubicBezTo>
                    <a:pt x="16419" y="16005"/>
                    <a:pt x="16108" y="16143"/>
                    <a:pt x="15831" y="16419"/>
                  </a:cubicBezTo>
                  <a:cubicBezTo>
                    <a:pt x="15693" y="16419"/>
                    <a:pt x="15693" y="16281"/>
                    <a:pt x="15693" y="16281"/>
                  </a:cubicBezTo>
                  <a:cubicBezTo>
                    <a:pt x="15831" y="16143"/>
                    <a:pt x="15970" y="16005"/>
                    <a:pt x="16108" y="15866"/>
                  </a:cubicBezTo>
                  <a:cubicBezTo>
                    <a:pt x="16281" y="15693"/>
                    <a:pt x="16281" y="15693"/>
                    <a:pt x="16419" y="15555"/>
                  </a:cubicBezTo>
                  <a:cubicBezTo>
                    <a:pt x="16557" y="15555"/>
                    <a:pt x="16557" y="15417"/>
                    <a:pt x="16557" y="15417"/>
                  </a:cubicBezTo>
                  <a:cubicBezTo>
                    <a:pt x="16696" y="15279"/>
                    <a:pt x="16557" y="15140"/>
                    <a:pt x="16557" y="15002"/>
                  </a:cubicBezTo>
                  <a:cubicBezTo>
                    <a:pt x="16419" y="14829"/>
                    <a:pt x="16281" y="14829"/>
                    <a:pt x="16108" y="14829"/>
                  </a:cubicBezTo>
                  <a:lnTo>
                    <a:pt x="15970" y="14829"/>
                  </a:lnTo>
                  <a:cubicBezTo>
                    <a:pt x="15693" y="15140"/>
                    <a:pt x="15244" y="15417"/>
                    <a:pt x="14967" y="15693"/>
                  </a:cubicBezTo>
                  <a:cubicBezTo>
                    <a:pt x="14967" y="15555"/>
                    <a:pt x="14829" y="15417"/>
                    <a:pt x="14691" y="15279"/>
                  </a:cubicBezTo>
                  <a:cubicBezTo>
                    <a:pt x="14967" y="15140"/>
                    <a:pt x="15106" y="15002"/>
                    <a:pt x="15417" y="14829"/>
                  </a:cubicBezTo>
                  <a:cubicBezTo>
                    <a:pt x="15555" y="14553"/>
                    <a:pt x="15555" y="14276"/>
                    <a:pt x="15244" y="14138"/>
                  </a:cubicBezTo>
                  <a:cubicBezTo>
                    <a:pt x="15244" y="14138"/>
                    <a:pt x="15106" y="13965"/>
                    <a:pt x="14967" y="13965"/>
                  </a:cubicBezTo>
                  <a:cubicBezTo>
                    <a:pt x="14829" y="13965"/>
                    <a:pt x="14829" y="14138"/>
                    <a:pt x="14691" y="14138"/>
                  </a:cubicBezTo>
                  <a:cubicBezTo>
                    <a:pt x="14552" y="14276"/>
                    <a:pt x="14380" y="14415"/>
                    <a:pt x="14241" y="14553"/>
                  </a:cubicBezTo>
                  <a:lnTo>
                    <a:pt x="14103" y="14691"/>
                  </a:lnTo>
                  <a:cubicBezTo>
                    <a:pt x="14103" y="14553"/>
                    <a:pt x="13965" y="14553"/>
                    <a:pt x="13965" y="14415"/>
                  </a:cubicBezTo>
                  <a:cubicBezTo>
                    <a:pt x="14103" y="14276"/>
                    <a:pt x="14241" y="14138"/>
                    <a:pt x="14380" y="13965"/>
                  </a:cubicBezTo>
                  <a:cubicBezTo>
                    <a:pt x="14380" y="13827"/>
                    <a:pt x="14552" y="13689"/>
                    <a:pt x="14552" y="13550"/>
                  </a:cubicBezTo>
                  <a:cubicBezTo>
                    <a:pt x="14552" y="13550"/>
                    <a:pt x="14380" y="13412"/>
                    <a:pt x="14380" y="13274"/>
                  </a:cubicBezTo>
                  <a:lnTo>
                    <a:pt x="14103" y="13274"/>
                  </a:lnTo>
                  <a:cubicBezTo>
                    <a:pt x="13965" y="13274"/>
                    <a:pt x="13827" y="13274"/>
                    <a:pt x="13688" y="13412"/>
                  </a:cubicBezTo>
                  <a:cubicBezTo>
                    <a:pt x="13516" y="13412"/>
                    <a:pt x="13377" y="13550"/>
                    <a:pt x="13377" y="13689"/>
                  </a:cubicBezTo>
                  <a:cubicBezTo>
                    <a:pt x="13101" y="13412"/>
                    <a:pt x="12824" y="13274"/>
                    <a:pt x="12651" y="12963"/>
                  </a:cubicBezTo>
                  <a:lnTo>
                    <a:pt x="13377" y="12237"/>
                  </a:lnTo>
                  <a:cubicBezTo>
                    <a:pt x="13239" y="12099"/>
                    <a:pt x="12962" y="11960"/>
                    <a:pt x="12651" y="11822"/>
                  </a:cubicBezTo>
                  <a:cubicBezTo>
                    <a:pt x="12513" y="11960"/>
                    <a:pt x="12237" y="12099"/>
                    <a:pt x="12098" y="12237"/>
                  </a:cubicBezTo>
                  <a:cubicBezTo>
                    <a:pt x="11787" y="12099"/>
                    <a:pt x="11649" y="11960"/>
                    <a:pt x="11511" y="11822"/>
                  </a:cubicBezTo>
                  <a:cubicBezTo>
                    <a:pt x="11787" y="11684"/>
                    <a:pt x="11960" y="11546"/>
                    <a:pt x="12098" y="11373"/>
                  </a:cubicBezTo>
                  <a:cubicBezTo>
                    <a:pt x="12237" y="11373"/>
                    <a:pt x="12237" y="11373"/>
                    <a:pt x="12237" y="11235"/>
                  </a:cubicBezTo>
                  <a:cubicBezTo>
                    <a:pt x="11960" y="11096"/>
                    <a:pt x="11787" y="10958"/>
                    <a:pt x="11511" y="10682"/>
                  </a:cubicBezTo>
                  <a:lnTo>
                    <a:pt x="11511" y="10820"/>
                  </a:lnTo>
                  <a:cubicBezTo>
                    <a:pt x="11372" y="10958"/>
                    <a:pt x="11096" y="11096"/>
                    <a:pt x="10923" y="11096"/>
                  </a:cubicBezTo>
                  <a:lnTo>
                    <a:pt x="10923" y="11235"/>
                  </a:lnTo>
                  <a:cubicBezTo>
                    <a:pt x="10785" y="11096"/>
                    <a:pt x="10647" y="10958"/>
                    <a:pt x="10508" y="10820"/>
                  </a:cubicBezTo>
                  <a:cubicBezTo>
                    <a:pt x="10785" y="10682"/>
                    <a:pt x="10923" y="10509"/>
                    <a:pt x="11234" y="10370"/>
                  </a:cubicBezTo>
                  <a:cubicBezTo>
                    <a:pt x="10923" y="10094"/>
                    <a:pt x="10647" y="9956"/>
                    <a:pt x="10508" y="9817"/>
                  </a:cubicBezTo>
                  <a:cubicBezTo>
                    <a:pt x="10370" y="9956"/>
                    <a:pt x="10059" y="10094"/>
                    <a:pt x="9921" y="10232"/>
                  </a:cubicBezTo>
                  <a:cubicBezTo>
                    <a:pt x="9782" y="9956"/>
                    <a:pt x="9506" y="9817"/>
                    <a:pt x="9368" y="9645"/>
                  </a:cubicBezTo>
                  <a:cubicBezTo>
                    <a:pt x="9644" y="9506"/>
                    <a:pt x="9782" y="9368"/>
                    <a:pt x="9921" y="9230"/>
                  </a:cubicBezTo>
                  <a:cubicBezTo>
                    <a:pt x="9782" y="8953"/>
                    <a:pt x="9506" y="8780"/>
                    <a:pt x="9368" y="8642"/>
                  </a:cubicBezTo>
                  <a:cubicBezTo>
                    <a:pt x="9057" y="8780"/>
                    <a:pt x="8918" y="8953"/>
                    <a:pt x="8780" y="9092"/>
                  </a:cubicBezTo>
                  <a:cubicBezTo>
                    <a:pt x="8780" y="8953"/>
                    <a:pt x="8642" y="8953"/>
                    <a:pt x="8642" y="8953"/>
                  </a:cubicBezTo>
                  <a:cubicBezTo>
                    <a:pt x="8642" y="8780"/>
                    <a:pt x="8780" y="8780"/>
                    <a:pt x="8918" y="8642"/>
                  </a:cubicBezTo>
                  <a:lnTo>
                    <a:pt x="9057" y="8504"/>
                  </a:lnTo>
                  <a:lnTo>
                    <a:pt x="9195" y="8366"/>
                  </a:lnTo>
                  <a:cubicBezTo>
                    <a:pt x="8918" y="8227"/>
                    <a:pt x="8780" y="8089"/>
                    <a:pt x="8642" y="7778"/>
                  </a:cubicBezTo>
                  <a:lnTo>
                    <a:pt x="8504" y="7778"/>
                  </a:lnTo>
                  <a:cubicBezTo>
                    <a:pt x="8331" y="7916"/>
                    <a:pt x="8192" y="8089"/>
                    <a:pt x="7916" y="8227"/>
                  </a:cubicBezTo>
                  <a:cubicBezTo>
                    <a:pt x="7778" y="8089"/>
                    <a:pt x="7639" y="7916"/>
                    <a:pt x="7467" y="7778"/>
                  </a:cubicBezTo>
                  <a:lnTo>
                    <a:pt x="8054" y="7225"/>
                  </a:lnTo>
                  <a:lnTo>
                    <a:pt x="7467" y="6637"/>
                  </a:lnTo>
                  <a:cubicBezTo>
                    <a:pt x="7190" y="6776"/>
                    <a:pt x="7052" y="6914"/>
                    <a:pt x="6775" y="7225"/>
                  </a:cubicBezTo>
                  <a:cubicBezTo>
                    <a:pt x="6602" y="6914"/>
                    <a:pt x="6464" y="6776"/>
                    <a:pt x="6326" y="6637"/>
                  </a:cubicBezTo>
                  <a:cubicBezTo>
                    <a:pt x="6464" y="6361"/>
                    <a:pt x="6602" y="6188"/>
                    <a:pt x="6775" y="6050"/>
                  </a:cubicBezTo>
                  <a:cubicBezTo>
                    <a:pt x="6914" y="6050"/>
                    <a:pt x="6914" y="5912"/>
                    <a:pt x="6914" y="5912"/>
                  </a:cubicBezTo>
                  <a:cubicBezTo>
                    <a:pt x="6775" y="5773"/>
                    <a:pt x="6602" y="5497"/>
                    <a:pt x="6326" y="5324"/>
                  </a:cubicBezTo>
                  <a:cubicBezTo>
                    <a:pt x="6326" y="5324"/>
                    <a:pt x="6188" y="5324"/>
                    <a:pt x="6188" y="5497"/>
                  </a:cubicBezTo>
                  <a:cubicBezTo>
                    <a:pt x="6049" y="5635"/>
                    <a:pt x="5738" y="5773"/>
                    <a:pt x="5600" y="6050"/>
                  </a:cubicBezTo>
                  <a:cubicBezTo>
                    <a:pt x="5462" y="5912"/>
                    <a:pt x="5462" y="5773"/>
                    <a:pt x="5324" y="5635"/>
                  </a:cubicBezTo>
                  <a:cubicBezTo>
                    <a:pt x="5462" y="5497"/>
                    <a:pt x="5738" y="5324"/>
                    <a:pt x="5911" y="5186"/>
                  </a:cubicBezTo>
                  <a:cubicBezTo>
                    <a:pt x="6049" y="5047"/>
                    <a:pt x="6049" y="4909"/>
                    <a:pt x="6049" y="4909"/>
                  </a:cubicBezTo>
                  <a:cubicBezTo>
                    <a:pt x="5911" y="4771"/>
                    <a:pt x="5738" y="4633"/>
                    <a:pt x="5738" y="4460"/>
                  </a:cubicBezTo>
                  <a:lnTo>
                    <a:pt x="5600" y="4460"/>
                  </a:lnTo>
                  <a:cubicBezTo>
                    <a:pt x="5462" y="4460"/>
                    <a:pt x="5324" y="4460"/>
                    <a:pt x="5185" y="4633"/>
                  </a:cubicBezTo>
                  <a:cubicBezTo>
                    <a:pt x="5047" y="4771"/>
                    <a:pt x="4874" y="4909"/>
                    <a:pt x="4736" y="5047"/>
                  </a:cubicBezTo>
                  <a:lnTo>
                    <a:pt x="4598" y="5047"/>
                  </a:lnTo>
                  <a:cubicBezTo>
                    <a:pt x="4736" y="4771"/>
                    <a:pt x="4874" y="4633"/>
                    <a:pt x="5185" y="4460"/>
                  </a:cubicBezTo>
                  <a:cubicBezTo>
                    <a:pt x="5324" y="4322"/>
                    <a:pt x="5324" y="4045"/>
                    <a:pt x="5047" y="3768"/>
                  </a:cubicBezTo>
                  <a:lnTo>
                    <a:pt x="4736" y="3768"/>
                  </a:lnTo>
                  <a:cubicBezTo>
                    <a:pt x="4736" y="3768"/>
                    <a:pt x="4598" y="3768"/>
                    <a:pt x="4459" y="3907"/>
                  </a:cubicBezTo>
                  <a:lnTo>
                    <a:pt x="4010" y="4322"/>
                  </a:lnTo>
                  <a:cubicBezTo>
                    <a:pt x="3872" y="4322"/>
                    <a:pt x="3734" y="4183"/>
                    <a:pt x="3734" y="4183"/>
                  </a:cubicBezTo>
                  <a:cubicBezTo>
                    <a:pt x="3872" y="3907"/>
                    <a:pt x="4010" y="3768"/>
                    <a:pt x="4321" y="3457"/>
                  </a:cubicBezTo>
                  <a:cubicBezTo>
                    <a:pt x="4459" y="3319"/>
                    <a:pt x="4459" y="3043"/>
                    <a:pt x="4321" y="2904"/>
                  </a:cubicBezTo>
                  <a:cubicBezTo>
                    <a:pt x="4183" y="2732"/>
                    <a:pt x="4010" y="2732"/>
                    <a:pt x="4010" y="2732"/>
                  </a:cubicBezTo>
                  <a:lnTo>
                    <a:pt x="3872" y="2732"/>
                  </a:lnTo>
                  <a:cubicBezTo>
                    <a:pt x="3872" y="2732"/>
                    <a:pt x="3734" y="2904"/>
                    <a:pt x="3595" y="2904"/>
                  </a:cubicBezTo>
                  <a:cubicBezTo>
                    <a:pt x="3457" y="3043"/>
                    <a:pt x="3319" y="3319"/>
                    <a:pt x="3008" y="3457"/>
                  </a:cubicBezTo>
                  <a:cubicBezTo>
                    <a:pt x="2731" y="3181"/>
                    <a:pt x="2455" y="3043"/>
                    <a:pt x="2282" y="2732"/>
                  </a:cubicBezTo>
                  <a:cubicBezTo>
                    <a:pt x="2731" y="2317"/>
                    <a:pt x="3319" y="1867"/>
                    <a:pt x="3872" y="1453"/>
                  </a:cubicBezTo>
                  <a:cubicBezTo>
                    <a:pt x="3734" y="1314"/>
                    <a:pt x="3734" y="1176"/>
                    <a:pt x="3595" y="1003"/>
                  </a:cubicBezTo>
                  <a:cubicBezTo>
                    <a:pt x="3595" y="865"/>
                    <a:pt x="3457" y="865"/>
                    <a:pt x="3457" y="727"/>
                  </a:cubicBezTo>
                  <a:cubicBezTo>
                    <a:pt x="2869" y="1176"/>
                    <a:pt x="2282" y="1591"/>
                    <a:pt x="1591" y="2040"/>
                  </a:cubicBezTo>
                  <a:cubicBezTo>
                    <a:pt x="1141" y="1729"/>
                    <a:pt x="865" y="1314"/>
                    <a:pt x="415" y="865"/>
                  </a:cubicBezTo>
                  <a:cubicBezTo>
                    <a:pt x="865" y="589"/>
                    <a:pt x="1418" y="312"/>
                    <a:pt x="1867" y="1"/>
                  </a:cubicBezTo>
                  <a:close/>
                  <a:moveTo>
                    <a:pt x="17421" y="18286"/>
                  </a:moveTo>
                  <a:cubicBezTo>
                    <a:pt x="19150" y="19876"/>
                    <a:pt x="20878" y="21466"/>
                    <a:pt x="22468" y="23194"/>
                  </a:cubicBezTo>
                  <a:lnTo>
                    <a:pt x="22606" y="23194"/>
                  </a:lnTo>
                  <a:cubicBezTo>
                    <a:pt x="23470" y="24058"/>
                    <a:pt x="24473" y="24922"/>
                    <a:pt x="25337" y="25786"/>
                  </a:cubicBezTo>
                  <a:cubicBezTo>
                    <a:pt x="26339" y="26651"/>
                    <a:pt x="27342" y="27515"/>
                    <a:pt x="28379" y="28379"/>
                  </a:cubicBezTo>
                  <a:lnTo>
                    <a:pt x="28932" y="28828"/>
                  </a:lnTo>
                  <a:lnTo>
                    <a:pt x="28932" y="28966"/>
                  </a:lnTo>
                  <a:cubicBezTo>
                    <a:pt x="30798" y="30556"/>
                    <a:pt x="32526" y="32112"/>
                    <a:pt x="34255" y="33702"/>
                  </a:cubicBezTo>
                  <a:cubicBezTo>
                    <a:pt x="34427" y="33840"/>
                    <a:pt x="34704" y="34013"/>
                    <a:pt x="34842" y="34013"/>
                  </a:cubicBezTo>
                  <a:lnTo>
                    <a:pt x="34980" y="34013"/>
                  </a:lnTo>
                  <a:cubicBezTo>
                    <a:pt x="35119" y="33840"/>
                    <a:pt x="35119" y="33840"/>
                    <a:pt x="35292" y="33840"/>
                  </a:cubicBezTo>
                  <a:cubicBezTo>
                    <a:pt x="35292" y="33840"/>
                    <a:pt x="35430" y="33840"/>
                    <a:pt x="35568" y="33702"/>
                  </a:cubicBezTo>
                  <a:lnTo>
                    <a:pt x="35706" y="33702"/>
                  </a:lnTo>
                  <a:cubicBezTo>
                    <a:pt x="37435" y="32699"/>
                    <a:pt x="39163" y="31559"/>
                    <a:pt x="41029" y="30107"/>
                  </a:cubicBezTo>
                  <a:cubicBezTo>
                    <a:pt x="41340" y="29831"/>
                    <a:pt x="41340" y="29381"/>
                    <a:pt x="41168" y="29105"/>
                  </a:cubicBezTo>
                  <a:lnTo>
                    <a:pt x="41168" y="29105"/>
                  </a:lnTo>
                  <a:cubicBezTo>
                    <a:pt x="40753" y="29519"/>
                    <a:pt x="40165" y="29969"/>
                    <a:pt x="39612" y="30384"/>
                  </a:cubicBezTo>
                  <a:cubicBezTo>
                    <a:pt x="39439" y="30384"/>
                    <a:pt x="39439" y="30384"/>
                    <a:pt x="39439" y="30556"/>
                  </a:cubicBezTo>
                  <a:lnTo>
                    <a:pt x="39439" y="30695"/>
                  </a:lnTo>
                  <a:cubicBezTo>
                    <a:pt x="39301" y="30695"/>
                    <a:pt x="39301" y="30833"/>
                    <a:pt x="39301" y="30833"/>
                  </a:cubicBezTo>
                  <a:cubicBezTo>
                    <a:pt x="39163" y="30833"/>
                    <a:pt x="39025" y="30971"/>
                    <a:pt x="38748" y="30971"/>
                  </a:cubicBezTo>
                  <a:cubicBezTo>
                    <a:pt x="38748" y="31109"/>
                    <a:pt x="38575" y="31109"/>
                    <a:pt x="38437" y="31109"/>
                  </a:cubicBezTo>
                  <a:cubicBezTo>
                    <a:pt x="38022" y="31421"/>
                    <a:pt x="37573" y="31697"/>
                    <a:pt x="37020" y="31974"/>
                  </a:cubicBezTo>
                  <a:cubicBezTo>
                    <a:pt x="36294" y="32423"/>
                    <a:pt x="35430" y="32838"/>
                    <a:pt x="34566" y="33287"/>
                  </a:cubicBezTo>
                  <a:cubicBezTo>
                    <a:pt x="34427" y="33149"/>
                    <a:pt x="34116" y="32976"/>
                    <a:pt x="33978" y="32838"/>
                  </a:cubicBezTo>
                  <a:cubicBezTo>
                    <a:pt x="34842" y="32285"/>
                    <a:pt x="35568" y="31697"/>
                    <a:pt x="36432" y="31248"/>
                  </a:cubicBezTo>
                  <a:cubicBezTo>
                    <a:pt x="35983" y="31248"/>
                    <a:pt x="35568" y="31248"/>
                    <a:pt x="35119" y="31109"/>
                  </a:cubicBezTo>
                  <a:lnTo>
                    <a:pt x="34980" y="31109"/>
                  </a:lnTo>
                  <a:cubicBezTo>
                    <a:pt x="34842" y="31109"/>
                    <a:pt x="34704" y="31248"/>
                    <a:pt x="34704" y="31248"/>
                  </a:cubicBezTo>
                  <a:cubicBezTo>
                    <a:pt x="34255" y="31559"/>
                    <a:pt x="33840" y="31835"/>
                    <a:pt x="33390" y="32285"/>
                  </a:cubicBezTo>
                  <a:cubicBezTo>
                    <a:pt x="33252" y="32112"/>
                    <a:pt x="33114" y="31974"/>
                    <a:pt x="32976" y="31974"/>
                  </a:cubicBezTo>
                  <a:cubicBezTo>
                    <a:pt x="33252" y="31835"/>
                    <a:pt x="33563" y="31559"/>
                    <a:pt x="33702" y="31421"/>
                  </a:cubicBezTo>
                  <a:cubicBezTo>
                    <a:pt x="33840" y="31421"/>
                    <a:pt x="33840" y="31248"/>
                    <a:pt x="33840" y="31109"/>
                  </a:cubicBezTo>
                  <a:cubicBezTo>
                    <a:pt x="33978" y="31109"/>
                    <a:pt x="33840" y="30971"/>
                    <a:pt x="33840" y="30833"/>
                  </a:cubicBezTo>
                  <a:cubicBezTo>
                    <a:pt x="33702" y="30695"/>
                    <a:pt x="33563" y="30695"/>
                    <a:pt x="33390" y="30695"/>
                  </a:cubicBezTo>
                  <a:lnTo>
                    <a:pt x="33252" y="30695"/>
                  </a:lnTo>
                  <a:cubicBezTo>
                    <a:pt x="32976" y="30971"/>
                    <a:pt x="32699" y="31109"/>
                    <a:pt x="32388" y="31248"/>
                  </a:cubicBezTo>
                  <a:cubicBezTo>
                    <a:pt x="32250" y="31248"/>
                    <a:pt x="32250" y="31109"/>
                    <a:pt x="32112" y="30971"/>
                  </a:cubicBezTo>
                  <a:cubicBezTo>
                    <a:pt x="32250" y="30833"/>
                    <a:pt x="32526" y="30695"/>
                    <a:pt x="32699" y="30556"/>
                  </a:cubicBezTo>
                  <a:cubicBezTo>
                    <a:pt x="32837" y="30556"/>
                    <a:pt x="32976" y="30384"/>
                    <a:pt x="32976" y="30245"/>
                  </a:cubicBezTo>
                  <a:lnTo>
                    <a:pt x="32976" y="29969"/>
                  </a:lnTo>
                  <a:cubicBezTo>
                    <a:pt x="32837" y="29969"/>
                    <a:pt x="32699" y="29831"/>
                    <a:pt x="32699" y="29831"/>
                  </a:cubicBezTo>
                  <a:lnTo>
                    <a:pt x="32250" y="29831"/>
                  </a:lnTo>
                  <a:cubicBezTo>
                    <a:pt x="31973" y="30107"/>
                    <a:pt x="31662" y="30245"/>
                    <a:pt x="31386" y="30384"/>
                  </a:cubicBezTo>
                  <a:cubicBezTo>
                    <a:pt x="31247" y="30245"/>
                    <a:pt x="31109" y="30107"/>
                    <a:pt x="30971" y="30107"/>
                  </a:cubicBezTo>
                  <a:cubicBezTo>
                    <a:pt x="31247" y="29831"/>
                    <a:pt x="31524" y="29692"/>
                    <a:pt x="31835" y="29519"/>
                  </a:cubicBezTo>
                  <a:cubicBezTo>
                    <a:pt x="31835" y="29519"/>
                    <a:pt x="31973" y="29381"/>
                    <a:pt x="31973" y="29243"/>
                  </a:cubicBezTo>
                  <a:cubicBezTo>
                    <a:pt x="31835" y="29105"/>
                    <a:pt x="31524" y="28966"/>
                    <a:pt x="31386" y="28655"/>
                  </a:cubicBezTo>
                  <a:cubicBezTo>
                    <a:pt x="31386" y="28828"/>
                    <a:pt x="31386" y="28828"/>
                    <a:pt x="31247" y="28828"/>
                  </a:cubicBezTo>
                  <a:cubicBezTo>
                    <a:pt x="30971" y="28966"/>
                    <a:pt x="30660" y="29243"/>
                    <a:pt x="30383" y="29381"/>
                  </a:cubicBezTo>
                  <a:lnTo>
                    <a:pt x="30245" y="29381"/>
                  </a:lnTo>
                  <a:cubicBezTo>
                    <a:pt x="30383" y="29243"/>
                    <a:pt x="30522" y="29105"/>
                    <a:pt x="30798" y="28966"/>
                  </a:cubicBezTo>
                  <a:cubicBezTo>
                    <a:pt x="30798" y="28966"/>
                    <a:pt x="30971" y="28828"/>
                    <a:pt x="30971" y="28655"/>
                  </a:cubicBezTo>
                  <a:lnTo>
                    <a:pt x="30971" y="28379"/>
                  </a:lnTo>
                  <a:cubicBezTo>
                    <a:pt x="30798" y="28241"/>
                    <a:pt x="30660" y="28241"/>
                    <a:pt x="30660" y="28241"/>
                  </a:cubicBezTo>
                  <a:lnTo>
                    <a:pt x="30245" y="28241"/>
                  </a:lnTo>
                  <a:cubicBezTo>
                    <a:pt x="30107" y="28379"/>
                    <a:pt x="29934" y="28517"/>
                    <a:pt x="29657" y="28655"/>
                  </a:cubicBezTo>
                  <a:cubicBezTo>
                    <a:pt x="29657" y="28655"/>
                    <a:pt x="29657" y="28828"/>
                    <a:pt x="29519" y="28828"/>
                  </a:cubicBezTo>
                  <a:cubicBezTo>
                    <a:pt x="29243" y="28517"/>
                    <a:pt x="28932" y="28241"/>
                    <a:pt x="28517" y="27964"/>
                  </a:cubicBezTo>
                  <a:cubicBezTo>
                    <a:pt x="28932" y="27653"/>
                    <a:pt x="29381" y="27376"/>
                    <a:pt x="29796" y="27100"/>
                  </a:cubicBezTo>
                  <a:cubicBezTo>
                    <a:pt x="29519" y="26927"/>
                    <a:pt x="29381" y="26651"/>
                    <a:pt x="29243" y="26512"/>
                  </a:cubicBezTo>
                  <a:cubicBezTo>
                    <a:pt x="28793" y="26789"/>
                    <a:pt x="28379" y="27100"/>
                    <a:pt x="27929" y="27238"/>
                  </a:cubicBezTo>
                  <a:cubicBezTo>
                    <a:pt x="27791" y="27100"/>
                    <a:pt x="27653" y="26927"/>
                    <a:pt x="27514" y="26927"/>
                  </a:cubicBezTo>
                  <a:lnTo>
                    <a:pt x="28206" y="26236"/>
                  </a:lnTo>
                  <a:cubicBezTo>
                    <a:pt x="28379" y="26063"/>
                    <a:pt x="28379" y="25786"/>
                    <a:pt x="28206" y="25648"/>
                  </a:cubicBezTo>
                  <a:cubicBezTo>
                    <a:pt x="28067" y="25510"/>
                    <a:pt x="28067" y="25510"/>
                    <a:pt x="27929" y="25510"/>
                  </a:cubicBezTo>
                  <a:cubicBezTo>
                    <a:pt x="27791" y="25510"/>
                    <a:pt x="27653" y="25648"/>
                    <a:pt x="27653" y="25648"/>
                  </a:cubicBezTo>
                  <a:cubicBezTo>
                    <a:pt x="27514" y="25786"/>
                    <a:pt x="27514" y="25786"/>
                    <a:pt x="27342" y="25786"/>
                  </a:cubicBezTo>
                  <a:cubicBezTo>
                    <a:pt x="27203" y="25925"/>
                    <a:pt x="27065" y="26063"/>
                    <a:pt x="26927" y="26236"/>
                  </a:cubicBezTo>
                  <a:lnTo>
                    <a:pt x="26789" y="26236"/>
                  </a:lnTo>
                  <a:cubicBezTo>
                    <a:pt x="26789" y="26236"/>
                    <a:pt x="26650" y="26236"/>
                    <a:pt x="26650" y="26063"/>
                  </a:cubicBezTo>
                  <a:cubicBezTo>
                    <a:pt x="26477" y="26063"/>
                    <a:pt x="26477" y="25925"/>
                    <a:pt x="26339" y="25786"/>
                  </a:cubicBezTo>
                  <a:lnTo>
                    <a:pt x="26477" y="25786"/>
                  </a:lnTo>
                  <a:cubicBezTo>
                    <a:pt x="26650" y="25648"/>
                    <a:pt x="26789" y="25510"/>
                    <a:pt x="26927" y="25372"/>
                  </a:cubicBezTo>
                  <a:cubicBezTo>
                    <a:pt x="27065" y="25199"/>
                    <a:pt x="27203" y="25061"/>
                    <a:pt x="27065" y="24784"/>
                  </a:cubicBezTo>
                  <a:cubicBezTo>
                    <a:pt x="26927" y="24646"/>
                    <a:pt x="26789" y="24646"/>
                    <a:pt x="26650" y="24646"/>
                  </a:cubicBezTo>
                  <a:lnTo>
                    <a:pt x="26477" y="24646"/>
                  </a:lnTo>
                  <a:cubicBezTo>
                    <a:pt x="26201" y="24784"/>
                    <a:pt x="25924" y="25061"/>
                    <a:pt x="25613" y="25199"/>
                  </a:cubicBezTo>
                  <a:lnTo>
                    <a:pt x="25475" y="25199"/>
                  </a:lnTo>
                  <a:cubicBezTo>
                    <a:pt x="25786" y="24922"/>
                    <a:pt x="25924" y="24784"/>
                    <a:pt x="26201" y="24646"/>
                  </a:cubicBezTo>
                  <a:cubicBezTo>
                    <a:pt x="26339" y="24508"/>
                    <a:pt x="26477" y="24335"/>
                    <a:pt x="26339" y="24058"/>
                  </a:cubicBezTo>
                  <a:cubicBezTo>
                    <a:pt x="26201" y="23920"/>
                    <a:pt x="26063" y="23920"/>
                    <a:pt x="25924" y="23920"/>
                  </a:cubicBezTo>
                  <a:lnTo>
                    <a:pt x="25786" y="23920"/>
                  </a:lnTo>
                  <a:cubicBezTo>
                    <a:pt x="25475" y="24058"/>
                    <a:pt x="25199" y="24335"/>
                    <a:pt x="24922" y="24508"/>
                  </a:cubicBezTo>
                  <a:cubicBezTo>
                    <a:pt x="24749" y="24508"/>
                    <a:pt x="24749" y="24335"/>
                    <a:pt x="24611" y="24335"/>
                  </a:cubicBezTo>
                  <a:cubicBezTo>
                    <a:pt x="24922" y="24196"/>
                    <a:pt x="25060" y="24058"/>
                    <a:pt x="25199" y="23920"/>
                  </a:cubicBezTo>
                  <a:cubicBezTo>
                    <a:pt x="25475" y="23782"/>
                    <a:pt x="25475" y="23471"/>
                    <a:pt x="25337" y="23332"/>
                  </a:cubicBezTo>
                  <a:cubicBezTo>
                    <a:pt x="25337" y="23194"/>
                    <a:pt x="25199" y="23056"/>
                    <a:pt x="25060" y="23056"/>
                  </a:cubicBezTo>
                  <a:cubicBezTo>
                    <a:pt x="24922" y="23056"/>
                    <a:pt x="24922" y="23056"/>
                    <a:pt x="24749" y="23194"/>
                  </a:cubicBezTo>
                  <a:cubicBezTo>
                    <a:pt x="24473" y="23332"/>
                    <a:pt x="24196" y="23471"/>
                    <a:pt x="24058" y="23782"/>
                  </a:cubicBezTo>
                  <a:cubicBezTo>
                    <a:pt x="23747" y="23471"/>
                    <a:pt x="23470" y="23332"/>
                    <a:pt x="23194" y="23056"/>
                  </a:cubicBezTo>
                  <a:cubicBezTo>
                    <a:pt x="23332" y="22918"/>
                    <a:pt x="23470" y="22779"/>
                    <a:pt x="23609" y="22779"/>
                  </a:cubicBezTo>
                  <a:cubicBezTo>
                    <a:pt x="24058" y="22468"/>
                    <a:pt x="24334" y="22053"/>
                    <a:pt x="24749" y="21742"/>
                  </a:cubicBezTo>
                  <a:lnTo>
                    <a:pt x="24196" y="21189"/>
                  </a:lnTo>
                  <a:cubicBezTo>
                    <a:pt x="23609" y="21604"/>
                    <a:pt x="23021" y="22053"/>
                    <a:pt x="22606" y="22468"/>
                  </a:cubicBezTo>
                  <a:cubicBezTo>
                    <a:pt x="22330" y="22330"/>
                    <a:pt x="22157" y="22192"/>
                    <a:pt x="22019" y="22053"/>
                  </a:cubicBezTo>
                  <a:cubicBezTo>
                    <a:pt x="22157" y="21742"/>
                    <a:pt x="22468" y="21604"/>
                    <a:pt x="22606" y="21328"/>
                  </a:cubicBezTo>
                  <a:cubicBezTo>
                    <a:pt x="22883" y="21189"/>
                    <a:pt x="22744" y="20878"/>
                    <a:pt x="22606" y="20740"/>
                  </a:cubicBezTo>
                  <a:cubicBezTo>
                    <a:pt x="22606" y="20740"/>
                    <a:pt x="22468" y="20602"/>
                    <a:pt x="22330" y="20602"/>
                  </a:cubicBezTo>
                  <a:cubicBezTo>
                    <a:pt x="22157" y="20602"/>
                    <a:pt x="22157" y="20740"/>
                    <a:pt x="22019" y="20740"/>
                  </a:cubicBezTo>
                  <a:cubicBezTo>
                    <a:pt x="21742" y="21051"/>
                    <a:pt x="21604" y="21189"/>
                    <a:pt x="21293" y="21466"/>
                  </a:cubicBezTo>
                  <a:cubicBezTo>
                    <a:pt x="21154" y="21328"/>
                    <a:pt x="21154" y="21328"/>
                    <a:pt x="21016" y="21189"/>
                  </a:cubicBezTo>
                  <a:cubicBezTo>
                    <a:pt x="21154" y="21051"/>
                    <a:pt x="21293" y="21051"/>
                    <a:pt x="21465" y="20878"/>
                  </a:cubicBezTo>
                  <a:cubicBezTo>
                    <a:pt x="21604" y="20740"/>
                    <a:pt x="21742" y="20463"/>
                    <a:pt x="21604" y="20325"/>
                  </a:cubicBezTo>
                  <a:cubicBezTo>
                    <a:pt x="21465" y="20187"/>
                    <a:pt x="21293" y="20014"/>
                    <a:pt x="21154" y="20014"/>
                  </a:cubicBezTo>
                  <a:lnTo>
                    <a:pt x="21016" y="20187"/>
                  </a:lnTo>
                  <a:cubicBezTo>
                    <a:pt x="20740" y="20325"/>
                    <a:pt x="20601" y="20463"/>
                    <a:pt x="20290" y="20602"/>
                  </a:cubicBezTo>
                  <a:cubicBezTo>
                    <a:pt x="20290" y="20602"/>
                    <a:pt x="20152" y="20602"/>
                    <a:pt x="20152" y="20463"/>
                  </a:cubicBezTo>
                  <a:cubicBezTo>
                    <a:pt x="20290" y="20325"/>
                    <a:pt x="20429" y="20187"/>
                    <a:pt x="20601" y="20014"/>
                  </a:cubicBezTo>
                  <a:cubicBezTo>
                    <a:pt x="20740" y="19876"/>
                    <a:pt x="20740" y="19599"/>
                    <a:pt x="20601" y="19461"/>
                  </a:cubicBezTo>
                  <a:cubicBezTo>
                    <a:pt x="20429" y="19461"/>
                    <a:pt x="20290" y="19323"/>
                    <a:pt x="20290" y="19323"/>
                  </a:cubicBezTo>
                  <a:cubicBezTo>
                    <a:pt x="20152" y="19323"/>
                    <a:pt x="20014" y="19461"/>
                    <a:pt x="19876" y="19461"/>
                  </a:cubicBezTo>
                  <a:cubicBezTo>
                    <a:pt x="19737" y="19599"/>
                    <a:pt x="19564" y="19738"/>
                    <a:pt x="19426" y="19876"/>
                  </a:cubicBezTo>
                  <a:cubicBezTo>
                    <a:pt x="19288" y="19876"/>
                    <a:pt x="19150" y="19738"/>
                    <a:pt x="19011" y="19599"/>
                  </a:cubicBezTo>
                  <a:cubicBezTo>
                    <a:pt x="19288" y="19461"/>
                    <a:pt x="19426" y="19323"/>
                    <a:pt x="19564" y="19150"/>
                  </a:cubicBezTo>
                  <a:cubicBezTo>
                    <a:pt x="19737" y="19012"/>
                    <a:pt x="19737" y="18735"/>
                    <a:pt x="19426" y="18597"/>
                  </a:cubicBezTo>
                  <a:cubicBezTo>
                    <a:pt x="19426" y="18459"/>
                    <a:pt x="19288" y="18459"/>
                    <a:pt x="19150" y="18459"/>
                  </a:cubicBezTo>
                  <a:cubicBezTo>
                    <a:pt x="19011" y="18459"/>
                    <a:pt x="19011" y="18459"/>
                    <a:pt x="18873" y="18597"/>
                  </a:cubicBezTo>
                  <a:cubicBezTo>
                    <a:pt x="18700" y="18735"/>
                    <a:pt x="18562" y="18873"/>
                    <a:pt x="18424" y="19012"/>
                  </a:cubicBezTo>
                  <a:cubicBezTo>
                    <a:pt x="18147" y="18735"/>
                    <a:pt x="17836" y="18459"/>
                    <a:pt x="17421" y="18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4" name="Google Shape;1264;p8"/>
          <p:cNvGrpSpPr/>
          <p:nvPr/>
        </p:nvGrpSpPr>
        <p:grpSpPr>
          <a:xfrm>
            <a:off x="7079241" y="2570666"/>
            <a:ext cx="1002753" cy="1511381"/>
            <a:chOff x="6456089" y="2552414"/>
            <a:chExt cx="672943" cy="1014758"/>
          </a:xfrm>
        </p:grpSpPr>
        <p:sp>
          <p:nvSpPr>
            <p:cNvPr id="1265" name="Google Shape;1265;p8"/>
            <p:cNvSpPr/>
            <p:nvPr/>
          </p:nvSpPr>
          <p:spPr>
            <a:xfrm>
              <a:off x="6492709" y="2899437"/>
              <a:ext cx="25467" cy="36028"/>
            </a:xfrm>
            <a:custGeom>
              <a:avLst/>
              <a:gdLst/>
              <a:ahLst/>
              <a:cxnLst/>
              <a:rect l="l" t="t" r="r" b="b"/>
              <a:pathLst>
                <a:path w="1418" h="2006" extrusionOk="0">
                  <a:moveTo>
                    <a:pt x="554" y="1"/>
                  </a:moveTo>
                  <a:cubicBezTo>
                    <a:pt x="415" y="139"/>
                    <a:pt x="277" y="277"/>
                    <a:pt x="277" y="554"/>
                  </a:cubicBezTo>
                  <a:cubicBezTo>
                    <a:pt x="139" y="727"/>
                    <a:pt x="139" y="865"/>
                    <a:pt x="1" y="1141"/>
                  </a:cubicBezTo>
                  <a:cubicBezTo>
                    <a:pt x="139" y="1141"/>
                    <a:pt x="277" y="1280"/>
                    <a:pt x="277" y="1280"/>
                  </a:cubicBezTo>
                  <a:lnTo>
                    <a:pt x="415" y="1418"/>
                  </a:lnTo>
                  <a:cubicBezTo>
                    <a:pt x="726" y="1591"/>
                    <a:pt x="1003" y="1867"/>
                    <a:pt x="1418" y="2006"/>
                  </a:cubicBezTo>
                  <a:cubicBezTo>
                    <a:pt x="1003" y="1418"/>
                    <a:pt x="865" y="727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6510723" y="2886398"/>
              <a:ext cx="28556" cy="54042"/>
            </a:xfrm>
            <a:custGeom>
              <a:avLst/>
              <a:gdLst/>
              <a:ahLst/>
              <a:cxnLst/>
              <a:rect l="l" t="t" r="r" b="b"/>
              <a:pathLst>
                <a:path w="1590" h="3009" extrusionOk="0">
                  <a:moveTo>
                    <a:pt x="277" y="1"/>
                  </a:moveTo>
                  <a:cubicBezTo>
                    <a:pt x="138" y="1"/>
                    <a:pt x="138" y="139"/>
                    <a:pt x="0" y="277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1003"/>
                    <a:pt x="415" y="1453"/>
                    <a:pt x="588" y="1867"/>
                  </a:cubicBezTo>
                  <a:cubicBezTo>
                    <a:pt x="726" y="2317"/>
                    <a:pt x="1002" y="2732"/>
                    <a:pt x="1279" y="3008"/>
                  </a:cubicBezTo>
                  <a:cubicBezTo>
                    <a:pt x="1279" y="3008"/>
                    <a:pt x="1452" y="2870"/>
                    <a:pt x="1590" y="2732"/>
                  </a:cubicBezTo>
                  <a:cubicBezTo>
                    <a:pt x="1141" y="1867"/>
                    <a:pt x="726" y="865"/>
                    <a:pt x="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6479670" y="3343929"/>
              <a:ext cx="7471" cy="21121"/>
            </a:xfrm>
            <a:custGeom>
              <a:avLst/>
              <a:gdLst/>
              <a:ahLst/>
              <a:cxnLst/>
              <a:rect l="l" t="t" r="r" b="b"/>
              <a:pathLst>
                <a:path w="416" h="1176" extrusionOk="0">
                  <a:moveTo>
                    <a:pt x="1" y="0"/>
                  </a:moveTo>
                  <a:lnTo>
                    <a:pt x="1" y="1176"/>
                  </a:lnTo>
                  <a:lnTo>
                    <a:pt x="139" y="1176"/>
                  </a:lnTo>
                  <a:cubicBezTo>
                    <a:pt x="139" y="864"/>
                    <a:pt x="277" y="726"/>
                    <a:pt x="416" y="726"/>
                  </a:cubicBezTo>
                  <a:cubicBezTo>
                    <a:pt x="277" y="450"/>
                    <a:pt x="139" y="31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6492709" y="3427120"/>
              <a:ext cx="40985" cy="38506"/>
            </a:xfrm>
            <a:custGeom>
              <a:avLst/>
              <a:gdLst/>
              <a:ahLst/>
              <a:cxnLst/>
              <a:rect l="l" t="t" r="r" b="b"/>
              <a:pathLst>
                <a:path w="2282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277" y="277"/>
                    <a:pt x="416" y="553"/>
                    <a:pt x="865" y="1002"/>
                  </a:cubicBezTo>
                  <a:cubicBezTo>
                    <a:pt x="1141" y="1279"/>
                    <a:pt x="1729" y="1728"/>
                    <a:pt x="2282" y="2143"/>
                  </a:cubicBezTo>
                  <a:cubicBezTo>
                    <a:pt x="1418" y="1417"/>
                    <a:pt x="727" y="7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6487124" y="3348545"/>
              <a:ext cx="57131" cy="50037"/>
            </a:xfrm>
            <a:custGeom>
              <a:avLst/>
              <a:gdLst/>
              <a:ahLst/>
              <a:cxnLst/>
              <a:rect l="l" t="t" r="r" b="b"/>
              <a:pathLst>
                <a:path w="3181" h="2786" extrusionOk="0">
                  <a:moveTo>
                    <a:pt x="1250" y="0"/>
                  </a:moveTo>
                  <a:cubicBezTo>
                    <a:pt x="1115" y="0"/>
                    <a:pt x="985" y="17"/>
                    <a:pt x="865" y="54"/>
                  </a:cubicBezTo>
                  <a:cubicBezTo>
                    <a:pt x="588" y="54"/>
                    <a:pt x="312" y="193"/>
                    <a:pt x="1" y="469"/>
                  </a:cubicBezTo>
                  <a:cubicBezTo>
                    <a:pt x="450" y="919"/>
                    <a:pt x="1037" y="1333"/>
                    <a:pt x="1452" y="1783"/>
                  </a:cubicBezTo>
                  <a:cubicBezTo>
                    <a:pt x="1902" y="2197"/>
                    <a:pt x="2455" y="2509"/>
                    <a:pt x="2904" y="2785"/>
                  </a:cubicBezTo>
                  <a:cubicBezTo>
                    <a:pt x="3181" y="2509"/>
                    <a:pt x="3181" y="1921"/>
                    <a:pt x="3181" y="1472"/>
                  </a:cubicBezTo>
                  <a:cubicBezTo>
                    <a:pt x="3042" y="1057"/>
                    <a:pt x="2766" y="607"/>
                    <a:pt x="2316" y="331"/>
                  </a:cubicBezTo>
                  <a:cubicBezTo>
                    <a:pt x="2013" y="128"/>
                    <a:pt x="1616" y="0"/>
                    <a:pt x="1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3" name="Google Shape;1273;p8"/>
            <p:cNvGrpSpPr/>
            <p:nvPr/>
          </p:nvGrpSpPr>
          <p:grpSpPr>
            <a:xfrm>
              <a:off x="6456089" y="2552414"/>
              <a:ext cx="672943" cy="1014758"/>
              <a:chOff x="6456089" y="2552414"/>
              <a:chExt cx="672943" cy="1014758"/>
            </a:xfrm>
          </p:grpSpPr>
          <p:sp>
            <p:nvSpPr>
              <p:cNvPr id="1274" name="Google Shape;1274;p8"/>
              <p:cNvSpPr/>
              <p:nvPr/>
            </p:nvSpPr>
            <p:spPr>
              <a:xfrm>
                <a:off x="6456089" y="3372486"/>
                <a:ext cx="527683" cy="194686"/>
              </a:xfrm>
              <a:custGeom>
                <a:avLst/>
                <a:gdLst/>
                <a:ahLst/>
                <a:cxnLst/>
                <a:rect l="l" t="t" r="r" b="b"/>
                <a:pathLst>
                  <a:path w="29381" h="10840" extrusionOk="0">
                    <a:moveTo>
                      <a:pt x="27099" y="0"/>
                    </a:moveTo>
                    <a:cubicBezTo>
                      <a:pt x="26961" y="0"/>
                      <a:pt x="26961" y="0"/>
                      <a:pt x="26961" y="139"/>
                    </a:cubicBezTo>
                    <a:lnTo>
                      <a:pt x="26961" y="3042"/>
                    </a:lnTo>
                    <a:cubicBezTo>
                      <a:pt x="26961" y="3042"/>
                      <a:pt x="26961" y="3180"/>
                      <a:pt x="26788" y="3180"/>
                    </a:cubicBezTo>
                    <a:lnTo>
                      <a:pt x="26788" y="3457"/>
                    </a:lnTo>
                    <a:cubicBezTo>
                      <a:pt x="25924" y="4770"/>
                      <a:pt x="24783" y="5911"/>
                      <a:pt x="23332" y="6913"/>
                    </a:cubicBezTo>
                    <a:cubicBezTo>
                      <a:pt x="22779" y="7363"/>
                      <a:pt x="22053" y="7639"/>
                      <a:pt x="21327" y="7916"/>
                    </a:cubicBezTo>
                    <a:cubicBezTo>
                      <a:pt x="20463" y="8227"/>
                      <a:pt x="19599" y="8503"/>
                      <a:pt x="18873" y="8642"/>
                    </a:cubicBezTo>
                    <a:cubicBezTo>
                      <a:pt x="17732" y="8780"/>
                      <a:pt x="16730" y="8953"/>
                      <a:pt x="15555" y="8953"/>
                    </a:cubicBezTo>
                    <a:cubicBezTo>
                      <a:pt x="14863" y="8953"/>
                      <a:pt x="14276" y="8953"/>
                      <a:pt x="13550" y="8780"/>
                    </a:cubicBezTo>
                    <a:cubicBezTo>
                      <a:pt x="11822" y="8642"/>
                      <a:pt x="10093" y="8227"/>
                      <a:pt x="8503" y="7639"/>
                    </a:cubicBezTo>
                    <a:cubicBezTo>
                      <a:pt x="7086" y="6913"/>
                      <a:pt x="5634" y="6187"/>
                      <a:pt x="4321" y="5185"/>
                    </a:cubicBezTo>
                    <a:cubicBezTo>
                      <a:pt x="3768" y="4770"/>
                      <a:pt x="3180" y="4321"/>
                      <a:pt x="2904" y="4044"/>
                    </a:cubicBezTo>
                    <a:cubicBezTo>
                      <a:pt x="2454" y="3595"/>
                      <a:pt x="2316" y="3319"/>
                      <a:pt x="2040" y="3042"/>
                    </a:cubicBezTo>
                    <a:cubicBezTo>
                      <a:pt x="1590" y="2593"/>
                      <a:pt x="1314" y="2178"/>
                      <a:pt x="864" y="1729"/>
                    </a:cubicBezTo>
                    <a:lnTo>
                      <a:pt x="864" y="1590"/>
                    </a:lnTo>
                    <a:cubicBezTo>
                      <a:pt x="726" y="1590"/>
                      <a:pt x="726" y="1452"/>
                      <a:pt x="726" y="1314"/>
                    </a:cubicBezTo>
                    <a:cubicBezTo>
                      <a:pt x="726" y="1176"/>
                      <a:pt x="588" y="864"/>
                      <a:pt x="588" y="726"/>
                    </a:cubicBezTo>
                    <a:cubicBezTo>
                      <a:pt x="173" y="1590"/>
                      <a:pt x="0" y="2593"/>
                      <a:pt x="311" y="3595"/>
                    </a:cubicBezTo>
                    <a:cubicBezTo>
                      <a:pt x="588" y="4909"/>
                      <a:pt x="1590" y="6049"/>
                      <a:pt x="2765" y="6775"/>
                    </a:cubicBezTo>
                    <a:cubicBezTo>
                      <a:pt x="3319" y="7224"/>
                      <a:pt x="4044" y="7501"/>
                      <a:pt x="4770" y="7777"/>
                    </a:cubicBezTo>
                    <a:cubicBezTo>
                      <a:pt x="5358" y="8227"/>
                      <a:pt x="6049" y="8503"/>
                      <a:pt x="6775" y="8642"/>
                    </a:cubicBezTo>
                    <a:cubicBezTo>
                      <a:pt x="8227" y="9229"/>
                      <a:pt x="9679" y="9506"/>
                      <a:pt x="11096" y="9817"/>
                    </a:cubicBezTo>
                    <a:cubicBezTo>
                      <a:pt x="13552" y="10314"/>
                      <a:pt x="16036" y="10840"/>
                      <a:pt x="18498" y="10840"/>
                    </a:cubicBezTo>
                    <a:cubicBezTo>
                      <a:pt x="18773" y="10840"/>
                      <a:pt x="19048" y="10833"/>
                      <a:pt x="19322" y="10819"/>
                    </a:cubicBezTo>
                    <a:cubicBezTo>
                      <a:pt x="21327" y="10681"/>
                      <a:pt x="23193" y="10232"/>
                      <a:pt x="24922" y="9091"/>
                    </a:cubicBezTo>
                    <a:cubicBezTo>
                      <a:pt x="25786" y="8503"/>
                      <a:pt x="26650" y="7916"/>
                      <a:pt x="27238" y="7052"/>
                    </a:cubicBezTo>
                    <a:cubicBezTo>
                      <a:pt x="27963" y="6360"/>
                      <a:pt x="28378" y="5496"/>
                      <a:pt x="28689" y="4459"/>
                    </a:cubicBezTo>
                    <a:cubicBezTo>
                      <a:pt x="29104" y="3768"/>
                      <a:pt x="29242" y="2904"/>
                      <a:pt x="29242" y="2040"/>
                    </a:cubicBezTo>
                    <a:cubicBezTo>
                      <a:pt x="29242" y="1729"/>
                      <a:pt x="29381" y="1452"/>
                      <a:pt x="29381" y="1314"/>
                    </a:cubicBezTo>
                    <a:cubicBezTo>
                      <a:pt x="29104" y="1176"/>
                      <a:pt x="28966" y="1176"/>
                      <a:pt x="28828" y="1176"/>
                    </a:cubicBezTo>
                    <a:cubicBezTo>
                      <a:pt x="28240" y="864"/>
                      <a:pt x="27825" y="726"/>
                      <a:pt x="27376" y="311"/>
                    </a:cubicBezTo>
                    <a:cubicBezTo>
                      <a:pt x="27238" y="139"/>
                      <a:pt x="27099" y="139"/>
                      <a:pt x="270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8"/>
              <p:cNvSpPr/>
              <p:nvPr/>
            </p:nvSpPr>
            <p:spPr>
              <a:xfrm>
                <a:off x="6942787" y="3343929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0" y="173"/>
                    </a:moveTo>
                    <a:lnTo>
                      <a:pt x="0" y="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8"/>
              <p:cNvSpPr/>
              <p:nvPr/>
            </p:nvSpPr>
            <p:spPr>
              <a:xfrm>
                <a:off x="6546715" y="2883920"/>
                <a:ext cx="334002" cy="90662"/>
              </a:xfrm>
              <a:custGeom>
                <a:avLst/>
                <a:gdLst/>
                <a:ahLst/>
                <a:cxnLst/>
                <a:rect l="l" t="t" r="r" b="b"/>
                <a:pathLst>
                  <a:path w="18597" h="5048" extrusionOk="0">
                    <a:moveTo>
                      <a:pt x="10509" y="1"/>
                    </a:moveTo>
                    <a:cubicBezTo>
                      <a:pt x="10094" y="1"/>
                      <a:pt x="9506" y="1"/>
                      <a:pt x="9091" y="139"/>
                    </a:cubicBezTo>
                    <a:lnTo>
                      <a:pt x="8504" y="139"/>
                    </a:lnTo>
                    <a:cubicBezTo>
                      <a:pt x="8504" y="277"/>
                      <a:pt x="8366" y="415"/>
                      <a:pt x="8366" y="554"/>
                    </a:cubicBezTo>
                    <a:lnTo>
                      <a:pt x="8227" y="865"/>
                    </a:lnTo>
                    <a:cubicBezTo>
                      <a:pt x="8089" y="1141"/>
                      <a:pt x="7916" y="1418"/>
                      <a:pt x="7778" y="1729"/>
                    </a:cubicBezTo>
                    <a:cubicBezTo>
                      <a:pt x="7640" y="2005"/>
                      <a:pt x="7640" y="2455"/>
                      <a:pt x="7501" y="2731"/>
                    </a:cubicBezTo>
                    <a:lnTo>
                      <a:pt x="7501" y="3146"/>
                    </a:lnTo>
                    <a:cubicBezTo>
                      <a:pt x="7501" y="3457"/>
                      <a:pt x="7225" y="3595"/>
                      <a:pt x="7052" y="3595"/>
                    </a:cubicBezTo>
                    <a:cubicBezTo>
                      <a:pt x="6914" y="3595"/>
                      <a:pt x="6776" y="3595"/>
                      <a:pt x="6637" y="3457"/>
                    </a:cubicBezTo>
                    <a:cubicBezTo>
                      <a:pt x="6637" y="3319"/>
                      <a:pt x="6499" y="3319"/>
                      <a:pt x="6637" y="3146"/>
                    </a:cubicBezTo>
                    <a:cubicBezTo>
                      <a:pt x="6637" y="2731"/>
                      <a:pt x="6637" y="2282"/>
                      <a:pt x="6776" y="1867"/>
                    </a:cubicBezTo>
                    <a:cubicBezTo>
                      <a:pt x="6914" y="1591"/>
                      <a:pt x="7052" y="1280"/>
                      <a:pt x="7225" y="865"/>
                    </a:cubicBezTo>
                    <a:lnTo>
                      <a:pt x="7363" y="726"/>
                    </a:lnTo>
                    <a:lnTo>
                      <a:pt x="7501" y="277"/>
                    </a:lnTo>
                    <a:lnTo>
                      <a:pt x="7501" y="277"/>
                    </a:lnTo>
                    <a:cubicBezTo>
                      <a:pt x="6188" y="415"/>
                      <a:pt x="5047" y="726"/>
                      <a:pt x="4045" y="1141"/>
                    </a:cubicBezTo>
                    <a:cubicBezTo>
                      <a:pt x="3043" y="1418"/>
                      <a:pt x="2317" y="1867"/>
                      <a:pt x="1453" y="2455"/>
                    </a:cubicBezTo>
                    <a:cubicBezTo>
                      <a:pt x="865" y="2870"/>
                      <a:pt x="450" y="3319"/>
                      <a:pt x="1" y="3734"/>
                    </a:cubicBezTo>
                    <a:cubicBezTo>
                      <a:pt x="865" y="4010"/>
                      <a:pt x="1867" y="4183"/>
                      <a:pt x="3043" y="4460"/>
                    </a:cubicBezTo>
                    <a:cubicBezTo>
                      <a:pt x="4460" y="4736"/>
                      <a:pt x="5911" y="4874"/>
                      <a:pt x="7640" y="5047"/>
                    </a:cubicBezTo>
                    <a:lnTo>
                      <a:pt x="12099" y="5047"/>
                    </a:lnTo>
                    <a:cubicBezTo>
                      <a:pt x="14138" y="4874"/>
                      <a:pt x="16143" y="4321"/>
                      <a:pt x="18147" y="3595"/>
                    </a:cubicBezTo>
                    <a:cubicBezTo>
                      <a:pt x="18286" y="3595"/>
                      <a:pt x="18459" y="3457"/>
                      <a:pt x="18597" y="3457"/>
                    </a:cubicBezTo>
                    <a:lnTo>
                      <a:pt x="18597" y="3319"/>
                    </a:lnTo>
                    <a:lnTo>
                      <a:pt x="18597" y="3146"/>
                    </a:lnTo>
                    <a:lnTo>
                      <a:pt x="18597" y="3008"/>
                    </a:lnTo>
                    <a:cubicBezTo>
                      <a:pt x="18459" y="2870"/>
                      <a:pt x="18459" y="2731"/>
                      <a:pt x="18286" y="2593"/>
                    </a:cubicBezTo>
                    <a:cubicBezTo>
                      <a:pt x="18147" y="2282"/>
                      <a:pt x="17871" y="2144"/>
                      <a:pt x="17733" y="1867"/>
                    </a:cubicBezTo>
                    <a:cubicBezTo>
                      <a:pt x="17422" y="1591"/>
                      <a:pt x="17007" y="1418"/>
                      <a:pt x="16419" y="1141"/>
                    </a:cubicBezTo>
                    <a:cubicBezTo>
                      <a:pt x="15693" y="726"/>
                      <a:pt x="14829" y="554"/>
                      <a:pt x="13827" y="277"/>
                    </a:cubicBezTo>
                    <a:cubicBezTo>
                      <a:pt x="13101" y="139"/>
                      <a:pt x="12410" y="139"/>
                      <a:pt x="11684" y="1"/>
                    </a:cubicBezTo>
                    <a:lnTo>
                      <a:pt x="11684" y="1"/>
                    </a:lnTo>
                    <a:cubicBezTo>
                      <a:pt x="11822" y="726"/>
                      <a:pt x="11960" y="1141"/>
                      <a:pt x="12099" y="1729"/>
                    </a:cubicBezTo>
                    <a:lnTo>
                      <a:pt x="12099" y="1867"/>
                    </a:lnTo>
                    <a:cubicBezTo>
                      <a:pt x="12237" y="2005"/>
                      <a:pt x="12237" y="2144"/>
                      <a:pt x="12099" y="2282"/>
                    </a:cubicBezTo>
                    <a:cubicBezTo>
                      <a:pt x="12099" y="2282"/>
                      <a:pt x="12099" y="2455"/>
                      <a:pt x="11960" y="2455"/>
                    </a:cubicBezTo>
                    <a:cubicBezTo>
                      <a:pt x="11822" y="2593"/>
                      <a:pt x="11822" y="2593"/>
                      <a:pt x="11684" y="2593"/>
                    </a:cubicBezTo>
                    <a:cubicBezTo>
                      <a:pt x="11546" y="2593"/>
                      <a:pt x="11373" y="2455"/>
                      <a:pt x="11373" y="2282"/>
                    </a:cubicBezTo>
                    <a:cubicBezTo>
                      <a:pt x="11096" y="1867"/>
                      <a:pt x="11096" y="1418"/>
                      <a:pt x="10958" y="1141"/>
                    </a:cubicBezTo>
                    <a:cubicBezTo>
                      <a:pt x="10820" y="726"/>
                      <a:pt x="10820" y="415"/>
                      <a:pt x="10820" y="1"/>
                    </a:cubicBezTo>
                    <a:close/>
                  </a:path>
                </a:pathLst>
              </a:custGeom>
              <a:solidFill>
                <a:srgbClr val="7535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8"/>
              <p:cNvSpPr/>
              <p:nvPr/>
            </p:nvSpPr>
            <p:spPr>
              <a:xfrm>
                <a:off x="6792552" y="2844821"/>
                <a:ext cx="39135" cy="3663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040" extrusionOk="0">
                    <a:moveTo>
                      <a:pt x="1" y="0"/>
                    </a:moveTo>
                    <a:cubicBezTo>
                      <a:pt x="277" y="449"/>
                      <a:pt x="726" y="864"/>
                      <a:pt x="1003" y="1314"/>
                    </a:cubicBezTo>
                    <a:cubicBezTo>
                      <a:pt x="1141" y="1452"/>
                      <a:pt x="1314" y="1728"/>
                      <a:pt x="1452" y="1867"/>
                    </a:cubicBezTo>
                    <a:cubicBezTo>
                      <a:pt x="1729" y="1867"/>
                      <a:pt x="1867" y="2039"/>
                      <a:pt x="2178" y="2039"/>
                    </a:cubicBezTo>
                    <a:cubicBezTo>
                      <a:pt x="1729" y="1452"/>
                      <a:pt x="1314" y="726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8"/>
              <p:cNvSpPr/>
              <p:nvPr/>
            </p:nvSpPr>
            <p:spPr>
              <a:xfrm>
                <a:off x="6727985" y="2839846"/>
                <a:ext cx="13057" cy="1305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7" extrusionOk="0">
                    <a:moveTo>
                      <a:pt x="1" y="1"/>
                    </a:moveTo>
                    <a:cubicBezTo>
                      <a:pt x="139" y="277"/>
                      <a:pt x="416" y="415"/>
                      <a:pt x="727" y="726"/>
                    </a:cubicBezTo>
                    <a:lnTo>
                      <a:pt x="7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8"/>
              <p:cNvSpPr/>
              <p:nvPr/>
            </p:nvSpPr>
            <p:spPr>
              <a:xfrm>
                <a:off x="6637359" y="2839846"/>
                <a:ext cx="39117" cy="36028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2006" extrusionOk="0">
                    <a:moveTo>
                      <a:pt x="864" y="1"/>
                    </a:moveTo>
                    <a:cubicBezTo>
                      <a:pt x="588" y="1"/>
                      <a:pt x="277" y="1"/>
                      <a:pt x="0" y="139"/>
                    </a:cubicBezTo>
                    <a:cubicBezTo>
                      <a:pt x="450" y="588"/>
                      <a:pt x="864" y="1279"/>
                      <a:pt x="1314" y="1867"/>
                    </a:cubicBezTo>
                    <a:cubicBezTo>
                      <a:pt x="1314" y="1867"/>
                      <a:pt x="1314" y="2005"/>
                      <a:pt x="1452" y="2005"/>
                    </a:cubicBezTo>
                    <a:cubicBezTo>
                      <a:pt x="1729" y="2005"/>
                      <a:pt x="1867" y="1867"/>
                      <a:pt x="2178" y="1867"/>
                    </a:cubicBezTo>
                    <a:cubicBezTo>
                      <a:pt x="2005" y="1591"/>
                      <a:pt x="1867" y="1452"/>
                      <a:pt x="1729" y="1141"/>
                    </a:cubicBezTo>
                    <a:cubicBezTo>
                      <a:pt x="1452" y="865"/>
                      <a:pt x="1314" y="415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138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8"/>
              <p:cNvSpPr/>
              <p:nvPr/>
            </p:nvSpPr>
            <p:spPr>
              <a:xfrm>
                <a:off x="6707511" y="2862817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8"/>
              <p:cNvSpPr/>
              <p:nvPr/>
            </p:nvSpPr>
            <p:spPr>
              <a:xfrm>
                <a:off x="6707511" y="283736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cubicBezTo>
                      <a:pt x="0" y="277"/>
                      <a:pt x="138" y="415"/>
                      <a:pt x="138" y="726"/>
                    </a:cubicBezTo>
                    <a:cubicBezTo>
                      <a:pt x="0" y="864"/>
                      <a:pt x="0" y="1141"/>
                      <a:pt x="0" y="1279"/>
                    </a:cubicBezTo>
                    <a:lnTo>
                      <a:pt x="0" y="1417"/>
                    </a:lnTo>
                    <a:lnTo>
                      <a:pt x="138" y="1417"/>
                    </a:lnTo>
                    <a:lnTo>
                      <a:pt x="138" y="1590"/>
                    </a:lnTo>
                    <a:cubicBezTo>
                      <a:pt x="277" y="1590"/>
                      <a:pt x="277" y="1729"/>
                      <a:pt x="277" y="1729"/>
                    </a:cubicBezTo>
                    <a:lnTo>
                      <a:pt x="1867" y="1729"/>
                    </a:lnTo>
                    <a:lnTo>
                      <a:pt x="1141" y="1003"/>
                    </a:lnTo>
                    <a:cubicBezTo>
                      <a:pt x="864" y="726"/>
                      <a:pt x="553" y="415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8"/>
              <p:cNvSpPr/>
              <p:nvPr/>
            </p:nvSpPr>
            <p:spPr>
              <a:xfrm>
                <a:off x="6761517" y="2839846"/>
                <a:ext cx="41613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8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0" y="588"/>
                      <a:pt x="864" y="1141"/>
                      <a:pt x="1452" y="1729"/>
                    </a:cubicBezTo>
                    <a:cubicBezTo>
                      <a:pt x="1729" y="1867"/>
                      <a:pt x="2005" y="1867"/>
                      <a:pt x="2316" y="1867"/>
                    </a:cubicBezTo>
                    <a:cubicBezTo>
                      <a:pt x="1867" y="1452"/>
                      <a:pt x="1452" y="865"/>
                      <a:pt x="1003" y="277"/>
                    </a:cubicBezTo>
                    <a:lnTo>
                      <a:pt x="1003" y="139"/>
                    </a:lnTo>
                    <a:lnTo>
                      <a:pt x="864" y="13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8"/>
              <p:cNvSpPr/>
              <p:nvPr/>
            </p:nvSpPr>
            <p:spPr>
              <a:xfrm>
                <a:off x="6665916" y="2837367"/>
                <a:ext cx="26078" cy="335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867" extrusionOk="0">
                    <a:moveTo>
                      <a:pt x="0" y="0"/>
                    </a:moveTo>
                    <a:cubicBezTo>
                      <a:pt x="277" y="553"/>
                      <a:pt x="588" y="1003"/>
                      <a:pt x="1003" y="1417"/>
                    </a:cubicBezTo>
                    <a:cubicBezTo>
                      <a:pt x="1003" y="1590"/>
                      <a:pt x="1141" y="1729"/>
                      <a:pt x="1279" y="1867"/>
                    </a:cubicBezTo>
                    <a:cubicBezTo>
                      <a:pt x="1279" y="1590"/>
                      <a:pt x="1452" y="1417"/>
                      <a:pt x="1452" y="1141"/>
                    </a:cubicBezTo>
                    <a:cubicBezTo>
                      <a:pt x="1452" y="1003"/>
                      <a:pt x="1452" y="1003"/>
                      <a:pt x="1279" y="1003"/>
                    </a:cubicBezTo>
                    <a:cubicBezTo>
                      <a:pt x="1141" y="726"/>
                      <a:pt x="1003" y="415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8"/>
              <p:cNvSpPr/>
              <p:nvPr/>
            </p:nvSpPr>
            <p:spPr>
              <a:xfrm>
                <a:off x="6756542" y="2852885"/>
                <a:ext cx="15535" cy="18014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003" extrusionOk="0">
                    <a:moveTo>
                      <a:pt x="1" y="0"/>
                    </a:moveTo>
                    <a:lnTo>
                      <a:pt x="1" y="865"/>
                    </a:lnTo>
                    <a:cubicBezTo>
                      <a:pt x="277" y="865"/>
                      <a:pt x="554" y="1003"/>
                      <a:pt x="865" y="1003"/>
                    </a:cubicBezTo>
                    <a:cubicBezTo>
                      <a:pt x="554" y="553"/>
                      <a:pt x="277" y="27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8"/>
              <p:cNvSpPr/>
              <p:nvPr/>
            </p:nvSpPr>
            <p:spPr>
              <a:xfrm>
                <a:off x="6614388" y="2842324"/>
                <a:ext cx="36028" cy="3913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179" extrusionOk="0">
                    <a:moveTo>
                      <a:pt x="692" y="1"/>
                    </a:moveTo>
                    <a:cubicBezTo>
                      <a:pt x="415" y="1"/>
                      <a:pt x="277" y="139"/>
                      <a:pt x="0" y="139"/>
                    </a:cubicBezTo>
                    <a:cubicBezTo>
                      <a:pt x="415" y="865"/>
                      <a:pt x="865" y="1453"/>
                      <a:pt x="1279" y="2178"/>
                    </a:cubicBezTo>
                    <a:cubicBezTo>
                      <a:pt x="1556" y="2178"/>
                      <a:pt x="1867" y="2006"/>
                      <a:pt x="2005" y="2006"/>
                    </a:cubicBezTo>
                    <a:cubicBezTo>
                      <a:pt x="1867" y="1729"/>
                      <a:pt x="1729" y="1453"/>
                      <a:pt x="1556" y="1314"/>
                    </a:cubicBezTo>
                    <a:cubicBezTo>
                      <a:pt x="1279" y="865"/>
                      <a:pt x="1003" y="450"/>
                      <a:pt x="692" y="139"/>
                    </a:cubicBezTo>
                    <a:lnTo>
                      <a:pt x="6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8"/>
              <p:cNvSpPr/>
              <p:nvPr/>
            </p:nvSpPr>
            <p:spPr>
              <a:xfrm>
                <a:off x="6567836" y="2852885"/>
                <a:ext cx="36010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732" extrusionOk="0">
                    <a:moveTo>
                      <a:pt x="691" y="0"/>
                    </a:moveTo>
                    <a:cubicBezTo>
                      <a:pt x="553" y="139"/>
                      <a:pt x="277" y="139"/>
                      <a:pt x="0" y="277"/>
                    </a:cubicBezTo>
                    <a:cubicBezTo>
                      <a:pt x="277" y="1003"/>
                      <a:pt x="415" y="1729"/>
                      <a:pt x="691" y="2282"/>
                    </a:cubicBezTo>
                    <a:cubicBezTo>
                      <a:pt x="864" y="2454"/>
                      <a:pt x="864" y="2593"/>
                      <a:pt x="1002" y="2731"/>
                    </a:cubicBezTo>
                    <a:cubicBezTo>
                      <a:pt x="1141" y="2593"/>
                      <a:pt x="1417" y="2454"/>
                      <a:pt x="1728" y="2454"/>
                    </a:cubicBezTo>
                    <a:cubicBezTo>
                      <a:pt x="1728" y="2282"/>
                      <a:pt x="1867" y="2282"/>
                      <a:pt x="2005" y="2282"/>
                    </a:cubicBezTo>
                    <a:cubicBezTo>
                      <a:pt x="1555" y="1590"/>
                      <a:pt x="1141" y="726"/>
                      <a:pt x="6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8"/>
              <p:cNvSpPr/>
              <p:nvPr/>
            </p:nvSpPr>
            <p:spPr>
              <a:xfrm>
                <a:off x="6526241" y="2870881"/>
                <a:ext cx="28574" cy="5713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181" extrusionOk="0">
                    <a:moveTo>
                      <a:pt x="726" y="1"/>
                    </a:moveTo>
                    <a:cubicBezTo>
                      <a:pt x="415" y="139"/>
                      <a:pt x="138" y="277"/>
                      <a:pt x="0" y="416"/>
                    </a:cubicBezTo>
                    <a:cubicBezTo>
                      <a:pt x="138" y="865"/>
                      <a:pt x="277" y="1141"/>
                      <a:pt x="415" y="1591"/>
                    </a:cubicBezTo>
                    <a:cubicBezTo>
                      <a:pt x="588" y="2144"/>
                      <a:pt x="864" y="2593"/>
                      <a:pt x="1141" y="3181"/>
                    </a:cubicBezTo>
                    <a:cubicBezTo>
                      <a:pt x="1279" y="3008"/>
                      <a:pt x="1452" y="2870"/>
                      <a:pt x="1590" y="2731"/>
                    </a:cubicBezTo>
                    <a:cubicBezTo>
                      <a:pt x="1141" y="1867"/>
                      <a:pt x="864" y="1003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8"/>
              <p:cNvSpPr/>
              <p:nvPr/>
            </p:nvSpPr>
            <p:spPr>
              <a:xfrm>
                <a:off x="6546715" y="2860338"/>
                <a:ext cx="28574" cy="54634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042" extrusionOk="0">
                    <a:moveTo>
                      <a:pt x="727" y="0"/>
                    </a:moveTo>
                    <a:cubicBezTo>
                      <a:pt x="450" y="138"/>
                      <a:pt x="312" y="311"/>
                      <a:pt x="1" y="311"/>
                    </a:cubicBezTo>
                    <a:cubicBezTo>
                      <a:pt x="312" y="1175"/>
                      <a:pt x="450" y="1867"/>
                      <a:pt x="727" y="2593"/>
                    </a:cubicBezTo>
                    <a:cubicBezTo>
                      <a:pt x="865" y="2731"/>
                      <a:pt x="865" y="2904"/>
                      <a:pt x="1003" y="3042"/>
                    </a:cubicBezTo>
                    <a:cubicBezTo>
                      <a:pt x="1176" y="2904"/>
                      <a:pt x="1453" y="2731"/>
                      <a:pt x="1591" y="2593"/>
                    </a:cubicBezTo>
                    <a:cubicBezTo>
                      <a:pt x="1453" y="2178"/>
                      <a:pt x="1176" y="1728"/>
                      <a:pt x="1003" y="1175"/>
                    </a:cubicBezTo>
                    <a:cubicBezTo>
                      <a:pt x="865" y="864"/>
                      <a:pt x="865" y="450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6847186" y="2839846"/>
                <a:ext cx="90033" cy="1005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5601" extrusionOk="0">
                    <a:moveTo>
                      <a:pt x="1211" y="415"/>
                    </a:moveTo>
                    <a:cubicBezTo>
                      <a:pt x="1524" y="543"/>
                      <a:pt x="1824" y="672"/>
                      <a:pt x="2111" y="800"/>
                    </a:cubicBezTo>
                    <a:lnTo>
                      <a:pt x="2111" y="800"/>
                    </a:lnTo>
                    <a:cubicBezTo>
                      <a:pt x="1846" y="671"/>
                      <a:pt x="1568" y="545"/>
                      <a:pt x="1279" y="415"/>
                    </a:cubicBezTo>
                    <a:close/>
                    <a:moveTo>
                      <a:pt x="2111" y="800"/>
                    </a:moveTo>
                    <a:lnTo>
                      <a:pt x="2111" y="800"/>
                    </a:lnTo>
                    <a:cubicBezTo>
                      <a:pt x="2768" y="1118"/>
                      <a:pt x="3355" y="1449"/>
                      <a:pt x="3872" y="1867"/>
                    </a:cubicBezTo>
                    <a:cubicBezTo>
                      <a:pt x="4321" y="2144"/>
                      <a:pt x="4597" y="2455"/>
                      <a:pt x="5012" y="2731"/>
                    </a:cubicBezTo>
                    <a:cubicBezTo>
                      <a:pt x="4874" y="2593"/>
                      <a:pt x="4736" y="2455"/>
                      <a:pt x="4597" y="2316"/>
                    </a:cubicBezTo>
                    <a:cubicBezTo>
                      <a:pt x="4148" y="2005"/>
                      <a:pt x="3733" y="1729"/>
                      <a:pt x="3146" y="1279"/>
                    </a:cubicBezTo>
                    <a:cubicBezTo>
                      <a:pt x="2821" y="1123"/>
                      <a:pt x="2476" y="962"/>
                      <a:pt x="2111" y="800"/>
                    </a:cubicBezTo>
                    <a:close/>
                    <a:moveTo>
                      <a:pt x="0" y="1"/>
                    </a:moveTo>
                    <a:lnTo>
                      <a:pt x="0" y="277"/>
                    </a:lnTo>
                    <a:cubicBezTo>
                      <a:pt x="553" y="1279"/>
                      <a:pt x="1279" y="2316"/>
                      <a:pt x="1867" y="3457"/>
                    </a:cubicBezTo>
                    <a:lnTo>
                      <a:pt x="1867" y="3734"/>
                    </a:lnTo>
                    <a:lnTo>
                      <a:pt x="1729" y="3872"/>
                    </a:lnTo>
                    <a:cubicBezTo>
                      <a:pt x="1867" y="3872"/>
                      <a:pt x="1867" y="4045"/>
                      <a:pt x="2005" y="4045"/>
                    </a:cubicBezTo>
                    <a:cubicBezTo>
                      <a:pt x="2143" y="4321"/>
                      <a:pt x="2282" y="4598"/>
                      <a:pt x="2420" y="4736"/>
                    </a:cubicBezTo>
                    <a:cubicBezTo>
                      <a:pt x="2593" y="4909"/>
                      <a:pt x="2593" y="4909"/>
                      <a:pt x="2593" y="5047"/>
                    </a:cubicBezTo>
                    <a:lnTo>
                      <a:pt x="2593" y="5185"/>
                    </a:lnTo>
                    <a:cubicBezTo>
                      <a:pt x="2731" y="5185"/>
                      <a:pt x="2731" y="5185"/>
                      <a:pt x="2731" y="5324"/>
                    </a:cubicBezTo>
                    <a:lnTo>
                      <a:pt x="2731" y="5600"/>
                    </a:lnTo>
                    <a:cubicBezTo>
                      <a:pt x="2869" y="5462"/>
                      <a:pt x="3007" y="5462"/>
                      <a:pt x="3146" y="5324"/>
                    </a:cubicBezTo>
                    <a:cubicBezTo>
                      <a:pt x="2282" y="4183"/>
                      <a:pt x="1729" y="2869"/>
                      <a:pt x="1141" y="1591"/>
                    </a:cubicBezTo>
                    <a:cubicBezTo>
                      <a:pt x="1003" y="1591"/>
                      <a:pt x="1003" y="1452"/>
                      <a:pt x="1003" y="1452"/>
                    </a:cubicBezTo>
                    <a:lnTo>
                      <a:pt x="1003" y="1279"/>
                    </a:lnTo>
                    <a:cubicBezTo>
                      <a:pt x="692" y="1279"/>
                      <a:pt x="553" y="1003"/>
                      <a:pt x="692" y="726"/>
                    </a:cubicBezTo>
                    <a:cubicBezTo>
                      <a:pt x="692" y="588"/>
                      <a:pt x="864" y="415"/>
                      <a:pt x="1141" y="415"/>
                    </a:cubicBezTo>
                    <a:lnTo>
                      <a:pt x="1211" y="415"/>
                    </a:lnTo>
                    <a:cubicBezTo>
                      <a:pt x="868" y="275"/>
                      <a:pt x="511" y="136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6916709" y="2893852"/>
                <a:ext cx="20510" cy="2857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91" extrusionOk="0">
                    <a:moveTo>
                      <a:pt x="139" y="1"/>
                    </a:moveTo>
                    <a:lnTo>
                      <a:pt x="139" y="173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277" y="588"/>
                      <a:pt x="588" y="1038"/>
                      <a:pt x="865" y="1591"/>
                    </a:cubicBezTo>
                    <a:cubicBezTo>
                      <a:pt x="1003" y="1591"/>
                      <a:pt x="1003" y="1452"/>
                      <a:pt x="1141" y="1452"/>
                    </a:cubicBezTo>
                    <a:cubicBezTo>
                      <a:pt x="1141" y="1314"/>
                      <a:pt x="1003" y="1176"/>
                      <a:pt x="1003" y="1038"/>
                    </a:cubicBezTo>
                    <a:cubicBezTo>
                      <a:pt x="726" y="727"/>
                      <a:pt x="450" y="450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6880699" y="2870881"/>
                <a:ext cx="41003" cy="5960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3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54" y="1141"/>
                      <a:pt x="1141" y="2317"/>
                      <a:pt x="1867" y="3319"/>
                    </a:cubicBezTo>
                    <a:cubicBezTo>
                      <a:pt x="2006" y="3319"/>
                      <a:pt x="2144" y="3181"/>
                      <a:pt x="2282" y="3181"/>
                    </a:cubicBezTo>
                    <a:cubicBezTo>
                      <a:pt x="2144" y="2731"/>
                      <a:pt x="1867" y="2317"/>
                      <a:pt x="1591" y="1867"/>
                    </a:cubicBezTo>
                    <a:cubicBezTo>
                      <a:pt x="1418" y="1452"/>
                      <a:pt x="1141" y="1003"/>
                      <a:pt x="1003" y="588"/>
                    </a:cubicBezTo>
                    <a:cubicBezTo>
                      <a:pt x="727" y="416"/>
                      <a:pt x="277" y="13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6823586" y="2847299"/>
                <a:ext cx="41613" cy="52156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904" extrusionOk="0">
                    <a:moveTo>
                      <a:pt x="1" y="0"/>
                    </a:moveTo>
                    <a:cubicBezTo>
                      <a:pt x="450" y="726"/>
                      <a:pt x="865" y="1452"/>
                      <a:pt x="1314" y="2316"/>
                    </a:cubicBezTo>
                    <a:cubicBezTo>
                      <a:pt x="1591" y="2454"/>
                      <a:pt x="1867" y="2454"/>
                      <a:pt x="2006" y="2765"/>
                    </a:cubicBezTo>
                    <a:cubicBezTo>
                      <a:pt x="2119" y="2765"/>
                      <a:pt x="2217" y="2765"/>
                      <a:pt x="2272" y="2804"/>
                    </a:cubicBezTo>
                    <a:lnTo>
                      <a:pt x="2272" y="2804"/>
                    </a:lnTo>
                    <a:cubicBezTo>
                      <a:pt x="1831" y="1844"/>
                      <a:pt x="1295" y="1009"/>
                      <a:pt x="727" y="173"/>
                    </a:cubicBezTo>
                    <a:cubicBezTo>
                      <a:pt x="588" y="0"/>
                      <a:pt x="450" y="0"/>
                      <a:pt x="277" y="0"/>
                    </a:cubicBezTo>
                    <a:close/>
                    <a:moveTo>
                      <a:pt x="2272" y="2804"/>
                    </a:moveTo>
                    <a:cubicBezTo>
                      <a:pt x="2287" y="2837"/>
                      <a:pt x="2302" y="2870"/>
                      <a:pt x="2317" y="2904"/>
                    </a:cubicBezTo>
                    <a:cubicBezTo>
                      <a:pt x="2317" y="2856"/>
                      <a:pt x="2300" y="2825"/>
                      <a:pt x="2272" y="28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6590789" y="2847299"/>
                <a:ext cx="36028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317" extrusionOk="0">
                    <a:moveTo>
                      <a:pt x="727" y="0"/>
                    </a:moveTo>
                    <a:cubicBezTo>
                      <a:pt x="450" y="0"/>
                      <a:pt x="277" y="173"/>
                      <a:pt x="1" y="173"/>
                    </a:cubicBezTo>
                    <a:cubicBezTo>
                      <a:pt x="450" y="864"/>
                      <a:pt x="865" y="1590"/>
                      <a:pt x="1142" y="2316"/>
                    </a:cubicBezTo>
                    <a:cubicBezTo>
                      <a:pt x="1453" y="2316"/>
                      <a:pt x="1729" y="2178"/>
                      <a:pt x="2006" y="2040"/>
                    </a:cubicBezTo>
                    <a:cubicBezTo>
                      <a:pt x="1591" y="1452"/>
                      <a:pt x="1142" y="726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6968236" y="3010556"/>
                <a:ext cx="142800" cy="103701"/>
              </a:xfrm>
              <a:custGeom>
                <a:avLst/>
                <a:gdLst/>
                <a:ahLst/>
                <a:cxnLst/>
                <a:rect l="l" t="t" r="r" b="b"/>
                <a:pathLst>
                  <a:path w="7951" h="5774" extrusionOk="0">
                    <a:moveTo>
                      <a:pt x="726" y="1"/>
                    </a:moveTo>
                    <a:cubicBezTo>
                      <a:pt x="588" y="1"/>
                      <a:pt x="450" y="1"/>
                      <a:pt x="450" y="139"/>
                    </a:cubicBezTo>
                    <a:cubicBezTo>
                      <a:pt x="312" y="277"/>
                      <a:pt x="173" y="277"/>
                      <a:pt x="1" y="416"/>
                    </a:cubicBezTo>
                    <a:cubicBezTo>
                      <a:pt x="450" y="865"/>
                      <a:pt x="865" y="1280"/>
                      <a:pt x="1452" y="1729"/>
                    </a:cubicBezTo>
                    <a:cubicBezTo>
                      <a:pt x="2455" y="2455"/>
                      <a:pt x="3768" y="3181"/>
                      <a:pt x="4909" y="3872"/>
                    </a:cubicBezTo>
                    <a:cubicBezTo>
                      <a:pt x="5911" y="4460"/>
                      <a:pt x="6914" y="5047"/>
                      <a:pt x="7950" y="5773"/>
                    </a:cubicBezTo>
                    <a:cubicBezTo>
                      <a:pt x="7950" y="5462"/>
                      <a:pt x="7950" y="5186"/>
                      <a:pt x="7778" y="4909"/>
                    </a:cubicBezTo>
                    <a:cubicBezTo>
                      <a:pt x="7639" y="4598"/>
                      <a:pt x="7501" y="4460"/>
                      <a:pt x="7225" y="4322"/>
                    </a:cubicBezTo>
                    <a:cubicBezTo>
                      <a:pt x="6222" y="3596"/>
                      <a:pt x="5047" y="2870"/>
                      <a:pt x="4045" y="2144"/>
                    </a:cubicBezTo>
                    <a:cubicBezTo>
                      <a:pt x="2904" y="1453"/>
                      <a:pt x="1729" y="865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73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8"/>
              <p:cNvSpPr/>
              <p:nvPr/>
            </p:nvSpPr>
            <p:spPr>
              <a:xfrm>
                <a:off x="6989339" y="3002492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8"/>
              <p:cNvSpPr/>
              <p:nvPr/>
            </p:nvSpPr>
            <p:spPr>
              <a:xfrm>
                <a:off x="7017896" y="2995038"/>
                <a:ext cx="74516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732" extrusionOk="0">
                    <a:moveTo>
                      <a:pt x="1" y="1"/>
                    </a:moveTo>
                    <a:cubicBezTo>
                      <a:pt x="1418" y="727"/>
                      <a:pt x="2870" y="1729"/>
                      <a:pt x="4149" y="2731"/>
                    </a:cubicBezTo>
                    <a:cubicBezTo>
                      <a:pt x="3872" y="2317"/>
                      <a:pt x="3734" y="2006"/>
                      <a:pt x="3457" y="1729"/>
                    </a:cubicBezTo>
                    <a:cubicBezTo>
                      <a:pt x="3146" y="1280"/>
                      <a:pt x="2870" y="1003"/>
                      <a:pt x="2593" y="727"/>
                    </a:cubicBezTo>
                    <a:cubicBezTo>
                      <a:pt x="2282" y="416"/>
                      <a:pt x="2006" y="277"/>
                      <a:pt x="1556" y="139"/>
                    </a:cubicBezTo>
                    <a:cubicBezTo>
                      <a:pt x="1418" y="139"/>
                      <a:pt x="1141" y="1"/>
                      <a:pt x="8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8"/>
              <p:cNvSpPr/>
              <p:nvPr/>
            </p:nvSpPr>
            <p:spPr>
              <a:xfrm>
                <a:off x="6994314" y="3305441"/>
                <a:ext cx="72648" cy="67063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3734" extrusionOk="0">
                    <a:moveTo>
                      <a:pt x="1003" y="0"/>
                    </a:moveTo>
                    <a:cubicBezTo>
                      <a:pt x="864" y="0"/>
                      <a:pt x="864" y="139"/>
                      <a:pt x="726" y="139"/>
                    </a:cubicBezTo>
                    <a:cubicBezTo>
                      <a:pt x="588" y="139"/>
                      <a:pt x="450" y="277"/>
                      <a:pt x="277" y="277"/>
                    </a:cubicBezTo>
                    <a:lnTo>
                      <a:pt x="0" y="277"/>
                    </a:lnTo>
                    <a:cubicBezTo>
                      <a:pt x="1003" y="1452"/>
                      <a:pt x="2005" y="2731"/>
                      <a:pt x="3319" y="3733"/>
                    </a:cubicBezTo>
                    <a:lnTo>
                      <a:pt x="3595" y="3457"/>
                    </a:lnTo>
                    <a:cubicBezTo>
                      <a:pt x="3733" y="3457"/>
                      <a:pt x="3906" y="3319"/>
                      <a:pt x="4044" y="3180"/>
                    </a:cubicBezTo>
                    <a:cubicBezTo>
                      <a:pt x="3457" y="2593"/>
                      <a:pt x="2869" y="2005"/>
                      <a:pt x="2454" y="1590"/>
                    </a:cubicBezTo>
                    <a:cubicBezTo>
                      <a:pt x="1867" y="1003"/>
                      <a:pt x="1452" y="588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8"/>
              <p:cNvSpPr/>
              <p:nvPr/>
            </p:nvSpPr>
            <p:spPr>
              <a:xfrm>
                <a:off x="7058880" y="3137210"/>
                <a:ext cx="54634" cy="70152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3906" extrusionOk="0">
                    <a:moveTo>
                      <a:pt x="0" y="0"/>
                    </a:moveTo>
                    <a:lnTo>
                      <a:pt x="0" y="1141"/>
                    </a:lnTo>
                    <a:cubicBezTo>
                      <a:pt x="1002" y="2178"/>
                      <a:pt x="2039" y="3042"/>
                      <a:pt x="2903" y="3906"/>
                    </a:cubicBezTo>
                    <a:cubicBezTo>
                      <a:pt x="2903" y="3457"/>
                      <a:pt x="3042" y="2869"/>
                      <a:pt x="3042" y="2454"/>
                    </a:cubicBezTo>
                    <a:lnTo>
                      <a:pt x="2903" y="2454"/>
                    </a:lnTo>
                    <a:cubicBezTo>
                      <a:pt x="2039" y="1590"/>
                      <a:pt x="1002" y="864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8"/>
              <p:cNvSpPr/>
              <p:nvPr/>
            </p:nvSpPr>
            <p:spPr>
              <a:xfrm>
                <a:off x="6989339" y="2997535"/>
                <a:ext cx="116111" cy="8258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4598" extrusionOk="0">
                    <a:moveTo>
                      <a:pt x="865" y="0"/>
                    </a:moveTo>
                    <a:cubicBezTo>
                      <a:pt x="727" y="0"/>
                      <a:pt x="554" y="0"/>
                      <a:pt x="554" y="138"/>
                    </a:cubicBezTo>
                    <a:cubicBezTo>
                      <a:pt x="277" y="138"/>
                      <a:pt x="139" y="277"/>
                      <a:pt x="1" y="277"/>
                    </a:cubicBezTo>
                    <a:lnTo>
                      <a:pt x="1" y="449"/>
                    </a:lnTo>
                    <a:cubicBezTo>
                      <a:pt x="1141" y="1313"/>
                      <a:pt x="2455" y="2005"/>
                      <a:pt x="3596" y="2731"/>
                    </a:cubicBezTo>
                    <a:cubicBezTo>
                      <a:pt x="4598" y="3318"/>
                      <a:pt x="5600" y="3906"/>
                      <a:pt x="6464" y="4597"/>
                    </a:cubicBezTo>
                    <a:cubicBezTo>
                      <a:pt x="6464" y="4321"/>
                      <a:pt x="6326" y="3906"/>
                      <a:pt x="6188" y="3595"/>
                    </a:cubicBezTo>
                    <a:lnTo>
                      <a:pt x="6050" y="3595"/>
                    </a:lnTo>
                    <a:cubicBezTo>
                      <a:pt x="4460" y="2316"/>
                      <a:pt x="2731" y="1002"/>
                      <a:pt x="865" y="138"/>
                    </a:cubicBez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8"/>
              <p:cNvSpPr/>
              <p:nvPr/>
            </p:nvSpPr>
            <p:spPr>
              <a:xfrm>
                <a:off x="6945265" y="3305441"/>
                <a:ext cx="67063" cy="7760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4321" extrusionOk="0">
                    <a:moveTo>
                      <a:pt x="1" y="0"/>
                    </a:moveTo>
                    <a:lnTo>
                      <a:pt x="1" y="415"/>
                    </a:lnTo>
                    <a:lnTo>
                      <a:pt x="1" y="864"/>
                    </a:lnTo>
                    <a:cubicBezTo>
                      <a:pt x="139" y="1003"/>
                      <a:pt x="139" y="1141"/>
                      <a:pt x="277" y="1279"/>
                    </a:cubicBezTo>
                    <a:cubicBezTo>
                      <a:pt x="588" y="1279"/>
                      <a:pt x="865" y="1452"/>
                      <a:pt x="1141" y="1590"/>
                    </a:cubicBezTo>
                    <a:cubicBezTo>
                      <a:pt x="1212" y="1634"/>
                      <a:pt x="1282" y="1682"/>
                      <a:pt x="1349" y="1733"/>
                    </a:cubicBezTo>
                    <a:lnTo>
                      <a:pt x="1349" y="1733"/>
                    </a:lnTo>
                    <a:cubicBezTo>
                      <a:pt x="916" y="1177"/>
                      <a:pt x="384" y="544"/>
                      <a:pt x="1" y="0"/>
                    </a:cubicBezTo>
                    <a:close/>
                    <a:moveTo>
                      <a:pt x="1349" y="1733"/>
                    </a:moveTo>
                    <a:cubicBezTo>
                      <a:pt x="1384" y="1778"/>
                      <a:pt x="1419" y="1823"/>
                      <a:pt x="1452" y="1867"/>
                    </a:cubicBezTo>
                    <a:cubicBezTo>
                      <a:pt x="1593" y="2043"/>
                      <a:pt x="1742" y="2214"/>
                      <a:pt x="1894" y="2381"/>
                    </a:cubicBezTo>
                    <a:lnTo>
                      <a:pt x="1894" y="2381"/>
                    </a:lnTo>
                    <a:cubicBezTo>
                      <a:pt x="1776" y="2127"/>
                      <a:pt x="1576" y="1907"/>
                      <a:pt x="1349" y="1733"/>
                    </a:cubicBezTo>
                    <a:close/>
                    <a:moveTo>
                      <a:pt x="1894" y="2381"/>
                    </a:moveTo>
                    <a:cubicBezTo>
                      <a:pt x="1964" y="2532"/>
                      <a:pt x="2005" y="2695"/>
                      <a:pt x="2005" y="2869"/>
                    </a:cubicBezTo>
                    <a:lnTo>
                      <a:pt x="2005" y="3595"/>
                    </a:lnTo>
                    <a:cubicBezTo>
                      <a:pt x="2144" y="3733"/>
                      <a:pt x="2144" y="3733"/>
                      <a:pt x="2316" y="3872"/>
                    </a:cubicBezTo>
                    <a:lnTo>
                      <a:pt x="2455" y="4044"/>
                    </a:lnTo>
                    <a:lnTo>
                      <a:pt x="2455" y="4183"/>
                    </a:lnTo>
                    <a:lnTo>
                      <a:pt x="2870" y="4183"/>
                    </a:lnTo>
                    <a:cubicBezTo>
                      <a:pt x="3181" y="4321"/>
                      <a:pt x="3457" y="4321"/>
                      <a:pt x="3595" y="4321"/>
                    </a:cubicBezTo>
                    <a:lnTo>
                      <a:pt x="3734" y="4321"/>
                    </a:lnTo>
                    <a:cubicBezTo>
                      <a:pt x="3156" y="3633"/>
                      <a:pt x="2490" y="3033"/>
                      <a:pt x="1894" y="23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8"/>
              <p:cNvSpPr/>
              <p:nvPr/>
            </p:nvSpPr>
            <p:spPr>
              <a:xfrm>
                <a:off x="6950240" y="3328412"/>
                <a:ext cx="31053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2317" extrusionOk="0">
                    <a:moveTo>
                      <a:pt x="0" y="0"/>
                    </a:moveTo>
                    <a:cubicBezTo>
                      <a:pt x="311" y="588"/>
                      <a:pt x="588" y="1037"/>
                      <a:pt x="1003" y="1590"/>
                    </a:cubicBezTo>
                    <a:cubicBezTo>
                      <a:pt x="1314" y="1901"/>
                      <a:pt x="1590" y="2178"/>
                      <a:pt x="1728" y="2316"/>
                    </a:cubicBezTo>
                    <a:lnTo>
                      <a:pt x="1728" y="1590"/>
                    </a:lnTo>
                    <a:cubicBezTo>
                      <a:pt x="1728" y="1037"/>
                      <a:pt x="1314" y="588"/>
                      <a:pt x="864" y="311"/>
                    </a:cubicBezTo>
                    <a:cubicBezTo>
                      <a:pt x="588" y="173"/>
                      <a:pt x="31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8"/>
              <p:cNvSpPr/>
              <p:nvPr/>
            </p:nvSpPr>
            <p:spPr>
              <a:xfrm>
                <a:off x="6947744" y="3274406"/>
                <a:ext cx="93141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5911" extrusionOk="0">
                    <a:moveTo>
                      <a:pt x="1" y="0"/>
                    </a:moveTo>
                    <a:lnTo>
                      <a:pt x="1" y="864"/>
                    </a:lnTo>
                    <a:cubicBezTo>
                      <a:pt x="277" y="1141"/>
                      <a:pt x="450" y="1590"/>
                      <a:pt x="727" y="2005"/>
                    </a:cubicBezTo>
                    <a:cubicBezTo>
                      <a:pt x="1867" y="3318"/>
                      <a:pt x="3043" y="4459"/>
                      <a:pt x="4183" y="5600"/>
                    </a:cubicBezTo>
                    <a:cubicBezTo>
                      <a:pt x="4183" y="5772"/>
                      <a:pt x="4322" y="5911"/>
                      <a:pt x="4183" y="5911"/>
                    </a:cubicBezTo>
                    <a:lnTo>
                      <a:pt x="4322" y="5911"/>
                    </a:lnTo>
                    <a:cubicBezTo>
                      <a:pt x="4598" y="5911"/>
                      <a:pt x="4909" y="5772"/>
                      <a:pt x="5186" y="5772"/>
                    </a:cubicBezTo>
                    <a:cubicBezTo>
                      <a:pt x="3907" y="4459"/>
                      <a:pt x="2732" y="2869"/>
                      <a:pt x="1453" y="1590"/>
                    </a:cubicBezTo>
                    <a:lnTo>
                      <a:pt x="1003" y="1141"/>
                    </a:lnTo>
                    <a:cubicBezTo>
                      <a:pt x="588" y="864"/>
                      <a:pt x="277" y="41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8"/>
              <p:cNvSpPr/>
              <p:nvPr/>
            </p:nvSpPr>
            <p:spPr>
              <a:xfrm>
                <a:off x="7051427" y="3196801"/>
                <a:ext cx="56502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4045" extrusionOk="0">
                    <a:moveTo>
                      <a:pt x="139" y="0"/>
                    </a:moveTo>
                    <a:cubicBezTo>
                      <a:pt x="139" y="277"/>
                      <a:pt x="0" y="588"/>
                      <a:pt x="0" y="865"/>
                    </a:cubicBezTo>
                    <a:cubicBezTo>
                      <a:pt x="415" y="1590"/>
                      <a:pt x="1003" y="2143"/>
                      <a:pt x="1590" y="2731"/>
                    </a:cubicBezTo>
                    <a:cubicBezTo>
                      <a:pt x="2005" y="3180"/>
                      <a:pt x="2454" y="3595"/>
                      <a:pt x="3007" y="4044"/>
                    </a:cubicBezTo>
                    <a:cubicBezTo>
                      <a:pt x="3007" y="3733"/>
                      <a:pt x="3007" y="3457"/>
                      <a:pt x="3146" y="3008"/>
                    </a:cubicBezTo>
                    <a:lnTo>
                      <a:pt x="3146" y="2869"/>
                    </a:lnTo>
                    <a:cubicBezTo>
                      <a:pt x="3146" y="2731"/>
                      <a:pt x="3146" y="2731"/>
                      <a:pt x="3007" y="2731"/>
                    </a:cubicBezTo>
                    <a:cubicBezTo>
                      <a:pt x="2143" y="1729"/>
                      <a:pt x="1141" y="1003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8"/>
              <p:cNvSpPr/>
              <p:nvPr/>
            </p:nvSpPr>
            <p:spPr>
              <a:xfrm>
                <a:off x="6958304" y="3026091"/>
                <a:ext cx="152732" cy="113615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6326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590"/>
                      <a:pt x="1279" y="1867"/>
                    </a:cubicBezTo>
                    <a:cubicBezTo>
                      <a:pt x="1590" y="2143"/>
                      <a:pt x="2005" y="2454"/>
                      <a:pt x="2282" y="2731"/>
                    </a:cubicBezTo>
                    <a:cubicBezTo>
                      <a:pt x="2455" y="2731"/>
                      <a:pt x="2455" y="2731"/>
                      <a:pt x="2455" y="2869"/>
                    </a:cubicBezTo>
                    <a:cubicBezTo>
                      <a:pt x="2593" y="2731"/>
                      <a:pt x="2731" y="2731"/>
                      <a:pt x="3008" y="2731"/>
                    </a:cubicBezTo>
                    <a:lnTo>
                      <a:pt x="3146" y="2731"/>
                    </a:lnTo>
                    <a:cubicBezTo>
                      <a:pt x="3457" y="2731"/>
                      <a:pt x="3734" y="2869"/>
                      <a:pt x="4010" y="3007"/>
                    </a:cubicBezTo>
                    <a:cubicBezTo>
                      <a:pt x="4321" y="3180"/>
                      <a:pt x="4459" y="3318"/>
                      <a:pt x="4598" y="3457"/>
                    </a:cubicBezTo>
                    <a:cubicBezTo>
                      <a:pt x="4736" y="3457"/>
                      <a:pt x="4874" y="3595"/>
                      <a:pt x="5047" y="3733"/>
                    </a:cubicBezTo>
                    <a:lnTo>
                      <a:pt x="5047" y="3871"/>
                    </a:lnTo>
                    <a:cubicBezTo>
                      <a:pt x="5185" y="4044"/>
                      <a:pt x="5462" y="4182"/>
                      <a:pt x="5600" y="4459"/>
                    </a:cubicBezTo>
                    <a:cubicBezTo>
                      <a:pt x="6188" y="4908"/>
                      <a:pt x="6775" y="5185"/>
                      <a:pt x="7328" y="5461"/>
                    </a:cubicBezTo>
                    <a:cubicBezTo>
                      <a:pt x="7778" y="5772"/>
                      <a:pt x="8192" y="6049"/>
                      <a:pt x="8503" y="6325"/>
                    </a:cubicBezTo>
                    <a:lnTo>
                      <a:pt x="8503" y="5772"/>
                    </a:lnTo>
                    <a:lnTo>
                      <a:pt x="8503" y="5600"/>
                    </a:lnTo>
                    <a:cubicBezTo>
                      <a:pt x="8331" y="5461"/>
                      <a:pt x="8192" y="5461"/>
                      <a:pt x="8054" y="5323"/>
                    </a:cubicBezTo>
                    <a:cubicBezTo>
                      <a:pt x="5600" y="3457"/>
                      <a:pt x="2282" y="2316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8"/>
              <p:cNvSpPr/>
              <p:nvPr/>
            </p:nvSpPr>
            <p:spPr>
              <a:xfrm>
                <a:off x="7020374" y="3281841"/>
                <a:ext cx="6458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4045" extrusionOk="0">
                    <a:moveTo>
                      <a:pt x="727" y="1"/>
                    </a:moveTo>
                    <a:cubicBezTo>
                      <a:pt x="727" y="174"/>
                      <a:pt x="554" y="312"/>
                      <a:pt x="554" y="450"/>
                    </a:cubicBezTo>
                    <a:cubicBezTo>
                      <a:pt x="416" y="588"/>
                      <a:pt x="278" y="865"/>
                      <a:pt x="1" y="1038"/>
                    </a:cubicBezTo>
                    <a:lnTo>
                      <a:pt x="139" y="1038"/>
                    </a:lnTo>
                    <a:cubicBezTo>
                      <a:pt x="554" y="1729"/>
                      <a:pt x="1142" y="2178"/>
                      <a:pt x="1729" y="2766"/>
                    </a:cubicBezTo>
                    <a:cubicBezTo>
                      <a:pt x="1868" y="3043"/>
                      <a:pt x="2144" y="3181"/>
                      <a:pt x="2455" y="3457"/>
                    </a:cubicBezTo>
                    <a:cubicBezTo>
                      <a:pt x="2593" y="3630"/>
                      <a:pt x="2732" y="3907"/>
                      <a:pt x="2870" y="4045"/>
                    </a:cubicBezTo>
                    <a:cubicBezTo>
                      <a:pt x="3146" y="3768"/>
                      <a:pt x="3319" y="3319"/>
                      <a:pt x="3596" y="3043"/>
                    </a:cubicBezTo>
                    <a:cubicBezTo>
                      <a:pt x="2593" y="2040"/>
                      <a:pt x="1729" y="865"/>
                      <a:pt x="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8"/>
              <p:cNvSpPr/>
              <p:nvPr/>
            </p:nvSpPr>
            <p:spPr>
              <a:xfrm>
                <a:off x="7038388" y="3256392"/>
                <a:ext cx="57131" cy="69541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3872" extrusionOk="0">
                    <a:moveTo>
                      <a:pt x="277" y="1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003" y="1729"/>
                      <a:pt x="1867" y="2870"/>
                      <a:pt x="2869" y="3872"/>
                    </a:cubicBezTo>
                    <a:cubicBezTo>
                      <a:pt x="2869" y="3595"/>
                      <a:pt x="3008" y="3319"/>
                      <a:pt x="3180" y="3008"/>
                    </a:cubicBezTo>
                    <a:lnTo>
                      <a:pt x="3008" y="3008"/>
                    </a:lnTo>
                    <a:cubicBezTo>
                      <a:pt x="2143" y="2005"/>
                      <a:pt x="1141" y="1003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8"/>
              <p:cNvSpPr/>
              <p:nvPr/>
            </p:nvSpPr>
            <p:spPr>
              <a:xfrm>
                <a:off x="7056384" y="3173201"/>
                <a:ext cx="54652" cy="62106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3458" extrusionOk="0">
                    <a:moveTo>
                      <a:pt x="139" y="1"/>
                    </a:moveTo>
                    <a:cubicBezTo>
                      <a:pt x="1" y="174"/>
                      <a:pt x="1" y="450"/>
                      <a:pt x="1" y="589"/>
                    </a:cubicBezTo>
                    <a:cubicBezTo>
                      <a:pt x="865" y="1591"/>
                      <a:pt x="2006" y="2455"/>
                      <a:pt x="3042" y="3457"/>
                    </a:cubicBezTo>
                    <a:lnTo>
                      <a:pt x="3042" y="2593"/>
                    </a:lnTo>
                    <a:cubicBezTo>
                      <a:pt x="2006" y="1729"/>
                      <a:pt x="1003" y="865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8"/>
              <p:cNvSpPr/>
              <p:nvPr/>
            </p:nvSpPr>
            <p:spPr>
              <a:xfrm>
                <a:off x="6942787" y="3338954"/>
                <a:ext cx="25467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868" extrusionOk="0">
                    <a:moveTo>
                      <a:pt x="139" y="1"/>
                    </a:moveTo>
                    <a:cubicBezTo>
                      <a:pt x="139" y="139"/>
                      <a:pt x="0" y="139"/>
                      <a:pt x="0" y="277"/>
                    </a:cubicBezTo>
                    <a:lnTo>
                      <a:pt x="0" y="450"/>
                    </a:lnTo>
                    <a:lnTo>
                      <a:pt x="139" y="450"/>
                    </a:lnTo>
                    <a:cubicBezTo>
                      <a:pt x="139" y="727"/>
                      <a:pt x="277" y="865"/>
                      <a:pt x="415" y="1003"/>
                    </a:cubicBezTo>
                    <a:cubicBezTo>
                      <a:pt x="553" y="1314"/>
                      <a:pt x="726" y="1453"/>
                      <a:pt x="1003" y="1591"/>
                    </a:cubicBezTo>
                    <a:cubicBezTo>
                      <a:pt x="1141" y="1729"/>
                      <a:pt x="1279" y="1729"/>
                      <a:pt x="1418" y="1867"/>
                    </a:cubicBezTo>
                    <a:cubicBezTo>
                      <a:pt x="1141" y="1591"/>
                      <a:pt x="864" y="1141"/>
                      <a:pt x="553" y="865"/>
                    </a:cubicBezTo>
                    <a:cubicBezTo>
                      <a:pt x="415" y="588"/>
                      <a:pt x="277" y="277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8"/>
              <p:cNvSpPr/>
              <p:nvPr/>
            </p:nvSpPr>
            <p:spPr>
              <a:xfrm>
                <a:off x="7056384" y="3116717"/>
                <a:ext cx="57131" cy="51545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2870" extrusionOk="0">
                    <a:moveTo>
                      <a:pt x="1" y="1"/>
                    </a:moveTo>
                    <a:lnTo>
                      <a:pt x="1" y="139"/>
                    </a:lnTo>
                    <a:cubicBezTo>
                      <a:pt x="1003" y="1141"/>
                      <a:pt x="2178" y="1867"/>
                      <a:pt x="3181" y="2869"/>
                    </a:cubicBezTo>
                    <a:lnTo>
                      <a:pt x="3181" y="2005"/>
                    </a:lnTo>
                    <a:cubicBezTo>
                      <a:pt x="3042" y="2005"/>
                      <a:pt x="3042" y="2005"/>
                      <a:pt x="3042" y="1867"/>
                    </a:cubicBezTo>
                    <a:cubicBezTo>
                      <a:pt x="2178" y="1141"/>
                      <a:pt x="1003" y="726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8"/>
              <p:cNvSpPr/>
              <p:nvPr/>
            </p:nvSpPr>
            <p:spPr>
              <a:xfrm>
                <a:off x="6955826" y="3083186"/>
                <a:ext cx="18014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730" extrusionOk="0">
                    <a:moveTo>
                      <a:pt x="0" y="1"/>
                    </a:moveTo>
                    <a:lnTo>
                      <a:pt x="0" y="1729"/>
                    </a:lnTo>
                    <a:cubicBezTo>
                      <a:pt x="277" y="1280"/>
                      <a:pt x="553" y="1003"/>
                      <a:pt x="1003" y="554"/>
                    </a:cubicBezTo>
                    <a:cubicBezTo>
                      <a:pt x="692" y="416"/>
                      <a:pt x="415" y="139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8"/>
              <p:cNvSpPr/>
              <p:nvPr/>
            </p:nvSpPr>
            <p:spPr>
              <a:xfrm>
                <a:off x="6958304" y="305464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417"/>
                      <a:pt x="1279" y="1728"/>
                    </a:cubicBezTo>
                    <a:lnTo>
                      <a:pt x="1418" y="1728"/>
                    </a:lnTo>
                    <a:cubicBezTo>
                      <a:pt x="1590" y="1590"/>
                      <a:pt x="1729" y="1417"/>
                      <a:pt x="1867" y="1417"/>
                    </a:cubicBezTo>
                    <a:cubicBezTo>
                      <a:pt x="1141" y="1002"/>
                      <a:pt x="554" y="415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8"/>
              <p:cNvSpPr/>
              <p:nvPr/>
            </p:nvSpPr>
            <p:spPr>
              <a:xfrm>
                <a:off x="7045841" y="3225357"/>
                <a:ext cx="57131" cy="75127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4183" extrusionOk="0">
                    <a:moveTo>
                      <a:pt x="173" y="0"/>
                    </a:moveTo>
                    <a:lnTo>
                      <a:pt x="173" y="139"/>
                    </a:lnTo>
                    <a:lnTo>
                      <a:pt x="0" y="1003"/>
                    </a:lnTo>
                    <a:cubicBezTo>
                      <a:pt x="864" y="2005"/>
                      <a:pt x="1901" y="3146"/>
                      <a:pt x="2904" y="4183"/>
                    </a:cubicBezTo>
                    <a:cubicBezTo>
                      <a:pt x="3042" y="3872"/>
                      <a:pt x="3042" y="3457"/>
                      <a:pt x="3180" y="3146"/>
                    </a:cubicBezTo>
                    <a:cubicBezTo>
                      <a:pt x="2593" y="2593"/>
                      <a:pt x="1901" y="2005"/>
                      <a:pt x="1452" y="1418"/>
                    </a:cubicBezTo>
                    <a:cubicBezTo>
                      <a:pt x="1037" y="1003"/>
                      <a:pt x="588" y="553"/>
                      <a:pt x="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8"/>
              <p:cNvSpPr/>
              <p:nvPr/>
            </p:nvSpPr>
            <p:spPr>
              <a:xfrm>
                <a:off x="6945265" y="3178805"/>
                <a:ext cx="4993" cy="5650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146" extrusionOk="0">
                    <a:moveTo>
                      <a:pt x="277" y="1"/>
                    </a:moveTo>
                    <a:cubicBezTo>
                      <a:pt x="277" y="726"/>
                      <a:pt x="139" y="1417"/>
                      <a:pt x="139" y="2143"/>
                    </a:cubicBezTo>
                    <a:lnTo>
                      <a:pt x="139" y="2592"/>
                    </a:lnTo>
                    <a:lnTo>
                      <a:pt x="1" y="3007"/>
                    </a:lnTo>
                    <a:cubicBezTo>
                      <a:pt x="139" y="3007"/>
                      <a:pt x="139" y="3145"/>
                      <a:pt x="139" y="3145"/>
                    </a:cubicBezTo>
                    <a:cubicBezTo>
                      <a:pt x="277" y="2143"/>
                      <a:pt x="277" y="1141"/>
                      <a:pt x="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8"/>
              <p:cNvSpPr/>
              <p:nvPr/>
            </p:nvSpPr>
            <p:spPr>
              <a:xfrm>
                <a:off x="6942787" y="3300466"/>
                <a:ext cx="2496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42" extrusionOk="0">
                    <a:moveTo>
                      <a:pt x="0" y="1"/>
                    </a:moveTo>
                    <a:lnTo>
                      <a:pt x="0" y="865"/>
                    </a:lnTo>
                    <a:cubicBezTo>
                      <a:pt x="0" y="1003"/>
                      <a:pt x="139" y="1141"/>
                      <a:pt x="139" y="1141"/>
                    </a:cubicBezTo>
                    <a:lnTo>
                      <a:pt x="139" y="692"/>
                    </a:lnTo>
                    <a:lnTo>
                      <a:pt x="139" y="277"/>
                    </a:lnTo>
                    <a:cubicBezTo>
                      <a:pt x="139" y="139"/>
                      <a:pt x="139" y="13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8"/>
              <p:cNvSpPr/>
              <p:nvPr/>
            </p:nvSpPr>
            <p:spPr>
              <a:xfrm>
                <a:off x="6477192" y="3018009"/>
                <a:ext cx="465613" cy="338977"/>
              </a:xfrm>
              <a:custGeom>
                <a:avLst/>
                <a:gdLst/>
                <a:ahLst/>
                <a:cxnLst/>
                <a:rect l="l" t="t" r="r" b="b"/>
                <a:pathLst>
                  <a:path w="25925" h="18874" extrusionOk="0">
                    <a:moveTo>
                      <a:pt x="25924" y="1"/>
                    </a:moveTo>
                    <a:lnTo>
                      <a:pt x="25924" y="1"/>
                    </a:lnTo>
                    <a:cubicBezTo>
                      <a:pt x="25786" y="173"/>
                      <a:pt x="25475" y="450"/>
                      <a:pt x="25198" y="588"/>
                    </a:cubicBezTo>
                    <a:cubicBezTo>
                      <a:pt x="24611" y="865"/>
                      <a:pt x="23885" y="1038"/>
                      <a:pt x="23332" y="1314"/>
                    </a:cubicBezTo>
                    <a:lnTo>
                      <a:pt x="22744" y="1591"/>
                    </a:lnTo>
                    <a:cubicBezTo>
                      <a:pt x="22157" y="1729"/>
                      <a:pt x="21604" y="2040"/>
                      <a:pt x="21016" y="2178"/>
                    </a:cubicBezTo>
                    <a:cubicBezTo>
                      <a:pt x="20014" y="2593"/>
                      <a:pt x="19150" y="2904"/>
                      <a:pt x="18285" y="3181"/>
                    </a:cubicBezTo>
                    <a:cubicBezTo>
                      <a:pt x="17283" y="3457"/>
                      <a:pt x="16419" y="3630"/>
                      <a:pt x="15555" y="3768"/>
                    </a:cubicBezTo>
                    <a:cubicBezTo>
                      <a:pt x="14691" y="3907"/>
                      <a:pt x="13827" y="4045"/>
                      <a:pt x="12962" y="4183"/>
                    </a:cubicBezTo>
                    <a:lnTo>
                      <a:pt x="11649" y="4183"/>
                    </a:lnTo>
                    <a:cubicBezTo>
                      <a:pt x="10232" y="4183"/>
                      <a:pt x="8780" y="4045"/>
                      <a:pt x="7467" y="3768"/>
                    </a:cubicBezTo>
                    <a:cubicBezTo>
                      <a:pt x="6775" y="3630"/>
                      <a:pt x="5911" y="3457"/>
                      <a:pt x="5047" y="3319"/>
                    </a:cubicBezTo>
                    <a:cubicBezTo>
                      <a:pt x="4321" y="3042"/>
                      <a:pt x="3595" y="2766"/>
                      <a:pt x="2869" y="2317"/>
                    </a:cubicBezTo>
                    <a:cubicBezTo>
                      <a:pt x="2005" y="1902"/>
                      <a:pt x="1003" y="1176"/>
                      <a:pt x="0" y="312"/>
                    </a:cubicBezTo>
                    <a:lnTo>
                      <a:pt x="0" y="7640"/>
                    </a:lnTo>
                    <a:lnTo>
                      <a:pt x="0" y="7778"/>
                    </a:lnTo>
                    <a:lnTo>
                      <a:pt x="0" y="9091"/>
                    </a:lnTo>
                    <a:lnTo>
                      <a:pt x="0" y="11684"/>
                    </a:lnTo>
                    <a:lnTo>
                      <a:pt x="0" y="12963"/>
                    </a:lnTo>
                    <a:cubicBezTo>
                      <a:pt x="0" y="12963"/>
                      <a:pt x="139" y="12963"/>
                      <a:pt x="139" y="13135"/>
                    </a:cubicBezTo>
                    <a:cubicBezTo>
                      <a:pt x="277" y="13412"/>
                      <a:pt x="415" y="13688"/>
                      <a:pt x="554" y="13827"/>
                    </a:cubicBezTo>
                    <a:cubicBezTo>
                      <a:pt x="1141" y="14553"/>
                      <a:pt x="1590" y="15140"/>
                      <a:pt x="2144" y="15728"/>
                    </a:cubicBezTo>
                    <a:cubicBezTo>
                      <a:pt x="2869" y="16281"/>
                      <a:pt x="3734" y="16868"/>
                      <a:pt x="4598" y="17283"/>
                    </a:cubicBezTo>
                    <a:cubicBezTo>
                      <a:pt x="5600" y="17733"/>
                      <a:pt x="6914" y="18147"/>
                      <a:pt x="8192" y="18458"/>
                    </a:cubicBezTo>
                    <a:cubicBezTo>
                      <a:pt x="9644" y="18735"/>
                      <a:pt x="11096" y="18873"/>
                      <a:pt x="12513" y="18873"/>
                    </a:cubicBezTo>
                    <a:lnTo>
                      <a:pt x="14103" y="18873"/>
                    </a:lnTo>
                    <a:cubicBezTo>
                      <a:pt x="15417" y="18735"/>
                      <a:pt x="16557" y="18597"/>
                      <a:pt x="17836" y="18320"/>
                    </a:cubicBezTo>
                    <a:cubicBezTo>
                      <a:pt x="18873" y="18147"/>
                      <a:pt x="20014" y="17871"/>
                      <a:pt x="21154" y="17456"/>
                    </a:cubicBezTo>
                    <a:cubicBezTo>
                      <a:pt x="22157" y="17145"/>
                      <a:pt x="23194" y="16730"/>
                      <a:pt x="24196" y="16143"/>
                    </a:cubicBezTo>
                    <a:cubicBezTo>
                      <a:pt x="24473" y="15866"/>
                      <a:pt x="24749" y="15728"/>
                      <a:pt x="24922" y="15555"/>
                    </a:cubicBezTo>
                    <a:cubicBezTo>
                      <a:pt x="24922" y="15417"/>
                      <a:pt x="25060" y="15417"/>
                      <a:pt x="25060" y="15417"/>
                    </a:cubicBezTo>
                    <a:cubicBezTo>
                      <a:pt x="25060" y="14414"/>
                      <a:pt x="25198" y="13274"/>
                      <a:pt x="25198" y="12271"/>
                    </a:cubicBezTo>
                    <a:cubicBezTo>
                      <a:pt x="25337" y="10820"/>
                      <a:pt x="25337" y="9368"/>
                      <a:pt x="25475" y="8089"/>
                    </a:cubicBezTo>
                    <a:lnTo>
                      <a:pt x="25613" y="6361"/>
                    </a:lnTo>
                    <a:cubicBezTo>
                      <a:pt x="25786" y="4494"/>
                      <a:pt x="25924" y="2317"/>
                      <a:pt x="259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8"/>
              <p:cNvSpPr/>
              <p:nvPr/>
            </p:nvSpPr>
            <p:spPr>
              <a:xfrm>
                <a:off x="6484645" y="2935447"/>
                <a:ext cx="460638" cy="85687"/>
              </a:xfrm>
              <a:custGeom>
                <a:avLst/>
                <a:gdLst/>
                <a:ahLst/>
                <a:cxnLst/>
                <a:rect l="l" t="t" r="r" b="b"/>
                <a:pathLst>
                  <a:path w="25648" h="4771" extrusionOk="0">
                    <a:moveTo>
                      <a:pt x="139" y="1"/>
                    </a:moveTo>
                    <a:cubicBezTo>
                      <a:pt x="139" y="277"/>
                      <a:pt x="139" y="588"/>
                      <a:pt x="0" y="865"/>
                    </a:cubicBezTo>
                    <a:lnTo>
                      <a:pt x="0" y="1003"/>
                    </a:lnTo>
                    <a:lnTo>
                      <a:pt x="139" y="1003"/>
                    </a:lnTo>
                    <a:cubicBezTo>
                      <a:pt x="311" y="1314"/>
                      <a:pt x="588" y="1452"/>
                      <a:pt x="726" y="1729"/>
                    </a:cubicBezTo>
                    <a:lnTo>
                      <a:pt x="864" y="1729"/>
                    </a:lnTo>
                    <a:cubicBezTo>
                      <a:pt x="1452" y="2316"/>
                      <a:pt x="2178" y="2731"/>
                      <a:pt x="3042" y="3181"/>
                    </a:cubicBezTo>
                    <a:cubicBezTo>
                      <a:pt x="4044" y="3734"/>
                      <a:pt x="5047" y="4045"/>
                      <a:pt x="6360" y="4321"/>
                    </a:cubicBezTo>
                    <a:cubicBezTo>
                      <a:pt x="7639" y="4598"/>
                      <a:pt x="8953" y="4770"/>
                      <a:pt x="10370" y="4770"/>
                    </a:cubicBezTo>
                    <a:lnTo>
                      <a:pt x="12098" y="4770"/>
                    </a:lnTo>
                    <a:lnTo>
                      <a:pt x="11960" y="4598"/>
                    </a:lnTo>
                    <a:cubicBezTo>
                      <a:pt x="13550" y="4598"/>
                      <a:pt x="15278" y="4321"/>
                      <a:pt x="17006" y="3906"/>
                    </a:cubicBezTo>
                    <a:cubicBezTo>
                      <a:pt x="17870" y="3734"/>
                      <a:pt x="18735" y="3595"/>
                      <a:pt x="19599" y="3319"/>
                    </a:cubicBezTo>
                    <a:cubicBezTo>
                      <a:pt x="20601" y="3042"/>
                      <a:pt x="21603" y="2731"/>
                      <a:pt x="22329" y="2455"/>
                    </a:cubicBezTo>
                    <a:cubicBezTo>
                      <a:pt x="23781" y="2005"/>
                      <a:pt x="24645" y="1591"/>
                      <a:pt x="25509" y="1003"/>
                    </a:cubicBezTo>
                    <a:lnTo>
                      <a:pt x="25648" y="1003"/>
                    </a:lnTo>
                    <a:lnTo>
                      <a:pt x="25648" y="588"/>
                    </a:lnTo>
                    <a:cubicBezTo>
                      <a:pt x="25509" y="450"/>
                      <a:pt x="25509" y="139"/>
                      <a:pt x="25648" y="1"/>
                    </a:cubicBezTo>
                    <a:cubicBezTo>
                      <a:pt x="25509" y="1"/>
                      <a:pt x="25509" y="1"/>
                      <a:pt x="25371" y="139"/>
                    </a:cubicBezTo>
                    <a:cubicBezTo>
                      <a:pt x="25198" y="139"/>
                      <a:pt x="25060" y="277"/>
                      <a:pt x="24783" y="277"/>
                    </a:cubicBezTo>
                    <a:lnTo>
                      <a:pt x="24645" y="450"/>
                    </a:lnTo>
                    <a:cubicBezTo>
                      <a:pt x="24507" y="450"/>
                      <a:pt x="24196" y="588"/>
                      <a:pt x="24058" y="726"/>
                    </a:cubicBezTo>
                    <a:cubicBezTo>
                      <a:pt x="23781" y="865"/>
                      <a:pt x="23470" y="865"/>
                      <a:pt x="23332" y="1003"/>
                    </a:cubicBezTo>
                    <a:cubicBezTo>
                      <a:pt x="22329" y="1452"/>
                      <a:pt x="21327" y="1867"/>
                      <a:pt x="20325" y="2178"/>
                    </a:cubicBezTo>
                    <a:cubicBezTo>
                      <a:pt x="19149" y="2455"/>
                      <a:pt x="18147" y="2731"/>
                      <a:pt x="17145" y="2869"/>
                    </a:cubicBezTo>
                    <a:cubicBezTo>
                      <a:pt x="16004" y="3042"/>
                      <a:pt x="15002" y="3181"/>
                      <a:pt x="14137" y="3181"/>
                    </a:cubicBezTo>
                    <a:lnTo>
                      <a:pt x="13965" y="3181"/>
                    </a:lnTo>
                    <a:cubicBezTo>
                      <a:pt x="13550" y="3181"/>
                      <a:pt x="13100" y="3181"/>
                      <a:pt x="12547" y="3042"/>
                    </a:cubicBezTo>
                    <a:lnTo>
                      <a:pt x="10508" y="3042"/>
                    </a:lnTo>
                    <a:cubicBezTo>
                      <a:pt x="8953" y="2869"/>
                      <a:pt x="7639" y="2731"/>
                      <a:pt x="6499" y="2455"/>
                    </a:cubicBezTo>
                    <a:cubicBezTo>
                      <a:pt x="5634" y="2316"/>
                      <a:pt x="4044" y="2005"/>
                      <a:pt x="2731" y="1452"/>
                    </a:cubicBezTo>
                    <a:cubicBezTo>
                      <a:pt x="1590" y="1003"/>
                      <a:pt x="864" y="588"/>
                      <a:pt x="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8"/>
              <p:cNvSpPr/>
              <p:nvPr/>
            </p:nvSpPr>
            <p:spPr>
              <a:xfrm>
                <a:off x="6528719" y="3390481"/>
                <a:ext cx="385529" cy="106844"/>
              </a:xfrm>
              <a:custGeom>
                <a:avLst/>
                <a:gdLst/>
                <a:ahLst/>
                <a:cxnLst/>
                <a:rect l="l" t="t" r="r" b="b"/>
                <a:pathLst>
                  <a:path w="21466" h="5949" extrusionOk="0">
                    <a:moveTo>
                      <a:pt x="21465" y="1"/>
                    </a:moveTo>
                    <a:cubicBezTo>
                      <a:pt x="21327" y="1"/>
                      <a:pt x="21327" y="174"/>
                      <a:pt x="21189" y="174"/>
                    </a:cubicBezTo>
                    <a:cubicBezTo>
                      <a:pt x="20739" y="450"/>
                      <a:pt x="20325" y="588"/>
                      <a:pt x="19737" y="865"/>
                    </a:cubicBezTo>
                    <a:cubicBezTo>
                      <a:pt x="18735" y="1314"/>
                      <a:pt x="17732" y="1729"/>
                      <a:pt x="16557" y="2040"/>
                    </a:cubicBezTo>
                    <a:cubicBezTo>
                      <a:pt x="14414" y="2593"/>
                      <a:pt x="12236" y="2904"/>
                      <a:pt x="10093" y="2904"/>
                    </a:cubicBezTo>
                    <a:lnTo>
                      <a:pt x="9782" y="2904"/>
                    </a:lnTo>
                    <a:cubicBezTo>
                      <a:pt x="8503" y="2904"/>
                      <a:pt x="7190" y="2766"/>
                      <a:pt x="6049" y="2593"/>
                    </a:cubicBezTo>
                    <a:cubicBezTo>
                      <a:pt x="4598" y="2317"/>
                      <a:pt x="3457" y="1902"/>
                      <a:pt x="2455" y="1452"/>
                    </a:cubicBezTo>
                    <a:cubicBezTo>
                      <a:pt x="1729" y="1176"/>
                      <a:pt x="1141" y="865"/>
                      <a:pt x="588" y="450"/>
                    </a:cubicBezTo>
                    <a:lnTo>
                      <a:pt x="588" y="588"/>
                    </a:lnTo>
                    <a:cubicBezTo>
                      <a:pt x="277" y="865"/>
                      <a:pt x="139" y="1038"/>
                      <a:pt x="0" y="1314"/>
                    </a:cubicBezTo>
                    <a:lnTo>
                      <a:pt x="0" y="1591"/>
                    </a:lnTo>
                    <a:lnTo>
                      <a:pt x="0" y="1729"/>
                    </a:lnTo>
                    <a:lnTo>
                      <a:pt x="0" y="1902"/>
                    </a:lnTo>
                    <a:lnTo>
                      <a:pt x="450" y="2317"/>
                    </a:lnTo>
                    <a:cubicBezTo>
                      <a:pt x="865" y="2593"/>
                      <a:pt x="1452" y="3042"/>
                      <a:pt x="2005" y="3319"/>
                    </a:cubicBezTo>
                    <a:cubicBezTo>
                      <a:pt x="4321" y="4321"/>
                      <a:pt x="6775" y="4909"/>
                      <a:pt x="9368" y="5497"/>
                    </a:cubicBezTo>
                    <a:cubicBezTo>
                      <a:pt x="10892" y="5722"/>
                      <a:pt x="12416" y="5948"/>
                      <a:pt x="14034" y="5948"/>
                    </a:cubicBezTo>
                    <a:cubicBezTo>
                      <a:pt x="14397" y="5948"/>
                      <a:pt x="14766" y="5937"/>
                      <a:pt x="15140" y="5911"/>
                    </a:cubicBezTo>
                    <a:cubicBezTo>
                      <a:pt x="16004" y="5911"/>
                      <a:pt x="16868" y="5773"/>
                      <a:pt x="17732" y="5497"/>
                    </a:cubicBezTo>
                    <a:cubicBezTo>
                      <a:pt x="18147" y="5185"/>
                      <a:pt x="18735" y="5047"/>
                      <a:pt x="19149" y="4771"/>
                    </a:cubicBezTo>
                    <a:cubicBezTo>
                      <a:pt x="19599" y="4494"/>
                      <a:pt x="19875" y="4183"/>
                      <a:pt x="20152" y="3768"/>
                    </a:cubicBezTo>
                    <a:cubicBezTo>
                      <a:pt x="20463" y="3457"/>
                      <a:pt x="20739" y="3181"/>
                      <a:pt x="20878" y="2766"/>
                    </a:cubicBezTo>
                    <a:cubicBezTo>
                      <a:pt x="21016" y="2317"/>
                      <a:pt x="21327" y="1729"/>
                      <a:pt x="21327" y="1314"/>
                    </a:cubicBezTo>
                    <a:cubicBezTo>
                      <a:pt x="21465" y="865"/>
                      <a:pt x="21465" y="450"/>
                      <a:pt x="214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8"/>
              <p:cNvSpPr/>
              <p:nvPr/>
            </p:nvSpPr>
            <p:spPr>
              <a:xfrm>
                <a:off x="6479670" y="3356968"/>
                <a:ext cx="445121" cy="160796"/>
              </a:xfrm>
              <a:custGeom>
                <a:avLst/>
                <a:gdLst/>
                <a:ahLst/>
                <a:cxnLst/>
                <a:rect l="l" t="t" r="r" b="b"/>
                <a:pathLst>
                  <a:path w="24784" h="8953" extrusionOk="0">
                    <a:moveTo>
                      <a:pt x="416" y="0"/>
                    </a:moveTo>
                    <a:cubicBezTo>
                      <a:pt x="277" y="0"/>
                      <a:pt x="139" y="138"/>
                      <a:pt x="139" y="450"/>
                    </a:cubicBezTo>
                    <a:lnTo>
                      <a:pt x="1" y="450"/>
                    </a:lnTo>
                    <a:cubicBezTo>
                      <a:pt x="1" y="588"/>
                      <a:pt x="139" y="726"/>
                      <a:pt x="139" y="864"/>
                    </a:cubicBezTo>
                    <a:lnTo>
                      <a:pt x="139" y="1003"/>
                    </a:lnTo>
                    <a:cubicBezTo>
                      <a:pt x="139" y="1314"/>
                      <a:pt x="139" y="1590"/>
                      <a:pt x="277" y="1867"/>
                    </a:cubicBezTo>
                    <a:lnTo>
                      <a:pt x="277" y="2040"/>
                    </a:lnTo>
                    <a:cubicBezTo>
                      <a:pt x="1003" y="2904"/>
                      <a:pt x="1867" y="3906"/>
                      <a:pt x="2870" y="4770"/>
                    </a:cubicBezTo>
                    <a:cubicBezTo>
                      <a:pt x="3872" y="5634"/>
                      <a:pt x="5186" y="6498"/>
                      <a:pt x="6637" y="7224"/>
                    </a:cubicBezTo>
                    <a:cubicBezTo>
                      <a:pt x="8054" y="7916"/>
                      <a:pt x="9506" y="8365"/>
                      <a:pt x="11234" y="8641"/>
                    </a:cubicBezTo>
                    <a:cubicBezTo>
                      <a:pt x="12237" y="8780"/>
                      <a:pt x="13239" y="8953"/>
                      <a:pt x="14242" y="8953"/>
                    </a:cubicBezTo>
                    <a:cubicBezTo>
                      <a:pt x="14829" y="8953"/>
                      <a:pt x="15279" y="8953"/>
                      <a:pt x="15693" y="8780"/>
                    </a:cubicBezTo>
                    <a:cubicBezTo>
                      <a:pt x="17007" y="8780"/>
                      <a:pt x="18286" y="8503"/>
                      <a:pt x="19426" y="8088"/>
                    </a:cubicBezTo>
                    <a:cubicBezTo>
                      <a:pt x="20290" y="7777"/>
                      <a:pt x="21016" y="7363"/>
                      <a:pt x="21742" y="6775"/>
                    </a:cubicBezTo>
                    <a:cubicBezTo>
                      <a:pt x="22606" y="6360"/>
                      <a:pt x="23194" y="5773"/>
                      <a:pt x="23747" y="5047"/>
                    </a:cubicBezTo>
                    <a:cubicBezTo>
                      <a:pt x="24196" y="4632"/>
                      <a:pt x="24473" y="4183"/>
                      <a:pt x="24784" y="3768"/>
                    </a:cubicBezTo>
                    <a:lnTo>
                      <a:pt x="24784" y="1590"/>
                    </a:lnTo>
                    <a:cubicBezTo>
                      <a:pt x="24611" y="1590"/>
                      <a:pt x="24335" y="1728"/>
                      <a:pt x="24196" y="1867"/>
                    </a:cubicBezTo>
                    <a:cubicBezTo>
                      <a:pt x="24196" y="2316"/>
                      <a:pt x="24196" y="2731"/>
                      <a:pt x="24058" y="3180"/>
                    </a:cubicBezTo>
                    <a:cubicBezTo>
                      <a:pt x="24058" y="3595"/>
                      <a:pt x="23747" y="4183"/>
                      <a:pt x="23609" y="4632"/>
                    </a:cubicBezTo>
                    <a:cubicBezTo>
                      <a:pt x="23470" y="5047"/>
                      <a:pt x="23194" y="5323"/>
                      <a:pt x="22883" y="5634"/>
                    </a:cubicBezTo>
                    <a:cubicBezTo>
                      <a:pt x="22606" y="6049"/>
                      <a:pt x="22330" y="6360"/>
                      <a:pt x="21880" y="6637"/>
                    </a:cubicBezTo>
                    <a:cubicBezTo>
                      <a:pt x="21466" y="6913"/>
                      <a:pt x="20878" y="7051"/>
                      <a:pt x="20463" y="7363"/>
                    </a:cubicBezTo>
                    <a:cubicBezTo>
                      <a:pt x="19599" y="7639"/>
                      <a:pt x="18735" y="7777"/>
                      <a:pt x="17871" y="7777"/>
                    </a:cubicBezTo>
                    <a:cubicBezTo>
                      <a:pt x="17497" y="7803"/>
                      <a:pt x="17128" y="7814"/>
                      <a:pt x="16765" y="7814"/>
                    </a:cubicBezTo>
                    <a:cubicBezTo>
                      <a:pt x="15147" y="7814"/>
                      <a:pt x="13623" y="7588"/>
                      <a:pt x="12099" y="7363"/>
                    </a:cubicBezTo>
                    <a:cubicBezTo>
                      <a:pt x="9506" y="6775"/>
                      <a:pt x="7052" y="6187"/>
                      <a:pt x="4736" y="5185"/>
                    </a:cubicBezTo>
                    <a:cubicBezTo>
                      <a:pt x="4183" y="4908"/>
                      <a:pt x="3596" y="4459"/>
                      <a:pt x="3181" y="4183"/>
                    </a:cubicBezTo>
                    <a:lnTo>
                      <a:pt x="2731" y="3768"/>
                    </a:lnTo>
                    <a:lnTo>
                      <a:pt x="2731" y="3595"/>
                    </a:lnTo>
                    <a:lnTo>
                      <a:pt x="2731" y="3457"/>
                    </a:lnTo>
                    <a:lnTo>
                      <a:pt x="2731" y="3180"/>
                    </a:lnTo>
                    <a:cubicBezTo>
                      <a:pt x="2870" y="2904"/>
                      <a:pt x="3008" y="2731"/>
                      <a:pt x="3319" y="2454"/>
                    </a:cubicBezTo>
                    <a:lnTo>
                      <a:pt x="3319" y="2316"/>
                    </a:lnTo>
                    <a:cubicBezTo>
                      <a:pt x="2870" y="2040"/>
                      <a:pt x="2317" y="1728"/>
                      <a:pt x="1867" y="1314"/>
                    </a:cubicBezTo>
                    <a:cubicBezTo>
                      <a:pt x="1452" y="864"/>
                      <a:pt x="865" y="450"/>
                      <a:pt x="4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8"/>
              <p:cNvSpPr/>
              <p:nvPr/>
            </p:nvSpPr>
            <p:spPr>
              <a:xfrm>
                <a:off x="6940309" y="3372486"/>
                <a:ext cx="2496" cy="249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0"/>
                    </a:moveTo>
                    <a:lnTo>
                      <a:pt x="0" y="139"/>
                    </a:lnTo>
                    <a:cubicBezTo>
                      <a:pt x="0" y="0"/>
                      <a:pt x="0" y="0"/>
                      <a:pt x="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8"/>
              <p:cNvSpPr/>
              <p:nvPr/>
            </p:nvSpPr>
            <p:spPr>
              <a:xfrm>
                <a:off x="6942787" y="3336476"/>
                <a:ext cx="2496" cy="747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16" extrusionOk="0">
                    <a:moveTo>
                      <a:pt x="0" y="1"/>
                    </a:moveTo>
                    <a:lnTo>
                      <a:pt x="0" y="415"/>
                    </a:lnTo>
                    <a:cubicBezTo>
                      <a:pt x="0" y="277"/>
                      <a:pt x="139" y="277"/>
                      <a:pt x="139" y="139"/>
                    </a:cubicBezTo>
                    <a:cubicBezTo>
                      <a:pt x="0" y="13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6942787" y="3269431"/>
                <a:ext cx="4975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42" extrusionOk="0">
                    <a:moveTo>
                      <a:pt x="139" y="0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39" y="865"/>
                      <a:pt x="139" y="1003"/>
                      <a:pt x="277" y="1141"/>
                    </a:cubicBezTo>
                    <a:lnTo>
                      <a:pt x="277" y="277"/>
                    </a:lnTo>
                    <a:cubicBezTo>
                      <a:pt x="277" y="139"/>
                      <a:pt x="139" y="0"/>
                      <a:pt x="1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8"/>
              <p:cNvSpPr/>
              <p:nvPr/>
            </p:nvSpPr>
            <p:spPr>
              <a:xfrm>
                <a:off x="6714946" y="2552414"/>
                <a:ext cx="36028" cy="152732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8504" extrusionOk="0">
                    <a:moveTo>
                      <a:pt x="1003" y="1"/>
                    </a:moveTo>
                    <a:cubicBezTo>
                      <a:pt x="1003" y="1"/>
                      <a:pt x="1003" y="174"/>
                      <a:pt x="865" y="174"/>
                    </a:cubicBezTo>
                    <a:cubicBezTo>
                      <a:pt x="727" y="174"/>
                      <a:pt x="727" y="312"/>
                      <a:pt x="727" y="450"/>
                    </a:cubicBezTo>
                    <a:cubicBezTo>
                      <a:pt x="589" y="727"/>
                      <a:pt x="589" y="1038"/>
                      <a:pt x="589" y="1314"/>
                    </a:cubicBezTo>
                    <a:cubicBezTo>
                      <a:pt x="589" y="1591"/>
                      <a:pt x="727" y="1902"/>
                      <a:pt x="727" y="2179"/>
                    </a:cubicBezTo>
                    <a:cubicBezTo>
                      <a:pt x="865" y="2766"/>
                      <a:pt x="1142" y="3181"/>
                      <a:pt x="1142" y="3769"/>
                    </a:cubicBezTo>
                    <a:cubicBezTo>
                      <a:pt x="1142" y="4183"/>
                      <a:pt x="1142" y="4494"/>
                      <a:pt x="1003" y="4771"/>
                    </a:cubicBezTo>
                    <a:cubicBezTo>
                      <a:pt x="1003" y="5358"/>
                      <a:pt x="865" y="5912"/>
                      <a:pt x="727" y="6361"/>
                    </a:cubicBezTo>
                    <a:cubicBezTo>
                      <a:pt x="589" y="6914"/>
                      <a:pt x="450" y="7502"/>
                      <a:pt x="139" y="7951"/>
                    </a:cubicBezTo>
                    <a:cubicBezTo>
                      <a:pt x="1" y="8227"/>
                      <a:pt x="277" y="8366"/>
                      <a:pt x="450" y="8504"/>
                    </a:cubicBezTo>
                    <a:lnTo>
                      <a:pt x="727" y="8504"/>
                    </a:lnTo>
                    <a:cubicBezTo>
                      <a:pt x="865" y="8366"/>
                      <a:pt x="1003" y="8366"/>
                      <a:pt x="1003" y="8227"/>
                    </a:cubicBezTo>
                    <a:cubicBezTo>
                      <a:pt x="1142" y="7640"/>
                      <a:pt x="1453" y="7225"/>
                      <a:pt x="1591" y="6637"/>
                    </a:cubicBezTo>
                    <a:cubicBezTo>
                      <a:pt x="1729" y="5912"/>
                      <a:pt x="1867" y="5358"/>
                      <a:pt x="2006" y="4771"/>
                    </a:cubicBezTo>
                    <a:lnTo>
                      <a:pt x="2006" y="3907"/>
                    </a:lnTo>
                    <a:cubicBezTo>
                      <a:pt x="2006" y="3630"/>
                      <a:pt x="2006" y="3319"/>
                      <a:pt x="1867" y="3043"/>
                    </a:cubicBezTo>
                    <a:cubicBezTo>
                      <a:pt x="1867" y="2766"/>
                      <a:pt x="1729" y="2455"/>
                      <a:pt x="1591" y="2179"/>
                    </a:cubicBezTo>
                    <a:cubicBezTo>
                      <a:pt x="1591" y="1902"/>
                      <a:pt x="1453" y="1591"/>
                      <a:pt x="1453" y="1314"/>
                    </a:cubicBezTo>
                    <a:lnTo>
                      <a:pt x="1453" y="727"/>
                    </a:lnTo>
                    <a:lnTo>
                      <a:pt x="1453" y="589"/>
                    </a:lnTo>
                    <a:cubicBezTo>
                      <a:pt x="1591" y="589"/>
                      <a:pt x="1591" y="450"/>
                      <a:pt x="1453" y="312"/>
                    </a:cubicBezTo>
                    <a:cubicBezTo>
                      <a:pt x="1453" y="174"/>
                      <a:pt x="1314" y="174"/>
                      <a:pt x="1142" y="174"/>
                    </a:cubicBezTo>
                    <a:cubicBezTo>
                      <a:pt x="1142" y="1"/>
                      <a:pt x="1142" y="1"/>
                      <a:pt x="1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8"/>
              <p:cNvSpPr/>
              <p:nvPr/>
            </p:nvSpPr>
            <p:spPr>
              <a:xfrm>
                <a:off x="6459196" y="2664161"/>
                <a:ext cx="669836" cy="778494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43346" extrusionOk="0">
                    <a:moveTo>
                      <a:pt x="15693" y="9783"/>
                    </a:moveTo>
                    <a:lnTo>
                      <a:pt x="15693" y="10508"/>
                    </a:lnTo>
                    <a:cubicBezTo>
                      <a:pt x="15382" y="10197"/>
                      <a:pt x="15105" y="10059"/>
                      <a:pt x="14967" y="9783"/>
                    </a:cubicBezTo>
                    <a:close/>
                    <a:moveTo>
                      <a:pt x="14241" y="9644"/>
                    </a:moveTo>
                    <a:cubicBezTo>
                      <a:pt x="14379" y="10059"/>
                      <a:pt x="14690" y="10370"/>
                      <a:pt x="14967" y="10647"/>
                    </a:cubicBezTo>
                    <a:lnTo>
                      <a:pt x="15693" y="11373"/>
                    </a:lnTo>
                    <a:lnTo>
                      <a:pt x="14103" y="11373"/>
                    </a:lnTo>
                    <a:cubicBezTo>
                      <a:pt x="14103" y="11373"/>
                      <a:pt x="14103" y="11234"/>
                      <a:pt x="13964" y="11234"/>
                    </a:cubicBezTo>
                    <a:lnTo>
                      <a:pt x="13964" y="11061"/>
                    </a:lnTo>
                    <a:lnTo>
                      <a:pt x="13826" y="11061"/>
                    </a:lnTo>
                    <a:lnTo>
                      <a:pt x="13826" y="10923"/>
                    </a:lnTo>
                    <a:cubicBezTo>
                      <a:pt x="13826" y="10785"/>
                      <a:pt x="13826" y="10508"/>
                      <a:pt x="13964" y="10370"/>
                    </a:cubicBezTo>
                    <a:cubicBezTo>
                      <a:pt x="13964" y="10059"/>
                      <a:pt x="13826" y="9921"/>
                      <a:pt x="13826" y="9644"/>
                    </a:cubicBezTo>
                    <a:close/>
                    <a:moveTo>
                      <a:pt x="12374" y="9644"/>
                    </a:moveTo>
                    <a:cubicBezTo>
                      <a:pt x="12513" y="10059"/>
                      <a:pt x="12651" y="10370"/>
                      <a:pt x="12789" y="10647"/>
                    </a:cubicBezTo>
                    <a:cubicBezTo>
                      <a:pt x="12962" y="10647"/>
                      <a:pt x="12962" y="10647"/>
                      <a:pt x="12962" y="10785"/>
                    </a:cubicBezTo>
                    <a:cubicBezTo>
                      <a:pt x="12962" y="11061"/>
                      <a:pt x="12789" y="11234"/>
                      <a:pt x="12789" y="11511"/>
                    </a:cubicBezTo>
                    <a:cubicBezTo>
                      <a:pt x="12651" y="11373"/>
                      <a:pt x="12513" y="11234"/>
                      <a:pt x="12513" y="11061"/>
                    </a:cubicBezTo>
                    <a:cubicBezTo>
                      <a:pt x="12098" y="10647"/>
                      <a:pt x="11787" y="10197"/>
                      <a:pt x="11510" y="9644"/>
                    </a:cubicBezTo>
                    <a:close/>
                    <a:moveTo>
                      <a:pt x="16557" y="10508"/>
                    </a:moveTo>
                    <a:cubicBezTo>
                      <a:pt x="16833" y="10785"/>
                      <a:pt x="17110" y="11061"/>
                      <a:pt x="17421" y="11511"/>
                    </a:cubicBezTo>
                    <a:cubicBezTo>
                      <a:pt x="17110" y="11511"/>
                      <a:pt x="16833" y="11373"/>
                      <a:pt x="16557" y="11373"/>
                    </a:cubicBezTo>
                    <a:lnTo>
                      <a:pt x="16557" y="10508"/>
                    </a:lnTo>
                    <a:close/>
                    <a:moveTo>
                      <a:pt x="16833" y="9783"/>
                    </a:moveTo>
                    <a:lnTo>
                      <a:pt x="17697" y="9921"/>
                    </a:lnTo>
                    <a:lnTo>
                      <a:pt x="17836" y="9921"/>
                    </a:lnTo>
                    <a:lnTo>
                      <a:pt x="17836" y="10059"/>
                    </a:lnTo>
                    <a:cubicBezTo>
                      <a:pt x="18285" y="10647"/>
                      <a:pt x="18700" y="11234"/>
                      <a:pt x="19149" y="11649"/>
                    </a:cubicBezTo>
                    <a:cubicBezTo>
                      <a:pt x="18838" y="11649"/>
                      <a:pt x="18562" y="11649"/>
                      <a:pt x="18285" y="11511"/>
                    </a:cubicBezTo>
                    <a:cubicBezTo>
                      <a:pt x="17697" y="10923"/>
                      <a:pt x="17283" y="10370"/>
                      <a:pt x="16833" y="9783"/>
                    </a:cubicBezTo>
                    <a:close/>
                    <a:moveTo>
                      <a:pt x="10923" y="9783"/>
                    </a:moveTo>
                    <a:cubicBezTo>
                      <a:pt x="11234" y="10197"/>
                      <a:pt x="11372" y="10647"/>
                      <a:pt x="11649" y="10923"/>
                    </a:cubicBezTo>
                    <a:cubicBezTo>
                      <a:pt x="11787" y="11234"/>
                      <a:pt x="11925" y="11373"/>
                      <a:pt x="12098" y="11649"/>
                    </a:cubicBezTo>
                    <a:cubicBezTo>
                      <a:pt x="11787" y="11649"/>
                      <a:pt x="11649" y="11787"/>
                      <a:pt x="11372" y="11787"/>
                    </a:cubicBezTo>
                    <a:cubicBezTo>
                      <a:pt x="11234" y="11787"/>
                      <a:pt x="11234" y="11649"/>
                      <a:pt x="11234" y="11649"/>
                    </a:cubicBezTo>
                    <a:cubicBezTo>
                      <a:pt x="10784" y="11061"/>
                      <a:pt x="10370" y="10370"/>
                      <a:pt x="9920" y="9921"/>
                    </a:cubicBezTo>
                    <a:cubicBezTo>
                      <a:pt x="10197" y="9783"/>
                      <a:pt x="10508" y="9783"/>
                      <a:pt x="10784" y="9783"/>
                    </a:cubicBezTo>
                    <a:close/>
                    <a:moveTo>
                      <a:pt x="9333" y="9921"/>
                    </a:moveTo>
                    <a:lnTo>
                      <a:pt x="9333" y="10059"/>
                    </a:lnTo>
                    <a:cubicBezTo>
                      <a:pt x="9644" y="10370"/>
                      <a:pt x="9920" y="10785"/>
                      <a:pt x="10197" y="11234"/>
                    </a:cubicBezTo>
                    <a:cubicBezTo>
                      <a:pt x="10370" y="11373"/>
                      <a:pt x="10508" y="11649"/>
                      <a:pt x="10646" y="11926"/>
                    </a:cubicBezTo>
                    <a:cubicBezTo>
                      <a:pt x="10508" y="11926"/>
                      <a:pt x="10197" y="12098"/>
                      <a:pt x="9920" y="12098"/>
                    </a:cubicBezTo>
                    <a:cubicBezTo>
                      <a:pt x="9506" y="11373"/>
                      <a:pt x="9056" y="10785"/>
                      <a:pt x="8641" y="10059"/>
                    </a:cubicBezTo>
                    <a:cubicBezTo>
                      <a:pt x="8918" y="10059"/>
                      <a:pt x="9056" y="9921"/>
                      <a:pt x="9333" y="9921"/>
                    </a:cubicBezTo>
                    <a:close/>
                    <a:moveTo>
                      <a:pt x="19564" y="10059"/>
                    </a:moveTo>
                    <a:cubicBezTo>
                      <a:pt x="19875" y="10785"/>
                      <a:pt x="20290" y="11511"/>
                      <a:pt x="20739" y="12098"/>
                    </a:cubicBezTo>
                    <a:cubicBezTo>
                      <a:pt x="20428" y="12098"/>
                      <a:pt x="20290" y="11926"/>
                      <a:pt x="20013" y="11926"/>
                    </a:cubicBezTo>
                    <a:cubicBezTo>
                      <a:pt x="19875" y="11787"/>
                      <a:pt x="19702" y="11511"/>
                      <a:pt x="19564" y="11373"/>
                    </a:cubicBezTo>
                    <a:cubicBezTo>
                      <a:pt x="19287" y="10923"/>
                      <a:pt x="18838" y="10508"/>
                      <a:pt x="18562" y="10059"/>
                    </a:cubicBezTo>
                    <a:close/>
                    <a:moveTo>
                      <a:pt x="8054" y="10197"/>
                    </a:moveTo>
                    <a:cubicBezTo>
                      <a:pt x="8469" y="10923"/>
                      <a:pt x="8918" y="11649"/>
                      <a:pt x="9333" y="12237"/>
                    </a:cubicBezTo>
                    <a:cubicBezTo>
                      <a:pt x="9056" y="12375"/>
                      <a:pt x="8780" y="12513"/>
                      <a:pt x="8469" y="12513"/>
                    </a:cubicBezTo>
                    <a:cubicBezTo>
                      <a:pt x="8192" y="11787"/>
                      <a:pt x="7777" y="11061"/>
                      <a:pt x="7328" y="10370"/>
                    </a:cubicBezTo>
                    <a:cubicBezTo>
                      <a:pt x="7604" y="10370"/>
                      <a:pt x="7777" y="10197"/>
                      <a:pt x="8054" y="10197"/>
                    </a:cubicBezTo>
                    <a:close/>
                    <a:moveTo>
                      <a:pt x="20566" y="10197"/>
                    </a:moveTo>
                    <a:cubicBezTo>
                      <a:pt x="20739" y="10197"/>
                      <a:pt x="20877" y="10197"/>
                      <a:pt x="21016" y="10370"/>
                    </a:cubicBezTo>
                    <a:cubicBezTo>
                      <a:pt x="21584" y="11206"/>
                      <a:pt x="22120" y="12041"/>
                      <a:pt x="22561" y="13001"/>
                    </a:cubicBezTo>
                    <a:lnTo>
                      <a:pt x="22561" y="13001"/>
                    </a:lnTo>
                    <a:cubicBezTo>
                      <a:pt x="22506" y="12962"/>
                      <a:pt x="22408" y="12962"/>
                      <a:pt x="22295" y="12962"/>
                    </a:cubicBezTo>
                    <a:cubicBezTo>
                      <a:pt x="22156" y="12651"/>
                      <a:pt x="21880" y="12651"/>
                      <a:pt x="21603" y="12513"/>
                    </a:cubicBezTo>
                    <a:cubicBezTo>
                      <a:pt x="21154" y="11649"/>
                      <a:pt x="20739" y="10923"/>
                      <a:pt x="20290" y="10197"/>
                    </a:cubicBezTo>
                    <a:close/>
                    <a:moveTo>
                      <a:pt x="6740" y="10508"/>
                    </a:moveTo>
                    <a:cubicBezTo>
                      <a:pt x="7190" y="11234"/>
                      <a:pt x="7604" y="12098"/>
                      <a:pt x="8054" y="12790"/>
                    </a:cubicBezTo>
                    <a:cubicBezTo>
                      <a:pt x="7916" y="12790"/>
                      <a:pt x="7777" y="12790"/>
                      <a:pt x="7777" y="12962"/>
                    </a:cubicBezTo>
                    <a:cubicBezTo>
                      <a:pt x="7466" y="12962"/>
                      <a:pt x="7190" y="13101"/>
                      <a:pt x="7051" y="13239"/>
                    </a:cubicBezTo>
                    <a:cubicBezTo>
                      <a:pt x="6913" y="13101"/>
                      <a:pt x="6913" y="12962"/>
                      <a:pt x="6740" y="12790"/>
                    </a:cubicBezTo>
                    <a:cubicBezTo>
                      <a:pt x="6464" y="12237"/>
                      <a:pt x="6326" y="11511"/>
                      <a:pt x="6049" y="10785"/>
                    </a:cubicBezTo>
                    <a:cubicBezTo>
                      <a:pt x="6326" y="10647"/>
                      <a:pt x="6602" y="10647"/>
                      <a:pt x="6740" y="10508"/>
                    </a:cubicBezTo>
                    <a:close/>
                    <a:moveTo>
                      <a:pt x="5600" y="10923"/>
                    </a:moveTo>
                    <a:cubicBezTo>
                      <a:pt x="5738" y="11373"/>
                      <a:pt x="5738" y="11787"/>
                      <a:pt x="5876" y="12098"/>
                    </a:cubicBezTo>
                    <a:cubicBezTo>
                      <a:pt x="6049" y="12651"/>
                      <a:pt x="6326" y="13101"/>
                      <a:pt x="6464" y="13516"/>
                    </a:cubicBezTo>
                    <a:cubicBezTo>
                      <a:pt x="6326" y="13654"/>
                      <a:pt x="6049" y="13827"/>
                      <a:pt x="5876" y="13965"/>
                    </a:cubicBezTo>
                    <a:cubicBezTo>
                      <a:pt x="5738" y="13827"/>
                      <a:pt x="5738" y="13654"/>
                      <a:pt x="5600" y="13516"/>
                    </a:cubicBezTo>
                    <a:cubicBezTo>
                      <a:pt x="5323" y="12790"/>
                      <a:pt x="5185" y="12098"/>
                      <a:pt x="4874" y="11234"/>
                    </a:cubicBezTo>
                    <a:cubicBezTo>
                      <a:pt x="5185" y="11234"/>
                      <a:pt x="5323" y="11061"/>
                      <a:pt x="5600" y="10923"/>
                    </a:cubicBezTo>
                    <a:close/>
                    <a:moveTo>
                      <a:pt x="25613" y="12790"/>
                    </a:moveTo>
                    <a:cubicBezTo>
                      <a:pt x="25924" y="13239"/>
                      <a:pt x="26200" y="13516"/>
                      <a:pt x="26477" y="13827"/>
                    </a:cubicBezTo>
                    <a:cubicBezTo>
                      <a:pt x="26477" y="13965"/>
                      <a:pt x="26615" y="14103"/>
                      <a:pt x="26615" y="14241"/>
                    </a:cubicBezTo>
                    <a:cubicBezTo>
                      <a:pt x="26477" y="14241"/>
                      <a:pt x="26477" y="14380"/>
                      <a:pt x="26339" y="14380"/>
                    </a:cubicBezTo>
                    <a:cubicBezTo>
                      <a:pt x="26062" y="13827"/>
                      <a:pt x="25751" y="13377"/>
                      <a:pt x="25475" y="12790"/>
                    </a:cubicBezTo>
                    <a:lnTo>
                      <a:pt x="25475" y="12790"/>
                    </a:lnTo>
                    <a:lnTo>
                      <a:pt x="25613" y="12962"/>
                    </a:lnTo>
                    <a:lnTo>
                      <a:pt x="25613" y="12790"/>
                    </a:lnTo>
                    <a:close/>
                    <a:moveTo>
                      <a:pt x="4459" y="11511"/>
                    </a:moveTo>
                    <a:cubicBezTo>
                      <a:pt x="4597" y="12513"/>
                      <a:pt x="4874" y="13377"/>
                      <a:pt x="5323" y="14241"/>
                    </a:cubicBezTo>
                    <a:cubicBezTo>
                      <a:pt x="5185" y="14380"/>
                      <a:pt x="5012" y="14518"/>
                      <a:pt x="4874" y="14691"/>
                    </a:cubicBezTo>
                    <a:cubicBezTo>
                      <a:pt x="4597" y="14103"/>
                      <a:pt x="4321" y="13654"/>
                      <a:pt x="4148" y="13101"/>
                    </a:cubicBezTo>
                    <a:cubicBezTo>
                      <a:pt x="4010" y="12651"/>
                      <a:pt x="3871" y="12375"/>
                      <a:pt x="3733" y="11926"/>
                    </a:cubicBezTo>
                    <a:cubicBezTo>
                      <a:pt x="3871" y="11787"/>
                      <a:pt x="4148" y="11649"/>
                      <a:pt x="4459" y="11511"/>
                    </a:cubicBezTo>
                    <a:close/>
                    <a:moveTo>
                      <a:pt x="23470" y="11511"/>
                    </a:moveTo>
                    <a:cubicBezTo>
                      <a:pt x="23746" y="11649"/>
                      <a:pt x="24196" y="11926"/>
                      <a:pt x="24472" y="12098"/>
                    </a:cubicBezTo>
                    <a:cubicBezTo>
                      <a:pt x="24610" y="12513"/>
                      <a:pt x="24887" y="12962"/>
                      <a:pt x="25060" y="13377"/>
                    </a:cubicBezTo>
                    <a:cubicBezTo>
                      <a:pt x="25336" y="13827"/>
                      <a:pt x="25613" y="14241"/>
                      <a:pt x="25751" y="14691"/>
                    </a:cubicBezTo>
                    <a:cubicBezTo>
                      <a:pt x="25613" y="14691"/>
                      <a:pt x="25475" y="14829"/>
                      <a:pt x="25336" y="14829"/>
                    </a:cubicBezTo>
                    <a:cubicBezTo>
                      <a:pt x="24610" y="13827"/>
                      <a:pt x="24023" y="12651"/>
                      <a:pt x="23470" y="11511"/>
                    </a:cubicBezTo>
                    <a:close/>
                    <a:moveTo>
                      <a:pt x="2420" y="13101"/>
                    </a:moveTo>
                    <a:cubicBezTo>
                      <a:pt x="2731" y="13827"/>
                      <a:pt x="2869" y="14518"/>
                      <a:pt x="3284" y="15106"/>
                    </a:cubicBezTo>
                    <a:cubicBezTo>
                      <a:pt x="2869" y="14967"/>
                      <a:pt x="2592" y="14691"/>
                      <a:pt x="2281" y="14518"/>
                    </a:cubicBezTo>
                    <a:lnTo>
                      <a:pt x="2143" y="14380"/>
                    </a:lnTo>
                    <a:cubicBezTo>
                      <a:pt x="2143" y="14380"/>
                      <a:pt x="2005" y="14241"/>
                      <a:pt x="1867" y="14241"/>
                    </a:cubicBezTo>
                    <a:cubicBezTo>
                      <a:pt x="2005" y="13965"/>
                      <a:pt x="2005" y="13827"/>
                      <a:pt x="2143" y="13654"/>
                    </a:cubicBezTo>
                    <a:cubicBezTo>
                      <a:pt x="2143" y="13377"/>
                      <a:pt x="2281" y="13239"/>
                      <a:pt x="2420" y="13101"/>
                    </a:cubicBezTo>
                    <a:close/>
                    <a:moveTo>
                      <a:pt x="3146" y="12375"/>
                    </a:moveTo>
                    <a:cubicBezTo>
                      <a:pt x="3595" y="13239"/>
                      <a:pt x="4010" y="14241"/>
                      <a:pt x="4459" y="15106"/>
                    </a:cubicBezTo>
                    <a:cubicBezTo>
                      <a:pt x="4321" y="15244"/>
                      <a:pt x="4148" y="15382"/>
                      <a:pt x="4148" y="15382"/>
                    </a:cubicBezTo>
                    <a:cubicBezTo>
                      <a:pt x="3871" y="15106"/>
                      <a:pt x="3595" y="14691"/>
                      <a:pt x="3457" y="14241"/>
                    </a:cubicBezTo>
                    <a:cubicBezTo>
                      <a:pt x="3284" y="13827"/>
                      <a:pt x="3146" y="13377"/>
                      <a:pt x="3007" y="12790"/>
                    </a:cubicBezTo>
                    <a:cubicBezTo>
                      <a:pt x="2869" y="12790"/>
                      <a:pt x="2869" y="12651"/>
                      <a:pt x="2869" y="12651"/>
                    </a:cubicBezTo>
                    <a:cubicBezTo>
                      <a:pt x="3007" y="12513"/>
                      <a:pt x="3007" y="12375"/>
                      <a:pt x="3146" y="12375"/>
                    </a:cubicBezTo>
                    <a:close/>
                    <a:moveTo>
                      <a:pt x="15693" y="12237"/>
                    </a:moveTo>
                    <a:cubicBezTo>
                      <a:pt x="15693" y="12651"/>
                      <a:pt x="15693" y="12962"/>
                      <a:pt x="15831" y="13377"/>
                    </a:cubicBezTo>
                    <a:cubicBezTo>
                      <a:pt x="15969" y="13654"/>
                      <a:pt x="15969" y="14103"/>
                      <a:pt x="16246" y="14518"/>
                    </a:cubicBezTo>
                    <a:cubicBezTo>
                      <a:pt x="16246" y="14691"/>
                      <a:pt x="16419" y="14829"/>
                      <a:pt x="16557" y="14829"/>
                    </a:cubicBezTo>
                    <a:cubicBezTo>
                      <a:pt x="16695" y="14829"/>
                      <a:pt x="16695" y="14829"/>
                      <a:pt x="16833" y="14691"/>
                    </a:cubicBezTo>
                    <a:cubicBezTo>
                      <a:pt x="16972" y="14691"/>
                      <a:pt x="16972" y="14518"/>
                      <a:pt x="16972" y="14518"/>
                    </a:cubicBezTo>
                    <a:cubicBezTo>
                      <a:pt x="17110" y="14380"/>
                      <a:pt x="17110" y="14241"/>
                      <a:pt x="16972" y="14103"/>
                    </a:cubicBezTo>
                    <a:lnTo>
                      <a:pt x="16972" y="13965"/>
                    </a:lnTo>
                    <a:cubicBezTo>
                      <a:pt x="16833" y="13377"/>
                      <a:pt x="16695" y="12962"/>
                      <a:pt x="16557" y="12237"/>
                    </a:cubicBezTo>
                    <a:lnTo>
                      <a:pt x="16557" y="12237"/>
                    </a:lnTo>
                    <a:cubicBezTo>
                      <a:pt x="17283" y="12375"/>
                      <a:pt x="17974" y="12375"/>
                      <a:pt x="18700" y="12513"/>
                    </a:cubicBezTo>
                    <a:cubicBezTo>
                      <a:pt x="19702" y="12790"/>
                      <a:pt x="20566" y="12962"/>
                      <a:pt x="21292" y="13377"/>
                    </a:cubicBezTo>
                    <a:cubicBezTo>
                      <a:pt x="21880" y="13654"/>
                      <a:pt x="22295" y="13827"/>
                      <a:pt x="22606" y="14103"/>
                    </a:cubicBezTo>
                    <a:cubicBezTo>
                      <a:pt x="22744" y="14380"/>
                      <a:pt x="23020" y="14518"/>
                      <a:pt x="23159" y="14829"/>
                    </a:cubicBezTo>
                    <a:cubicBezTo>
                      <a:pt x="23332" y="14967"/>
                      <a:pt x="23332" y="15106"/>
                      <a:pt x="23470" y="15244"/>
                    </a:cubicBezTo>
                    <a:lnTo>
                      <a:pt x="23470" y="15382"/>
                    </a:lnTo>
                    <a:lnTo>
                      <a:pt x="23470" y="15555"/>
                    </a:lnTo>
                    <a:lnTo>
                      <a:pt x="23470" y="15693"/>
                    </a:lnTo>
                    <a:cubicBezTo>
                      <a:pt x="23332" y="15693"/>
                      <a:pt x="23159" y="15831"/>
                      <a:pt x="23020" y="15831"/>
                    </a:cubicBezTo>
                    <a:cubicBezTo>
                      <a:pt x="21016" y="16557"/>
                      <a:pt x="19011" y="17110"/>
                      <a:pt x="16972" y="17283"/>
                    </a:cubicBezTo>
                    <a:lnTo>
                      <a:pt x="12513" y="17283"/>
                    </a:lnTo>
                    <a:cubicBezTo>
                      <a:pt x="10784" y="17110"/>
                      <a:pt x="9333" y="16972"/>
                      <a:pt x="7916" y="16696"/>
                    </a:cubicBezTo>
                    <a:cubicBezTo>
                      <a:pt x="6740" y="16419"/>
                      <a:pt x="5738" y="16246"/>
                      <a:pt x="4874" y="15970"/>
                    </a:cubicBezTo>
                    <a:cubicBezTo>
                      <a:pt x="5323" y="15555"/>
                      <a:pt x="5738" y="15106"/>
                      <a:pt x="6326" y="14691"/>
                    </a:cubicBezTo>
                    <a:cubicBezTo>
                      <a:pt x="7190" y="14103"/>
                      <a:pt x="7916" y="13654"/>
                      <a:pt x="8918" y="13377"/>
                    </a:cubicBezTo>
                    <a:cubicBezTo>
                      <a:pt x="9920" y="12962"/>
                      <a:pt x="11061" y="12651"/>
                      <a:pt x="12374" y="12513"/>
                    </a:cubicBezTo>
                    <a:lnTo>
                      <a:pt x="12374" y="12513"/>
                    </a:lnTo>
                    <a:lnTo>
                      <a:pt x="12236" y="12962"/>
                    </a:lnTo>
                    <a:lnTo>
                      <a:pt x="12098" y="13101"/>
                    </a:lnTo>
                    <a:cubicBezTo>
                      <a:pt x="11925" y="13516"/>
                      <a:pt x="11787" y="13827"/>
                      <a:pt x="11649" y="14103"/>
                    </a:cubicBezTo>
                    <a:cubicBezTo>
                      <a:pt x="11510" y="14518"/>
                      <a:pt x="11510" y="14967"/>
                      <a:pt x="11510" y="15382"/>
                    </a:cubicBezTo>
                    <a:cubicBezTo>
                      <a:pt x="11372" y="15555"/>
                      <a:pt x="11510" y="15555"/>
                      <a:pt x="11510" y="15693"/>
                    </a:cubicBezTo>
                    <a:cubicBezTo>
                      <a:pt x="11649" y="15831"/>
                      <a:pt x="11787" y="15831"/>
                      <a:pt x="11925" y="15831"/>
                    </a:cubicBezTo>
                    <a:cubicBezTo>
                      <a:pt x="12098" y="15831"/>
                      <a:pt x="12374" y="15693"/>
                      <a:pt x="12374" y="15382"/>
                    </a:cubicBezTo>
                    <a:lnTo>
                      <a:pt x="12374" y="14967"/>
                    </a:lnTo>
                    <a:cubicBezTo>
                      <a:pt x="12513" y="14691"/>
                      <a:pt x="12513" y="14241"/>
                      <a:pt x="12651" y="13965"/>
                    </a:cubicBezTo>
                    <a:cubicBezTo>
                      <a:pt x="12789" y="13654"/>
                      <a:pt x="12962" y="13377"/>
                      <a:pt x="13100" y="13101"/>
                    </a:cubicBezTo>
                    <a:lnTo>
                      <a:pt x="13239" y="12790"/>
                    </a:lnTo>
                    <a:cubicBezTo>
                      <a:pt x="13239" y="12651"/>
                      <a:pt x="13377" y="12513"/>
                      <a:pt x="13377" y="12375"/>
                    </a:cubicBezTo>
                    <a:lnTo>
                      <a:pt x="13964" y="12375"/>
                    </a:lnTo>
                    <a:cubicBezTo>
                      <a:pt x="14379" y="12237"/>
                      <a:pt x="14967" y="12237"/>
                      <a:pt x="15382" y="12237"/>
                    </a:cubicBezTo>
                    <a:close/>
                    <a:moveTo>
                      <a:pt x="27065" y="15106"/>
                    </a:moveTo>
                    <a:cubicBezTo>
                      <a:pt x="26926" y="15244"/>
                      <a:pt x="26926" y="15555"/>
                      <a:pt x="27065" y="15693"/>
                    </a:cubicBezTo>
                    <a:lnTo>
                      <a:pt x="27065" y="16108"/>
                    </a:lnTo>
                    <a:lnTo>
                      <a:pt x="26926" y="16108"/>
                    </a:lnTo>
                    <a:cubicBezTo>
                      <a:pt x="26062" y="16696"/>
                      <a:pt x="25198" y="17110"/>
                      <a:pt x="23746" y="17560"/>
                    </a:cubicBezTo>
                    <a:cubicBezTo>
                      <a:pt x="23020" y="17836"/>
                      <a:pt x="22018" y="18147"/>
                      <a:pt x="21016" y="18424"/>
                    </a:cubicBezTo>
                    <a:cubicBezTo>
                      <a:pt x="20152" y="18700"/>
                      <a:pt x="19287" y="18839"/>
                      <a:pt x="18423" y="19011"/>
                    </a:cubicBezTo>
                    <a:cubicBezTo>
                      <a:pt x="16695" y="19426"/>
                      <a:pt x="14967" y="19703"/>
                      <a:pt x="13377" y="19703"/>
                    </a:cubicBezTo>
                    <a:lnTo>
                      <a:pt x="13515" y="19875"/>
                    </a:lnTo>
                    <a:lnTo>
                      <a:pt x="11787" y="19875"/>
                    </a:lnTo>
                    <a:cubicBezTo>
                      <a:pt x="10370" y="19875"/>
                      <a:pt x="9056" y="19703"/>
                      <a:pt x="7777" y="19426"/>
                    </a:cubicBezTo>
                    <a:cubicBezTo>
                      <a:pt x="6464" y="19150"/>
                      <a:pt x="5461" y="18839"/>
                      <a:pt x="4459" y="18286"/>
                    </a:cubicBezTo>
                    <a:cubicBezTo>
                      <a:pt x="3595" y="17836"/>
                      <a:pt x="2869" y="17421"/>
                      <a:pt x="2281" y="16834"/>
                    </a:cubicBezTo>
                    <a:lnTo>
                      <a:pt x="2143" y="16834"/>
                    </a:lnTo>
                    <a:cubicBezTo>
                      <a:pt x="2005" y="16557"/>
                      <a:pt x="1728" y="16419"/>
                      <a:pt x="1556" y="16108"/>
                    </a:cubicBezTo>
                    <a:lnTo>
                      <a:pt x="1417" y="16108"/>
                    </a:lnTo>
                    <a:lnTo>
                      <a:pt x="1417" y="15970"/>
                    </a:lnTo>
                    <a:cubicBezTo>
                      <a:pt x="1556" y="15693"/>
                      <a:pt x="1556" y="15382"/>
                      <a:pt x="1556" y="15106"/>
                    </a:cubicBezTo>
                    <a:cubicBezTo>
                      <a:pt x="2281" y="15693"/>
                      <a:pt x="3007" y="16108"/>
                      <a:pt x="4148" y="16557"/>
                    </a:cubicBezTo>
                    <a:cubicBezTo>
                      <a:pt x="5461" y="17110"/>
                      <a:pt x="7051" y="17421"/>
                      <a:pt x="7916" y="17560"/>
                    </a:cubicBezTo>
                    <a:cubicBezTo>
                      <a:pt x="9056" y="17836"/>
                      <a:pt x="10370" y="17974"/>
                      <a:pt x="11925" y="18147"/>
                    </a:cubicBezTo>
                    <a:lnTo>
                      <a:pt x="13964" y="18147"/>
                    </a:lnTo>
                    <a:cubicBezTo>
                      <a:pt x="14517" y="18286"/>
                      <a:pt x="14967" y="18286"/>
                      <a:pt x="15382" y="18286"/>
                    </a:cubicBezTo>
                    <a:lnTo>
                      <a:pt x="15554" y="18286"/>
                    </a:lnTo>
                    <a:cubicBezTo>
                      <a:pt x="16419" y="18286"/>
                      <a:pt x="17421" y="18147"/>
                      <a:pt x="18562" y="17974"/>
                    </a:cubicBezTo>
                    <a:cubicBezTo>
                      <a:pt x="19564" y="17836"/>
                      <a:pt x="20566" y="17560"/>
                      <a:pt x="21742" y="17283"/>
                    </a:cubicBezTo>
                    <a:cubicBezTo>
                      <a:pt x="22744" y="16972"/>
                      <a:pt x="23746" y="16557"/>
                      <a:pt x="24749" y="16108"/>
                    </a:cubicBezTo>
                    <a:cubicBezTo>
                      <a:pt x="24887" y="15970"/>
                      <a:pt x="25198" y="15970"/>
                      <a:pt x="25475" y="15831"/>
                    </a:cubicBezTo>
                    <a:cubicBezTo>
                      <a:pt x="25613" y="15693"/>
                      <a:pt x="25924" y="15555"/>
                      <a:pt x="26062" y="15555"/>
                    </a:cubicBezTo>
                    <a:lnTo>
                      <a:pt x="26200" y="15382"/>
                    </a:lnTo>
                    <a:cubicBezTo>
                      <a:pt x="26477" y="15382"/>
                      <a:pt x="26615" y="15244"/>
                      <a:pt x="26788" y="15244"/>
                    </a:cubicBezTo>
                    <a:cubicBezTo>
                      <a:pt x="26926" y="15106"/>
                      <a:pt x="26926" y="15106"/>
                      <a:pt x="27065" y="15106"/>
                    </a:cubicBezTo>
                    <a:close/>
                    <a:moveTo>
                      <a:pt x="31973" y="18424"/>
                    </a:moveTo>
                    <a:cubicBezTo>
                      <a:pt x="32249" y="18424"/>
                      <a:pt x="32526" y="18562"/>
                      <a:pt x="32664" y="18562"/>
                    </a:cubicBezTo>
                    <a:cubicBezTo>
                      <a:pt x="33114" y="18700"/>
                      <a:pt x="33390" y="18839"/>
                      <a:pt x="33701" y="19150"/>
                    </a:cubicBezTo>
                    <a:cubicBezTo>
                      <a:pt x="33978" y="19426"/>
                      <a:pt x="34254" y="19703"/>
                      <a:pt x="34565" y="20152"/>
                    </a:cubicBezTo>
                    <a:cubicBezTo>
                      <a:pt x="34842" y="20429"/>
                      <a:pt x="34980" y="20740"/>
                      <a:pt x="35257" y="21154"/>
                    </a:cubicBezTo>
                    <a:cubicBezTo>
                      <a:pt x="33978" y="20152"/>
                      <a:pt x="32526" y="19150"/>
                      <a:pt x="31109" y="18424"/>
                    </a:cubicBezTo>
                    <a:close/>
                    <a:moveTo>
                      <a:pt x="30383" y="18562"/>
                    </a:moveTo>
                    <a:lnTo>
                      <a:pt x="30383" y="18700"/>
                    </a:lnTo>
                    <a:cubicBezTo>
                      <a:pt x="32249" y="19564"/>
                      <a:pt x="33978" y="20878"/>
                      <a:pt x="35568" y="22157"/>
                    </a:cubicBezTo>
                    <a:lnTo>
                      <a:pt x="35706" y="22157"/>
                    </a:lnTo>
                    <a:cubicBezTo>
                      <a:pt x="35844" y="22468"/>
                      <a:pt x="35982" y="22883"/>
                      <a:pt x="35982" y="23159"/>
                    </a:cubicBezTo>
                    <a:cubicBezTo>
                      <a:pt x="35118" y="22468"/>
                      <a:pt x="34116" y="21880"/>
                      <a:pt x="33114" y="21293"/>
                    </a:cubicBezTo>
                    <a:cubicBezTo>
                      <a:pt x="31973" y="20567"/>
                      <a:pt x="30659" y="19875"/>
                      <a:pt x="29519" y="19011"/>
                    </a:cubicBezTo>
                    <a:lnTo>
                      <a:pt x="29519" y="18839"/>
                    </a:lnTo>
                    <a:cubicBezTo>
                      <a:pt x="29657" y="18839"/>
                      <a:pt x="29795" y="18700"/>
                      <a:pt x="30072" y="18700"/>
                    </a:cubicBezTo>
                    <a:cubicBezTo>
                      <a:pt x="30072" y="18562"/>
                      <a:pt x="30245" y="18562"/>
                      <a:pt x="30383" y="18562"/>
                    </a:cubicBezTo>
                    <a:close/>
                    <a:moveTo>
                      <a:pt x="27790" y="21742"/>
                    </a:moveTo>
                    <a:cubicBezTo>
                      <a:pt x="28344" y="22157"/>
                      <a:pt x="28931" y="22744"/>
                      <a:pt x="29657" y="23159"/>
                    </a:cubicBezTo>
                    <a:cubicBezTo>
                      <a:pt x="29519" y="23159"/>
                      <a:pt x="29380" y="23332"/>
                      <a:pt x="29208" y="23470"/>
                    </a:cubicBezTo>
                    <a:lnTo>
                      <a:pt x="29069" y="23470"/>
                    </a:lnTo>
                    <a:cubicBezTo>
                      <a:pt x="28655" y="23159"/>
                      <a:pt x="28205" y="22883"/>
                      <a:pt x="27790" y="22606"/>
                    </a:cubicBezTo>
                    <a:lnTo>
                      <a:pt x="27790" y="21742"/>
                    </a:lnTo>
                    <a:close/>
                    <a:moveTo>
                      <a:pt x="27652" y="23332"/>
                    </a:moveTo>
                    <a:cubicBezTo>
                      <a:pt x="28067" y="23470"/>
                      <a:pt x="28344" y="23747"/>
                      <a:pt x="28655" y="23885"/>
                    </a:cubicBezTo>
                    <a:cubicBezTo>
                      <a:pt x="28205" y="24334"/>
                      <a:pt x="27929" y="24611"/>
                      <a:pt x="27652" y="25060"/>
                    </a:cubicBezTo>
                    <a:lnTo>
                      <a:pt x="27652" y="23332"/>
                    </a:lnTo>
                    <a:close/>
                    <a:moveTo>
                      <a:pt x="29069" y="19288"/>
                    </a:moveTo>
                    <a:cubicBezTo>
                      <a:pt x="30072" y="20152"/>
                      <a:pt x="31247" y="20740"/>
                      <a:pt x="32388" y="21431"/>
                    </a:cubicBezTo>
                    <a:cubicBezTo>
                      <a:pt x="33390" y="22157"/>
                      <a:pt x="34565" y="22883"/>
                      <a:pt x="35568" y="23609"/>
                    </a:cubicBezTo>
                    <a:cubicBezTo>
                      <a:pt x="35844" y="23747"/>
                      <a:pt x="35982" y="23885"/>
                      <a:pt x="36121" y="24196"/>
                    </a:cubicBezTo>
                    <a:cubicBezTo>
                      <a:pt x="36293" y="24473"/>
                      <a:pt x="36293" y="24749"/>
                      <a:pt x="36293" y="25060"/>
                    </a:cubicBezTo>
                    <a:cubicBezTo>
                      <a:pt x="35257" y="24334"/>
                      <a:pt x="34254" y="23747"/>
                      <a:pt x="33252" y="23159"/>
                    </a:cubicBezTo>
                    <a:cubicBezTo>
                      <a:pt x="32111" y="22468"/>
                      <a:pt x="30798" y="21742"/>
                      <a:pt x="29795" y="21016"/>
                    </a:cubicBezTo>
                    <a:cubicBezTo>
                      <a:pt x="29208" y="20567"/>
                      <a:pt x="28793" y="20152"/>
                      <a:pt x="28344" y="19703"/>
                    </a:cubicBezTo>
                    <a:cubicBezTo>
                      <a:pt x="28516" y="19564"/>
                      <a:pt x="28655" y="19564"/>
                      <a:pt x="28793" y="19426"/>
                    </a:cubicBezTo>
                    <a:cubicBezTo>
                      <a:pt x="28793" y="19288"/>
                      <a:pt x="28931" y="19288"/>
                      <a:pt x="29069" y="19288"/>
                    </a:cubicBezTo>
                    <a:close/>
                    <a:moveTo>
                      <a:pt x="27929" y="20152"/>
                    </a:moveTo>
                    <a:cubicBezTo>
                      <a:pt x="30072" y="22468"/>
                      <a:pt x="33390" y="23609"/>
                      <a:pt x="35844" y="25475"/>
                    </a:cubicBezTo>
                    <a:cubicBezTo>
                      <a:pt x="35982" y="25613"/>
                      <a:pt x="36121" y="25613"/>
                      <a:pt x="36293" y="25752"/>
                    </a:cubicBezTo>
                    <a:lnTo>
                      <a:pt x="36293" y="25924"/>
                    </a:lnTo>
                    <a:lnTo>
                      <a:pt x="36293" y="26477"/>
                    </a:lnTo>
                    <a:cubicBezTo>
                      <a:pt x="35982" y="26201"/>
                      <a:pt x="35568" y="25924"/>
                      <a:pt x="35118" y="25613"/>
                    </a:cubicBezTo>
                    <a:cubicBezTo>
                      <a:pt x="34565" y="25337"/>
                      <a:pt x="33978" y="25060"/>
                      <a:pt x="33390" y="24611"/>
                    </a:cubicBezTo>
                    <a:cubicBezTo>
                      <a:pt x="33252" y="24334"/>
                      <a:pt x="32975" y="24196"/>
                      <a:pt x="32837" y="24023"/>
                    </a:cubicBezTo>
                    <a:lnTo>
                      <a:pt x="32837" y="23885"/>
                    </a:lnTo>
                    <a:cubicBezTo>
                      <a:pt x="32664" y="23747"/>
                      <a:pt x="32526" y="23609"/>
                      <a:pt x="32388" y="23609"/>
                    </a:cubicBezTo>
                    <a:cubicBezTo>
                      <a:pt x="32249" y="23470"/>
                      <a:pt x="32111" y="23332"/>
                      <a:pt x="31800" y="23159"/>
                    </a:cubicBezTo>
                    <a:cubicBezTo>
                      <a:pt x="31524" y="23021"/>
                      <a:pt x="31247" y="22883"/>
                      <a:pt x="30936" y="22883"/>
                    </a:cubicBezTo>
                    <a:lnTo>
                      <a:pt x="30798" y="22883"/>
                    </a:lnTo>
                    <a:cubicBezTo>
                      <a:pt x="30521" y="22883"/>
                      <a:pt x="30383" y="22883"/>
                      <a:pt x="30245" y="23021"/>
                    </a:cubicBezTo>
                    <a:cubicBezTo>
                      <a:pt x="30245" y="22883"/>
                      <a:pt x="30245" y="22883"/>
                      <a:pt x="30072" y="22883"/>
                    </a:cubicBezTo>
                    <a:cubicBezTo>
                      <a:pt x="29795" y="22606"/>
                      <a:pt x="29380" y="22295"/>
                      <a:pt x="29069" y="22019"/>
                    </a:cubicBezTo>
                    <a:cubicBezTo>
                      <a:pt x="28655" y="21742"/>
                      <a:pt x="28205" y="21293"/>
                      <a:pt x="27790" y="21016"/>
                    </a:cubicBezTo>
                    <a:lnTo>
                      <a:pt x="27790" y="20152"/>
                    </a:lnTo>
                    <a:close/>
                    <a:moveTo>
                      <a:pt x="33252" y="25199"/>
                    </a:moveTo>
                    <a:cubicBezTo>
                      <a:pt x="34254" y="25924"/>
                      <a:pt x="35429" y="26339"/>
                      <a:pt x="36293" y="27065"/>
                    </a:cubicBezTo>
                    <a:cubicBezTo>
                      <a:pt x="36293" y="27203"/>
                      <a:pt x="36293" y="27203"/>
                      <a:pt x="36432" y="27203"/>
                    </a:cubicBezTo>
                    <a:lnTo>
                      <a:pt x="36432" y="28067"/>
                    </a:lnTo>
                    <a:cubicBezTo>
                      <a:pt x="35429" y="27065"/>
                      <a:pt x="34254" y="26339"/>
                      <a:pt x="33252" y="25337"/>
                    </a:cubicBezTo>
                    <a:lnTo>
                      <a:pt x="33252" y="25199"/>
                    </a:lnTo>
                    <a:close/>
                    <a:moveTo>
                      <a:pt x="33390" y="26339"/>
                    </a:moveTo>
                    <a:cubicBezTo>
                      <a:pt x="34392" y="27203"/>
                      <a:pt x="35429" y="27929"/>
                      <a:pt x="36293" y="28793"/>
                    </a:cubicBezTo>
                    <a:lnTo>
                      <a:pt x="36432" y="28793"/>
                    </a:lnTo>
                    <a:cubicBezTo>
                      <a:pt x="36432" y="29208"/>
                      <a:pt x="36293" y="29796"/>
                      <a:pt x="36293" y="30245"/>
                    </a:cubicBezTo>
                    <a:cubicBezTo>
                      <a:pt x="35429" y="29381"/>
                      <a:pt x="34392" y="28517"/>
                      <a:pt x="33390" y="27480"/>
                    </a:cubicBezTo>
                    <a:lnTo>
                      <a:pt x="33390" y="26339"/>
                    </a:lnTo>
                    <a:close/>
                    <a:moveTo>
                      <a:pt x="33390" y="28344"/>
                    </a:moveTo>
                    <a:cubicBezTo>
                      <a:pt x="34254" y="29208"/>
                      <a:pt x="35257" y="30072"/>
                      <a:pt x="36293" y="30936"/>
                    </a:cubicBezTo>
                    <a:lnTo>
                      <a:pt x="36293" y="31800"/>
                    </a:lnTo>
                    <a:cubicBezTo>
                      <a:pt x="35257" y="30798"/>
                      <a:pt x="34116" y="29934"/>
                      <a:pt x="33252" y="28932"/>
                    </a:cubicBezTo>
                    <a:cubicBezTo>
                      <a:pt x="33252" y="28793"/>
                      <a:pt x="33252" y="28517"/>
                      <a:pt x="33390" y="28344"/>
                    </a:cubicBezTo>
                    <a:close/>
                    <a:moveTo>
                      <a:pt x="33114" y="29657"/>
                    </a:moveTo>
                    <a:cubicBezTo>
                      <a:pt x="34116" y="30660"/>
                      <a:pt x="35118" y="31386"/>
                      <a:pt x="35982" y="32388"/>
                    </a:cubicBezTo>
                    <a:cubicBezTo>
                      <a:pt x="36121" y="32388"/>
                      <a:pt x="36121" y="32388"/>
                      <a:pt x="36121" y="32526"/>
                    </a:cubicBezTo>
                    <a:lnTo>
                      <a:pt x="36121" y="32665"/>
                    </a:lnTo>
                    <a:cubicBezTo>
                      <a:pt x="35982" y="33114"/>
                      <a:pt x="35982" y="33390"/>
                      <a:pt x="35982" y="33701"/>
                    </a:cubicBezTo>
                    <a:cubicBezTo>
                      <a:pt x="35429" y="33252"/>
                      <a:pt x="34980" y="32837"/>
                      <a:pt x="34565" y="32388"/>
                    </a:cubicBezTo>
                    <a:cubicBezTo>
                      <a:pt x="33978" y="31800"/>
                      <a:pt x="33390" y="31247"/>
                      <a:pt x="32975" y="30522"/>
                    </a:cubicBezTo>
                    <a:cubicBezTo>
                      <a:pt x="32975" y="30245"/>
                      <a:pt x="33114" y="29934"/>
                      <a:pt x="33114" y="29657"/>
                    </a:cubicBezTo>
                    <a:close/>
                    <a:moveTo>
                      <a:pt x="30936" y="23747"/>
                    </a:moveTo>
                    <a:cubicBezTo>
                      <a:pt x="31109" y="23885"/>
                      <a:pt x="31247" y="23885"/>
                      <a:pt x="31385" y="23885"/>
                    </a:cubicBezTo>
                    <a:cubicBezTo>
                      <a:pt x="31524" y="24023"/>
                      <a:pt x="31662" y="24023"/>
                      <a:pt x="31662" y="24196"/>
                    </a:cubicBezTo>
                    <a:cubicBezTo>
                      <a:pt x="31800" y="24196"/>
                      <a:pt x="31973" y="24334"/>
                      <a:pt x="31973" y="24473"/>
                    </a:cubicBezTo>
                    <a:cubicBezTo>
                      <a:pt x="32111" y="24473"/>
                      <a:pt x="32111" y="24749"/>
                      <a:pt x="32249" y="24887"/>
                    </a:cubicBezTo>
                    <a:cubicBezTo>
                      <a:pt x="32388" y="25199"/>
                      <a:pt x="32388" y="25475"/>
                      <a:pt x="32526" y="25752"/>
                    </a:cubicBezTo>
                    <a:cubicBezTo>
                      <a:pt x="32526" y="26788"/>
                      <a:pt x="32526" y="27791"/>
                      <a:pt x="32388" y="28517"/>
                    </a:cubicBezTo>
                    <a:cubicBezTo>
                      <a:pt x="32249" y="29381"/>
                      <a:pt x="32111" y="30383"/>
                      <a:pt x="31973" y="31247"/>
                    </a:cubicBezTo>
                    <a:cubicBezTo>
                      <a:pt x="31800" y="31386"/>
                      <a:pt x="31800" y="31662"/>
                      <a:pt x="31800" y="31800"/>
                    </a:cubicBezTo>
                    <a:cubicBezTo>
                      <a:pt x="31662" y="32526"/>
                      <a:pt x="31524" y="33252"/>
                      <a:pt x="31247" y="33840"/>
                    </a:cubicBezTo>
                    <a:cubicBezTo>
                      <a:pt x="31109" y="34116"/>
                      <a:pt x="30936" y="34255"/>
                      <a:pt x="30798" y="34566"/>
                    </a:cubicBezTo>
                    <a:cubicBezTo>
                      <a:pt x="30798" y="34704"/>
                      <a:pt x="30659" y="34704"/>
                      <a:pt x="30521" y="34842"/>
                    </a:cubicBezTo>
                    <a:lnTo>
                      <a:pt x="30383" y="34980"/>
                    </a:lnTo>
                    <a:lnTo>
                      <a:pt x="29519" y="34980"/>
                    </a:lnTo>
                    <a:cubicBezTo>
                      <a:pt x="29380" y="34842"/>
                      <a:pt x="29208" y="34842"/>
                      <a:pt x="29069" y="34704"/>
                    </a:cubicBezTo>
                    <a:cubicBezTo>
                      <a:pt x="28793" y="34566"/>
                      <a:pt x="28516" y="34255"/>
                      <a:pt x="28205" y="33978"/>
                    </a:cubicBezTo>
                    <a:cubicBezTo>
                      <a:pt x="27929" y="33529"/>
                      <a:pt x="27790" y="33114"/>
                      <a:pt x="27479" y="32665"/>
                    </a:cubicBezTo>
                    <a:cubicBezTo>
                      <a:pt x="27479" y="32526"/>
                      <a:pt x="27341" y="32250"/>
                      <a:pt x="27341" y="32112"/>
                    </a:cubicBezTo>
                    <a:cubicBezTo>
                      <a:pt x="27341" y="31973"/>
                      <a:pt x="27341" y="31973"/>
                      <a:pt x="27203" y="31800"/>
                    </a:cubicBezTo>
                    <a:cubicBezTo>
                      <a:pt x="27203" y="31800"/>
                      <a:pt x="27203" y="31662"/>
                      <a:pt x="27065" y="31662"/>
                    </a:cubicBezTo>
                    <a:lnTo>
                      <a:pt x="27203" y="31247"/>
                    </a:lnTo>
                    <a:lnTo>
                      <a:pt x="27203" y="30798"/>
                    </a:lnTo>
                    <a:cubicBezTo>
                      <a:pt x="27203" y="30072"/>
                      <a:pt x="27341" y="29381"/>
                      <a:pt x="27341" y="28655"/>
                    </a:cubicBezTo>
                    <a:lnTo>
                      <a:pt x="27341" y="28067"/>
                    </a:lnTo>
                    <a:lnTo>
                      <a:pt x="27479" y="26616"/>
                    </a:lnTo>
                    <a:cubicBezTo>
                      <a:pt x="27790" y="26339"/>
                      <a:pt x="27929" y="26063"/>
                      <a:pt x="28205" y="25752"/>
                    </a:cubicBezTo>
                    <a:cubicBezTo>
                      <a:pt x="28655" y="25199"/>
                      <a:pt x="29069" y="24749"/>
                      <a:pt x="29519" y="24334"/>
                    </a:cubicBezTo>
                    <a:cubicBezTo>
                      <a:pt x="29795" y="24196"/>
                      <a:pt x="29934" y="24023"/>
                      <a:pt x="30072" y="23885"/>
                    </a:cubicBezTo>
                    <a:cubicBezTo>
                      <a:pt x="30245" y="23885"/>
                      <a:pt x="30383" y="23885"/>
                      <a:pt x="30521" y="23747"/>
                    </a:cubicBezTo>
                    <a:close/>
                    <a:moveTo>
                      <a:pt x="32837" y="31247"/>
                    </a:moveTo>
                    <a:cubicBezTo>
                      <a:pt x="33252" y="31800"/>
                      <a:pt x="33701" y="32250"/>
                      <a:pt x="34116" y="32665"/>
                    </a:cubicBezTo>
                    <a:cubicBezTo>
                      <a:pt x="34565" y="33252"/>
                      <a:pt x="35257" y="33840"/>
                      <a:pt x="35844" y="34393"/>
                    </a:cubicBezTo>
                    <a:cubicBezTo>
                      <a:pt x="35706" y="34704"/>
                      <a:pt x="35706" y="35119"/>
                      <a:pt x="35568" y="35430"/>
                    </a:cubicBezTo>
                    <a:cubicBezTo>
                      <a:pt x="34565" y="34393"/>
                      <a:pt x="33528" y="33252"/>
                      <a:pt x="32664" y="32250"/>
                    </a:cubicBezTo>
                    <a:lnTo>
                      <a:pt x="32837" y="31386"/>
                    </a:lnTo>
                    <a:lnTo>
                      <a:pt x="32837" y="31247"/>
                    </a:lnTo>
                    <a:close/>
                    <a:moveTo>
                      <a:pt x="32526" y="32976"/>
                    </a:moveTo>
                    <a:cubicBezTo>
                      <a:pt x="33390" y="33978"/>
                      <a:pt x="34392" y="34980"/>
                      <a:pt x="35257" y="35983"/>
                    </a:cubicBezTo>
                    <a:lnTo>
                      <a:pt x="35429" y="35983"/>
                    </a:lnTo>
                    <a:cubicBezTo>
                      <a:pt x="35257" y="36294"/>
                      <a:pt x="35118" y="36570"/>
                      <a:pt x="35118" y="36847"/>
                    </a:cubicBezTo>
                    <a:cubicBezTo>
                      <a:pt x="34116" y="35845"/>
                      <a:pt x="33252" y="34704"/>
                      <a:pt x="32249" y="33840"/>
                    </a:cubicBezTo>
                    <a:cubicBezTo>
                      <a:pt x="32388" y="33529"/>
                      <a:pt x="32388" y="33252"/>
                      <a:pt x="32526" y="32976"/>
                    </a:cubicBezTo>
                    <a:close/>
                    <a:moveTo>
                      <a:pt x="31973" y="34393"/>
                    </a:moveTo>
                    <a:cubicBezTo>
                      <a:pt x="32975" y="35257"/>
                      <a:pt x="33839" y="36432"/>
                      <a:pt x="34842" y="37435"/>
                    </a:cubicBezTo>
                    <a:cubicBezTo>
                      <a:pt x="34565" y="37711"/>
                      <a:pt x="34392" y="38160"/>
                      <a:pt x="34116" y="38437"/>
                    </a:cubicBezTo>
                    <a:cubicBezTo>
                      <a:pt x="33978" y="38299"/>
                      <a:pt x="33839" y="38022"/>
                      <a:pt x="33701" y="37849"/>
                    </a:cubicBezTo>
                    <a:cubicBezTo>
                      <a:pt x="33390" y="37573"/>
                      <a:pt x="33114" y="37435"/>
                      <a:pt x="32975" y="37158"/>
                    </a:cubicBezTo>
                    <a:cubicBezTo>
                      <a:pt x="32388" y="36570"/>
                      <a:pt x="31800" y="36121"/>
                      <a:pt x="31385" y="35430"/>
                    </a:cubicBezTo>
                    <a:lnTo>
                      <a:pt x="31247" y="35430"/>
                    </a:lnTo>
                    <a:cubicBezTo>
                      <a:pt x="31524" y="35257"/>
                      <a:pt x="31662" y="34980"/>
                      <a:pt x="31800" y="34842"/>
                    </a:cubicBezTo>
                    <a:cubicBezTo>
                      <a:pt x="31800" y="34704"/>
                      <a:pt x="31973" y="34566"/>
                      <a:pt x="31973" y="34393"/>
                    </a:cubicBezTo>
                    <a:close/>
                    <a:moveTo>
                      <a:pt x="26926" y="19703"/>
                    </a:moveTo>
                    <a:cubicBezTo>
                      <a:pt x="26926" y="22019"/>
                      <a:pt x="26788" y="24196"/>
                      <a:pt x="26615" y="26063"/>
                    </a:cubicBezTo>
                    <a:lnTo>
                      <a:pt x="26477" y="27791"/>
                    </a:lnTo>
                    <a:cubicBezTo>
                      <a:pt x="26339" y="29070"/>
                      <a:pt x="26339" y="30522"/>
                      <a:pt x="26200" y="31973"/>
                    </a:cubicBezTo>
                    <a:cubicBezTo>
                      <a:pt x="26200" y="32976"/>
                      <a:pt x="26062" y="34116"/>
                      <a:pt x="26062" y="35119"/>
                    </a:cubicBezTo>
                    <a:cubicBezTo>
                      <a:pt x="26062" y="35119"/>
                      <a:pt x="25924" y="35119"/>
                      <a:pt x="25924" y="35257"/>
                    </a:cubicBezTo>
                    <a:cubicBezTo>
                      <a:pt x="25751" y="35430"/>
                      <a:pt x="25475" y="35568"/>
                      <a:pt x="25198" y="35845"/>
                    </a:cubicBezTo>
                    <a:cubicBezTo>
                      <a:pt x="24196" y="36432"/>
                      <a:pt x="23159" y="36847"/>
                      <a:pt x="22156" y="37158"/>
                    </a:cubicBezTo>
                    <a:cubicBezTo>
                      <a:pt x="21016" y="37573"/>
                      <a:pt x="19875" y="37849"/>
                      <a:pt x="18838" y="38022"/>
                    </a:cubicBezTo>
                    <a:cubicBezTo>
                      <a:pt x="17559" y="38299"/>
                      <a:pt x="16419" y="38437"/>
                      <a:pt x="15105" y="38575"/>
                    </a:cubicBezTo>
                    <a:lnTo>
                      <a:pt x="13515" y="38575"/>
                    </a:lnTo>
                    <a:cubicBezTo>
                      <a:pt x="12098" y="38575"/>
                      <a:pt x="10646" y="38437"/>
                      <a:pt x="9194" y="38160"/>
                    </a:cubicBezTo>
                    <a:cubicBezTo>
                      <a:pt x="7916" y="37849"/>
                      <a:pt x="6602" y="37435"/>
                      <a:pt x="5600" y="36985"/>
                    </a:cubicBezTo>
                    <a:cubicBezTo>
                      <a:pt x="4736" y="36570"/>
                      <a:pt x="3871" y="35983"/>
                      <a:pt x="3146" y="35430"/>
                    </a:cubicBezTo>
                    <a:cubicBezTo>
                      <a:pt x="2592" y="34842"/>
                      <a:pt x="2143" y="34255"/>
                      <a:pt x="1556" y="33529"/>
                    </a:cubicBezTo>
                    <a:cubicBezTo>
                      <a:pt x="1417" y="33390"/>
                      <a:pt x="1279" y="33114"/>
                      <a:pt x="1141" y="32837"/>
                    </a:cubicBezTo>
                    <a:cubicBezTo>
                      <a:pt x="1141" y="32665"/>
                      <a:pt x="1002" y="32665"/>
                      <a:pt x="1002" y="32665"/>
                    </a:cubicBezTo>
                    <a:lnTo>
                      <a:pt x="1002" y="31386"/>
                    </a:lnTo>
                    <a:lnTo>
                      <a:pt x="1002" y="28793"/>
                    </a:lnTo>
                    <a:lnTo>
                      <a:pt x="1002" y="27480"/>
                    </a:lnTo>
                    <a:lnTo>
                      <a:pt x="1002" y="27342"/>
                    </a:lnTo>
                    <a:lnTo>
                      <a:pt x="1002" y="20014"/>
                    </a:lnTo>
                    <a:cubicBezTo>
                      <a:pt x="2005" y="20878"/>
                      <a:pt x="3007" y="21604"/>
                      <a:pt x="3871" y="22019"/>
                    </a:cubicBezTo>
                    <a:cubicBezTo>
                      <a:pt x="4597" y="22468"/>
                      <a:pt x="5323" y="22744"/>
                      <a:pt x="6049" y="23021"/>
                    </a:cubicBezTo>
                    <a:cubicBezTo>
                      <a:pt x="6913" y="23159"/>
                      <a:pt x="7777" y="23332"/>
                      <a:pt x="8469" y="23470"/>
                    </a:cubicBezTo>
                    <a:cubicBezTo>
                      <a:pt x="9782" y="23747"/>
                      <a:pt x="11234" y="23885"/>
                      <a:pt x="12651" y="23885"/>
                    </a:cubicBezTo>
                    <a:lnTo>
                      <a:pt x="13964" y="23885"/>
                    </a:lnTo>
                    <a:cubicBezTo>
                      <a:pt x="14829" y="23747"/>
                      <a:pt x="15693" y="23609"/>
                      <a:pt x="16557" y="23470"/>
                    </a:cubicBezTo>
                    <a:cubicBezTo>
                      <a:pt x="17421" y="23332"/>
                      <a:pt x="18285" y="23159"/>
                      <a:pt x="19287" y="22883"/>
                    </a:cubicBezTo>
                    <a:cubicBezTo>
                      <a:pt x="20152" y="22606"/>
                      <a:pt x="21016" y="22295"/>
                      <a:pt x="22018" y="21880"/>
                    </a:cubicBezTo>
                    <a:cubicBezTo>
                      <a:pt x="22606" y="21742"/>
                      <a:pt x="23159" y="21431"/>
                      <a:pt x="23746" y="21293"/>
                    </a:cubicBezTo>
                    <a:lnTo>
                      <a:pt x="24334" y="21016"/>
                    </a:lnTo>
                    <a:cubicBezTo>
                      <a:pt x="24887" y="20740"/>
                      <a:pt x="25613" y="20567"/>
                      <a:pt x="26200" y="20290"/>
                    </a:cubicBezTo>
                    <a:cubicBezTo>
                      <a:pt x="26477" y="20152"/>
                      <a:pt x="26788" y="19875"/>
                      <a:pt x="26926" y="19703"/>
                    </a:cubicBezTo>
                    <a:close/>
                    <a:moveTo>
                      <a:pt x="30798" y="35706"/>
                    </a:moveTo>
                    <a:cubicBezTo>
                      <a:pt x="31247" y="36294"/>
                      <a:pt x="31662" y="36709"/>
                      <a:pt x="32249" y="37296"/>
                    </a:cubicBezTo>
                    <a:cubicBezTo>
                      <a:pt x="32664" y="37711"/>
                      <a:pt x="33252" y="38299"/>
                      <a:pt x="33839" y="38886"/>
                    </a:cubicBezTo>
                    <a:cubicBezTo>
                      <a:pt x="33701" y="39025"/>
                      <a:pt x="33528" y="39163"/>
                      <a:pt x="33390" y="39163"/>
                    </a:cubicBezTo>
                    <a:lnTo>
                      <a:pt x="33114" y="39439"/>
                    </a:lnTo>
                    <a:cubicBezTo>
                      <a:pt x="31800" y="38437"/>
                      <a:pt x="30798" y="37158"/>
                      <a:pt x="29795" y="35983"/>
                    </a:cubicBezTo>
                    <a:lnTo>
                      <a:pt x="30072" y="35983"/>
                    </a:lnTo>
                    <a:cubicBezTo>
                      <a:pt x="30245" y="35983"/>
                      <a:pt x="30383" y="35845"/>
                      <a:pt x="30521" y="35845"/>
                    </a:cubicBezTo>
                    <a:cubicBezTo>
                      <a:pt x="30659" y="35845"/>
                      <a:pt x="30659" y="35706"/>
                      <a:pt x="30798" y="35706"/>
                    </a:cubicBezTo>
                    <a:close/>
                    <a:moveTo>
                      <a:pt x="27065" y="33701"/>
                    </a:moveTo>
                    <a:cubicBezTo>
                      <a:pt x="27065" y="33701"/>
                      <a:pt x="27203" y="33840"/>
                      <a:pt x="27203" y="33978"/>
                    </a:cubicBezTo>
                    <a:cubicBezTo>
                      <a:pt x="27479" y="34393"/>
                      <a:pt x="27790" y="34842"/>
                      <a:pt x="28205" y="35119"/>
                    </a:cubicBezTo>
                    <a:lnTo>
                      <a:pt x="28655" y="35568"/>
                    </a:lnTo>
                    <a:cubicBezTo>
                      <a:pt x="29934" y="36847"/>
                      <a:pt x="31109" y="38437"/>
                      <a:pt x="32388" y="39750"/>
                    </a:cubicBezTo>
                    <a:cubicBezTo>
                      <a:pt x="32111" y="39750"/>
                      <a:pt x="31800" y="39889"/>
                      <a:pt x="31524" y="39889"/>
                    </a:cubicBezTo>
                    <a:lnTo>
                      <a:pt x="31385" y="39889"/>
                    </a:lnTo>
                    <a:cubicBezTo>
                      <a:pt x="31524" y="39889"/>
                      <a:pt x="31385" y="39750"/>
                      <a:pt x="31385" y="39578"/>
                    </a:cubicBezTo>
                    <a:cubicBezTo>
                      <a:pt x="30245" y="38437"/>
                      <a:pt x="29069" y="37296"/>
                      <a:pt x="27929" y="35983"/>
                    </a:cubicBezTo>
                    <a:cubicBezTo>
                      <a:pt x="27652" y="35568"/>
                      <a:pt x="27479" y="35119"/>
                      <a:pt x="27203" y="34842"/>
                    </a:cubicBezTo>
                    <a:cubicBezTo>
                      <a:pt x="27065" y="34704"/>
                      <a:pt x="27065" y="34566"/>
                      <a:pt x="26926" y="34566"/>
                    </a:cubicBezTo>
                    <a:cubicBezTo>
                      <a:pt x="27065" y="34255"/>
                      <a:pt x="27065" y="33978"/>
                      <a:pt x="27065" y="33701"/>
                    </a:cubicBezTo>
                    <a:close/>
                    <a:moveTo>
                      <a:pt x="12962" y="1"/>
                    </a:moveTo>
                    <a:cubicBezTo>
                      <a:pt x="12789" y="1"/>
                      <a:pt x="12651" y="139"/>
                      <a:pt x="12651" y="277"/>
                    </a:cubicBezTo>
                    <a:cubicBezTo>
                      <a:pt x="12513" y="277"/>
                      <a:pt x="12513" y="415"/>
                      <a:pt x="12513" y="554"/>
                    </a:cubicBezTo>
                    <a:lnTo>
                      <a:pt x="12513" y="692"/>
                    </a:lnTo>
                    <a:lnTo>
                      <a:pt x="12513" y="1418"/>
                    </a:lnTo>
                    <a:cubicBezTo>
                      <a:pt x="12513" y="1729"/>
                      <a:pt x="12374" y="2144"/>
                      <a:pt x="12098" y="2593"/>
                    </a:cubicBezTo>
                    <a:cubicBezTo>
                      <a:pt x="12098" y="2593"/>
                      <a:pt x="12098" y="2731"/>
                      <a:pt x="11925" y="2870"/>
                    </a:cubicBezTo>
                    <a:cubicBezTo>
                      <a:pt x="11787" y="3284"/>
                      <a:pt x="11649" y="3595"/>
                      <a:pt x="11510" y="4010"/>
                    </a:cubicBezTo>
                    <a:cubicBezTo>
                      <a:pt x="11372" y="4148"/>
                      <a:pt x="11372" y="4460"/>
                      <a:pt x="11234" y="4736"/>
                    </a:cubicBezTo>
                    <a:lnTo>
                      <a:pt x="11234" y="5600"/>
                    </a:lnTo>
                    <a:cubicBezTo>
                      <a:pt x="11234" y="6049"/>
                      <a:pt x="11372" y="6326"/>
                      <a:pt x="11510" y="6603"/>
                    </a:cubicBezTo>
                    <a:cubicBezTo>
                      <a:pt x="11649" y="7052"/>
                      <a:pt x="11787" y="7328"/>
                      <a:pt x="11925" y="7605"/>
                    </a:cubicBezTo>
                    <a:lnTo>
                      <a:pt x="12236" y="7916"/>
                    </a:lnTo>
                    <a:cubicBezTo>
                      <a:pt x="12374" y="8193"/>
                      <a:pt x="12513" y="8469"/>
                      <a:pt x="12651" y="8780"/>
                    </a:cubicBezTo>
                    <a:lnTo>
                      <a:pt x="12513" y="8780"/>
                    </a:lnTo>
                    <a:cubicBezTo>
                      <a:pt x="11649" y="8780"/>
                      <a:pt x="10923" y="8780"/>
                      <a:pt x="10197" y="8918"/>
                    </a:cubicBezTo>
                    <a:cubicBezTo>
                      <a:pt x="8780" y="9057"/>
                      <a:pt x="7328" y="9333"/>
                      <a:pt x="6049" y="9783"/>
                    </a:cubicBezTo>
                    <a:cubicBezTo>
                      <a:pt x="4736" y="10197"/>
                      <a:pt x="3595" y="10785"/>
                      <a:pt x="2731" y="11511"/>
                    </a:cubicBezTo>
                    <a:cubicBezTo>
                      <a:pt x="2143" y="11926"/>
                      <a:pt x="1417" y="12790"/>
                      <a:pt x="1141" y="13827"/>
                    </a:cubicBezTo>
                    <a:cubicBezTo>
                      <a:pt x="1002" y="13965"/>
                      <a:pt x="864" y="13965"/>
                      <a:pt x="864" y="14103"/>
                    </a:cubicBezTo>
                    <a:cubicBezTo>
                      <a:pt x="553" y="15555"/>
                      <a:pt x="415" y="17110"/>
                      <a:pt x="277" y="18839"/>
                    </a:cubicBezTo>
                    <a:cubicBezTo>
                      <a:pt x="138" y="19011"/>
                      <a:pt x="138" y="19150"/>
                      <a:pt x="277" y="19150"/>
                    </a:cubicBezTo>
                    <a:cubicBezTo>
                      <a:pt x="138" y="21293"/>
                      <a:pt x="0" y="23332"/>
                      <a:pt x="138" y="24887"/>
                    </a:cubicBezTo>
                    <a:lnTo>
                      <a:pt x="138" y="27480"/>
                    </a:lnTo>
                    <a:lnTo>
                      <a:pt x="138" y="30383"/>
                    </a:lnTo>
                    <a:lnTo>
                      <a:pt x="138" y="32526"/>
                    </a:lnTo>
                    <a:lnTo>
                      <a:pt x="138" y="35706"/>
                    </a:lnTo>
                    <a:cubicBezTo>
                      <a:pt x="138" y="37435"/>
                      <a:pt x="277" y="38886"/>
                      <a:pt x="415" y="40165"/>
                    </a:cubicBezTo>
                    <a:cubicBezTo>
                      <a:pt x="691" y="39750"/>
                      <a:pt x="864" y="39301"/>
                      <a:pt x="1141" y="39025"/>
                    </a:cubicBezTo>
                    <a:lnTo>
                      <a:pt x="1141" y="37849"/>
                    </a:lnTo>
                    <a:cubicBezTo>
                      <a:pt x="1279" y="38160"/>
                      <a:pt x="1417" y="38299"/>
                      <a:pt x="1556" y="38575"/>
                    </a:cubicBezTo>
                    <a:cubicBezTo>
                      <a:pt x="1867" y="38299"/>
                      <a:pt x="2143" y="38160"/>
                      <a:pt x="2420" y="38160"/>
                    </a:cubicBezTo>
                    <a:cubicBezTo>
                      <a:pt x="2540" y="38123"/>
                      <a:pt x="2670" y="38106"/>
                      <a:pt x="2805" y="38106"/>
                    </a:cubicBezTo>
                    <a:cubicBezTo>
                      <a:pt x="3171" y="38106"/>
                      <a:pt x="3568" y="38234"/>
                      <a:pt x="3871" y="38437"/>
                    </a:cubicBezTo>
                    <a:cubicBezTo>
                      <a:pt x="4321" y="38713"/>
                      <a:pt x="4597" y="39163"/>
                      <a:pt x="4736" y="39578"/>
                    </a:cubicBezTo>
                    <a:cubicBezTo>
                      <a:pt x="4736" y="40027"/>
                      <a:pt x="4736" y="40615"/>
                      <a:pt x="4459" y="40891"/>
                    </a:cubicBezTo>
                    <a:cubicBezTo>
                      <a:pt x="5012" y="41306"/>
                      <a:pt x="5600" y="41617"/>
                      <a:pt x="6326" y="41893"/>
                    </a:cubicBezTo>
                    <a:cubicBezTo>
                      <a:pt x="7328" y="42343"/>
                      <a:pt x="8469" y="42758"/>
                      <a:pt x="9920" y="43034"/>
                    </a:cubicBezTo>
                    <a:cubicBezTo>
                      <a:pt x="11061" y="43207"/>
                      <a:pt x="12374" y="43345"/>
                      <a:pt x="13653" y="43345"/>
                    </a:cubicBezTo>
                    <a:lnTo>
                      <a:pt x="13964" y="43345"/>
                    </a:lnTo>
                    <a:cubicBezTo>
                      <a:pt x="16107" y="43345"/>
                      <a:pt x="18285" y="43034"/>
                      <a:pt x="20428" y="42481"/>
                    </a:cubicBezTo>
                    <a:cubicBezTo>
                      <a:pt x="21603" y="42170"/>
                      <a:pt x="22606" y="41755"/>
                      <a:pt x="23608" y="41306"/>
                    </a:cubicBezTo>
                    <a:cubicBezTo>
                      <a:pt x="24196" y="41029"/>
                      <a:pt x="24610" y="40891"/>
                      <a:pt x="25060" y="40615"/>
                    </a:cubicBezTo>
                    <a:cubicBezTo>
                      <a:pt x="25198" y="40615"/>
                      <a:pt x="25198" y="40442"/>
                      <a:pt x="25336" y="40442"/>
                    </a:cubicBezTo>
                    <a:lnTo>
                      <a:pt x="25336" y="39439"/>
                    </a:lnTo>
                    <a:lnTo>
                      <a:pt x="25336" y="39301"/>
                    </a:lnTo>
                    <a:cubicBezTo>
                      <a:pt x="25336" y="38713"/>
                      <a:pt x="25336" y="38299"/>
                      <a:pt x="25613" y="37849"/>
                    </a:cubicBezTo>
                    <a:cubicBezTo>
                      <a:pt x="25924" y="37435"/>
                      <a:pt x="26339" y="37158"/>
                      <a:pt x="26788" y="36985"/>
                    </a:cubicBezTo>
                    <a:lnTo>
                      <a:pt x="27341" y="36985"/>
                    </a:lnTo>
                    <a:cubicBezTo>
                      <a:pt x="27203" y="36847"/>
                      <a:pt x="27203" y="36709"/>
                      <a:pt x="27065" y="36570"/>
                    </a:cubicBezTo>
                    <a:cubicBezTo>
                      <a:pt x="27065" y="36570"/>
                      <a:pt x="26926" y="36432"/>
                      <a:pt x="26926" y="36294"/>
                    </a:cubicBezTo>
                    <a:lnTo>
                      <a:pt x="26926" y="35430"/>
                    </a:lnTo>
                    <a:cubicBezTo>
                      <a:pt x="27065" y="35568"/>
                      <a:pt x="27065" y="35568"/>
                      <a:pt x="27065" y="35706"/>
                    </a:cubicBezTo>
                    <a:cubicBezTo>
                      <a:pt x="27479" y="36294"/>
                      <a:pt x="28067" y="36985"/>
                      <a:pt x="28516" y="37573"/>
                    </a:cubicBezTo>
                    <a:cubicBezTo>
                      <a:pt x="29208" y="38437"/>
                      <a:pt x="30072" y="39163"/>
                      <a:pt x="30798" y="40027"/>
                    </a:cubicBezTo>
                    <a:lnTo>
                      <a:pt x="30659" y="40027"/>
                    </a:lnTo>
                    <a:cubicBezTo>
                      <a:pt x="30521" y="40027"/>
                      <a:pt x="30245" y="40027"/>
                      <a:pt x="29934" y="39889"/>
                    </a:cubicBezTo>
                    <a:lnTo>
                      <a:pt x="29519" y="39889"/>
                    </a:lnTo>
                    <a:lnTo>
                      <a:pt x="29519" y="39750"/>
                    </a:lnTo>
                    <a:lnTo>
                      <a:pt x="29380" y="39578"/>
                    </a:lnTo>
                    <a:cubicBezTo>
                      <a:pt x="29208" y="39439"/>
                      <a:pt x="29208" y="39439"/>
                      <a:pt x="29069" y="39301"/>
                    </a:cubicBezTo>
                    <a:lnTo>
                      <a:pt x="29069" y="39301"/>
                    </a:lnTo>
                    <a:cubicBezTo>
                      <a:pt x="29208" y="39889"/>
                      <a:pt x="29208" y="40303"/>
                      <a:pt x="29208" y="40753"/>
                    </a:cubicBezTo>
                    <a:cubicBezTo>
                      <a:pt x="29519" y="40753"/>
                      <a:pt x="29934" y="40891"/>
                      <a:pt x="30383" y="40891"/>
                    </a:cubicBezTo>
                    <a:lnTo>
                      <a:pt x="30659" y="40891"/>
                    </a:lnTo>
                    <a:cubicBezTo>
                      <a:pt x="31109" y="40891"/>
                      <a:pt x="31662" y="40891"/>
                      <a:pt x="32111" y="40753"/>
                    </a:cubicBezTo>
                    <a:cubicBezTo>
                      <a:pt x="32664" y="40615"/>
                      <a:pt x="33114" y="40442"/>
                      <a:pt x="33528" y="40165"/>
                    </a:cubicBezTo>
                    <a:cubicBezTo>
                      <a:pt x="33978" y="39889"/>
                      <a:pt x="34392" y="39578"/>
                      <a:pt x="34704" y="39163"/>
                    </a:cubicBezTo>
                    <a:cubicBezTo>
                      <a:pt x="35429" y="38299"/>
                      <a:pt x="35844" y="37296"/>
                      <a:pt x="36293" y="35983"/>
                    </a:cubicBezTo>
                    <a:cubicBezTo>
                      <a:pt x="36708" y="34980"/>
                      <a:pt x="36847" y="33840"/>
                      <a:pt x="36985" y="32250"/>
                    </a:cubicBezTo>
                    <a:cubicBezTo>
                      <a:pt x="37158" y="31109"/>
                      <a:pt x="37296" y="29796"/>
                      <a:pt x="37296" y="28344"/>
                    </a:cubicBezTo>
                    <a:cubicBezTo>
                      <a:pt x="37296" y="27203"/>
                      <a:pt x="37296" y="26201"/>
                      <a:pt x="37158" y="25060"/>
                    </a:cubicBezTo>
                    <a:cubicBezTo>
                      <a:pt x="37158" y="24196"/>
                      <a:pt x="36985" y="23609"/>
                      <a:pt x="36847" y="23021"/>
                    </a:cubicBezTo>
                    <a:cubicBezTo>
                      <a:pt x="36708" y="22468"/>
                      <a:pt x="36570" y="21742"/>
                      <a:pt x="36293" y="21016"/>
                    </a:cubicBezTo>
                    <a:cubicBezTo>
                      <a:pt x="35429" y="19288"/>
                      <a:pt x="34116" y="17974"/>
                      <a:pt x="32526" y="17560"/>
                    </a:cubicBezTo>
                    <a:cubicBezTo>
                      <a:pt x="32249" y="17560"/>
                      <a:pt x="31800" y="17421"/>
                      <a:pt x="31524" y="17421"/>
                    </a:cubicBezTo>
                    <a:cubicBezTo>
                      <a:pt x="31109" y="17421"/>
                      <a:pt x="30521" y="17560"/>
                      <a:pt x="30072" y="17698"/>
                    </a:cubicBezTo>
                    <a:cubicBezTo>
                      <a:pt x="29380" y="17836"/>
                      <a:pt x="28655" y="18286"/>
                      <a:pt x="27929" y="19011"/>
                    </a:cubicBezTo>
                    <a:lnTo>
                      <a:pt x="27929" y="14518"/>
                    </a:lnTo>
                    <a:cubicBezTo>
                      <a:pt x="27929" y="14380"/>
                      <a:pt x="27790" y="14103"/>
                      <a:pt x="27479" y="14103"/>
                    </a:cubicBezTo>
                    <a:cubicBezTo>
                      <a:pt x="27652" y="13965"/>
                      <a:pt x="27479" y="13965"/>
                      <a:pt x="27479" y="13827"/>
                    </a:cubicBezTo>
                    <a:cubicBezTo>
                      <a:pt x="27341" y="13377"/>
                      <a:pt x="26926" y="12962"/>
                      <a:pt x="26615" y="12513"/>
                    </a:cubicBezTo>
                    <a:cubicBezTo>
                      <a:pt x="26200" y="12237"/>
                      <a:pt x="25924" y="11926"/>
                      <a:pt x="25475" y="11649"/>
                    </a:cubicBezTo>
                    <a:cubicBezTo>
                      <a:pt x="24749" y="11061"/>
                      <a:pt x="23885" y="10647"/>
                      <a:pt x="22882" y="10197"/>
                    </a:cubicBezTo>
                    <a:lnTo>
                      <a:pt x="22744" y="10197"/>
                    </a:lnTo>
                    <a:cubicBezTo>
                      <a:pt x="22467" y="10197"/>
                      <a:pt x="22295" y="10370"/>
                      <a:pt x="22295" y="10508"/>
                    </a:cubicBezTo>
                    <a:cubicBezTo>
                      <a:pt x="22156" y="10785"/>
                      <a:pt x="22295" y="11061"/>
                      <a:pt x="22606" y="11061"/>
                    </a:cubicBezTo>
                    <a:lnTo>
                      <a:pt x="22606" y="11234"/>
                    </a:lnTo>
                    <a:cubicBezTo>
                      <a:pt x="22606" y="11234"/>
                      <a:pt x="22606" y="11373"/>
                      <a:pt x="22744" y="11373"/>
                    </a:cubicBezTo>
                    <a:cubicBezTo>
                      <a:pt x="23332" y="12651"/>
                      <a:pt x="23885" y="13965"/>
                      <a:pt x="24749" y="15106"/>
                    </a:cubicBezTo>
                    <a:cubicBezTo>
                      <a:pt x="24610" y="15244"/>
                      <a:pt x="24472" y="15244"/>
                      <a:pt x="24334" y="15382"/>
                    </a:cubicBezTo>
                    <a:lnTo>
                      <a:pt x="24334" y="15106"/>
                    </a:lnTo>
                    <a:cubicBezTo>
                      <a:pt x="24334" y="14967"/>
                      <a:pt x="24334" y="14967"/>
                      <a:pt x="24196" y="14967"/>
                    </a:cubicBezTo>
                    <a:lnTo>
                      <a:pt x="24196" y="14829"/>
                    </a:lnTo>
                    <a:cubicBezTo>
                      <a:pt x="24196" y="14691"/>
                      <a:pt x="24196" y="14691"/>
                      <a:pt x="24023" y="14518"/>
                    </a:cubicBezTo>
                    <a:cubicBezTo>
                      <a:pt x="23885" y="14380"/>
                      <a:pt x="23746" y="14103"/>
                      <a:pt x="23608" y="13827"/>
                    </a:cubicBezTo>
                    <a:cubicBezTo>
                      <a:pt x="23470" y="13827"/>
                      <a:pt x="23470" y="13654"/>
                      <a:pt x="23332" y="13654"/>
                    </a:cubicBezTo>
                    <a:lnTo>
                      <a:pt x="23470" y="13516"/>
                    </a:lnTo>
                    <a:lnTo>
                      <a:pt x="23470" y="13239"/>
                    </a:lnTo>
                    <a:cubicBezTo>
                      <a:pt x="22882" y="12098"/>
                      <a:pt x="22156" y="11061"/>
                      <a:pt x="21603" y="10059"/>
                    </a:cubicBezTo>
                    <a:lnTo>
                      <a:pt x="21603" y="9783"/>
                    </a:lnTo>
                    <a:lnTo>
                      <a:pt x="21603" y="9644"/>
                    </a:lnTo>
                    <a:cubicBezTo>
                      <a:pt x="21430" y="9506"/>
                      <a:pt x="21430" y="9506"/>
                      <a:pt x="21292" y="9506"/>
                    </a:cubicBezTo>
                    <a:cubicBezTo>
                      <a:pt x="20428" y="9195"/>
                      <a:pt x="19564" y="9195"/>
                      <a:pt x="18700" y="9057"/>
                    </a:cubicBezTo>
                    <a:lnTo>
                      <a:pt x="17559" y="9057"/>
                    </a:lnTo>
                    <a:lnTo>
                      <a:pt x="16833" y="8918"/>
                    </a:lnTo>
                    <a:cubicBezTo>
                      <a:pt x="16833" y="8469"/>
                      <a:pt x="16972" y="8054"/>
                      <a:pt x="17110" y="7605"/>
                    </a:cubicBezTo>
                    <a:cubicBezTo>
                      <a:pt x="17283" y="7328"/>
                      <a:pt x="17283" y="7052"/>
                      <a:pt x="17421" y="6741"/>
                    </a:cubicBezTo>
                    <a:cubicBezTo>
                      <a:pt x="17559" y="6603"/>
                      <a:pt x="17559" y="6326"/>
                      <a:pt x="17697" y="6188"/>
                    </a:cubicBezTo>
                    <a:lnTo>
                      <a:pt x="17836" y="6049"/>
                    </a:lnTo>
                    <a:cubicBezTo>
                      <a:pt x="18147" y="5462"/>
                      <a:pt x="18147" y="4874"/>
                      <a:pt x="18147" y="4321"/>
                    </a:cubicBezTo>
                    <a:cubicBezTo>
                      <a:pt x="18147" y="4010"/>
                      <a:pt x="18147" y="3734"/>
                      <a:pt x="17974" y="3457"/>
                    </a:cubicBezTo>
                    <a:cubicBezTo>
                      <a:pt x="17974" y="3284"/>
                      <a:pt x="17974" y="3146"/>
                      <a:pt x="17836" y="3008"/>
                    </a:cubicBezTo>
                    <a:lnTo>
                      <a:pt x="17836" y="2870"/>
                    </a:lnTo>
                    <a:lnTo>
                      <a:pt x="17697" y="2593"/>
                    </a:lnTo>
                    <a:cubicBezTo>
                      <a:pt x="17697" y="2420"/>
                      <a:pt x="17697" y="2144"/>
                      <a:pt x="17559" y="2005"/>
                    </a:cubicBezTo>
                    <a:lnTo>
                      <a:pt x="17559" y="1867"/>
                    </a:lnTo>
                    <a:lnTo>
                      <a:pt x="17559" y="1556"/>
                    </a:lnTo>
                    <a:cubicBezTo>
                      <a:pt x="17421" y="1418"/>
                      <a:pt x="17283" y="1418"/>
                      <a:pt x="17110" y="1418"/>
                    </a:cubicBezTo>
                    <a:cubicBezTo>
                      <a:pt x="16972" y="1418"/>
                      <a:pt x="16695" y="1556"/>
                      <a:pt x="16695" y="1867"/>
                    </a:cubicBezTo>
                    <a:cubicBezTo>
                      <a:pt x="16695" y="2144"/>
                      <a:pt x="16695" y="2420"/>
                      <a:pt x="16833" y="2731"/>
                    </a:cubicBezTo>
                    <a:cubicBezTo>
                      <a:pt x="16833" y="2870"/>
                      <a:pt x="16972" y="3146"/>
                      <a:pt x="16972" y="3284"/>
                    </a:cubicBezTo>
                    <a:lnTo>
                      <a:pt x="17110" y="3457"/>
                    </a:lnTo>
                    <a:cubicBezTo>
                      <a:pt x="17283" y="3734"/>
                      <a:pt x="17283" y="3872"/>
                      <a:pt x="17283" y="4148"/>
                    </a:cubicBezTo>
                    <a:lnTo>
                      <a:pt x="17283" y="4736"/>
                    </a:lnTo>
                    <a:cubicBezTo>
                      <a:pt x="17110" y="5185"/>
                      <a:pt x="16972" y="5462"/>
                      <a:pt x="16833" y="5738"/>
                    </a:cubicBezTo>
                    <a:lnTo>
                      <a:pt x="16833" y="5877"/>
                    </a:lnTo>
                    <a:cubicBezTo>
                      <a:pt x="16695" y="6188"/>
                      <a:pt x="16557" y="6603"/>
                      <a:pt x="16419" y="6914"/>
                    </a:cubicBezTo>
                    <a:cubicBezTo>
                      <a:pt x="16246" y="7467"/>
                      <a:pt x="15969" y="8193"/>
                      <a:pt x="15831" y="8918"/>
                    </a:cubicBezTo>
                    <a:lnTo>
                      <a:pt x="15693" y="8918"/>
                    </a:lnTo>
                    <a:cubicBezTo>
                      <a:pt x="14967" y="8780"/>
                      <a:pt x="14241" y="8780"/>
                      <a:pt x="13515" y="8780"/>
                    </a:cubicBezTo>
                    <a:cubicBezTo>
                      <a:pt x="13515" y="8642"/>
                      <a:pt x="13377" y="8469"/>
                      <a:pt x="13377" y="8193"/>
                    </a:cubicBezTo>
                    <a:cubicBezTo>
                      <a:pt x="13239" y="8054"/>
                      <a:pt x="13100" y="7778"/>
                      <a:pt x="12962" y="7467"/>
                    </a:cubicBezTo>
                    <a:cubicBezTo>
                      <a:pt x="12651" y="7052"/>
                      <a:pt x="12513" y="6603"/>
                      <a:pt x="12374" y="6188"/>
                    </a:cubicBezTo>
                    <a:cubicBezTo>
                      <a:pt x="12236" y="5877"/>
                      <a:pt x="12236" y="5738"/>
                      <a:pt x="12098" y="5462"/>
                    </a:cubicBezTo>
                    <a:cubicBezTo>
                      <a:pt x="12098" y="5324"/>
                      <a:pt x="12098" y="5013"/>
                      <a:pt x="12236" y="4874"/>
                    </a:cubicBezTo>
                    <a:cubicBezTo>
                      <a:pt x="12236" y="4460"/>
                      <a:pt x="12374" y="4010"/>
                      <a:pt x="12513" y="3734"/>
                    </a:cubicBezTo>
                    <a:lnTo>
                      <a:pt x="12651" y="3457"/>
                    </a:lnTo>
                    <a:cubicBezTo>
                      <a:pt x="12962" y="3008"/>
                      <a:pt x="13100" y="2593"/>
                      <a:pt x="13239" y="2144"/>
                    </a:cubicBezTo>
                    <a:cubicBezTo>
                      <a:pt x="13377" y="2005"/>
                      <a:pt x="13377" y="1729"/>
                      <a:pt x="13377" y="1418"/>
                    </a:cubicBezTo>
                    <a:cubicBezTo>
                      <a:pt x="13515" y="1141"/>
                      <a:pt x="13515" y="692"/>
                      <a:pt x="13377" y="415"/>
                    </a:cubicBezTo>
                    <a:cubicBezTo>
                      <a:pt x="13377" y="139"/>
                      <a:pt x="13239" y="1"/>
                      <a:pt x="129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8"/>
              <p:cNvSpPr/>
              <p:nvPr/>
            </p:nvSpPr>
            <p:spPr>
              <a:xfrm>
                <a:off x="6466631" y="3328412"/>
                <a:ext cx="517140" cy="204870"/>
              </a:xfrm>
              <a:custGeom>
                <a:avLst/>
                <a:gdLst/>
                <a:ahLst/>
                <a:cxnLst/>
                <a:rect l="l" t="t" r="r" b="b"/>
                <a:pathLst>
                  <a:path w="28794" h="11407" extrusionOk="0">
                    <a:moveTo>
                      <a:pt x="26512" y="450"/>
                    </a:moveTo>
                    <a:cubicBezTo>
                      <a:pt x="26512" y="450"/>
                      <a:pt x="26512" y="588"/>
                      <a:pt x="26651" y="588"/>
                    </a:cubicBezTo>
                    <a:cubicBezTo>
                      <a:pt x="26789" y="864"/>
                      <a:pt x="26927" y="1175"/>
                      <a:pt x="27065" y="1452"/>
                    </a:cubicBezTo>
                    <a:cubicBezTo>
                      <a:pt x="27376" y="1728"/>
                      <a:pt x="27653" y="2178"/>
                      <a:pt x="27930" y="2454"/>
                    </a:cubicBezTo>
                    <a:cubicBezTo>
                      <a:pt x="27791" y="2316"/>
                      <a:pt x="27653" y="2316"/>
                      <a:pt x="27515" y="2178"/>
                    </a:cubicBezTo>
                    <a:cubicBezTo>
                      <a:pt x="27238" y="2040"/>
                      <a:pt x="27065" y="1901"/>
                      <a:pt x="26927" y="1590"/>
                    </a:cubicBezTo>
                    <a:cubicBezTo>
                      <a:pt x="26789" y="1452"/>
                      <a:pt x="26651" y="1314"/>
                      <a:pt x="26651" y="1037"/>
                    </a:cubicBezTo>
                    <a:lnTo>
                      <a:pt x="26512" y="1037"/>
                    </a:lnTo>
                    <a:lnTo>
                      <a:pt x="26512" y="864"/>
                    </a:lnTo>
                    <a:lnTo>
                      <a:pt x="26512" y="450"/>
                    </a:lnTo>
                    <a:close/>
                    <a:moveTo>
                      <a:pt x="26374" y="0"/>
                    </a:moveTo>
                    <a:cubicBezTo>
                      <a:pt x="25925" y="173"/>
                      <a:pt x="25510" y="450"/>
                      <a:pt x="25199" y="864"/>
                    </a:cubicBezTo>
                    <a:cubicBezTo>
                      <a:pt x="24922" y="1314"/>
                      <a:pt x="24922" y="1728"/>
                      <a:pt x="24922" y="2316"/>
                    </a:cubicBezTo>
                    <a:lnTo>
                      <a:pt x="24922" y="2454"/>
                    </a:lnTo>
                    <a:lnTo>
                      <a:pt x="24922" y="3457"/>
                    </a:lnTo>
                    <a:cubicBezTo>
                      <a:pt x="25061" y="3318"/>
                      <a:pt x="25337" y="3180"/>
                      <a:pt x="25510" y="3180"/>
                    </a:cubicBezTo>
                    <a:lnTo>
                      <a:pt x="25510" y="5358"/>
                    </a:lnTo>
                    <a:cubicBezTo>
                      <a:pt x="25199" y="5773"/>
                      <a:pt x="24922" y="6222"/>
                      <a:pt x="24473" y="6637"/>
                    </a:cubicBezTo>
                    <a:cubicBezTo>
                      <a:pt x="23920" y="7363"/>
                      <a:pt x="23332" y="7950"/>
                      <a:pt x="22468" y="8365"/>
                    </a:cubicBezTo>
                    <a:cubicBezTo>
                      <a:pt x="21742" y="8953"/>
                      <a:pt x="21016" y="9367"/>
                      <a:pt x="20152" y="9678"/>
                    </a:cubicBezTo>
                    <a:cubicBezTo>
                      <a:pt x="19012" y="10093"/>
                      <a:pt x="17733" y="10370"/>
                      <a:pt x="16419" y="10370"/>
                    </a:cubicBezTo>
                    <a:cubicBezTo>
                      <a:pt x="16005" y="10543"/>
                      <a:pt x="15555" y="10543"/>
                      <a:pt x="14968" y="10543"/>
                    </a:cubicBezTo>
                    <a:cubicBezTo>
                      <a:pt x="13965" y="10543"/>
                      <a:pt x="12963" y="10370"/>
                      <a:pt x="11960" y="10231"/>
                    </a:cubicBezTo>
                    <a:cubicBezTo>
                      <a:pt x="10232" y="9955"/>
                      <a:pt x="8780" y="9506"/>
                      <a:pt x="7363" y="8814"/>
                    </a:cubicBezTo>
                    <a:cubicBezTo>
                      <a:pt x="5912" y="8088"/>
                      <a:pt x="4598" y="7224"/>
                      <a:pt x="3596" y="6360"/>
                    </a:cubicBezTo>
                    <a:cubicBezTo>
                      <a:pt x="2593" y="5496"/>
                      <a:pt x="1729" y="4494"/>
                      <a:pt x="1003" y="3630"/>
                    </a:cubicBezTo>
                    <a:lnTo>
                      <a:pt x="1003" y="3457"/>
                    </a:lnTo>
                    <a:cubicBezTo>
                      <a:pt x="865" y="3180"/>
                      <a:pt x="865" y="2904"/>
                      <a:pt x="865" y="2593"/>
                    </a:cubicBezTo>
                    <a:lnTo>
                      <a:pt x="865" y="2454"/>
                    </a:lnTo>
                    <a:cubicBezTo>
                      <a:pt x="865" y="2316"/>
                      <a:pt x="727" y="2178"/>
                      <a:pt x="727" y="2040"/>
                    </a:cubicBezTo>
                    <a:cubicBezTo>
                      <a:pt x="450" y="2316"/>
                      <a:pt x="277" y="2765"/>
                      <a:pt x="1" y="3180"/>
                    </a:cubicBezTo>
                    <a:cubicBezTo>
                      <a:pt x="1" y="3318"/>
                      <a:pt x="139" y="3630"/>
                      <a:pt x="139" y="3768"/>
                    </a:cubicBezTo>
                    <a:cubicBezTo>
                      <a:pt x="139" y="3906"/>
                      <a:pt x="139" y="4044"/>
                      <a:pt x="277" y="4044"/>
                    </a:cubicBezTo>
                    <a:lnTo>
                      <a:pt x="277" y="4183"/>
                    </a:lnTo>
                    <a:cubicBezTo>
                      <a:pt x="727" y="4632"/>
                      <a:pt x="1003" y="5047"/>
                      <a:pt x="1453" y="5496"/>
                    </a:cubicBezTo>
                    <a:cubicBezTo>
                      <a:pt x="2178" y="6222"/>
                      <a:pt x="2870" y="6913"/>
                      <a:pt x="3734" y="7639"/>
                    </a:cubicBezTo>
                    <a:cubicBezTo>
                      <a:pt x="5047" y="8641"/>
                      <a:pt x="6499" y="9367"/>
                      <a:pt x="7916" y="10093"/>
                    </a:cubicBezTo>
                    <a:cubicBezTo>
                      <a:pt x="9506" y="10681"/>
                      <a:pt x="11235" y="11096"/>
                      <a:pt x="12963" y="11234"/>
                    </a:cubicBezTo>
                    <a:cubicBezTo>
                      <a:pt x="13689" y="11407"/>
                      <a:pt x="14276" y="11407"/>
                      <a:pt x="14968" y="11407"/>
                    </a:cubicBezTo>
                    <a:cubicBezTo>
                      <a:pt x="16143" y="11407"/>
                      <a:pt x="17145" y="11234"/>
                      <a:pt x="18286" y="11096"/>
                    </a:cubicBezTo>
                    <a:cubicBezTo>
                      <a:pt x="19012" y="10957"/>
                      <a:pt x="19876" y="10681"/>
                      <a:pt x="20740" y="10370"/>
                    </a:cubicBezTo>
                    <a:cubicBezTo>
                      <a:pt x="21466" y="10093"/>
                      <a:pt x="22192" y="9817"/>
                      <a:pt x="22745" y="9367"/>
                    </a:cubicBezTo>
                    <a:cubicBezTo>
                      <a:pt x="24196" y="8365"/>
                      <a:pt x="25337" y="7224"/>
                      <a:pt x="26201" y="5911"/>
                    </a:cubicBezTo>
                    <a:lnTo>
                      <a:pt x="26201" y="5634"/>
                    </a:lnTo>
                    <a:cubicBezTo>
                      <a:pt x="26374" y="5634"/>
                      <a:pt x="26374" y="5496"/>
                      <a:pt x="26374" y="5496"/>
                    </a:cubicBezTo>
                    <a:lnTo>
                      <a:pt x="26374" y="2593"/>
                    </a:lnTo>
                    <a:lnTo>
                      <a:pt x="26374" y="2454"/>
                    </a:lnTo>
                    <a:lnTo>
                      <a:pt x="26512" y="2454"/>
                    </a:lnTo>
                    <a:cubicBezTo>
                      <a:pt x="26512" y="2593"/>
                      <a:pt x="26651" y="2593"/>
                      <a:pt x="26789" y="2765"/>
                    </a:cubicBezTo>
                    <a:cubicBezTo>
                      <a:pt x="27238" y="3180"/>
                      <a:pt x="27653" y="3318"/>
                      <a:pt x="28241" y="3630"/>
                    </a:cubicBezTo>
                    <a:cubicBezTo>
                      <a:pt x="28379" y="3630"/>
                      <a:pt x="28517" y="3630"/>
                      <a:pt x="28794" y="3768"/>
                    </a:cubicBezTo>
                    <a:cubicBezTo>
                      <a:pt x="28794" y="3318"/>
                      <a:pt x="28794" y="2904"/>
                      <a:pt x="28655" y="2316"/>
                    </a:cubicBezTo>
                    <a:cubicBezTo>
                      <a:pt x="28517" y="2178"/>
                      <a:pt x="28241" y="1901"/>
                      <a:pt x="27930" y="1590"/>
                    </a:cubicBezTo>
                    <a:cubicBezTo>
                      <a:pt x="27515" y="1037"/>
                      <a:pt x="27238" y="588"/>
                      <a:pt x="269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0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32" name="Google Shape;1332;p8"/>
          <p:cNvGrpSpPr/>
          <p:nvPr/>
        </p:nvGrpSpPr>
        <p:grpSpPr>
          <a:xfrm>
            <a:off x="6395310" y="4062741"/>
            <a:ext cx="637253" cy="494226"/>
            <a:chOff x="7042387" y="3698335"/>
            <a:chExt cx="494954" cy="383895"/>
          </a:xfrm>
        </p:grpSpPr>
        <p:sp>
          <p:nvSpPr>
            <p:cNvPr id="1333" name="Google Shape;1333;p8"/>
            <p:cNvSpPr/>
            <p:nvPr/>
          </p:nvSpPr>
          <p:spPr>
            <a:xfrm>
              <a:off x="7042387" y="3824888"/>
              <a:ext cx="494954" cy="257342"/>
            </a:xfrm>
            <a:custGeom>
              <a:avLst/>
              <a:gdLst/>
              <a:ahLst/>
              <a:cxnLst/>
              <a:rect l="l" t="t" r="r" b="b"/>
              <a:pathLst>
                <a:path w="24334" h="12652" extrusionOk="0">
                  <a:moveTo>
                    <a:pt x="23159" y="0"/>
                  </a:moveTo>
                  <a:cubicBezTo>
                    <a:pt x="23332" y="864"/>
                    <a:pt x="23332" y="1867"/>
                    <a:pt x="23470" y="2869"/>
                  </a:cubicBezTo>
                  <a:cubicBezTo>
                    <a:pt x="23470" y="3007"/>
                    <a:pt x="23332" y="3007"/>
                    <a:pt x="23332" y="3146"/>
                  </a:cubicBezTo>
                  <a:lnTo>
                    <a:pt x="23332" y="3457"/>
                  </a:lnTo>
                  <a:lnTo>
                    <a:pt x="22882" y="3872"/>
                  </a:lnTo>
                  <a:cubicBezTo>
                    <a:pt x="22882" y="4010"/>
                    <a:pt x="22744" y="4148"/>
                    <a:pt x="22606" y="4321"/>
                  </a:cubicBezTo>
                  <a:cubicBezTo>
                    <a:pt x="22467" y="4597"/>
                    <a:pt x="22295" y="4874"/>
                    <a:pt x="22018" y="5323"/>
                  </a:cubicBezTo>
                  <a:cubicBezTo>
                    <a:pt x="21742" y="5876"/>
                    <a:pt x="21292" y="6464"/>
                    <a:pt x="20877" y="7190"/>
                  </a:cubicBezTo>
                  <a:cubicBezTo>
                    <a:pt x="20428" y="7777"/>
                    <a:pt x="20013" y="8469"/>
                    <a:pt x="19564" y="9056"/>
                  </a:cubicBezTo>
                  <a:cubicBezTo>
                    <a:pt x="19149" y="9644"/>
                    <a:pt x="18562" y="10059"/>
                    <a:pt x="17974" y="10508"/>
                  </a:cubicBezTo>
                  <a:cubicBezTo>
                    <a:pt x="17836" y="10646"/>
                    <a:pt x="17697" y="10646"/>
                    <a:pt x="17697" y="10646"/>
                  </a:cubicBezTo>
                  <a:lnTo>
                    <a:pt x="17421" y="10646"/>
                  </a:lnTo>
                  <a:cubicBezTo>
                    <a:pt x="16419" y="10508"/>
                    <a:pt x="15554" y="10370"/>
                    <a:pt x="14690" y="10059"/>
                  </a:cubicBezTo>
                  <a:lnTo>
                    <a:pt x="14517" y="10197"/>
                  </a:lnTo>
                  <a:lnTo>
                    <a:pt x="14517" y="10370"/>
                  </a:lnTo>
                  <a:cubicBezTo>
                    <a:pt x="14379" y="10508"/>
                    <a:pt x="14241" y="10508"/>
                    <a:pt x="13964" y="10508"/>
                  </a:cubicBezTo>
                  <a:cubicBezTo>
                    <a:pt x="13515" y="10370"/>
                    <a:pt x="13100" y="10370"/>
                    <a:pt x="12651" y="10197"/>
                  </a:cubicBezTo>
                  <a:cubicBezTo>
                    <a:pt x="12236" y="10059"/>
                    <a:pt x="11787" y="10059"/>
                    <a:pt x="11372" y="9920"/>
                  </a:cubicBezTo>
                  <a:cubicBezTo>
                    <a:pt x="10370" y="9782"/>
                    <a:pt x="9506" y="9506"/>
                    <a:pt x="8641" y="9333"/>
                  </a:cubicBezTo>
                  <a:cubicBezTo>
                    <a:pt x="6740" y="8918"/>
                    <a:pt x="5012" y="8469"/>
                    <a:pt x="3284" y="7916"/>
                  </a:cubicBezTo>
                  <a:lnTo>
                    <a:pt x="3146" y="7777"/>
                  </a:lnTo>
                  <a:cubicBezTo>
                    <a:pt x="3007" y="7777"/>
                    <a:pt x="3007" y="7605"/>
                    <a:pt x="3007" y="7466"/>
                  </a:cubicBezTo>
                  <a:cubicBezTo>
                    <a:pt x="3007" y="7328"/>
                    <a:pt x="2869" y="7052"/>
                    <a:pt x="2869" y="6913"/>
                  </a:cubicBezTo>
                  <a:cubicBezTo>
                    <a:pt x="2143" y="6602"/>
                    <a:pt x="1556" y="6464"/>
                    <a:pt x="864" y="6049"/>
                  </a:cubicBezTo>
                  <a:lnTo>
                    <a:pt x="691" y="5876"/>
                  </a:lnTo>
                  <a:cubicBezTo>
                    <a:pt x="691" y="5738"/>
                    <a:pt x="553" y="5738"/>
                    <a:pt x="553" y="5600"/>
                  </a:cubicBezTo>
                  <a:cubicBezTo>
                    <a:pt x="277" y="4459"/>
                    <a:pt x="138" y="3284"/>
                    <a:pt x="138" y="2143"/>
                  </a:cubicBezTo>
                  <a:cubicBezTo>
                    <a:pt x="0" y="2282"/>
                    <a:pt x="0" y="2593"/>
                    <a:pt x="0" y="2731"/>
                  </a:cubicBezTo>
                  <a:cubicBezTo>
                    <a:pt x="0" y="4148"/>
                    <a:pt x="0" y="5738"/>
                    <a:pt x="864" y="7052"/>
                  </a:cubicBezTo>
                  <a:cubicBezTo>
                    <a:pt x="1141" y="7605"/>
                    <a:pt x="1556" y="8192"/>
                    <a:pt x="2143" y="8469"/>
                  </a:cubicBezTo>
                  <a:cubicBezTo>
                    <a:pt x="2731" y="8918"/>
                    <a:pt x="3284" y="9195"/>
                    <a:pt x="3871" y="9333"/>
                  </a:cubicBezTo>
                  <a:cubicBezTo>
                    <a:pt x="5185" y="9782"/>
                    <a:pt x="6464" y="9920"/>
                    <a:pt x="7777" y="10197"/>
                  </a:cubicBezTo>
                  <a:cubicBezTo>
                    <a:pt x="9506" y="10646"/>
                    <a:pt x="11061" y="11234"/>
                    <a:pt x="12651" y="11787"/>
                  </a:cubicBezTo>
                  <a:cubicBezTo>
                    <a:pt x="13515" y="12098"/>
                    <a:pt x="14379" y="12375"/>
                    <a:pt x="15243" y="12513"/>
                  </a:cubicBezTo>
                  <a:cubicBezTo>
                    <a:pt x="15693" y="12651"/>
                    <a:pt x="16107" y="12651"/>
                    <a:pt x="16557" y="12651"/>
                  </a:cubicBezTo>
                  <a:lnTo>
                    <a:pt x="17974" y="12651"/>
                  </a:lnTo>
                  <a:cubicBezTo>
                    <a:pt x="18700" y="12513"/>
                    <a:pt x="19564" y="12236"/>
                    <a:pt x="20152" y="11787"/>
                  </a:cubicBezTo>
                  <a:cubicBezTo>
                    <a:pt x="21016" y="11234"/>
                    <a:pt x="21742" y="10646"/>
                    <a:pt x="22295" y="9782"/>
                  </a:cubicBezTo>
                  <a:cubicBezTo>
                    <a:pt x="22882" y="9195"/>
                    <a:pt x="23159" y="8330"/>
                    <a:pt x="23470" y="7605"/>
                  </a:cubicBezTo>
                  <a:cubicBezTo>
                    <a:pt x="23885" y="6740"/>
                    <a:pt x="24023" y="5876"/>
                    <a:pt x="24196" y="4874"/>
                  </a:cubicBezTo>
                  <a:cubicBezTo>
                    <a:pt x="24334" y="4010"/>
                    <a:pt x="24196" y="3146"/>
                    <a:pt x="24023" y="2282"/>
                  </a:cubicBezTo>
                  <a:cubicBezTo>
                    <a:pt x="23885" y="1417"/>
                    <a:pt x="23608" y="553"/>
                    <a:pt x="23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7074015" y="3880415"/>
              <a:ext cx="23920" cy="46436"/>
            </a:xfrm>
            <a:custGeom>
              <a:avLst/>
              <a:gdLst/>
              <a:ahLst/>
              <a:cxnLst/>
              <a:rect l="l" t="t" r="r" b="b"/>
              <a:pathLst>
                <a:path w="1176" h="2283" extrusionOk="0">
                  <a:moveTo>
                    <a:pt x="1" y="1"/>
                  </a:moveTo>
                  <a:lnTo>
                    <a:pt x="1" y="1"/>
                  </a:lnTo>
                  <a:cubicBezTo>
                    <a:pt x="312" y="865"/>
                    <a:pt x="726" y="1591"/>
                    <a:pt x="1176" y="2282"/>
                  </a:cubicBezTo>
                  <a:lnTo>
                    <a:pt x="1176" y="1729"/>
                  </a:lnTo>
                  <a:cubicBezTo>
                    <a:pt x="1037" y="1418"/>
                    <a:pt x="865" y="1003"/>
                    <a:pt x="865" y="554"/>
                  </a:cubicBezTo>
                  <a:cubicBezTo>
                    <a:pt x="865" y="554"/>
                    <a:pt x="865" y="416"/>
                    <a:pt x="1037" y="416"/>
                  </a:cubicBezTo>
                  <a:cubicBezTo>
                    <a:pt x="588" y="277"/>
                    <a:pt x="312" y="139"/>
                    <a:pt x="1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7367190" y="3961977"/>
              <a:ext cx="20401" cy="29554"/>
            </a:xfrm>
            <a:custGeom>
              <a:avLst/>
              <a:gdLst/>
              <a:ahLst/>
              <a:cxnLst/>
              <a:rect l="l" t="t" r="r" b="b"/>
              <a:pathLst>
                <a:path w="1003" h="1453" extrusionOk="0">
                  <a:moveTo>
                    <a:pt x="0" y="0"/>
                  </a:moveTo>
                  <a:cubicBezTo>
                    <a:pt x="277" y="173"/>
                    <a:pt x="450" y="450"/>
                    <a:pt x="588" y="726"/>
                  </a:cubicBezTo>
                  <a:cubicBezTo>
                    <a:pt x="726" y="1037"/>
                    <a:pt x="864" y="1176"/>
                    <a:pt x="1003" y="1452"/>
                  </a:cubicBezTo>
                  <a:lnTo>
                    <a:pt x="1003" y="1176"/>
                  </a:lnTo>
                  <a:lnTo>
                    <a:pt x="1003" y="173"/>
                  </a:lnTo>
                  <a:cubicBezTo>
                    <a:pt x="726" y="173"/>
                    <a:pt x="277" y="0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7337657" y="3976744"/>
              <a:ext cx="14787" cy="23920"/>
            </a:xfrm>
            <a:custGeom>
              <a:avLst/>
              <a:gdLst/>
              <a:ahLst/>
              <a:cxnLst/>
              <a:rect l="l" t="t" r="r" b="b"/>
              <a:pathLst>
                <a:path w="727" h="1176" extrusionOk="0">
                  <a:moveTo>
                    <a:pt x="0" y="0"/>
                  </a:moveTo>
                  <a:lnTo>
                    <a:pt x="0" y="1003"/>
                  </a:lnTo>
                  <a:cubicBezTo>
                    <a:pt x="312" y="1003"/>
                    <a:pt x="450" y="1003"/>
                    <a:pt x="726" y="1176"/>
                  </a:cubicBezTo>
                  <a:cubicBezTo>
                    <a:pt x="588" y="1003"/>
                    <a:pt x="588" y="864"/>
                    <a:pt x="450" y="726"/>
                  </a:cubicBezTo>
                  <a:cubicBezTo>
                    <a:pt x="312" y="450"/>
                    <a:pt x="173" y="139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7337657" y="3997124"/>
              <a:ext cx="26727" cy="21113"/>
            </a:xfrm>
            <a:custGeom>
              <a:avLst/>
              <a:gdLst/>
              <a:ahLst/>
              <a:cxnLst/>
              <a:rect l="l" t="t" r="r" b="b"/>
              <a:pathLst>
                <a:path w="1314" h="1038" extrusionOk="0">
                  <a:moveTo>
                    <a:pt x="0" y="1"/>
                  </a:moveTo>
                  <a:cubicBezTo>
                    <a:pt x="0" y="174"/>
                    <a:pt x="173" y="450"/>
                    <a:pt x="173" y="727"/>
                  </a:cubicBezTo>
                  <a:lnTo>
                    <a:pt x="450" y="727"/>
                  </a:lnTo>
                  <a:cubicBezTo>
                    <a:pt x="726" y="865"/>
                    <a:pt x="1037" y="865"/>
                    <a:pt x="1314" y="1038"/>
                  </a:cubicBezTo>
                  <a:cubicBezTo>
                    <a:pt x="1176" y="727"/>
                    <a:pt x="865" y="450"/>
                    <a:pt x="726" y="174"/>
                  </a:cubicBezTo>
                  <a:cubicBezTo>
                    <a:pt x="450" y="1"/>
                    <a:pt x="312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7341176" y="3956343"/>
              <a:ext cx="40802" cy="49955"/>
            </a:xfrm>
            <a:custGeom>
              <a:avLst/>
              <a:gdLst/>
              <a:ahLst/>
              <a:cxnLst/>
              <a:rect l="l" t="t" r="r" b="b"/>
              <a:pathLst>
                <a:path w="2006" h="2456" extrusionOk="0">
                  <a:moveTo>
                    <a:pt x="0" y="1"/>
                  </a:moveTo>
                  <a:cubicBezTo>
                    <a:pt x="415" y="727"/>
                    <a:pt x="864" y="1591"/>
                    <a:pt x="1417" y="2317"/>
                  </a:cubicBezTo>
                  <a:cubicBezTo>
                    <a:pt x="1556" y="2317"/>
                    <a:pt x="1867" y="2317"/>
                    <a:pt x="2005" y="2455"/>
                  </a:cubicBezTo>
                  <a:cubicBezTo>
                    <a:pt x="1729" y="1867"/>
                    <a:pt x="1417" y="1314"/>
                    <a:pt x="1003" y="865"/>
                  </a:cubicBezTo>
                  <a:cubicBezTo>
                    <a:pt x="864" y="589"/>
                    <a:pt x="553" y="277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7369997" y="400345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0" y="1"/>
                  </a:moveTo>
                  <a:cubicBezTo>
                    <a:pt x="0" y="139"/>
                    <a:pt x="0" y="139"/>
                    <a:pt x="139" y="277"/>
                  </a:cubicBezTo>
                  <a:cubicBezTo>
                    <a:pt x="312" y="416"/>
                    <a:pt x="450" y="727"/>
                    <a:pt x="726" y="865"/>
                  </a:cubicBezTo>
                  <a:cubicBezTo>
                    <a:pt x="726" y="865"/>
                    <a:pt x="865" y="865"/>
                    <a:pt x="1003" y="1003"/>
                  </a:cubicBezTo>
                  <a:lnTo>
                    <a:pt x="1003" y="416"/>
                  </a:lnTo>
                  <a:cubicBezTo>
                    <a:pt x="865" y="416"/>
                    <a:pt x="726" y="416"/>
                    <a:pt x="726" y="277"/>
                  </a:cubicBezTo>
                  <a:cubicBezTo>
                    <a:pt x="726" y="277"/>
                    <a:pt x="726" y="139"/>
                    <a:pt x="588" y="139"/>
                  </a:cubicBezTo>
                  <a:cubicBezTo>
                    <a:pt x="450" y="1"/>
                    <a:pt x="139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7062767" y="3886049"/>
              <a:ext cx="32361" cy="58376"/>
            </a:xfrm>
            <a:custGeom>
              <a:avLst/>
              <a:gdLst/>
              <a:ahLst/>
              <a:cxnLst/>
              <a:rect l="l" t="t" r="r" b="b"/>
              <a:pathLst>
                <a:path w="1591" h="2870" extrusionOk="0">
                  <a:moveTo>
                    <a:pt x="0" y="0"/>
                  </a:moveTo>
                  <a:lnTo>
                    <a:pt x="0" y="0"/>
                  </a:lnTo>
                  <a:cubicBezTo>
                    <a:pt x="139" y="865"/>
                    <a:pt x="277" y="1590"/>
                    <a:pt x="415" y="2316"/>
                  </a:cubicBezTo>
                  <a:cubicBezTo>
                    <a:pt x="554" y="2455"/>
                    <a:pt x="726" y="2455"/>
                    <a:pt x="865" y="2593"/>
                  </a:cubicBezTo>
                  <a:cubicBezTo>
                    <a:pt x="1141" y="2731"/>
                    <a:pt x="1279" y="2731"/>
                    <a:pt x="1590" y="2869"/>
                  </a:cubicBezTo>
                  <a:cubicBezTo>
                    <a:pt x="1003" y="1867"/>
                    <a:pt x="554" y="1003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7405144" y="3883242"/>
              <a:ext cx="52762" cy="120230"/>
            </a:xfrm>
            <a:custGeom>
              <a:avLst/>
              <a:gdLst/>
              <a:ahLst/>
              <a:cxnLst/>
              <a:rect l="l" t="t" r="r" b="b"/>
              <a:pathLst>
                <a:path w="2594" h="5911" extrusionOk="0">
                  <a:moveTo>
                    <a:pt x="2455" y="0"/>
                  </a:moveTo>
                  <a:cubicBezTo>
                    <a:pt x="1591" y="1279"/>
                    <a:pt x="727" y="2454"/>
                    <a:pt x="139" y="3733"/>
                  </a:cubicBezTo>
                  <a:lnTo>
                    <a:pt x="1" y="3871"/>
                  </a:lnTo>
                  <a:cubicBezTo>
                    <a:pt x="139" y="4459"/>
                    <a:pt x="139" y="5047"/>
                    <a:pt x="1" y="5600"/>
                  </a:cubicBezTo>
                  <a:cubicBezTo>
                    <a:pt x="1" y="5600"/>
                    <a:pt x="139" y="5773"/>
                    <a:pt x="139" y="5911"/>
                  </a:cubicBezTo>
                  <a:cubicBezTo>
                    <a:pt x="139" y="5773"/>
                    <a:pt x="312" y="5773"/>
                    <a:pt x="312" y="5773"/>
                  </a:cubicBezTo>
                  <a:cubicBezTo>
                    <a:pt x="588" y="5461"/>
                    <a:pt x="865" y="5185"/>
                    <a:pt x="1176" y="5047"/>
                  </a:cubicBezTo>
                  <a:cubicBezTo>
                    <a:pt x="1452" y="4597"/>
                    <a:pt x="1729" y="4183"/>
                    <a:pt x="1867" y="3733"/>
                  </a:cubicBezTo>
                  <a:cubicBezTo>
                    <a:pt x="2178" y="3180"/>
                    <a:pt x="2317" y="2731"/>
                    <a:pt x="2455" y="2143"/>
                  </a:cubicBezTo>
                  <a:cubicBezTo>
                    <a:pt x="2593" y="1590"/>
                    <a:pt x="2593" y="1141"/>
                    <a:pt x="2593" y="726"/>
                  </a:cubicBezTo>
                  <a:cubicBezTo>
                    <a:pt x="2593" y="415"/>
                    <a:pt x="2455" y="277"/>
                    <a:pt x="2455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7407951" y="3821369"/>
              <a:ext cx="94235" cy="196871"/>
            </a:xfrm>
            <a:custGeom>
              <a:avLst/>
              <a:gdLst/>
              <a:ahLst/>
              <a:cxnLst/>
              <a:rect l="l" t="t" r="r" b="b"/>
              <a:pathLst>
                <a:path w="4633" h="9679" extrusionOk="0">
                  <a:moveTo>
                    <a:pt x="4322" y="0"/>
                  </a:moveTo>
                  <a:cubicBezTo>
                    <a:pt x="4045" y="450"/>
                    <a:pt x="3907" y="726"/>
                    <a:pt x="3769" y="1037"/>
                  </a:cubicBezTo>
                  <a:cubicBezTo>
                    <a:pt x="3319" y="1590"/>
                    <a:pt x="2904" y="2316"/>
                    <a:pt x="2455" y="2904"/>
                  </a:cubicBezTo>
                  <a:cubicBezTo>
                    <a:pt x="2455" y="3042"/>
                    <a:pt x="2317" y="3042"/>
                    <a:pt x="2317" y="3042"/>
                  </a:cubicBezTo>
                  <a:cubicBezTo>
                    <a:pt x="2317" y="3319"/>
                    <a:pt x="2455" y="3457"/>
                    <a:pt x="2455" y="3768"/>
                  </a:cubicBezTo>
                  <a:cubicBezTo>
                    <a:pt x="2455" y="4183"/>
                    <a:pt x="2455" y="4632"/>
                    <a:pt x="2317" y="5185"/>
                  </a:cubicBezTo>
                  <a:cubicBezTo>
                    <a:pt x="2179" y="5773"/>
                    <a:pt x="2040" y="6222"/>
                    <a:pt x="1729" y="6775"/>
                  </a:cubicBezTo>
                  <a:cubicBezTo>
                    <a:pt x="1591" y="7225"/>
                    <a:pt x="1314" y="7639"/>
                    <a:pt x="1038" y="8089"/>
                  </a:cubicBezTo>
                  <a:cubicBezTo>
                    <a:pt x="727" y="8227"/>
                    <a:pt x="450" y="8503"/>
                    <a:pt x="174" y="8815"/>
                  </a:cubicBezTo>
                  <a:cubicBezTo>
                    <a:pt x="174" y="8815"/>
                    <a:pt x="1" y="8815"/>
                    <a:pt x="1" y="8953"/>
                  </a:cubicBezTo>
                  <a:lnTo>
                    <a:pt x="1" y="9679"/>
                  </a:lnTo>
                  <a:cubicBezTo>
                    <a:pt x="450" y="9229"/>
                    <a:pt x="865" y="8815"/>
                    <a:pt x="1176" y="8365"/>
                  </a:cubicBezTo>
                  <a:cubicBezTo>
                    <a:pt x="1902" y="7501"/>
                    <a:pt x="2317" y="6499"/>
                    <a:pt x="2904" y="5635"/>
                  </a:cubicBezTo>
                  <a:cubicBezTo>
                    <a:pt x="3181" y="5185"/>
                    <a:pt x="3457" y="4770"/>
                    <a:pt x="3769" y="4321"/>
                  </a:cubicBezTo>
                  <a:cubicBezTo>
                    <a:pt x="3907" y="4045"/>
                    <a:pt x="4045" y="3906"/>
                    <a:pt x="4183" y="3630"/>
                  </a:cubicBezTo>
                  <a:cubicBezTo>
                    <a:pt x="4322" y="3457"/>
                    <a:pt x="4494" y="3319"/>
                    <a:pt x="4633" y="3180"/>
                  </a:cubicBezTo>
                  <a:cubicBezTo>
                    <a:pt x="4494" y="3180"/>
                    <a:pt x="4494" y="3042"/>
                    <a:pt x="4494" y="3042"/>
                  </a:cubicBezTo>
                  <a:cubicBezTo>
                    <a:pt x="4494" y="2040"/>
                    <a:pt x="4494" y="1037"/>
                    <a:pt x="4322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7337657" y="3789741"/>
              <a:ext cx="149763" cy="158205"/>
            </a:xfrm>
            <a:custGeom>
              <a:avLst/>
              <a:gdLst/>
              <a:ahLst/>
              <a:cxnLst/>
              <a:rect l="l" t="t" r="r" b="b"/>
              <a:pathLst>
                <a:path w="7363" h="7778" extrusionOk="0">
                  <a:moveTo>
                    <a:pt x="5185" y="0"/>
                  </a:moveTo>
                  <a:cubicBezTo>
                    <a:pt x="4909" y="553"/>
                    <a:pt x="4632" y="1002"/>
                    <a:pt x="4321" y="1417"/>
                  </a:cubicBezTo>
                  <a:cubicBezTo>
                    <a:pt x="3768" y="2143"/>
                    <a:pt x="3180" y="2731"/>
                    <a:pt x="2593" y="3457"/>
                  </a:cubicBezTo>
                  <a:cubicBezTo>
                    <a:pt x="1729" y="4597"/>
                    <a:pt x="865" y="6049"/>
                    <a:pt x="0" y="7190"/>
                  </a:cubicBezTo>
                  <a:lnTo>
                    <a:pt x="173" y="7190"/>
                  </a:lnTo>
                  <a:cubicBezTo>
                    <a:pt x="1037" y="7466"/>
                    <a:pt x="1902" y="7604"/>
                    <a:pt x="2766" y="7777"/>
                  </a:cubicBezTo>
                  <a:cubicBezTo>
                    <a:pt x="3457" y="6464"/>
                    <a:pt x="4321" y="5323"/>
                    <a:pt x="5185" y="4010"/>
                  </a:cubicBezTo>
                  <a:cubicBezTo>
                    <a:pt x="5185" y="3871"/>
                    <a:pt x="5358" y="3733"/>
                    <a:pt x="5358" y="3595"/>
                  </a:cubicBezTo>
                  <a:cubicBezTo>
                    <a:pt x="5358" y="3595"/>
                    <a:pt x="5185" y="3457"/>
                    <a:pt x="5185" y="3284"/>
                  </a:cubicBezTo>
                  <a:cubicBezTo>
                    <a:pt x="4909" y="2869"/>
                    <a:pt x="4909" y="2281"/>
                    <a:pt x="5047" y="1867"/>
                  </a:cubicBezTo>
                  <a:cubicBezTo>
                    <a:pt x="5185" y="1279"/>
                    <a:pt x="5635" y="1002"/>
                    <a:pt x="6049" y="691"/>
                  </a:cubicBezTo>
                  <a:cubicBezTo>
                    <a:pt x="6360" y="553"/>
                    <a:pt x="6637" y="553"/>
                    <a:pt x="6913" y="553"/>
                  </a:cubicBezTo>
                  <a:lnTo>
                    <a:pt x="7363" y="553"/>
                  </a:lnTo>
                  <a:cubicBezTo>
                    <a:pt x="6775" y="277"/>
                    <a:pt x="6222" y="138"/>
                    <a:pt x="5773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7437484" y="3800989"/>
              <a:ext cx="49935" cy="61874"/>
            </a:xfrm>
            <a:custGeom>
              <a:avLst/>
              <a:gdLst/>
              <a:ahLst/>
              <a:cxnLst/>
              <a:rect l="l" t="t" r="r" b="b"/>
              <a:pathLst>
                <a:path w="2455" h="3042" extrusionOk="0">
                  <a:moveTo>
                    <a:pt x="2005" y="0"/>
                  </a:moveTo>
                  <a:cubicBezTo>
                    <a:pt x="1729" y="0"/>
                    <a:pt x="1452" y="0"/>
                    <a:pt x="1141" y="138"/>
                  </a:cubicBezTo>
                  <a:cubicBezTo>
                    <a:pt x="727" y="449"/>
                    <a:pt x="277" y="726"/>
                    <a:pt x="139" y="1314"/>
                  </a:cubicBezTo>
                  <a:cubicBezTo>
                    <a:pt x="1" y="1728"/>
                    <a:pt x="1" y="2316"/>
                    <a:pt x="277" y="2731"/>
                  </a:cubicBezTo>
                  <a:cubicBezTo>
                    <a:pt x="277" y="2904"/>
                    <a:pt x="450" y="3042"/>
                    <a:pt x="450" y="3042"/>
                  </a:cubicBezTo>
                  <a:cubicBezTo>
                    <a:pt x="865" y="2592"/>
                    <a:pt x="1141" y="2039"/>
                    <a:pt x="1452" y="1590"/>
                  </a:cubicBezTo>
                  <a:cubicBezTo>
                    <a:pt x="1729" y="1314"/>
                    <a:pt x="1867" y="864"/>
                    <a:pt x="2005" y="588"/>
                  </a:cubicBezTo>
                  <a:cubicBezTo>
                    <a:pt x="2178" y="449"/>
                    <a:pt x="2317" y="138"/>
                    <a:pt x="245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7071208" y="3715908"/>
              <a:ext cx="132190" cy="140631"/>
            </a:xfrm>
            <a:custGeom>
              <a:avLst/>
              <a:gdLst/>
              <a:ahLst/>
              <a:cxnLst/>
              <a:rect l="l" t="t" r="r" b="b"/>
              <a:pathLst>
                <a:path w="6499" h="6914" extrusionOk="0">
                  <a:moveTo>
                    <a:pt x="4632" y="1"/>
                  </a:moveTo>
                  <a:cubicBezTo>
                    <a:pt x="4459" y="174"/>
                    <a:pt x="4321" y="312"/>
                    <a:pt x="4183" y="588"/>
                  </a:cubicBezTo>
                  <a:cubicBezTo>
                    <a:pt x="3906" y="1038"/>
                    <a:pt x="3595" y="1452"/>
                    <a:pt x="3319" y="1902"/>
                  </a:cubicBezTo>
                  <a:cubicBezTo>
                    <a:pt x="2904" y="2455"/>
                    <a:pt x="2454" y="3042"/>
                    <a:pt x="2178" y="3457"/>
                  </a:cubicBezTo>
                  <a:cubicBezTo>
                    <a:pt x="1452" y="4494"/>
                    <a:pt x="726" y="5358"/>
                    <a:pt x="0" y="6361"/>
                  </a:cubicBezTo>
                  <a:cubicBezTo>
                    <a:pt x="92" y="6361"/>
                    <a:pt x="261" y="6299"/>
                    <a:pt x="405" y="6299"/>
                  </a:cubicBezTo>
                  <a:cubicBezTo>
                    <a:pt x="476" y="6299"/>
                    <a:pt x="542" y="6315"/>
                    <a:pt x="588" y="6361"/>
                  </a:cubicBezTo>
                  <a:cubicBezTo>
                    <a:pt x="1175" y="6361"/>
                    <a:pt x="1590" y="6499"/>
                    <a:pt x="1867" y="6914"/>
                  </a:cubicBezTo>
                  <a:cubicBezTo>
                    <a:pt x="2454" y="5911"/>
                    <a:pt x="3180" y="4909"/>
                    <a:pt x="3906" y="3907"/>
                  </a:cubicBezTo>
                  <a:cubicBezTo>
                    <a:pt x="4459" y="3181"/>
                    <a:pt x="4909" y="2593"/>
                    <a:pt x="5496" y="1902"/>
                  </a:cubicBezTo>
                  <a:cubicBezTo>
                    <a:pt x="5773" y="1314"/>
                    <a:pt x="6187" y="865"/>
                    <a:pt x="6499" y="312"/>
                  </a:cubicBezTo>
                  <a:cubicBezTo>
                    <a:pt x="5911" y="312"/>
                    <a:pt x="5323" y="174"/>
                    <a:pt x="463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7065574" y="3844028"/>
              <a:ext cx="43609" cy="27276"/>
            </a:xfrm>
            <a:custGeom>
              <a:avLst/>
              <a:gdLst/>
              <a:ahLst/>
              <a:cxnLst/>
              <a:rect l="l" t="t" r="r" b="b"/>
              <a:pathLst>
                <a:path w="2144" h="1341" extrusionOk="0">
                  <a:moveTo>
                    <a:pt x="682" y="0"/>
                  </a:moveTo>
                  <a:cubicBezTo>
                    <a:pt x="538" y="0"/>
                    <a:pt x="369" y="62"/>
                    <a:pt x="277" y="62"/>
                  </a:cubicBezTo>
                  <a:cubicBezTo>
                    <a:pt x="139" y="200"/>
                    <a:pt x="139" y="338"/>
                    <a:pt x="1" y="476"/>
                  </a:cubicBezTo>
                  <a:lnTo>
                    <a:pt x="139" y="476"/>
                  </a:lnTo>
                  <a:cubicBezTo>
                    <a:pt x="588" y="926"/>
                    <a:pt x="1141" y="1202"/>
                    <a:pt x="1591" y="1341"/>
                  </a:cubicBezTo>
                  <a:lnTo>
                    <a:pt x="1729" y="1341"/>
                  </a:lnTo>
                  <a:cubicBezTo>
                    <a:pt x="1867" y="1064"/>
                    <a:pt x="2006" y="926"/>
                    <a:pt x="2144" y="615"/>
                  </a:cubicBezTo>
                  <a:cubicBezTo>
                    <a:pt x="1867" y="200"/>
                    <a:pt x="1452" y="62"/>
                    <a:pt x="865" y="62"/>
                  </a:cubicBezTo>
                  <a:cubicBezTo>
                    <a:pt x="819" y="16"/>
                    <a:pt x="753" y="0"/>
                    <a:pt x="682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7341176" y="3935963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7159075" y="3909257"/>
              <a:ext cx="41514" cy="44301"/>
            </a:xfrm>
            <a:custGeom>
              <a:avLst/>
              <a:gdLst/>
              <a:ahLst/>
              <a:cxnLst/>
              <a:rect l="l" t="t" r="r" b="b"/>
              <a:pathLst>
                <a:path w="2041" h="2178" extrusionOk="0">
                  <a:moveTo>
                    <a:pt x="1" y="0"/>
                  </a:moveTo>
                  <a:cubicBezTo>
                    <a:pt x="312" y="726"/>
                    <a:pt x="727" y="1314"/>
                    <a:pt x="1176" y="2039"/>
                  </a:cubicBezTo>
                  <a:cubicBezTo>
                    <a:pt x="1453" y="2039"/>
                    <a:pt x="1729" y="2178"/>
                    <a:pt x="2040" y="2178"/>
                  </a:cubicBezTo>
                  <a:cubicBezTo>
                    <a:pt x="1729" y="1590"/>
                    <a:pt x="1453" y="1037"/>
                    <a:pt x="1176" y="311"/>
                  </a:cubicBezTo>
                  <a:cubicBezTo>
                    <a:pt x="727" y="173"/>
                    <a:pt x="450" y="173"/>
                    <a:pt x="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7182994" y="3950729"/>
              <a:ext cx="43609" cy="46416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0" y="0"/>
                  </a:moveTo>
                  <a:cubicBezTo>
                    <a:pt x="415" y="726"/>
                    <a:pt x="864" y="1279"/>
                    <a:pt x="1417" y="2005"/>
                  </a:cubicBezTo>
                  <a:lnTo>
                    <a:pt x="1417" y="2143"/>
                  </a:lnTo>
                  <a:cubicBezTo>
                    <a:pt x="1728" y="2143"/>
                    <a:pt x="2005" y="2282"/>
                    <a:pt x="2143" y="2282"/>
                  </a:cubicBezTo>
                  <a:cubicBezTo>
                    <a:pt x="1867" y="1729"/>
                    <a:pt x="1417" y="1141"/>
                    <a:pt x="1003" y="415"/>
                  </a:cubicBezTo>
                  <a:cubicBezTo>
                    <a:pt x="1003" y="415"/>
                    <a:pt x="864" y="277"/>
                    <a:pt x="864" y="139"/>
                  </a:cubicBezTo>
                  <a:cubicBezTo>
                    <a:pt x="553" y="139"/>
                    <a:pt x="27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7147827" y="3973937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7258922" y="3935963"/>
              <a:ext cx="47107" cy="49935"/>
            </a:xfrm>
            <a:custGeom>
              <a:avLst/>
              <a:gdLst/>
              <a:ahLst/>
              <a:cxnLst/>
              <a:rect l="l" t="t" r="r" b="b"/>
              <a:pathLst>
                <a:path w="2316" h="2455" extrusionOk="0">
                  <a:moveTo>
                    <a:pt x="0" y="1"/>
                  </a:moveTo>
                  <a:cubicBezTo>
                    <a:pt x="415" y="588"/>
                    <a:pt x="864" y="1279"/>
                    <a:pt x="1141" y="2005"/>
                  </a:cubicBezTo>
                  <a:cubicBezTo>
                    <a:pt x="1590" y="2144"/>
                    <a:pt x="2005" y="2316"/>
                    <a:pt x="2316" y="2455"/>
                  </a:cubicBezTo>
                  <a:cubicBezTo>
                    <a:pt x="1867" y="1729"/>
                    <a:pt x="1452" y="865"/>
                    <a:pt x="1003" y="139"/>
                  </a:cubicBezTo>
                  <a:cubicBezTo>
                    <a:pt x="726" y="139"/>
                    <a:pt x="415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7282110" y="3976744"/>
              <a:ext cx="37995" cy="41494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" y="0"/>
                  </a:moveTo>
                  <a:lnTo>
                    <a:pt x="1" y="0"/>
                  </a:lnTo>
                  <a:cubicBezTo>
                    <a:pt x="450" y="588"/>
                    <a:pt x="727" y="1314"/>
                    <a:pt x="1176" y="1867"/>
                  </a:cubicBezTo>
                  <a:cubicBezTo>
                    <a:pt x="1453" y="2040"/>
                    <a:pt x="1591" y="2040"/>
                    <a:pt x="1867" y="2040"/>
                  </a:cubicBezTo>
                  <a:lnTo>
                    <a:pt x="1867" y="1729"/>
                  </a:lnTo>
                  <a:cubicBezTo>
                    <a:pt x="1729" y="1314"/>
                    <a:pt x="1453" y="864"/>
                    <a:pt x="1176" y="450"/>
                  </a:cubicBezTo>
                  <a:cubicBezTo>
                    <a:pt x="865" y="311"/>
                    <a:pt x="450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7197049" y="3921196"/>
              <a:ext cx="35168" cy="37995"/>
            </a:xfrm>
            <a:custGeom>
              <a:avLst/>
              <a:gdLst/>
              <a:ahLst/>
              <a:cxnLst/>
              <a:rect l="l" t="t" r="r" b="b"/>
              <a:pathLst>
                <a:path w="1729" h="1868" extrusionOk="0">
                  <a:moveTo>
                    <a:pt x="0" y="1"/>
                  </a:moveTo>
                  <a:cubicBezTo>
                    <a:pt x="312" y="588"/>
                    <a:pt x="588" y="1141"/>
                    <a:pt x="865" y="1729"/>
                  </a:cubicBezTo>
                  <a:cubicBezTo>
                    <a:pt x="1176" y="1867"/>
                    <a:pt x="1452" y="1867"/>
                    <a:pt x="1729" y="1867"/>
                  </a:cubicBezTo>
                  <a:cubicBezTo>
                    <a:pt x="1452" y="1314"/>
                    <a:pt x="1176" y="727"/>
                    <a:pt x="865" y="139"/>
                  </a:cubicBezTo>
                  <a:cubicBezTo>
                    <a:pt x="588" y="139"/>
                    <a:pt x="312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214623" y="3956343"/>
              <a:ext cx="44321" cy="49955"/>
            </a:xfrm>
            <a:custGeom>
              <a:avLst/>
              <a:gdLst/>
              <a:ahLst/>
              <a:cxnLst/>
              <a:rect l="l" t="t" r="r" b="b"/>
              <a:pathLst>
                <a:path w="2179" h="2456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139"/>
                    <a:pt x="173" y="139"/>
                    <a:pt x="173" y="277"/>
                  </a:cubicBezTo>
                  <a:cubicBezTo>
                    <a:pt x="588" y="865"/>
                    <a:pt x="1038" y="1591"/>
                    <a:pt x="1452" y="2317"/>
                  </a:cubicBezTo>
                  <a:cubicBezTo>
                    <a:pt x="1729" y="2317"/>
                    <a:pt x="1902" y="2317"/>
                    <a:pt x="2178" y="2455"/>
                  </a:cubicBezTo>
                  <a:cubicBezTo>
                    <a:pt x="1729" y="1867"/>
                    <a:pt x="1452" y="1142"/>
                    <a:pt x="1176" y="589"/>
                  </a:cubicBezTo>
                  <a:cubicBezTo>
                    <a:pt x="1038" y="450"/>
                    <a:pt x="1038" y="277"/>
                    <a:pt x="865" y="139"/>
                  </a:cubicBezTo>
                  <a:cubicBezTo>
                    <a:pt x="588" y="139"/>
                    <a:pt x="312" y="13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7229389" y="3926830"/>
              <a:ext cx="37975" cy="44301"/>
            </a:xfrm>
            <a:custGeom>
              <a:avLst/>
              <a:gdLst/>
              <a:ahLst/>
              <a:cxnLst/>
              <a:rect l="l" t="t" r="r" b="b"/>
              <a:pathLst>
                <a:path w="1867" h="2178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588"/>
                    <a:pt x="588" y="1314"/>
                    <a:pt x="1003" y="1901"/>
                  </a:cubicBezTo>
                  <a:cubicBezTo>
                    <a:pt x="1314" y="2040"/>
                    <a:pt x="1590" y="2040"/>
                    <a:pt x="1867" y="2178"/>
                  </a:cubicBezTo>
                  <a:cubicBezTo>
                    <a:pt x="1452" y="1590"/>
                    <a:pt x="1176" y="864"/>
                    <a:pt x="726" y="311"/>
                  </a:cubicBezTo>
                  <a:lnTo>
                    <a:pt x="726" y="173"/>
                  </a:lnTo>
                  <a:lnTo>
                    <a:pt x="450" y="173"/>
                  </a:lnTo>
                  <a:cubicBezTo>
                    <a:pt x="312" y="173"/>
                    <a:pt x="139" y="17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7249770" y="3965496"/>
              <a:ext cx="41514" cy="46416"/>
            </a:xfrm>
            <a:custGeom>
              <a:avLst/>
              <a:gdLst/>
              <a:ahLst/>
              <a:cxnLst/>
              <a:rect l="l" t="t" r="r" b="b"/>
              <a:pathLst>
                <a:path w="2041" h="2282" extrusionOk="0">
                  <a:moveTo>
                    <a:pt x="1" y="0"/>
                  </a:moveTo>
                  <a:cubicBezTo>
                    <a:pt x="312" y="692"/>
                    <a:pt x="727" y="1417"/>
                    <a:pt x="1314" y="2143"/>
                  </a:cubicBezTo>
                  <a:cubicBezTo>
                    <a:pt x="1453" y="2143"/>
                    <a:pt x="1591" y="2282"/>
                    <a:pt x="1729" y="2282"/>
                  </a:cubicBezTo>
                  <a:lnTo>
                    <a:pt x="2040" y="2282"/>
                  </a:lnTo>
                  <a:cubicBezTo>
                    <a:pt x="1591" y="1556"/>
                    <a:pt x="1176" y="1003"/>
                    <a:pt x="865" y="277"/>
                  </a:cubicBezTo>
                  <a:cubicBezTo>
                    <a:pt x="588" y="139"/>
                    <a:pt x="312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294069" y="3941597"/>
              <a:ext cx="26035" cy="44301"/>
            </a:xfrm>
            <a:custGeom>
              <a:avLst/>
              <a:gdLst/>
              <a:ahLst/>
              <a:cxnLst/>
              <a:rect l="l" t="t" r="r" b="b"/>
              <a:pathLst>
                <a:path w="1280" h="2178" extrusionOk="0">
                  <a:moveTo>
                    <a:pt x="0" y="0"/>
                  </a:moveTo>
                  <a:cubicBezTo>
                    <a:pt x="415" y="726"/>
                    <a:pt x="865" y="1452"/>
                    <a:pt x="1279" y="2178"/>
                  </a:cubicBezTo>
                  <a:cubicBezTo>
                    <a:pt x="1279" y="1590"/>
                    <a:pt x="1141" y="864"/>
                    <a:pt x="1003" y="311"/>
                  </a:cubicBezTo>
                  <a:cubicBezTo>
                    <a:pt x="1003" y="311"/>
                    <a:pt x="1003" y="138"/>
                    <a:pt x="865" y="138"/>
                  </a:cubicBezTo>
                  <a:lnTo>
                    <a:pt x="277" y="138"/>
                  </a:ln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7118314" y="3953536"/>
              <a:ext cx="14767" cy="20421"/>
            </a:xfrm>
            <a:custGeom>
              <a:avLst/>
              <a:gdLst/>
              <a:ahLst/>
              <a:cxnLst/>
              <a:rect l="l" t="t" r="r" b="b"/>
              <a:pathLst>
                <a:path w="726" h="1004" extrusionOk="0">
                  <a:moveTo>
                    <a:pt x="0" y="1"/>
                  </a:moveTo>
                  <a:cubicBezTo>
                    <a:pt x="0" y="139"/>
                    <a:pt x="0" y="415"/>
                    <a:pt x="138" y="727"/>
                  </a:cubicBezTo>
                  <a:cubicBezTo>
                    <a:pt x="277" y="865"/>
                    <a:pt x="415" y="865"/>
                    <a:pt x="726" y="1003"/>
                  </a:cubicBezTo>
                  <a:cubicBezTo>
                    <a:pt x="588" y="865"/>
                    <a:pt x="415" y="588"/>
                    <a:pt x="415" y="4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097914" y="3918389"/>
              <a:ext cx="2827" cy="119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" y="0"/>
                  </a:moveTo>
                  <a:lnTo>
                    <a:pt x="1" y="415"/>
                  </a:lnTo>
                  <a:lnTo>
                    <a:pt x="139" y="588"/>
                  </a:lnTo>
                  <a:cubicBezTo>
                    <a:pt x="139" y="415"/>
                    <a:pt x="1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7130254" y="3903623"/>
              <a:ext cx="35168" cy="44321"/>
            </a:xfrm>
            <a:custGeom>
              <a:avLst/>
              <a:gdLst/>
              <a:ahLst/>
              <a:cxnLst/>
              <a:rect l="l" t="t" r="r" b="b"/>
              <a:pathLst>
                <a:path w="1729" h="2179" extrusionOk="0">
                  <a:moveTo>
                    <a:pt x="1" y="1"/>
                  </a:moveTo>
                  <a:lnTo>
                    <a:pt x="139" y="139"/>
                  </a:lnTo>
                  <a:cubicBezTo>
                    <a:pt x="416" y="865"/>
                    <a:pt x="692" y="1314"/>
                    <a:pt x="1003" y="1867"/>
                  </a:cubicBezTo>
                  <a:cubicBezTo>
                    <a:pt x="1280" y="2005"/>
                    <a:pt x="1556" y="2005"/>
                    <a:pt x="1729" y="2178"/>
                  </a:cubicBezTo>
                  <a:cubicBezTo>
                    <a:pt x="1418" y="1452"/>
                    <a:pt x="1003" y="726"/>
                    <a:pt x="692" y="139"/>
                  </a:cubicBezTo>
                  <a:cubicBezTo>
                    <a:pt x="416" y="1"/>
                    <a:pt x="27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7150654" y="3941597"/>
              <a:ext cx="46416" cy="49935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0" y="0"/>
                  </a:moveTo>
                  <a:lnTo>
                    <a:pt x="0" y="0"/>
                  </a:lnTo>
                  <a:cubicBezTo>
                    <a:pt x="415" y="726"/>
                    <a:pt x="1003" y="1452"/>
                    <a:pt x="1279" y="2178"/>
                  </a:cubicBezTo>
                  <a:lnTo>
                    <a:pt x="1417" y="2178"/>
                  </a:lnTo>
                  <a:cubicBezTo>
                    <a:pt x="1728" y="2316"/>
                    <a:pt x="2005" y="2316"/>
                    <a:pt x="2281" y="2454"/>
                  </a:cubicBezTo>
                  <a:cubicBezTo>
                    <a:pt x="1728" y="1728"/>
                    <a:pt x="1279" y="1002"/>
                    <a:pt x="726" y="311"/>
                  </a:cubicBezTo>
                  <a:cubicBezTo>
                    <a:pt x="553" y="138"/>
                    <a:pt x="277" y="1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7121121" y="3909257"/>
              <a:ext cx="11960" cy="26727"/>
            </a:xfrm>
            <a:custGeom>
              <a:avLst/>
              <a:gdLst/>
              <a:ahLst/>
              <a:cxnLst/>
              <a:rect l="l" t="t" r="r" b="b"/>
              <a:pathLst>
                <a:path w="588" h="1314" extrusionOk="0">
                  <a:moveTo>
                    <a:pt x="0" y="0"/>
                  </a:moveTo>
                  <a:cubicBezTo>
                    <a:pt x="0" y="311"/>
                    <a:pt x="0" y="449"/>
                    <a:pt x="139" y="726"/>
                  </a:cubicBezTo>
                  <a:cubicBezTo>
                    <a:pt x="139" y="864"/>
                    <a:pt x="139" y="864"/>
                    <a:pt x="277" y="1037"/>
                  </a:cubicBezTo>
                  <a:cubicBezTo>
                    <a:pt x="277" y="1037"/>
                    <a:pt x="277" y="1175"/>
                    <a:pt x="450" y="1175"/>
                  </a:cubicBezTo>
                  <a:lnTo>
                    <a:pt x="588" y="1314"/>
                  </a:lnTo>
                  <a:cubicBezTo>
                    <a:pt x="277" y="864"/>
                    <a:pt x="139" y="4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7112680" y="3900816"/>
              <a:ext cx="49243" cy="82275"/>
            </a:xfrm>
            <a:custGeom>
              <a:avLst/>
              <a:gdLst/>
              <a:ahLst/>
              <a:cxnLst/>
              <a:rect l="l" t="t" r="r" b="b"/>
              <a:pathLst>
                <a:path w="2421" h="404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726"/>
                    <a:pt x="139" y="864"/>
                  </a:cubicBezTo>
                  <a:cubicBezTo>
                    <a:pt x="277" y="1141"/>
                    <a:pt x="277" y="1279"/>
                    <a:pt x="277" y="1452"/>
                  </a:cubicBezTo>
                  <a:lnTo>
                    <a:pt x="277" y="1590"/>
                  </a:lnTo>
                  <a:cubicBezTo>
                    <a:pt x="554" y="1867"/>
                    <a:pt x="865" y="2143"/>
                    <a:pt x="1003" y="2593"/>
                  </a:cubicBezTo>
                  <a:cubicBezTo>
                    <a:pt x="1280" y="2869"/>
                    <a:pt x="1418" y="3319"/>
                    <a:pt x="1729" y="3595"/>
                  </a:cubicBezTo>
                  <a:cubicBezTo>
                    <a:pt x="1729" y="3733"/>
                    <a:pt x="1729" y="3733"/>
                    <a:pt x="1867" y="3733"/>
                  </a:cubicBezTo>
                  <a:lnTo>
                    <a:pt x="1867" y="3872"/>
                  </a:lnTo>
                  <a:cubicBezTo>
                    <a:pt x="2005" y="3872"/>
                    <a:pt x="2282" y="3872"/>
                    <a:pt x="2420" y="4044"/>
                  </a:cubicBezTo>
                  <a:cubicBezTo>
                    <a:pt x="2005" y="3180"/>
                    <a:pt x="1418" y="2454"/>
                    <a:pt x="1003" y="1729"/>
                  </a:cubicBezTo>
                  <a:lnTo>
                    <a:pt x="865" y="1590"/>
                  </a:lnTo>
                  <a:cubicBezTo>
                    <a:pt x="692" y="1590"/>
                    <a:pt x="692" y="1452"/>
                    <a:pt x="692" y="1452"/>
                  </a:cubicBezTo>
                  <a:cubicBezTo>
                    <a:pt x="554" y="1279"/>
                    <a:pt x="554" y="1279"/>
                    <a:pt x="554" y="1141"/>
                  </a:cubicBezTo>
                  <a:cubicBezTo>
                    <a:pt x="415" y="864"/>
                    <a:pt x="415" y="726"/>
                    <a:pt x="415" y="415"/>
                  </a:cubicBezTo>
                  <a:cubicBezTo>
                    <a:pt x="277" y="277"/>
                    <a:pt x="277" y="139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7419911" y="3792548"/>
              <a:ext cx="2827" cy="2827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39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7118314" y="3725061"/>
              <a:ext cx="313582" cy="205292"/>
            </a:xfrm>
            <a:custGeom>
              <a:avLst/>
              <a:gdLst/>
              <a:ahLst/>
              <a:cxnLst/>
              <a:rect l="l" t="t" r="r" b="b"/>
              <a:pathLst>
                <a:path w="15417" h="10093" extrusionOk="0">
                  <a:moveTo>
                    <a:pt x="7328" y="1867"/>
                  </a:moveTo>
                  <a:cubicBezTo>
                    <a:pt x="7777" y="1867"/>
                    <a:pt x="8192" y="2005"/>
                    <a:pt x="8641" y="2143"/>
                  </a:cubicBezTo>
                  <a:cubicBezTo>
                    <a:pt x="9056" y="2316"/>
                    <a:pt x="9506" y="2454"/>
                    <a:pt x="9920" y="2731"/>
                  </a:cubicBezTo>
                  <a:cubicBezTo>
                    <a:pt x="10231" y="3180"/>
                    <a:pt x="10508" y="3457"/>
                    <a:pt x="10646" y="3871"/>
                  </a:cubicBezTo>
                  <a:cubicBezTo>
                    <a:pt x="10784" y="4321"/>
                    <a:pt x="10957" y="4597"/>
                    <a:pt x="10957" y="4735"/>
                  </a:cubicBezTo>
                  <a:cubicBezTo>
                    <a:pt x="11096" y="5185"/>
                    <a:pt x="11096" y="5461"/>
                    <a:pt x="11096" y="5772"/>
                  </a:cubicBezTo>
                  <a:cubicBezTo>
                    <a:pt x="11096" y="6049"/>
                    <a:pt x="11096" y="6325"/>
                    <a:pt x="10957" y="6637"/>
                  </a:cubicBezTo>
                  <a:cubicBezTo>
                    <a:pt x="10957" y="6913"/>
                    <a:pt x="10784" y="7190"/>
                    <a:pt x="10646" y="7501"/>
                  </a:cubicBezTo>
                  <a:cubicBezTo>
                    <a:pt x="10508" y="7777"/>
                    <a:pt x="10231" y="7915"/>
                    <a:pt x="9920" y="8054"/>
                  </a:cubicBezTo>
                  <a:cubicBezTo>
                    <a:pt x="9782" y="8365"/>
                    <a:pt x="9506" y="8365"/>
                    <a:pt x="9229" y="8503"/>
                  </a:cubicBezTo>
                  <a:cubicBezTo>
                    <a:pt x="8918" y="8503"/>
                    <a:pt x="8503" y="8641"/>
                    <a:pt x="8054" y="8641"/>
                  </a:cubicBezTo>
                  <a:cubicBezTo>
                    <a:pt x="7916" y="8641"/>
                    <a:pt x="7639" y="8641"/>
                    <a:pt x="7328" y="8503"/>
                  </a:cubicBezTo>
                  <a:cubicBezTo>
                    <a:pt x="6913" y="8503"/>
                    <a:pt x="6637" y="8365"/>
                    <a:pt x="6326" y="8365"/>
                  </a:cubicBezTo>
                  <a:cubicBezTo>
                    <a:pt x="6187" y="8192"/>
                    <a:pt x="5911" y="8054"/>
                    <a:pt x="5600" y="7915"/>
                  </a:cubicBezTo>
                  <a:cubicBezTo>
                    <a:pt x="5323" y="7777"/>
                    <a:pt x="5047" y="7501"/>
                    <a:pt x="4908" y="7328"/>
                  </a:cubicBezTo>
                  <a:cubicBezTo>
                    <a:pt x="4597" y="7051"/>
                    <a:pt x="4459" y="6775"/>
                    <a:pt x="4321" y="6464"/>
                  </a:cubicBezTo>
                  <a:cubicBezTo>
                    <a:pt x="4183" y="5911"/>
                    <a:pt x="4044" y="5323"/>
                    <a:pt x="4183" y="4597"/>
                  </a:cubicBezTo>
                  <a:cubicBezTo>
                    <a:pt x="4183" y="4321"/>
                    <a:pt x="4321" y="4044"/>
                    <a:pt x="4459" y="3733"/>
                  </a:cubicBezTo>
                  <a:cubicBezTo>
                    <a:pt x="4597" y="3595"/>
                    <a:pt x="4597" y="3457"/>
                    <a:pt x="4736" y="3318"/>
                  </a:cubicBezTo>
                  <a:cubicBezTo>
                    <a:pt x="5047" y="2869"/>
                    <a:pt x="5323" y="2454"/>
                    <a:pt x="5773" y="2316"/>
                  </a:cubicBezTo>
                  <a:cubicBezTo>
                    <a:pt x="6187" y="2005"/>
                    <a:pt x="6775" y="1867"/>
                    <a:pt x="7190" y="1867"/>
                  </a:cubicBezTo>
                  <a:close/>
                  <a:moveTo>
                    <a:pt x="5323" y="0"/>
                  </a:moveTo>
                  <a:cubicBezTo>
                    <a:pt x="4736" y="588"/>
                    <a:pt x="4321" y="1141"/>
                    <a:pt x="3871" y="1728"/>
                  </a:cubicBezTo>
                  <a:cubicBezTo>
                    <a:pt x="3457" y="2454"/>
                    <a:pt x="3007" y="3007"/>
                    <a:pt x="2593" y="3595"/>
                  </a:cubicBezTo>
                  <a:cubicBezTo>
                    <a:pt x="1728" y="4908"/>
                    <a:pt x="864" y="6049"/>
                    <a:pt x="0" y="7328"/>
                  </a:cubicBezTo>
                  <a:lnTo>
                    <a:pt x="0" y="7777"/>
                  </a:lnTo>
                  <a:cubicBezTo>
                    <a:pt x="726" y="7915"/>
                    <a:pt x="1279" y="7915"/>
                    <a:pt x="2005" y="8054"/>
                  </a:cubicBezTo>
                  <a:cubicBezTo>
                    <a:pt x="2731" y="8365"/>
                    <a:pt x="3457" y="8503"/>
                    <a:pt x="4044" y="8780"/>
                  </a:cubicBezTo>
                  <a:cubicBezTo>
                    <a:pt x="4597" y="8918"/>
                    <a:pt x="5047" y="9056"/>
                    <a:pt x="5600" y="9056"/>
                  </a:cubicBezTo>
                  <a:cubicBezTo>
                    <a:pt x="6187" y="9229"/>
                    <a:pt x="6637" y="9367"/>
                    <a:pt x="7190" y="9505"/>
                  </a:cubicBezTo>
                  <a:cubicBezTo>
                    <a:pt x="7777" y="9505"/>
                    <a:pt x="8192" y="9644"/>
                    <a:pt x="8780" y="9782"/>
                  </a:cubicBezTo>
                  <a:cubicBezTo>
                    <a:pt x="9056" y="9782"/>
                    <a:pt x="9367" y="9920"/>
                    <a:pt x="9506" y="9920"/>
                  </a:cubicBezTo>
                  <a:cubicBezTo>
                    <a:pt x="9644" y="9920"/>
                    <a:pt x="9782" y="10093"/>
                    <a:pt x="9920" y="10093"/>
                  </a:cubicBezTo>
                  <a:cubicBezTo>
                    <a:pt x="10784" y="8918"/>
                    <a:pt x="11510" y="7777"/>
                    <a:pt x="12236" y="6637"/>
                  </a:cubicBezTo>
                  <a:cubicBezTo>
                    <a:pt x="12686" y="6049"/>
                    <a:pt x="13100" y="5600"/>
                    <a:pt x="13688" y="5047"/>
                  </a:cubicBezTo>
                  <a:cubicBezTo>
                    <a:pt x="13826" y="4735"/>
                    <a:pt x="14103" y="4459"/>
                    <a:pt x="14241" y="4182"/>
                  </a:cubicBezTo>
                  <a:cubicBezTo>
                    <a:pt x="14552" y="3871"/>
                    <a:pt x="14690" y="3595"/>
                    <a:pt x="14967" y="3318"/>
                  </a:cubicBezTo>
                  <a:cubicBezTo>
                    <a:pt x="15105" y="3007"/>
                    <a:pt x="15278" y="2869"/>
                    <a:pt x="15416" y="2592"/>
                  </a:cubicBezTo>
                  <a:cubicBezTo>
                    <a:pt x="14414" y="2316"/>
                    <a:pt x="13550" y="2143"/>
                    <a:pt x="12686" y="1867"/>
                  </a:cubicBezTo>
                  <a:cubicBezTo>
                    <a:pt x="12098" y="1867"/>
                    <a:pt x="11649" y="1728"/>
                    <a:pt x="11234" y="1590"/>
                  </a:cubicBezTo>
                  <a:cubicBezTo>
                    <a:pt x="10784" y="1590"/>
                    <a:pt x="10370" y="1452"/>
                    <a:pt x="9920" y="1279"/>
                  </a:cubicBezTo>
                  <a:cubicBezTo>
                    <a:pt x="9056" y="1141"/>
                    <a:pt x="8192" y="1002"/>
                    <a:pt x="7501" y="726"/>
                  </a:cubicBezTo>
                  <a:cubicBezTo>
                    <a:pt x="6637" y="588"/>
                    <a:pt x="5911" y="277"/>
                    <a:pt x="5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7115487" y="3874090"/>
              <a:ext cx="2848" cy="9173"/>
            </a:xfrm>
            <a:custGeom>
              <a:avLst/>
              <a:gdLst/>
              <a:ahLst/>
              <a:cxnLst/>
              <a:rect l="l" t="t" r="r" b="b"/>
              <a:pathLst>
                <a:path w="140" h="451" extrusionOk="0">
                  <a:moveTo>
                    <a:pt x="139" y="1"/>
                  </a:moveTo>
                  <a:cubicBezTo>
                    <a:pt x="139" y="174"/>
                    <a:pt x="1" y="312"/>
                    <a:pt x="1" y="450"/>
                  </a:cubicBezTo>
                  <a:lnTo>
                    <a:pt x="139" y="45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7258922" y="371942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7042387" y="3698335"/>
              <a:ext cx="471054" cy="307968"/>
            </a:xfrm>
            <a:custGeom>
              <a:avLst/>
              <a:gdLst/>
              <a:ahLst/>
              <a:cxnLst/>
              <a:rect l="l" t="t" r="r" b="b"/>
              <a:pathLst>
                <a:path w="23159" h="15141" extrusionOk="0">
                  <a:moveTo>
                    <a:pt x="23152" y="6040"/>
                  </a:moveTo>
                  <a:cubicBezTo>
                    <a:pt x="23156" y="6102"/>
                    <a:pt x="23159" y="6164"/>
                    <a:pt x="23159" y="6222"/>
                  </a:cubicBezTo>
                  <a:lnTo>
                    <a:pt x="23159" y="6049"/>
                  </a:lnTo>
                  <a:cubicBezTo>
                    <a:pt x="23157" y="6046"/>
                    <a:pt x="23154" y="6043"/>
                    <a:pt x="23152" y="6040"/>
                  </a:cubicBezTo>
                  <a:close/>
                  <a:moveTo>
                    <a:pt x="12374" y="11960"/>
                  </a:moveTo>
                  <a:cubicBezTo>
                    <a:pt x="12513" y="11960"/>
                    <a:pt x="12651" y="11960"/>
                    <a:pt x="12651" y="12098"/>
                  </a:cubicBezTo>
                  <a:lnTo>
                    <a:pt x="13239" y="12098"/>
                  </a:lnTo>
                  <a:cubicBezTo>
                    <a:pt x="13377" y="12098"/>
                    <a:pt x="13377" y="12271"/>
                    <a:pt x="13377" y="12271"/>
                  </a:cubicBezTo>
                  <a:cubicBezTo>
                    <a:pt x="13515" y="12824"/>
                    <a:pt x="13653" y="13550"/>
                    <a:pt x="13653" y="14138"/>
                  </a:cubicBezTo>
                  <a:cubicBezTo>
                    <a:pt x="13239" y="13412"/>
                    <a:pt x="12789" y="12686"/>
                    <a:pt x="12374" y="11960"/>
                  </a:cubicBezTo>
                  <a:close/>
                  <a:moveTo>
                    <a:pt x="15969" y="12962"/>
                  </a:moveTo>
                  <a:cubicBezTo>
                    <a:pt x="16246" y="12962"/>
                    <a:pt x="16695" y="13135"/>
                    <a:pt x="16972" y="13135"/>
                  </a:cubicBezTo>
                  <a:lnTo>
                    <a:pt x="16972" y="14138"/>
                  </a:lnTo>
                  <a:lnTo>
                    <a:pt x="16972" y="14414"/>
                  </a:lnTo>
                  <a:cubicBezTo>
                    <a:pt x="16833" y="14138"/>
                    <a:pt x="16695" y="13999"/>
                    <a:pt x="16557" y="13688"/>
                  </a:cubicBezTo>
                  <a:cubicBezTo>
                    <a:pt x="16419" y="13412"/>
                    <a:pt x="16246" y="13135"/>
                    <a:pt x="15969" y="12962"/>
                  </a:cubicBezTo>
                  <a:close/>
                  <a:moveTo>
                    <a:pt x="5738" y="1"/>
                  </a:moveTo>
                  <a:cubicBezTo>
                    <a:pt x="5185" y="450"/>
                    <a:pt x="4874" y="1038"/>
                    <a:pt x="4459" y="1591"/>
                  </a:cubicBezTo>
                  <a:cubicBezTo>
                    <a:pt x="4321" y="1902"/>
                    <a:pt x="4148" y="2178"/>
                    <a:pt x="3871" y="2316"/>
                  </a:cubicBezTo>
                  <a:cubicBezTo>
                    <a:pt x="3733" y="2766"/>
                    <a:pt x="3457" y="3042"/>
                    <a:pt x="3284" y="3319"/>
                  </a:cubicBezTo>
                  <a:cubicBezTo>
                    <a:pt x="2281" y="4632"/>
                    <a:pt x="1141" y="6049"/>
                    <a:pt x="138" y="7363"/>
                  </a:cubicBezTo>
                  <a:lnTo>
                    <a:pt x="138" y="7501"/>
                  </a:lnTo>
                  <a:cubicBezTo>
                    <a:pt x="138" y="7639"/>
                    <a:pt x="0" y="7778"/>
                    <a:pt x="0" y="7951"/>
                  </a:cubicBezTo>
                  <a:cubicBezTo>
                    <a:pt x="0" y="8089"/>
                    <a:pt x="138" y="8227"/>
                    <a:pt x="138" y="8365"/>
                  </a:cubicBezTo>
                  <a:cubicBezTo>
                    <a:pt x="277" y="7778"/>
                    <a:pt x="864" y="7363"/>
                    <a:pt x="1417" y="7225"/>
                  </a:cubicBezTo>
                  <a:cubicBezTo>
                    <a:pt x="2143" y="6222"/>
                    <a:pt x="2869" y="5358"/>
                    <a:pt x="3595" y="4321"/>
                  </a:cubicBezTo>
                  <a:cubicBezTo>
                    <a:pt x="3871" y="3906"/>
                    <a:pt x="4321" y="3319"/>
                    <a:pt x="4736" y="2766"/>
                  </a:cubicBezTo>
                  <a:cubicBezTo>
                    <a:pt x="5012" y="2316"/>
                    <a:pt x="5323" y="1902"/>
                    <a:pt x="5600" y="1452"/>
                  </a:cubicBezTo>
                  <a:cubicBezTo>
                    <a:pt x="5738" y="1176"/>
                    <a:pt x="5876" y="1038"/>
                    <a:pt x="6049" y="865"/>
                  </a:cubicBezTo>
                  <a:cubicBezTo>
                    <a:pt x="6740" y="1038"/>
                    <a:pt x="7328" y="1176"/>
                    <a:pt x="7916" y="1176"/>
                  </a:cubicBezTo>
                  <a:cubicBezTo>
                    <a:pt x="7604" y="1729"/>
                    <a:pt x="7190" y="2178"/>
                    <a:pt x="6913" y="2766"/>
                  </a:cubicBezTo>
                  <a:cubicBezTo>
                    <a:pt x="6326" y="3457"/>
                    <a:pt x="5876" y="4045"/>
                    <a:pt x="5323" y="4771"/>
                  </a:cubicBezTo>
                  <a:cubicBezTo>
                    <a:pt x="4597" y="5773"/>
                    <a:pt x="3871" y="6775"/>
                    <a:pt x="3284" y="7778"/>
                  </a:cubicBezTo>
                  <a:cubicBezTo>
                    <a:pt x="3457" y="8089"/>
                    <a:pt x="3595" y="8365"/>
                    <a:pt x="3733" y="8642"/>
                  </a:cubicBezTo>
                  <a:cubicBezTo>
                    <a:pt x="4597" y="7363"/>
                    <a:pt x="5461" y="6222"/>
                    <a:pt x="6326" y="4909"/>
                  </a:cubicBezTo>
                  <a:cubicBezTo>
                    <a:pt x="6740" y="4321"/>
                    <a:pt x="7190" y="3768"/>
                    <a:pt x="7604" y="3042"/>
                  </a:cubicBezTo>
                  <a:cubicBezTo>
                    <a:pt x="8054" y="2455"/>
                    <a:pt x="8469" y="1902"/>
                    <a:pt x="9056" y="1314"/>
                  </a:cubicBezTo>
                  <a:cubicBezTo>
                    <a:pt x="9644" y="1591"/>
                    <a:pt x="10370" y="1902"/>
                    <a:pt x="11234" y="2040"/>
                  </a:cubicBezTo>
                  <a:cubicBezTo>
                    <a:pt x="11925" y="2316"/>
                    <a:pt x="12789" y="2455"/>
                    <a:pt x="13653" y="2593"/>
                  </a:cubicBezTo>
                  <a:cubicBezTo>
                    <a:pt x="14103" y="2766"/>
                    <a:pt x="14517" y="2904"/>
                    <a:pt x="14967" y="2904"/>
                  </a:cubicBezTo>
                  <a:cubicBezTo>
                    <a:pt x="15382" y="3042"/>
                    <a:pt x="15831" y="3181"/>
                    <a:pt x="16419" y="3181"/>
                  </a:cubicBezTo>
                  <a:cubicBezTo>
                    <a:pt x="17283" y="3457"/>
                    <a:pt x="18147" y="3630"/>
                    <a:pt x="19149" y="3906"/>
                  </a:cubicBezTo>
                  <a:cubicBezTo>
                    <a:pt x="19011" y="4183"/>
                    <a:pt x="18838" y="4321"/>
                    <a:pt x="18700" y="4632"/>
                  </a:cubicBezTo>
                  <a:cubicBezTo>
                    <a:pt x="18423" y="4909"/>
                    <a:pt x="18285" y="5185"/>
                    <a:pt x="17974" y="5496"/>
                  </a:cubicBezTo>
                  <a:cubicBezTo>
                    <a:pt x="17836" y="5773"/>
                    <a:pt x="17559" y="6049"/>
                    <a:pt x="17421" y="6361"/>
                  </a:cubicBezTo>
                  <a:cubicBezTo>
                    <a:pt x="16833" y="6914"/>
                    <a:pt x="16419" y="7363"/>
                    <a:pt x="15969" y="7951"/>
                  </a:cubicBezTo>
                  <a:cubicBezTo>
                    <a:pt x="15243" y="9091"/>
                    <a:pt x="14517" y="10232"/>
                    <a:pt x="13653" y="11407"/>
                  </a:cubicBezTo>
                  <a:cubicBezTo>
                    <a:pt x="13515" y="11407"/>
                    <a:pt x="13377" y="11234"/>
                    <a:pt x="13239" y="11234"/>
                  </a:cubicBezTo>
                  <a:cubicBezTo>
                    <a:pt x="13100" y="11234"/>
                    <a:pt x="12789" y="11096"/>
                    <a:pt x="12513" y="11096"/>
                  </a:cubicBezTo>
                  <a:cubicBezTo>
                    <a:pt x="11925" y="10958"/>
                    <a:pt x="11510" y="10819"/>
                    <a:pt x="10923" y="10819"/>
                  </a:cubicBezTo>
                  <a:cubicBezTo>
                    <a:pt x="10370" y="10681"/>
                    <a:pt x="9920" y="10543"/>
                    <a:pt x="9333" y="10370"/>
                  </a:cubicBezTo>
                  <a:cubicBezTo>
                    <a:pt x="8780" y="10370"/>
                    <a:pt x="8330" y="10232"/>
                    <a:pt x="7777" y="10094"/>
                  </a:cubicBezTo>
                  <a:cubicBezTo>
                    <a:pt x="7190" y="9817"/>
                    <a:pt x="6464" y="9679"/>
                    <a:pt x="5738" y="9368"/>
                  </a:cubicBezTo>
                  <a:cubicBezTo>
                    <a:pt x="5012" y="9229"/>
                    <a:pt x="4459" y="9229"/>
                    <a:pt x="3733" y="9091"/>
                  </a:cubicBezTo>
                  <a:lnTo>
                    <a:pt x="3733" y="9229"/>
                  </a:lnTo>
                  <a:lnTo>
                    <a:pt x="3733" y="10094"/>
                  </a:lnTo>
                  <a:cubicBezTo>
                    <a:pt x="3733" y="10232"/>
                    <a:pt x="3871" y="10232"/>
                    <a:pt x="3871" y="10370"/>
                  </a:cubicBezTo>
                  <a:cubicBezTo>
                    <a:pt x="4010" y="10819"/>
                    <a:pt x="4148" y="11234"/>
                    <a:pt x="4459" y="11684"/>
                  </a:cubicBezTo>
                  <a:cubicBezTo>
                    <a:pt x="4459" y="11684"/>
                    <a:pt x="4597" y="11684"/>
                    <a:pt x="4597" y="11822"/>
                  </a:cubicBezTo>
                  <a:cubicBezTo>
                    <a:pt x="4874" y="11822"/>
                    <a:pt x="5185" y="11960"/>
                    <a:pt x="5323" y="11960"/>
                  </a:cubicBezTo>
                  <a:cubicBezTo>
                    <a:pt x="5012" y="11407"/>
                    <a:pt x="4736" y="10958"/>
                    <a:pt x="4459" y="10232"/>
                  </a:cubicBezTo>
                  <a:lnTo>
                    <a:pt x="4321" y="10094"/>
                  </a:lnTo>
                  <a:cubicBezTo>
                    <a:pt x="4597" y="10094"/>
                    <a:pt x="4736" y="10094"/>
                    <a:pt x="5012" y="10232"/>
                  </a:cubicBezTo>
                  <a:cubicBezTo>
                    <a:pt x="5323" y="10819"/>
                    <a:pt x="5738" y="11545"/>
                    <a:pt x="6049" y="12271"/>
                  </a:cubicBezTo>
                  <a:lnTo>
                    <a:pt x="6602" y="12271"/>
                  </a:lnTo>
                  <a:cubicBezTo>
                    <a:pt x="6602" y="12409"/>
                    <a:pt x="6740" y="12409"/>
                    <a:pt x="6913" y="12409"/>
                  </a:cubicBezTo>
                  <a:cubicBezTo>
                    <a:pt x="6464" y="11684"/>
                    <a:pt x="6049" y="11096"/>
                    <a:pt x="5738" y="10370"/>
                  </a:cubicBezTo>
                  <a:lnTo>
                    <a:pt x="5876" y="10370"/>
                  </a:lnTo>
                  <a:cubicBezTo>
                    <a:pt x="6187" y="10543"/>
                    <a:pt x="6464" y="10543"/>
                    <a:pt x="6913" y="10681"/>
                  </a:cubicBezTo>
                  <a:cubicBezTo>
                    <a:pt x="7190" y="11407"/>
                    <a:pt x="7466" y="11960"/>
                    <a:pt x="7777" y="12548"/>
                  </a:cubicBezTo>
                  <a:cubicBezTo>
                    <a:pt x="8054" y="12548"/>
                    <a:pt x="8330" y="12686"/>
                    <a:pt x="8469" y="12686"/>
                  </a:cubicBezTo>
                  <a:cubicBezTo>
                    <a:pt x="8192" y="12098"/>
                    <a:pt x="7916" y="11545"/>
                    <a:pt x="7604" y="10958"/>
                  </a:cubicBezTo>
                  <a:cubicBezTo>
                    <a:pt x="7916" y="10958"/>
                    <a:pt x="8192" y="11096"/>
                    <a:pt x="8469" y="11096"/>
                  </a:cubicBezTo>
                  <a:cubicBezTo>
                    <a:pt x="8780" y="11684"/>
                    <a:pt x="9056" y="12271"/>
                    <a:pt x="9333" y="12824"/>
                  </a:cubicBezTo>
                  <a:lnTo>
                    <a:pt x="9506" y="12962"/>
                  </a:lnTo>
                  <a:cubicBezTo>
                    <a:pt x="9644" y="12962"/>
                    <a:pt x="9920" y="12962"/>
                    <a:pt x="10197" y="13135"/>
                  </a:cubicBezTo>
                  <a:cubicBezTo>
                    <a:pt x="9782" y="12548"/>
                    <a:pt x="9506" y="11822"/>
                    <a:pt x="9194" y="11234"/>
                  </a:cubicBezTo>
                  <a:lnTo>
                    <a:pt x="9194" y="11234"/>
                  </a:lnTo>
                  <a:cubicBezTo>
                    <a:pt x="9333" y="11407"/>
                    <a:pt x="9506" y="11407"/>
                    <a:pt x="9644" y="11407"/>
                  </a:cubicBezTo>
                  <a:lnTo>
                    <a:pt x="9920" y="11407"/>
                  </a:lnTo>
                  <a:lnTo>
                    <a:pt x="9920" y="11545"/>
                  </a:lnTo>
                  <a:cubicBezTo>
                    <a:pt x="10370" y="12098"/>
                    <a:pt x="10646" y="12824"/>
                    <a:pt x="11061" y="13412"/>
                  </a:cubicBezTo>
                  <a:cubicBezTo>
                    <a:pt x="11372" y="13550"/>
                    <a:pt x="11649" y="13550"/>
                    <a:pt x="11787" y="13688"/>
                  </a:cubicBezTo>
                  <a:cubicBezTo>
                    <a:pt x="11510" y="12962"/>
                    <a:pt x="11061" y="12271"/>
                    <a:pt x="10646" y="11684"/>
                  </a:cubicBezTo>
                  <a:cubicBezTo>
                    <a:pt x="11061" y="11684"/>
                    <a:pt x="11372" y="11822"/>
                    <a:pt x="11649" y="11822"/>
                  </a:cubicBezTo>
                  <a:cubicBezTo>
                    <a:pt x="12098" y="12548"/>
                    <a:pt x="12513" y="13412"/>
                    <a:pt x="12962" y="14138"/>
                  </a:cubicBezTo>
                  <a:cubicBezTo>
                    <a:pt x="13515" y="14276"/>
                    <a:pt x="14103" y="14414"/>
                    <a:pt x="14517" y="14691"/>
                  </a:cubicBezTo>
                  <a:lnTo>
                    <a:pt x="14517" y="13688"/>
                  </a:lnTo>
                  <a:cubicBezTo>
                    <a:pt x="14690" y="13827"/>
                    <a:pt x="14829" y="14138"/>
                    <a:pt x="14967" y="14414"/>
                  </a:cubicBezTo>
                  <a:cubicBezTo>
                    <a:pt x="15105" y="14552"/>
                    <a:pt x="15105" y="14691"/>
                    <a:pt x="15243" y="14864"/>
                  </a:cubicBezTo>
                  <a:cubicBezTo>
                    <a:pt x="15382" y="14864"/>
                    <a:pt x="15693" y="15002"/>
                    <a:pt x="15831" y="15002"/>
                  </a:cubicBezTo>
                  <a:lnTo>
                    <a:pt x="16107" y="15002"/>
                  </a:lnTo>
                  <a:cubicBezTo>
                    <a:pt x="15554" y="14276"/>
                    <a:pt x="15105" y="13412"/>
                    <a:pt x="14690" y="12686"/>
                  </a:cubicBezTo>
                  <a:lnTo>
                    <a:pt x="14967" y="12686"/>
                  </a:lnTo>
                  <a:cubicBezTo>
                    <a:pt x="14967" y="12824"/>
                    <a:pt x="15105" y="12824"/>
                    <a:pt x="15105" y="12824"/>
                  </a:cubicBezTo>
                  <a:cubicBezTo>
                    <a:pt x="15243" y="12962"/>
                    <a:pt x="15554" y="13274"/>
                    <a:pt x="15693" y="13550"/>
                  </a:cubicBezTo>
                  <a:cubicBezTo>
                    <a:pt x="16107" y="13999"/>
                    <a:pt x="16419" y="14552"/>
                    <a:pt x="16695" y="15140"/>
                  </a:cubicBezTo>
                  <a:lnTo>
                    <a:pt x="17283" y="15140"/>
                  </a:lnTo>
                  <a:cubicBezTo>
                    <a:pt x="17421" y="15140"/>
                    <a:pt x="17697" y="15002"/>
                    <a:pt x="17836" y="15002"/>
                  </a:cubicBezTo>
                  <a:lnTo>
                    <a:pt x="17974" y="15002"/>
                  </a:lnTo>
                  <a:cubicBezTo>
                    <a:pt x="17974" y="14864"/>
                    <a:pt x="17836" y="14691"/>
                    <a:pt x="17836" y="14691"/>
                  </a:cubicBezTo>
                  <a:cubicBezTo>
                    <a:pt x="17974" y="14138"/>
                    <a:pt x="17974" y="13550"/>
                    <a:pt x="17836" y="12962"/>
                  </a:cubicBezTo>
                  <a:lnTo>
                    <a:pt x="17974" y="12824"/>
                  </a:lnTo>
                  <a:cubicBezTo>
                    <a:pt x="18562" y="11545"/>
                    <a:pt x="19426" y="10370"/>
                    <a:pt x="20290" y="9091"/>
                  </a:cubicBezTo>
                  <a:cubicBezTo>
                    <a:pt x="20290" y="8953"/>
                    <a:pt x="20152" y="8815"/>
                    <a:pt x="20152" y="8642"/>
                  </a:cubicBezTo>
                  <a:cubicBezTo>
                    <a:pt x="20152" y="8504"/>
                    <a:pt x="20013" y="8365"/>
                    <a:pt x="19875" y="8089"/>
                  </a:cubicBezTo>
                  <a:cubicBezTo>
                    <a:pt x="19875" y="8227"/>
                    <a:pt x="19702" y="8365"/>
                    <a:pt x="19702" y="8504"/>
                  </a:cubicBezTo>
                  <a:cubicBezTo>
                    <a:pt x="18838" y="9817"/>
                    <a:pt x="17974" y="10958"/>
                    <a:pt x="17283" y="12271"/>
                  </a:cubicBezTo>
                  <a:cubicBezTo>
                    <a:pt x="16419" y="12098"/>
                    <a:pt x="15554" y="11960"/>
                    <a:pt x="14690" y="11684"/>
                  </a:cubicBezTo>
                  <a:lnTo>
                    <a:pt x="14517" y="11684"/>
                  </a:lnTo>
                  <a:cubicBezTo>
                    <a:pt x="15382" y="10543"/>
                    <a:pt x="16246" y="9091"/>
                    <a:pt x="17110" y="7951"/>
                  </a:cubicBezTo>
                  <a:cubicBezTo>
                    <a:pt x="17697" y="7225"/>
                    <a:pt x="18285" y="6637"/>
                    <a:pt x="18838" y="5911"/>
                  </a:cubicBezTo>
                  <a:cubicBezTo>
                    <a:pt x="19149" y="5496"/>
                    <a:pt x="19426" y="5047"/>
                    <a:pt x="19702" y="4494"/>
                  </a:cubicBezTo>
                  <a:lnTo>
                    <a:pt x="20290" y="4494"/>
                  </a:lnTo>
                  <a:cubicBezTo>
                    <a:pt x="20739" y="4632"/>
                    <a:pt x="21292" y="4771"/>
                    <a:pt x="21880" y="5047"/>
                  </a:cubicBezTo>
                  <a:lnTo>
                    <a:pt x="22018" y="5047"/>
                  </a:lnTo>
                  <a:cubicBezTo>
                    <a:pt x="22464" y="5184"/>
                    <a:pt x="22876" y="5628"/>
                    <a:pt x="23152" y="6040"/>
                  </a:cubicBezTo>
                  <a:lnTo>
                    <a:pt x="23152" y="6040"/>
                  </a:lnTo>
                  <a:cubicBezTo>
                    <a:pt x="23125" y="5622"/>
                    <a:pt x="23020" y="5131"/>
                    <a:pt x="23020" y="4771"/>
                  </a:cubicBezTo>
                  <a:cubicBezTo>
                    <a:pt x="23020" y="4771"/>
                    <a:pt x="23020" y="4632"/>
                    <a:pt x="22882" y="4494"/>
                  </a:cubicBezTo>
                  <a:cubicBezTo>
                    <a:pt x="22882" y="4494"/>
                    <a:pt x="22744" y="4321"/>
                    <a:pt x="22606" y="4321"/>
                  </a:cubicBezTo>
                  <a:cubicBezTo>
                    <a:pt x="22156" y="4183"/>
                    <a:pt x="21742" y="4045"/>
                    <a:pt x="21292" y="3906"/>
                  </a:cubicBezTo>
                  <a:cubicBezTo>
                    <a:pt x="21016" y="3768"/>
                    <a:pt x="20566" y="3768"/>
                    <a:pt x="20152" y="3630"/>
                  </a:cubicBezTo>
                  <a:lnTo>
                    <a:pt x="20152" y="3457"/>
                  </a:lnTo>
                  <a:cubicBezTo>
                    <a:pt x="20152" y="3319"/>
                    <a:pt x="20013" y="3181"/>
                    <a:pt x="20013" y="3181"/>
                  </a:cubicBezTo>
                  <a:lnTo>
                    <a:pt x="19702" y="3181"/>
                  </a:lnTo>
                  <a:cubicBezTo>
                    <a:pt x="18147" y="2593"/>
                    <a:pt x="16557" y="2455"/>
                    <a:pt x="14967" y="2040"/>
                  </a:cubicBezTo>
                  <a:cubicBezTo>
                    <a:pt x="14517" y="2040"/>
                    <a:pt x="14241" y="1902"/>
                    <a:pt x="13826" y="1729"/>
                  </a:cubicBezTo>
                  <a:cubicBezTo>
                    <a:pt x="13515" y="1729"/>
                    <a:pt x="13100" y="1591"/>
                    <a:pt x="12789" y="1452"/>
                  </a:cubicBezTo>
                  <a:cubicBezTo>
                    <a:pt x="12098" y="1314"/>
                    <a:pt x="11372" y="1176"/>
                    <a:pt x="10646" y="1038"/>
                  </a:cubicBezTo>
                  <a:cubicBezTo>
                    <a:pt x="10197" y="865"/>
                    <a:pt x="9644" y="726"/>
                    <a:pt x="9194" y="450"/>
                  </a:cubicBezTo>
                  <a:lnTo>
                    <a:pt x="8780" y="450"/>
                  </a:lnTo>
                  <a:cubicBezTo>
                    <a:pt x="8641" y="450"/>
                    <a:pt x="8641" y="312"/>
                    <a:pt x="8469" y="312"/>
                  </a:cubicBezTo>
                  <a:lnTo>
                    <a:pt x="7916" y="312"/>
                  </a:lnTo>
                  <a:cubicBezTo>
                    <a:pt x="7328" y="312"/>
                    <a:pt x="6740" y="173"/>
                    <a:pt x="6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7045193" y="3800989"/>
              <a:ext cx="474573" cy="240459"/>
            </a:xfrm>
            <a:custGeom>
              <a:avLst/>
              <a:gdLst/>
              <a:ahLst/>
              <a:cxnLst/>
              <a:rect l="l" t="t" r="r" b="b"/>
              <a:pathLst>
                <a:path w="23332" h="11822" extrusionOk="0">
                  <a:moveTo>
                    <a:pt x="3595" y="4908"/>
                  </a:moveTo>
                  <a:lnTo>
                    <a:pt x="3595" y="5047"/>
                  </a:lnTo>
                  <a:cubicBezTo>
                    <a:pt x="3595" y="5080"/>
                    <a:pt x="3603" y="5105"/>
                    <a:pt x="3615" y="5126"/>
                  </a:cubicBezTo>
                  <a:lnTo>
                    <a:pt x="3615" y="5126"/>
                  </a:lnTo>
                  <a:cubicBezTo>
                    <a:pt x="3595" y="5053"/>
                    <a:pt x="3595" y="4981"/>
                    <a:pt x="3595" y="4908"/>
                  </a:cubicBezTo>
                  <a:close/>
                  <a:moveTo>
                    <a:pt x="3615" y="5126"/>
                  </a:moveTo>
                  <a:cubicBezTo>
                    <a:pt x="3633" y="5192"/>
                    <a:pt x="3668" y="5257"/>
                    <a:pt x="3733" y="5323"/>
                  </a:cubicBezTo>
                  <a:cubicBezTo>
                    <a:pt x="3733" y="5218"/>
                    <a:pt x="3653" y="5193"/>
                    <a:pt x="3615" y="5126"/>
                  </a:cubicBezTo>
                  <a:close/>
                  <a:moveTo>
                    <a:pt x="1418" y="3906"/>
                  </a:moveTo>
                  <a:lnTo>
                    <a:pt x="1418" y="3906"/>
                  </a:lnTo>
                  <a:cubicBezTo>
                    <a:pt x="1729" y="4044"/>
                    <a:pt x="2005" y="4182"/>
                    <a:pt x="2454" y="4321"/>
                  </a:cubicBezTo>
                  <a:cubicBezTo>
                    <a:pt x="2282" y="4321"/>
                    <a:pt x="2282" y="4459"/>
                    <a:pt x="2282" y="4459"/>
                  </a:cubicBezTo>
                  <a:cubicBezTo>
                    <a:pt x="2282" y="4908"/>
                    <a:pt x="2454" y="5323"/>
                    <a:pt x="2593" y="5634"/>
                  </a:cubicBezTo>
                  <a:lnTo>
                    <a:pt x="2593" y="5772"/>
                  </a:lnTo>
                  <a:cubicBezTo>
                    <a:pt x="2593" y="5911"/>
                    <a:pt x="2731" y="6187"/>
                    <a:pt x="2731" y="6360"/>
                  </a:cubicBezTo>
                  <a:lnTo>
                    <a:pt x="2593" y="6187"/>
                  </a:lnTo>
                  <a:cubicBezTo>
                    <a:pt x="2143" y="5496"/>
                    <a:pt x="1729" y="4770"/>
                    <a:pt x="1418" y="3906"/>
                  </a:cubicBezTo>
                  <a:close/>
                  <a:moveTo>
                    <a:pt x="864" y="4182"/>
                  </a:moveTo>
                  <a:lnTo>
                    <a:pt x="864" y="4182"/>
                  </a:lnTo>
                  <a:cubicBezTo>
                    <a:pt x="1418" y="5185"/>
                    <a:pt x="1867" y="6049"/>
                    <a:pt x="2454" y="7051"/>
                  </a:cubicBezTo>
                  <a:cubicBezTo>
                    <a:pt x="2143" y="6913"/>
                    <a:pt x="2005" y="6913"/>
                    <a:pt x="1729" y="6775"/>
                  </a:cubicBezTo>
                  <a:cubicBezTo>
                    <a:pt x="1590" y="6637"/>
                    <a:pt x="1418" y="6637"/>
                    <a:pt x="1279" y="6498"/>
                  </a:cubicBezTo>
                  <a:cubicBezTo>
                    <a:pt x="1141" y="5772"/>
                    <a:pt x="1003" y="5047"/>
                    <a:pt x="864" y="4182"/>
                  </a:cubicBezTo>
                  <a:close/>
                  <a:moveTo>
                    <a:pt x="3595" y="7501"/>
                  </a:moveTo>
                  <a:lnTo>
                    <a:pt x="4010" y="7915"/>
                  </a:lnTo>
                  <a:cubicBezTo>
                    <a:pt x="4010" y="8088"/>
                    <a:pt x="4183" y="8365"/>
                    <a:pt x="4321" y="8503"/>
                  </a:cubicBezTo>
                  <a:cubicBezTo>
                    <a:pt x="4010" y="8365"/>
                    <a:pt x="3872" y="8365"/>
                    <a:pt x="3733" y="8227"/>
                  </a:cubicBezTo>
                  <a:cubicBezTo>
                    <a:pt x="3595" y="7915"/>
                    <a:pt x="3595" y="7639"/>
                    <a:pt x="3595" y="7501"/>
                  </a:cubicBezTo>
                  <a:close/>
                  <a:moveTo>
                    <a:pt x="21742" y="0"/>
                  </a:moveTo>
                  <a:cubicBezTo>
                    <a:pt x="21604" y="138"/>
                    <a:pt x="21465" y="449"/>
                    <a:pt x="21292" y="588"/>
                  </a:cubicBezTo>
                  <a:cubicBezTo>
                    <a:pt x="21154" y="864"/>
                    <a:pt x="21016" y="1314"/>
                    <a:pt x="20739" y="1590"/>
                  </a:cubicBezTo>
                  <a:cubicBezTo>
                    <a:pt x="20428" y="2039"/>
                    <a:pt x="20152" y="2592"/>
                    <a:pt x="19737" y="3042"/>
                  </a:cubicBezTo>
                  <a:cubicBezTo>
                    <a:pt x="19875" y="3318"/>
                    <a:pt x="20014" y="3457"/>
                    <a:pt x="20014" y="3595"/>
                  </a:cubicBezTo>
                  <a:cubicBezTo>
                    <a:pt x="20014" y="3768"/>
                    <a:pt x="20152" y="3906"/>
                    <a:pt x="20152" y="4044"/>
                  </a:cubicBezTo>
                  <a:cubicBezTo>
                    <a:pt x="20152" y="4044"/>
                    <a:pt x="20290" y="4044"/>
                    <a:pt x="20290" y="3906"/>
                  </a:cubicBezTo>
                  <a:cubicBezTo>
                    <a:pt x="20739" y="3318"/>
                    <a:pt x="21154" y="2592"/>
                    <a:pt x="21604" y="2039"/>
                  </a:cubicBezTo>
                  <a:cubicBezTo>
                    <a:pt x="21742" y="1728"/>
                    <a:pt x="21880" y="1452"/>
                    <a:pt x="22157" y="1002"/>
                  </a:cubicBezTo>
                  <a:cubicBezTo>
                    <a:pt x="22329" y="2039"/>
                    <a:pt x="22329" y="3042"/>
                    <a:pt x="22329" y="4044"/>
                  </a:cubicBezTo>
                  <a:cubicBezTo>
                    <a:pt x="22329" y="4044"/>
                    <a:pt x="22329" y="4182"/>
                    <a:pt x="22468" y="4182"/>
                  </a:cubicBezTo>
                  <a:cubicBezTo>
                    <a:pt x="22329" y="4321"/>
                    <a:pt x="22157" y="4459"/>
                    <a:pt x="22018" y="4632"/>
                  </a:cubicBezTo>
                  <a:cubicBezTo>
                    <a:pt x="21880" y="4908"/>
                    <a:pt x="21742" y="5047"/>
                    <a:pt x="21604" y="5323"/>
                  </a:cubicBezTo>
                  <a:cubicBezTo>
                    <a:pt x="21292" y="5772"/>
                    <a:pt x="21016" y="6187"/>
                    <a:pt x="20739" y="6637"/>
                  </a:cubicBezTo>
                  <a:cubicBezTo>
                    <a:pt x="20152" y="7501"/>
                    <a:pt x="19737" y="8503"/>
                    <a:pt x="19011" y="9367"/>
                  </a:cubicBezTo>
                  <a:cubicBezTo>
                    <a:pt x="18700" y="9817"/>
                    <a:pt x="18285" y="10231"/>
                    <a:pt x="17836" y="10681"/>
                  </a:cubicBezTo>
                  <a:lnTo>
                    <a:pt x="17836" y="9955"/>
                  </a:lnTo>
                  <a:lnTo>
                    <a:pt x="17698" y="9955"/>
                  </a:lnTo>
                  <a:cubicBezTo>
                    <a:pt x="17559" y="9955"/>
                    <a:pt x="17283" y="10093"/>
                    <a:pt x="17145" y="10093"/>
                  </a:cubicBezTo>
                  <a:lnTo>
                    <a:pt x="16557" y="10093"/>
                  </a:lnTo>
                  <a:cubicBezTo>
                    <a:pt x="16695" y="10093"/>
                    <a:pt x="16695" y="10231"/>
                    <a:pt x="16695" y="10231"/>
                  </a:cubicBezTo>
                  <a:cubicBezTo>
                    <a:pt x="16695" y="10370"/>
                    <a:pt x="16834" y="10370"/>
                    <a:pt x="16972" y="10370"/>
                  </a:cubicBezTo>
                  <a:lnTo>
                    <a:pt x="16972" y="10957"/>
                  </a:lnTo>
                  <a:cubicBezTo>
                    <a:pt x="16834" y="10819"/>
                    <a:pt x="16695" y="10819"/>
                    <a:pt x="16695" y="10819"/>
                  </a:cubicBezTo>
                  <a:cubicBezTo>
                    <a:pt x="16419" y="10681"/>
                    <a:pt x="16281" y="10370"/>
                    <a:pt x="16108" y="10231"/>
                  </a:cubicBezTo>
                  <a:cubicBezTo>
                    <a:pt x="15969" y="10093"/>
                    <a:pt x="15969" y="10093"/>
                    <a:pt x="15969" y="9955"/>
                  </a:cubicBezTo>
                  <a:lnTo>
                    <a:pt x="15693" y="9955"/>
                  </a:lnTo>
                  <a:cubicBezTo>
                    <a:pt x="15555" y="9955"/>
                    <a:pt x="15244" y="9817"/>
                    <a:pt x="15105" y="9817"/>
                  </a:cubicBezTo>
                  <a:cubicBezTo>
                    <a:pt x="15244" y="10093"/>
                    <a:pt x="15555" y="10370"/>
                    <a:pt x="15693" y="10681"/>
                  </a:cubicBezTo>
                  <a:cubicBezTo>
                    <a:pt x="15416" y="10508"/>
                    <a:pt x="15105" y="10508"/>
                    <a:pt x="14829" y="10370"/>
                  </a:cubicBezTo>
                  <a:lnTo>
                    <a:pt x="14552" y="10370"/>
                  </a:lnTo>
                  <a:cubicBezTo>
                    <a:pt x="14552" y="10093"/>
                    <a:pt x="14379" y="9817"/>
                    <a:pt x="14379" y="9644"/>
                  </a:cubicBezTo>
                  <a:cubicBezTo>
                    <a:pt x="13965" y="9367"/>
                    <a:pt x="13377" y="9229"/>
                    <a:pt x="12824" y="9091"/>
                  </a:cubicBezTo>
                  <a:lnTo>
                    <a:pt x="12824" y="9091"/>
                  </a:lnTo>
                  <a:cubicBezTo>
                    <a:pt x="13101" y="9505"/>
                    <a:pt x="13377" y="9955"/>
                    <a:pt x="13515" y="10370"/>
                  </a:cubicBezTo>
                  <a:lnTo>
                    <a:pt x="13515" y="10681"/>
                  </a:lnTo>
                  <a:cubicBezTo>
                    <a:pt x="13239" y="10681"/>
                    <a:pt x="13101" y="10681"/>
                    <a:pt x="12824" y="10508"/>
                  </a:cubicBezTo>
                  <a:cubicBezTo>
                    <a:pt x="12375" y="9955"/>
                    <a:pt x="12098" y="9229"/>
                    <a:pt x="11649" y="8641"/>
                  </a:cubicBezTo>
                  <a:cubicBezTo>
                    <a:pt x="11511" y="8503"/>
                    <a:pt x="11234" y="8503"/>
                    <a:pt x="10923" y="8365"/>
                  </a:cubicBezTo>
                  <a:lnTo>
                    <a:pt x="10923" y="8365"/>
                  </a:lnTo>
                  <a:cubicBezTo>
                    <a:pt x="11234" y="9091"/>
                    <a:pt x="11649" y="9644"/>
                    <a:pt x="12098" y="10370"/>
                  </a:cubicBezTo>
                  <a:lnTo>
                    <a:pt x="11787" y="10370"/>
                  </a:lnTo>
                  <a:cubicBezTo>
                    <a:pt x="11649" y="10370"/>
                    <a:pt x="11511" y="10231"/>
                    <a:pt x="11372" y="10231"/>
                  </a:cubicBezTo>
                  <a:cubicBezTo>
                    <a:pt x="10785" y="9505"/>
                    <a:pt x="10370" y="8780"/>
                    <a:pt x="10059" y="8088"/>
                  </a:cubicBezTo>
                  <a:cubicBezTo>
                    <a:pt x="9782" y="7915"/>
                    <a:pt x="9506" y="7915"/>
                    <a:pt x="9368" y="7915"/>
                  </a:cubicBezTo>
                  <a:lnTo>
                    <a:pt x="9195" y="7777"/>
                  </a:lnTo>
                  <a:lnTo>
                    <a:pt x="9195" y="7777"/>
                  </a:lnTo>
                  <a:cubicBezTo>
                    <a:pt x="9368" y="7916"/>
                    <a:pt x="9368" y="8088"/>
                    <a:pt x="9506" y="8227"/>
                  </a:cubicBezTo>
                  <a:cubicBezTo>
                    <a:pt x="9782" y="8780"/>
                    <a:pt x="10059" y="9505"/>
                    <a:pt x="10508" y="10093"/>
                  </a:cubicBezTo>
                  <a:cubicBezTo>
                    <a:pt x="10232" y="9955"/>
                    <a:pt x="10059" y="9955"/>
                    <a:pt x="9782" y="9955"/>
                  </a:cubicBezTo>
                  <a:cubicBezTo>
                    <a:pt x="9368" y="9229"/>
                    <a:pt x="8918" y="8503"/>
                    <a:pt x="8503" y="7915"/>
                  </a:cubicBezTo>
                  <a:cubicBezTo>
                    <a:pt x="8503" y="7777"/>
                    <a:pt x="8503" y="7777"/>
                    <a:pt x="8331" y="7639"/>
                  </a:cubicBezTo>
                  <a:cubicBezTo>
                    <a:pt x="8192" y="7639"/>
                    <a:pt x="7916" y="7501"/>
                    <a:pt x="7639" y="7501"/>
                  </a:cubicBezTo>
                  <a:cubicBezTo>
                    <a:pt x="7639" y="7639"/>
                    <a:pt x="7778" y="7777"/>
                    <a:pt x="7778" y="7777"/>
                  </a:cubicBezTo>
                  <a:cubicBezTo>
                    <a:pt x="8192" y="8503"/>
                    <a:pt x="8642" y="9091"/>
                    <a:pt x="8918" y="9644"/>
                  </a:cubicBezTo>
                  <a:cubicBezTo>
                    <a:pt x="8780" y="9644"/>
                    <a:pt x="8503" y="9505"/>
                    <a:pt x="8192" y="9505"/>
                  </a:cubicBezTo>
                  <a:lnTo>
                    <a:pt x="8192" y="9367"/>
                  </a:lnTo>
                  <a:cubicBezTo>
                    <a:pt x="7639" y="8641"/>
                    <a:pt x="7190" y="8088"/>
                    <a:pt x="6775" y="7362"/>
                  </a:cubicBezTo>
                  <a:cubicBezTo>
                    <a:pt x="6602" y="7362"/>
                    <a:pt x="6464" y="7362"/>
                    <a:pt x="6464" y="7224"/>
                  </a:cubicBezTo>
                  <a:lnTo>
                    <a:pt x="5911" y="7224"/>
                  </a:lnTo>
                  <a:cubicBezTo>
                    <a:pt x="6464" y="7915"/>
                    <a:pt x="6913" y="8641"/>
                    <a:pt x="7466" y="9367"/>
                  </a:cubicBezTo>
                  <a:cubicBezTo>
                    <a:pt x="7190" y="9229"/>
                    <a:pt x="6913" y="9229"/>
                    <a:pt x="6602" y="9091"/>
                  </a:cubicBezTo>
                  <a:lnTo>
                    <a:pt x="6464" y="9091"/>
                  </a:lnTo>
                  <a:cubicBezTo>
                    <a:pt x="6188" y="8365"/>
                    <a:pt x="5600" y="7639"/>
                    <a:pt x="5185" y="6913"/>
                  </a:cubicBezTo>
                  <a:cubicBezTo>
                    <a:pt x="5047" y="6913"/>
                    <a:pt x="4736" y="6775"/>
                    <a:pt x="4459" y="6775"/>
                  </a:cubicBezTo>
                  <a:cubicBezTo>
                    <a:pt x="4459" y="6637"/>
                    <a:pt x="4321" y="6637"/>
                    <a:pt x="4321" y="6637"/>
                  </a:cubicBezTo>
                  <a:lnTo>
                    <a:pt x="4321" y="6637"/>
                  </a:lnTo>
                  <a:cubicBezTo>
                    <a:pt x="4736" y="7362"/>
                    <a:pt x="5323" y="8088"/>
                    <a:pt x="5738" y="8952"/>
                  </a:cubicBezTo>
                  <a:cubicBezTo>
                    <a:pt x="5600" y="8780"/>
                    <a:pt x="5323" y="8780"/>
                    <a:pt x="5185" y="8780"/>
                  </a:cubicBezTo>
                  <a:lnTo>
                    <a:pt x="5185" y="8641"/>
                  </a:lnTo>
                  <a:cubicBezTo>
                    <a:pt x="5047" y="8641"/>
                    <a:pt x="5047" y="8641"/>
                    <a:pt x="5047" y="8503"/>
                  </a:cubicBezTo>
                  <a:cubicBezTo>
                    <a:pt x="4736" y="8227"/>
                    <a:pt x="4598" y="7777"/>
                    <a:pt x="4321" y="7501"/>
                  </a:cubicBezTo>
                  <a:cubicBezTo>
                    <a:pt x="4183" y="7051"/>
                    <a:pt x="3872" y="6775"/>
                    <a:pt x="3595" y="6498"/>
                  </a:cubicBezTo>
                  <a:lnTo>
                    <a:pt x="3595" y="6360"/>
                  </a:lnTo>
                  <a:cubicBezTo>
                    <a:pt x="3595" y="6187"/>
                    <a:pt x="3595" y="6049"/>
                    <a:pt x="3457" y="5772"/>
                  </a:cubicBezTo>
                  <a:cubicBezTo>
                    <a:pt x="3457" y="5634"/>
                    <a:pt x="3457" y="5323"/>
                    <a:pt x="3319" y="5047"/>
                  </a:cubicBezTo>
                  <a:lnTo>
                    <a:pt x="3319" y="4908"/>
                  </a:lnTo>
                  <a:lnTo>
                    <a:pt x="3595" y="4908"/>
                  </a:lnTo>
                  <a:lnTo>
                    <a:pt x="3595" y="4182"/>
                  </a:lnTo>
                  <a:lnTo>
                    <a:pt x="3595" y="4044"/>
                  </a:lnTo>
                  <a:lnTo>
                    <a:pt x="3457" y="4044"/>
                  </a:lnTo>
                  <a:cubicBezTo>
                    <a:pt x="3457" y="3906"/>
                    <a:pt x="3595" y="3768"/>
                    <a:pt x="3595" y="3595"/>
                  </a:cubicBezTo>
                  <a:cubicBezTo>
                    <a:pt x="3457" y="3318"/>
                    <a:pt x="3319" y="3042"/>
                    <a:pt x="3146" y="2731"/>
                  </a:cubicBezTo>
                  <a:cubicBezTo>
                    <a:pt x="3008" y="3042"/>
                    <a:pt x="2869" y="3180"/>
                    <a:pt x="2731" y="3457"/>
                  </a:cubicBezTo>
                  <a:lnTo>
                    <a:pt x="2593" y="3457"/>
                  </a:lnTo>
                  <a:cubicBezTo>
                    <a:pt x="2143" y="3318"/>
                    <a:pt x="1590" y="3042"/>
                    <a:pt x="1141" y="2592"/>
                  </a:cubicBezTo>
                  <a:lnTo>
                    <a:pt x="1003" y="2592"/>
                  </a:lnTo>
                  <a:cubicBezTo>
                    <a:pt x="1141" y="2454"/>
                    <a:pt x="1141" y="2316"/>
                    <a:pt x="1279" y="2178"/>
                  </a:cubicBezTo>
                  <a:lnTo>
                    <a:pt x="1279" y="2178"/>
                  </a:lnTo>
                  <a:cubicBezTo>
                    <a:pt x="726" y="2316"/>
                    <a:pt x="139" y="2731"/>
                    <a:pt x="0" y="3318"/>
                  </a:cubicBezTo>
                  <a:cubicBezTo>
                    <a:pt x="0" y="4459"/>
                    <a:pt x="139" y="5634"/>
                    <a:pt x="415" y="6775"/>
                  </a:cubicBezTo>
                  <a:cubicBezTo>
                    <a:pt x="415" y="6913"/>
                    <a:pt x="553" y="6913"/>
                    <a:pt x="553" y="7051"/>
                  </a:cubicBezTo>
                  <a:lnTo>
                    <a:pt x="726" y="7224"/>
                  </a:lnTo>
                  <a:cubicBezTo>
                    <a:pt x="1418" y="7639"/>
                    <a:pt x="2005" y="7777"/>
                    <a:pt x="2731" y="8088"/>
                  </a:cubicBezTo>
                  <a:cubicBezTo>
                    <a:pt x="2731" y="8227"/>
                    <a:pt x="2869" y="8503"/>
                    <a:pt x="2869" y="8641"/>
                  </a:cubicBezTo>
                  <a:cubicBezTo>
                    <a:pt x="2869" y="8780"/>
                    <a:pt x="2869" y="8952"/>
                    <a:pt x="3008" y="8952"/>
                  </a:cubicBezTo>
                  <a:lnTo>
                    <a:pt x="3146" y="9091"/>
                  </a:lnTo>
                  <a:cubicBezTo>
                    <a:pt x="4874" y="9644"/>
                    <a:pt x="6602" y="10093"/>
                    <a:pt x="8503" y="10508"/>
                  </a:cubicBezTo>
                  <a:cubicBezTo>
                    <a:pt x="9368" y="10681"/>
                    <a:pt x="10232" y="10957"/>
                    <a:pt x="11234" y="11095"/>
                  </a:cubicBezTo>
                  <a:cubicBezTo>
                    <a:pt x="11649" y="11234"/>
                    <a:pt x="12098" y="11234"/>
                    <a:pt x="12513" y="11372"/>
                  </a:cubicBezTo>
                  <a:cubicBezTo>
                    <a:pt x="12962" y="11545"/>
                    <a:pt x="13377" y="11545"/>
                    <a:pt x="13826" y="11683"/>
                  </a:cubicBezTo>
                  <a:cubicBezTo>
                    <a:pt x="14103" y="11683"/>
                    <a:pt x="14241" y="11683"/>
                    <a:pt x="14379" y="11545"/>
                  </a:cubicBezTo>
                  <a:lnTo>
                    <a:pt x="14379" y="11372"/>
                  </a:lnTo>
                  <a:lnTo>
                    <a:pt x="14552" y="11234"/>
                  </a:lnTo>
                  <a:cubicBezTo>
                    <a:pt x="15416" y="11545"/>
                    <a:pt x="16281" y="11683"/>
                    <a:pt x="17283" y="11821"/>
                  </a:cubicBezTo>
                  <a:lnTo>
                    <a:pt x="17559" y="11821"/>
                  </a:lnTo>
                  <a:cubicBezTo>
                    <a:pt x="17559" y="11821"/>
                    <a:pt x="17698" y="11821"/>
                    <a:pt x="17836" y="11683"/>
                  </a:cubicBezTo>
                  <a:cubicBezTo>
                    <a:pt x="18424" y="11234"/>
                    <a:pt x="19011" y="10819"/>
                    <a:pt x="19426" y="10231"/>
                  </a:cubicBezTo>
                  <a:cubicBezTo>
                    <a:pt x="19875" y="9644"/>
                    <a:pt x="20290" y="8952"/>
                    <a:pt x="20739" y="8365"/>
                  </a:cubicBezTo>
                  <a:cubicBezTo>
                    <a:pt x="21154" y="7639"/>
                    <a:pt x="21604" y="7051"/>
                    <a:pt x="21880" y="6498"/>
                  </a:cubicBezTo>
                  <a:cubicBezTo>
                    <a:pt x="22157" y="6049"/>
                    <a:pt x="22329" y="5772"/>
                    <a:pt x="22468" y="5496"/>
                  </a:cubicBezTo>
                  <a:cubicBezTo>
                    <a:pt x="22606" y="5323"/>
                    <a:pt x="22744" y="5185"/>
                    <a:pt x="22744" y="5047"/>
                  </a:cubicBezTo>
                  <a:lnTo>
                    <a:pt x="23194" y="4632"/>
                  </a:lnTo>
                  <a:lnTo>
                    <a:pt x="23194" y="4321"/>
                  </a:lnTo>
                  <a:cubicBezTo>
                    <a:pt x="23194" y="4182"/>
                    <a:pt x="23332" y="4182"/>
                    <a:pt x="23332" y="4044"/>
                  </a:cubicBezTo>
                  <a:cubicBezTo>
                    <a:pt x="23194" y="3042"/>
                    <a:pt x="23194" y="2039"/>
                    <a:pt x="23021" y="1175"/>
                  </a:cubicBezTo>
                  <a:lnTo>
                    <a:pt x="23021" y="1002"/>
                  </a:lnTo>
                  <a:cubicBezTo>
                    <a:pt x="22744" y="588"/>
                    <a:pt x="22329" y="138"/>
                    <a:pt x="218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7200568" y="3763015"/>
              <a:ext cx="143438" cy="137824"/>
            </a:xfrm>
            <a:custGeom>
              <a:avLst/>
              <a:gdLst/>
              <a:ahLst/>
              <a:cxnLst/>
              <a:rect l="l" t="t" r="r" b="b"/>
              <a:pathLst>
                <a:path w="7052" h="6776" extrusionOk="0">
                  <a:moveTo>
                    <a:pt x="3146" y="1"/>
                  </a:moveTo>
                  <a:cubicBezTo>
                    <a:pt x="2731" y="1"/>
                    <a:pt x="2143" y="139"/>
                    <a:pt x="1729" y="450"/>
                  </a:cubicBezTo>
                  <a:cubicBezTo>
                    <a:pt x="1279" y="588"/>
                    <a:pt x="1003" y="1003"/>
                    <a:pt x="692" y="1452"/>
                  </a:cubicBezTo>
                  <a:cubicBezTo>
                    <a:pt x="553" y="1591"/>
                    <a:pt x="553" y="1729"/>
                    <a:pt x="415" y="1867"/>
                  </a:cubicBezTo>
                  <a:cubicBezTo>
                    <a:pt x="277" y="2178"/>
                    <a:pt x="139" y="2455"/>
                    <a:pt x="139" y="2731"/>
                  </a:cubicBezTo>
                  <a:cubicBezTo>
                    <a:pt x="0" y="3457"/>
                    <a:pt x="139" y="4045"/>
                    <a:pt x="277" y="4598"/>
                  </a:cubicBezTo>
                  <a:cubicBezTo>
                    <a:pt x="415" y="4909"/>
                    <a:pt x="553" y="5185"/>
                    <a:pt x="864" y="5462"/>
                  </a:cubicBezTo>
                  <a:cubicBezTo>
                    <a:pt x="1003" y="5635"/>
                    <a:pt x="1279" y="5911"/>
                    <a:pt x="1556" y="6049"/>
                  </a:cubicBezTo>
                  <a:cubicBezTo>
                    <a:pt x="1867" y="6188"/>
                    <a:pt x="2143" y="6326"/>
                    <a:pt x="2282" y="6499"/>
                  </a:cubicBezTo>
                  <a:cubicBezTo>
                    <a:pt x="2593" y="6499"/>
                    <a:pt x="2869" y="6637"/>
                    <a:pt x="3284" y="6637"/>
                  </a:cubicBezTo>
                  <a:cubicBezTo>
                    <a:pt x="3595" y="6775"/>
                    <a:pt x="3872" y="6775"/>
                    <a:pt x="4010" y="6775"/>
                  </a:cubicBezTo>
                  <a:cubicBezTo>
                    <a:pt x="4459" y="6775"/>
                    <a:pt x="4874" y="6637"/>
                    <a:pt x="5185" y="6637"/>
                  </a:cubicBezTo>
                  <a:cubicBezTo>
                    <a:pt x="5462" y="6499"/>
                    <a:pt x="5738" y="6499"/>
                    <a:pt x="5876" y="6188"/>
                  </a:cubicBezTo>
                  <a:cubicBezTo>
                    <a:pt x="6187" y="6049"/>
                    <a:pt x="6464" y="5911"/>
                    <a:pt x="6602" y="5635"/>
                  </a:cubicBezTo>
                  <a:cubicBezTo>
                    <a:pt x="6740" y="5324"/>
                    <a:pt x="6913" y="5047"/>
                    <a:pt x="6913" y="4771"/>
                  </a:cubicBezTo>
                  <a:cubicBezTo>
                    <a:pt x="7052" y="4459"/>
                    <a:pt x="7052" y="4183"/>
                    <a:pt x="7052" y="3906"/>
                  </a:cubicBezTo>
                  <a:cubicBezTo>
                    <a:pt x="7052" y="3595"/>
                    <a:pt x="7052" y="3319"/>
                    <a:pt x="6913" y="2869"/>
                  </a:cubicBezTo>
                  <a:cubicBezTo>
                    <a:pt x="6913" y="2731"/>
                    <a:pt x="6740" y="2455"/>
                    <a:pt x="6602" y="2005"/>
                  </a:cubicBezTo>
                  <a:cubicBezTo>
                    <a:pt x="6464" y="1591"/>
                    <a:pt x="6187" y="1314"/>
                    <a:pt x="5876" y="865"/>
                  </a:cubicBezTo>
                  <a:cubicBezTo>
                    <a:pt x="5462" y="588"/>
                    <a:pt x="5012" y="450"/>
                    <a:pt x="4597" y="277"/>
                  </a:cubicBezTo>
                  <a:cubicBezTo>
                    <a:pt x="4148" y="139"/>
                    <a:pt x="3733" y="1"/>
                    <a:pt x="3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8" name="Google Shape;1378;p8"/>
          <p:cNvGrpSpPr/>
          <p:nvPr/>
        </p:nvGrpSpPr>
        <p:grpSpPr>
          <a:xfrm>
            <a:off x="1238457" y="3095676"/>
            <a:ext cx="1533281" cy="1331530"/>
            <a:chOff x="2599736" y="3491668"/>
            <a:chExt cx="1280081" cy="1111832"/>
          </a:xfrm>
        </p:grpSpPr>
        <p:sp>
          <p:nvSpPr>
            <p:cNvPr id="1379" name="Google Shape;1379;p8"/>
            <p:cNvSpPr/>
            <p:nvPr/>
          </p:nvSpPr>
          <p:spPr>
            <a:xfrm>
              <a:off x="2599736" y="3864141"/>
              <a:ext cx="1280081" cy="739359"/>
            </a:xfrm>
            <a:custGeom>
              <a:avLst/>
              <a:gdLst/>
              <a:ahLst/>
              <a:cxnLst/>
              <a:rect l="l" t="t" r="r" b="b"/>
              <a:pathLst>
                <a:path w="71274" h="41167" extrusionOk="0">
                  <a:moveTo>
                    <a:pt x="3872" y="1"/>
                  </a:moveTo>
                  <a:cubicBezTo>
                    <a:pt x="3319" y="1"/>
                    <a:pt x="2593" y="277"/>
                    <a:pt x="2316" y="1003"/>
                  </a:cubicBezTo>
                  <a:cubicBezTo>
                    <a:pt x="1452" y="2317"/>
                    <a:pt x="1003" y="3872"/>
                    <a:pt x="588" y="5324"/>
                  </a:cubicBezTo>
                  <a:cubicBezTo>
                    <a:pt x="139" y="7052"/>
                    <a:pt x="1" y="8780"/>
                    <a:pt x="139" y="10509"/>
                  </a:cubicBezTo>
                  <a:cubicBezTo>
                    <a:pt x="139" y="11234"/>
                    <a:pt x="277" y="11960"/>
                    <a:pt x="588" y="12686"/>
                  </a:cubicBezTo>
                  <a:cubicBezTo>
                    <a:pt x="865" y="13550"/>
                    <a:pt x="1280" y="14103"/>
                    <a:pt x="1729" y="14829"/>
                  </a:cubicBezTo>
                  <a:cubicBezTo>
                    <a:pt x="2144" y="15417"/>
                    <a:pt x="2731" y="15832"/>
                    <a:pt x="3319" y="16281"/>
                  </a:cubicBezTo>
                  <a:cubicBezTo>
                    <a:pt x="3872" y="16696"/>
                    <a:pt x="4598" y="17283"/>
                    <a:pt x="5324" y="17698"/>
                  </a:cubicBezTo>
                  <a:cubicBezTo>
                    <a:pt x="8054" y="19426"/>
                    <a:pt x="11096" y="20878"/>
                    <a:pt x="13965" y="22468"/>
                  </a:cubicBezTo>
                  <a:cubicBezTo>
                    <a:pt x="15555" y="23332"/>
                    <a:pt x="17007" y="24196"/>
                    <a:pt x="18424" y="25199"/>
                  </a:cubicBezTo>
                  <a:cubicBezTo>
                    <a:pt x="20152" y="26512"/>
                    <a:pt x="22019" y="27791"/>
                    <a:pt x="23747" y="29243"/>
                  </a:cubicBezTo>
                  <a:cubicBezTo>
                    <a:pt x="27653" y="32250"/>
                    <a:pt x="31524" y="35430"/>
                    <a:pt x="35706" y="38161"/>
                  </a:cubicBezTo>
                  <a:cubicBezTo>
                    <a:pt x="36709" y="38886"/>
                    <a:pt x="37573" y="39474"/>
                    <a:pt x="38610" y="40027"/>
                  </a:cubicBezTo>
                  <a:cubicBezTo>
                    <a:pt x="39474" y="40476"/>
                    <a:pt x="40338" y="40753"/>
                    <a:pt x="41202" y="40891"/>
                  </a:cubicBezTo>
                  <a:cubicBezTo>
                    <a:pt x="41995" y="41082"/>
                    <a:pt x="42813" y="41167"/>
                    <a:pt x="43635" y="41167"/>
                  </a:cubicBezTo>
                  <a:cubicBezTo>
                    <a:pt x="44747" y="41167"/>
                    <a:pt x="45866" y="41011"/>
                    <a:pt x="46940" y="40753"/>
                  </a:cubicBezTo>
                  <a:cubicBezTo>
                    <a:pt x="47804" y="40476"/>
                    <a:pt x="48668" y="40027"/>
                    <a:pt x="49532" y="39751"/>
                  </a:cubicBezTo>
                  <a:cubicBezTo>
                    <a:pt x="50397" y="39301"/>
                    <a:pt x="51122" y="38886"/>
                    <a:pt x="51848" y="38437"/>
                  </a:cubicBezTo>
                  <a:cubicBezTo>
                    <a:pt x="53715" y="37296"/>
                    <a:pt x="55305" y="36018"/>
                    <a:pt x="56895" y="34704"/>
                  </a:cubicBezTo>
                  <a:cubicBezTo>
                    <a:pt x="59764" y="32250"/>
                    <a:pt x="62218" y="29658"/>
                    <a:pt x="65087" y="27376"/>
                  </a:cubicBezTo>
                  <a:cubicBezTo>
                    <a:pt x="66815" y="26063"/>
                    <a:pt x="68543" y="25060"/>
                    <a:pt x="69857" y="23470"/>
                  </a:cubicBezTo>
                  <a:cubicBezTo>
                    <a:pt x="70272" y="23056"/>
                    <a:pt x="70583" y="22606"/>
                    <a:pt x="70859" y="22019"/>
                  </a:cubicBezTo>
                  <a:cubicBezTo>
                    <a:pt x="70859" y="21742"/>
                    <a:pt x="70997" y="21466"/>
                    <a:pt x="71136" y="21155"/>
                  </a:cubicBezTo>
                  <a:cubicBezTo>
                    <a:pt x="71274" y="20878"/>
                    <a:pt x="71274" y="20602"/>
                    <a:pt x="71274" y="20152"/>
                  </a:cubicBezTo>
                  <a:lnTo>
                    <a:pt x="71274" y="19599"/>
                  </a:lnTo>
                  <a:cubicBezTo>
                    <a:pt x="71274" y="19288"/>
                    <a:pt x="71136" y="18873"/>
                    <a:pt x="70997" y="18562"/>
                  </a:cubicBezTo>
                  <a:cubicBezTo>
                    <a:pt x="70721" y="17698"/>
                    <a:pt x="70272" y="17145"/>
                    <a:pt x="69719" y="16557"/>
                  </a:cubicBezTo>
                  <a:cubicBezTo>
                    <a:pt x="69371" y="16144"/>
                    <a:pt x="68890" y="15960"/>
                    <a:pt x="68421" y="15960"/>
                  </a:cubicBezTo>
                  <a:cubicBezTo>
                    <a:pt x="67910" y="15960"/>
                    <a:pt x="67415" y="16179"/>
                    <a:pt x="67126" y="16557"/>
                  </a:cubicBezTo>
                  <a:cubicBezTo>
                    <a:pt x="66262" y="17283"/>
                    <a:pt x="66400" y="18424"/>
                    <a:pt x="67126" y="19288"/>
                  </a:cubicBezTo>
                  <a:lnTo>
                    <a:pt x="67264" y="19426"/>
                  </a:lnTo>
                  <a:cubicBezTo>
                    <a:pt x="67264" y="19599"/>
                    <a:pt x="67403" y="19599"/>
                    <a:pt x="67403" y="19737"/>
                  </a:cubicBezTo>
                  <a:lnTo>
                    <a:pt x="67403" y="19876"/>
                  </a:lnTo>
                  <a:lnTo>
                    <a:pt x="67403" y="20014"/>
                  </a:lnTo>
                  <a:lnTo>
                    <a:pt x="67403" y="20290"/>
                  </a:lnTo>
                  <a:cubicBezTo>
                    <a:pt x="67264" y="20602"/>
                    <a:pt x="67126" y="20740"/>
                    <a:pt x="66953" y="20878"/>
                  </a:cubicBezTo>
                  <a:cubicBezTo>
                    <a:pt x="66539" y="21466"/>
                    <a:pt x="65951" y="22019"/>
                    <a:pt x="65398" y="22468"/>
                  </a:cubicBezTo>
                  <a:cubicBezTo>
                    <a:pt x="64361" y="23194"/>
                    <a:pt x="63359" y="23920"/>
                    <a:pt x="62494" y="24611"/>
                  </a:cubicBezTo>
                  <a:cubicBezTo>
                    <a:pt x="61354" y="25475"/>
                    <a:pt x="60351" y="26339"/>
                    <a:pt x="59349" y="27376"/>
                  </a:cubicBezTo>
                  <a:cubicBezTo>
                    <a:pt x="57171" y="29381"/>
                    <a:pt x="54855" y="31386"/>
                    <a:pt x="52436" y="33425"/>
                  </a:cubicBezTo>
                  <a:cubicBezTo>
                    <a:pt x="50846" y="34566"/>
                    <a:pt x="49118" y="35706"/>
                    <a:pt x="47389" y="36571"/>
                  </a:cubicBezTo>
                  <a:cubicBezTo>
                    <a:pt x="46387" y="36882"/>
                    <a:pt x="45523" y="37158"/>
                    <a:pt x="44486" y="37296"/>
                  </a:cubicBezTo>
                  <a:lnTo>
                    <a:pt x="43069" y="37296"/>
                  </a:lnTo>
                  <a:cubicBezTo>
                    <a:pt x="43207" y="36432"/>
                    <a:pt x="43069" y="35568"/>
                    <a:pt x="42758" y="34704"/>
                  </a:cubicBezTo>
                  <a:cubicBezTo>
                    <a:pt x="42343" y="33702"/>
                    <a:pt x="41755" y="32838"/>
                    <a:pt x="41029" y="31973"/>
                  </a:cubicBezTo>
                  <a:cubicBezTo>
                    <a:pt x="40767" y="31629"/>
                    <a:pt x="40303" y="31480"/>
                    <a:pt x="39825" y="31480"/>
                  </a:cubicBezTo>
                  <a:cubicBezTo>
                    <a:pt x="39295" y="31480"/>
                    <a:pt x="38746" y="31664"/>
                    <a:pt x="38437" y="31973"/>
                  </a:cubicBezTo>
                  <a:cubicBezTo>
                    <a:pt x="38022" y="32388"/>
                    <a:pt x="37884" y="32838"/>
                    <a:pt x="37884" y="33425"/>
                  </a:cubicBezTo>
                  <a:lnTo>
                    <a:pt x="37884" y="33702"/>
                  </a:lnTo>
                  <a:cubicBezTo>
                    <a:pt x="37746" y="33563"/>
                    <a:pt x="37573" y="33425"/>
                    <a:pt x="37435" y="33425"/>
                  </a:cubicBezTo>
                  <a:cubicBezTo>
                    <a:pt x="36017" y="32112"/>
                    <a:pt x="34566" y="30833"/>
                    <a:pt x="33425" y="29381"/>
                  </a:cubicBezTo>
                  <a:cubicBezTo>
                    <a:pt x="32976" y="28793"/>
                    <a:pt x="32561" y="28068"/>
                    <a:pt x="32250" y="27515"/>
                  </a:cubicBezTo>
                  <a:cubicBezTo>
                    <a:pt x="31973" y="26927"/>
                    <a:pt x="31835" y="26650"/>
                    <a:pt x="31386" y="26339"/>
                  </a:cubicBezTo>
                  <a:cubicBezTo>
                    <a:pt x="30971" y="26201"/>
                    <a:pt x="30660" y="26063"/>
                    <a:pt x="30383" y="26063"/>
                  </a:cubicBezTo>
                  <a:lnTo>
                    <a:pt x="29796" y="26063"/>
                  </a:lnTo>
                  <a:cubicBezTo>
                    <a:pt x="29381" y="26201"/>
                    <a:pt x="28932" y="26650"/>
                    <a:pt x="28655" y="27065"/>
                  </a:cubicBezTo>
                  <a:cubicBezTo>
                    <a:pt x="28517" y="27376"/>
                    <a:pt x="28517" y="27653"/>
                    <a:pt x="28517" y="28068"/>
                  </a:cubicBezTo>
                  <a:cubicBezTo>
                    <a:pt x="24784" y="25199"/>
                    <a:pt x="21154" y="22330"/>
                    <a:pt x="17283" y="20014"/>
                  </a:cubicBezTo>
                  <a:cubicBezTo>
                    <a:pt x="15555" y="18873"/>
                    <a:pt x="13550" y="18009"/>
                    <a:pt x="11649" y="17007"/>
                  </a:cubicBezTo>
                  <a:cubicBezTo>
                    <a:pt x="9644" y="15832"/>
                    <a:pt x="7640" y="14829"/>
                    <a:pt x="5911" y="13377"/>
                  </a:cubicBezTo>
                  <a:cubicBezTo>
                    <a:pt x="5324" y="13101"/>
                    <a:pt x="4909" y="12686"/>
                    <a:pt x="4460" y="12099"/>
                  </a:cubicBezTo>
                  <a:cubicBezTo>
                    <a:pt x="4460" y="11960"/>
                    <a:pt x="4321" y="11822"/>
                    <a:pt x="4183" y="11649"/>
                  </a:cubicBezTo>
                  <a:cubicBezTo>
                    <a:pt x="4183" y="11373"/>
                    <a:pt x="4045" y="10958"/>
                    <a:pt x="4045" y="10647"/>
                  </a:cubicBezTo>
                  <a:cubicBezTo>
                    <a:pt x="3872" y="9783"/>
                    <a:pt x="3872" y="8780"/>
                    <a:pt x="4045" y="7916"/>
                  </a:cubicBezTo>
                  <a:cubicBezTo>
                    <a:pt x="4183" y="6464"/>
                    <a:pt x="4598" y="5186"/>
                    <a:pt x="5047" y="3872"/>
                  </a:cubicBezTo>
                  <a:cubicBezTo>
                    <a:pt x="5185" y="3457"/>
                    <a:pt x="5324" y="3181"/>
                    <a:pt x="5600" y="2870"/>
                  </a:cubicBezTo>
                  <a:cubicBezTo>
                    <a:pt x="6050" y="2006"/>
                    <a:pt x="5773" y="865"/>
                    <a:pt x="4909" y="277"/>
                  </a:cubicBezTo>
                  <a:cubicBezTo>
                    <a:pt x="4598" y="139"/>
                    <a:pt x="4321" y="1"/>
                    <a:pt x="3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2990222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2915095" y="4141012"/>
              <a:ext cx="62106" cy="46588"/>
            </a:xfrm>
            <a:custGeom>
              <a:avLst/>
              <a:gdLst/>
              <a:ahLst/>
              <a:cxnLst/>
              <a:rect l="l" t="t" r="r" b="b"/>
              <a:pathLst>
                <a:path w="3458" h="2594" extrusionOk="0">
                  <a:moveTo>
                    <a:pt x="1" y="1"/>
                  </a:moveTo>
                  <a:cubicBezTo>
                    <a:pt x="139" y="139"/>
                    <a:pt x="139" y="277"/>
                    <a:pt x="139" y="416"/>
                  </a:cubicBezTo>
                  <a:cubicBezTo>
                    <a:pt x="727" y="1003"/>
                    <a:pt x="1314" y="1418"/>
                    <a:pt x="1867" y="1867"/>
                  </a:cubicBezTo>
                  <a:cubicBezTo>
                    <a:pt x="2455" y="2144"/>
                    <a:pt x="2904" y="2455"/>
                    <a:pt x="3457" y="2593"/>
                  </a:cubicBezTo>
                  <a:cubicBezTo>
                    <a:pt x="3457" y="2455"/>
                    <a:pt x="3457" y="2144"/>
                    <a:pt x="3319" y="2006"/>
                  </a:cubicBezTo>
                  <a:lnTo>
                    <a:pt x="3181" y="2006"/>
                  </a:lnTo>
                  <a:cubicBezTo>
                    <a:pt x="3042" y="1867"/>
                    <a:pt x="3042" y="1867"/>
                    <a:pt x="2904" y="1729"/>
                  </a:cubicBezTo>
                  <a:cubicBezTo>
                    <a:pt x="2317" y="1418"/>
                    <a:pt x="1729" y="1141"/>
                    <a:pt x="1176" y="865"/>
                  </a:cubicBezTo>
                  <a:cubicBezTo>
                    <a:pt x="865" y="554"/>
                    <a:pt x="450" y="416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3018778" y="4145987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lnTo>
                    <a:pt x="0" y="139"/>
                  </a:lnTo>
                  <a:cubicBezTo>
                    <a:pt x="0" y="139"/>
                    <a:pt x="138" y="139"/>
                    <a:pt x="13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3114380" y="418508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2992701" y="4138533"/>
              <a:ext cx="39117" cy="51545"/>
            </a:xfrm>
            <a:custGeom>
              <a:avLst/>
              <a:gdLst/>
              <a:ahLst/>
              <a:cxnLst/>
              <a:rect l="l" t="t" r="r" b="b"/>
              <a:pathLst>
                <a:path w="2178" h="2870" extrusionOk="0">
                  <a:moveTo>
                    <a:pt x="2040" y="1"/>
                  </a:moveTo>
                  <a:lnTo>
                    <a:pt x="1452" y="554"/>
                  </a:lnTo>
                  <a:cubicBezTo>
                    <a:pt x="1003" y="1003"/>
                    <a:pt x="588" y="1418"/>
                    <a:pt x="139" y="2005"/>
                  </a:cubicBezTo>
                  <a:lnTo>
                    <a:pt x="0" y="2144"/>
                  </a:lnTo>
                  <a:lnTo>
                    <a:pt x="0" y="2869"/>
                  </a:lnTo>
                  <a:cubicBezTo>
                    <a:pt x="726" y="2144"/>
                    <a:pt x="1452" y="1279"/>
                    <a:pt x="2178" y="554"/>
                  </a:cubicBezTo>
                  <a:lnTo>
                    <a:pt x="2178" y="415"/>
                  </a:ln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3262118" y="41435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0"/>
                  </a:moveTo>
                  <a:lnTo>
                    <a:pt x="1" y="138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3388754" y="4057839"/>
              <a:ext cx="2514" cy="3107"/>
            </a:xfrm>
            <a:custGeom>
              <a:avLst/>
              <a:gdLst/>
              <a:ahLst/>
              <a:cxnLst/>
              <a:rect l="l" t="t" r="r" b="b"/>
              <a:pathLst>
                <a:path w="140" h="173" extrusionOk="0">
                  <a:moveTo>
                    <a:pt x="139" y="0"/>
                  </a:moveTo>
                  <a:cubicBezTo>
                    <a:pt x="139" y="173"/>
                    <a:pt x="1" y="173"/>
                    <a:pt x="1" y="173"/>
                  </a:cubicBezTo>
                  <a:lnTo>
                    <a:pt x="139" y="17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3391251" y="40578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3044838" y="4226070"/>
              <a:ext cx="58999" cy="44092"/>
            </a:xfrm>
            <a:custGeom>
              <a:avLst/>
              <a:gdLst/>
              <a:ahLst/>
              <a:cxnLst/>
              <a:rect l="l" t="t" r="r" b="b"/>
              <a:pathLst>
                <a:path w="3285" h="2455" extrusionOk="0">
                  <a:moveTo>
                    <a:pt x="1" y="0"/>
                  </a:moveTo>
                  <a:lnTo>
                    <a:pt x="1" y="311"/>
                  </a:lnTo>
                  <a:cubicBezTo>
                    <a:pt x="554" y="726"/>
                    <a:pt x="1141" y="1175"/>
                    <a:pt x="1729" y="1590"/>
                  </a:cubicBezTo>
                  <a:cubicBezTo>
                    <a:pt x="2282" y="1867"/>
                    <a:pt x="2731" y="2178"/>
                    <a:pt x="3285" y="2454"/>
                  </a:cubicBezTo>
                  <a:lnTo>
                    <a:pt x="3285" y="1867"/>
                  </a:lnTo>
                  <a:cubicBezTo>
                    <a:pt x="3215" y="1953"/>
                    <a:pt x="3146" y="1996"/>
                    <a:pt x="3077" y="1996"/>
                  </a:cubicBezTo>
                  <a:cubicBezTo>
                    <a:pt x="3008" y="1996"/>
                    <a:pt x="2939" y="1953"/>
                    <a:pt x="2870" y="1867"/>
                  </a:cubicBezTo>
                  <a:cubicBezTo>
                    <a:pt x="1867" y="1314"/>
                    <a:pt x="865" y="726"/>
                    <a:pt x="1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3512912" y="431421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3370758" y="4042304"/>
              <a:ext cx="38506" cy="49695"/>
            </a:xfrm>
            <a:custGeom>
              <a:avLst/>
              <a:gdLst/>
              <a:ahLst/>
              <a:cxnLst/>
              <a:rect l="l" t="t" r="r" b="b"/>
              <a:pathLst>
                <a:path w="2144" h="2767" extrusionOk="0">
                  <a:moveTo>
                    <a:pt x="2144" y="1"/>
                  </a:moveTo>
                  <a:cubicBezTo>
                    <a:pt x="1867" y="312"/>
                    <a:pt x="1418" y="589"/>
                    <a:pt x="1141" y="865"/>
                  </a:cubicBezTo>
                  <a:lnTo>
                    <a:pt x="1141" y="1038"/>
                  </a:lnTo>
                  <a:cubicBezTo>
                    <a:pt x="692" y="1314"/>
                    <a:pt x="277" y="1729"/>
                    <a:pt x="1" y="2179"/>
                  </a:cubicBezTo>
                  <a:cubicBezTo>
                    <a:pt x="1" y="2317"/>
                    <a:pt x="1" y="2455"/>
                    <a:pt x="139" y="2766"/>
                  </a:cubicBezTo>
                  <a:cubicBezTo>
                    <a:pt x="865" y="1902"/>
                    <a:pt x="1418" y="1176"/>
                    <a:pt x="2144" y="450"/>
                  </a:cubicBezTo>
                  <a:lnTo>
                    <a:pt x="2144" y="312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3262118" y="41459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3349656" y="4086396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0"/>
                  </a:moveTo>
                  <a:cubicBezTo>
                    <a:pt x="139" y="138"/>
                    <a:pt x="311" y="138"/>
                    <a:pt x="311" y="138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3365173" y="439182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040" y="277"/>
                    <a:pt x="1729" y="415"/>
                    <a:pt x="1590" y="588"/>
                  </a:cubicBezTo>
                  <a:cubicBezTo>
                    <a:pt x="1176" y="1002"/>
                    <a:pt x="726" y="1452"/>
                    <a:pt x="312" y="2005"/>
                  </a:cubicBezTo>
                  <a:cubicBezTo>
                    <a:pt x="312" y="2005"/>
                    <a:pt x="139" y="2143"/>
                    <a:pt x="0" y="2143"/>
                  </a:cubicBezTo>
                  <a:lnTo>
                    <a:pt x="0" y="2454"/>
                  </a:lnTo>
                  <a:cubicBezTo>
                    <a:pt x="726" y="1728"/>
                    <a:pt x="1452" y="1002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3393729" y="439925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3290064" y="4391823"/>
              <a:ext cx="59609" cy="44092"/>
            </a:xfrm>
            <a:custGeom>
              <a:avLst/>
              <a:gdLst/>
              <a:ahLst/>
              <a:cxnLst/>
              <a:rect l="l" t="t" r="r" b="b"/>
              <a:pathLst>
                <a:path w="3319" h="2455" extrusionOk="0">
                  <a:moveTo>
                    <a:pt x="0" y="0"/>
                  </a:moveTo>
                  <a:lnTo>
                    <a:pt x="0" y="277"/>
                  </a:lnTo>
                  <a:cubicBezTo>
                    <a:pt x="588" y="726"/>
                    <a:pt x="1175" y="1141"/>
                    <a:pt x="1901" y="1590"/>
                  </a:cubicBezTo>
                  <a:cubicBezTo>
                    <a:pt x="2316" y="1867"/>
                    <a:pt x="2765" y="2143"/>
                    <a:pt x="3318" y="2454"/>
                  </a:cubicBezTo>
                  <a:lnTo>
                    <a:pt x="3318" y="2143"/>
                  </a:lnTo>
                  <a:lnTo>
                    <a:pt x="3180" y="2143"/>
                  </a:lnTo>
                  <a:cubicBezTo>
                    <a:pt x="2178" y="1452"/>
                    <a:pt x="1037" y="864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3484356" y="42651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3409247" y="4306154"/>
              <a:ext cx="62106" cy="41595"/>
            </a:xfrm>
            <a:custGeom>
              <a:avLst/>
              <a:gdLst/>
              <a:ahLst/>
              <a:cxnLst/>
              <a:rect l="l" t="t" r="r" b="b"/>
              <a:pathLst>
                <a:path w="3458" h="2316" extrusionOk="0">
                  <a:moveTo>
                    <a:pt x="1" y="0"/>
                  </a:moveTo>
                  <a:cubicBezTo>
                    <a:pt x="46" y="33"/>
                    <a:pt x="92" y="66"/>
                    <a:pt x="139" y="99"/>
                  </a:cubicBezTo>
                  <a:lnTo>
                    <a:pt x="139" y="99"/>
                  </a:lnTo>
                  <a:lnTo>
                    <a:pt x="139" y="0"/>
                  </a:lnTo>
                  <a:close/>
                  <a:moveTo>
                    <a:pt x="139" y="99"/>
                  </a:moveTo>
                  <a:lnTo>
                    <a:pt x="139" y="173"/>
                  </a:lnTo>
                  <a:cubicBezTo>
                    <a:pt x="726" y="588"/>
                    <a:pt x="1314" y="1037"/>
                    <a:pt x="1867" y="1452"/>
                  </a:cubicBezTo>
                  <a:cubicBezTo>
                    <a:pt x="2316" y="1728"/>
                    <a:pt x="2869" y="2039"/>
                    <a:pt x="3457" y="2316"/>
                  </a:cubicBezTo>
                  <a:cubicBezTo>
                    <a:pt x="3457" y="2178"/>
                    <a:pt x="3457" y="2178"/>
                    <a:pt x="3319" y="2039"/>
                  </a:cubicBezTo>
                  <a:lnTo>
                    <a:pt x="3181" y="2039"/>
                  </a:lnTo>
                  <a:cubicBezTo>
                    <a:pt x="2224" y="1347"/>
                    <a:pt x="1110" y="780"/>
                    <a:pt x="139" y="9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3365173" y="435270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3163410" y="4309243"/>
              <a:ext cx="59627" cy="43481"/>
            </a:xfrm>
            <a:custGeom>
              <a:avLst/>
              <a:gdLst/>
              <a:ahLst/>
              <a:cxnLst/>
              <a:rect l="l" t="t" r="r" b="b"/>
              <a:pathLst>
                <a:path w="3320" h="2421" extrusionOk="0">
                  <a:moveTo>
                    <a:pt x="1" y="1"/>
                  </a:moveTo>
                  <a:lnTo>
                    <a:pt x="1" y="277"/>
                  </a:lnTo>
                  <a:cubicBezTo>
                    <a:pt x="588" y="692"/>
                    <a:pt x="1176" y="1280"/>
                    <a:pt x="1867" y="1556"/>
                  </a:cubicBezTo>
                  <a:cubicBezTo>
                    <a:pt x="2317" y="2006"/>
                    <a:pt x="2731" y="2282"/>
                    <a:pt x="3319" y="2420"/>
                  </a:cubicBezTo>
                  <a:lnTo>
                    <a:pt x="3319" y="2006"/>
                  </a:lnTo>
                  <a:cubicBezTo>
                    <a:pt x="2904" y="1729"/>
                    <a:pt x="2593" y="1556"/>
                    <a:pt x="2178" y="1280"/>
                  </a:cubicBezTo>
                  <a:cubicBezTo>
                    <a:pt x="1867" y="1142"/>
                    <a:pt x="1453" y="865"/>
                    <a:pt x="1003" y="692"/>
                  </a:cubicBezTo>
                  <a:cubicBezTo>
                    <a:pt x="727" y="416"/>
                    <a:pt x="312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3241015" y="427014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3119336" y="422109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040" y="1"/>
                  </a:moveTo>
                  <a:lnTo>
                    <a:pt x="1729" y="277"/>
                  </a:lnTo>
                  <a:cubicBezTo>
                    <a:pt x="1314" y="727"/>
                    <a:pt x="865" y="1003"/>
                    <a:pt x="450" y="1452"/>
                  </a:cubicBezTo>
                  <a:cubicBezTo>
                    <a:pt x="312" y="1729"/>
                    <a:pt x="173" y="1867"/>
                    <a:pt x="1" y="2005"/>
                  </a:cubicBezTo>
                  <a:lnTo>
                    <a:pt x="1" y="2144"/>
                  </a:lnTo>
                  <a:lnTo>
                    <a:pt x="1" y="2731"/>
                  </a:lnTo>
                  <a:cubicBezTo>
                    <a:pt x="727" y="2005"/>
                    <a:pt x="1452" y="1280"/>
                    <a:pt x="2178" y="415"/>
                  </a:cubicBez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3269572" y="431669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3269572" y="431669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3238537" y="4311740"/>
              <a:ext cx="39117" cy="44092"/>
            </a:xfrm>
            <a:custGeom>
              <a:avLst/>
              <a:gdLst/>
              <a:ahLst/>
              <a:cxnLst/>
              <a:rect l="l" t="t" r="r" b="b"/>
              <a:pathLst>
                <a:path w="2178" h="2455" extrusionOk="0">
                  <a:moveTo>
                    <a:pt x="2178" y="0"/>
                  </a:moveTo>
                  <a:cubicBezTo>
                    <a:pt x="2005" y="138"/>
                    <a:pt x="1867" y="138"/>
                    <a:pt x="1728" y="277"/>
                  </a:cubicBezTo>
                  <a:cubicBezTo>
                    <a:pt x="1314" y="726"/>
                    <a:pt x="864" y="1141"/>
                    <a:pt x="588" y="1728"/>
                  </a:cubicBezTo>
                  <a:cubicBezTo>
                    <a:pt x="449" y="1867"/>
                    <a:pt x="277" y="1867"/>
                    <a:pt x="138" y="1867"/>
                  </a:cubicBezTo>
                  <a:lnTo>
                    <a:pt x="0" y="1867"/>
                  </a:lnTo>
                  <a:lnTo>
                    <a:pt x="0" y="2454"/>
                  </a:lnTo>
                  <a:cubicBezTo>
                    <a:pt x="726" y="1590"/>
                    <a:pt x="1452" y="864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3163410" y="4141012"/>
              <a:ext cx="62106" cy="41003"/>
            </a:xfrm>
            <a:custGeom>
              <a:avLst/>
              <a:gdLst/>
              <a:ahLst/>
              <a:cxnLst/>
              <a:rect l="l" t="t" r="r" b="b"/>
              <a:pathLst>
                <a:path w="3458" h="2283" extrusionOk="0">
                  <a:moveTo>
                    <a:pt x="1" y="1"/>
                  </a:moveTo>
                  <a:lnTo>
                    <a:pt x="1" y="139"/>
                  </a:lnTo>
                  <a:cubicBezTo>
                    <a:pt x="727" y="554"/>
                    <a:pt x="1314" y="1003"/>
                    <a:pt x="1867" y="1418"/>
                  </a:cubicBezTo>
                  <a:cubicBezTo>
                    <a:pt x="2317" y="1729"/>
                    <a:pt x="2904" y="2006"/>
                    <a:pt x="3457" y="2282"/>
                  </a:cubicBezTo>
                  <a:cubicBezTo>
                    <a:pt x="3319" y="2144"/>
                    <a:pt x="3319" y="2006"/>
                    <a:pt x="3319" y="1867"/>
                  </a:cubicBezTo>
                  <a:cubicBezTo>
                    <a:pt x="3181" y="1867"/>
                    <a:pt x="3043" y="1867"/>
                    <a:pt x="2904" y="1729"/>
                  </a:cubicBezTo>
                  <a:cubicBezTo>
                    <a:pt x="2040" y="1141"/>
                    <a:pt x="1003" y="72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3243494" y="3962238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178" y="0"/>
                  </a:moveTo>
                  <a:cubicBezTo>
                    <a:pt x="1902" y="138"/>
                    <a:pt x="1591" y="449"/>
                    <a:pt x="1314" y="726"/>
                  </a:cubicBezTo>
                  <a:cubicBezTo>
                    <a:pt x="865" y="1175"/>
                    <a:pt x="450" y="1590"/>
                    <a:pt x="1" y="2178"/>
                  </a:cubicBezTo>
                  <a:cubicBezTo>
                    <a:pt x="1" y="2316"/>
                    <a:pt x="1" y="2454"/>
                    <a:pt x="173" y="2592"/>
                  </a:cubicBezTo>
                  <a:cubicBezTo>
                    <a:pt x="865" y="1867"/>
                    <a:pt x="1452" y="1002"/>
                    <a:pt x="2178" y="311"/>
                  </a:cubicBezTo>
                  <a:lnTo>
                    <a:pt x="2178" y="138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3491809" y="4172065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1" y="0"/>
                  </a:moveTo>
                  <a:lnTo>
                    <a:pt x="1" y="138"/>
                  </a:lnTo>
                  <a:cubicBezTo>
                    <a:pt x="1" y="0"/>
                    <a:pt x="1" y="0"/>
                    <a:pt x="174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3191967" y="3985820"/>
              <a:ext cx="36028" cy="22989"/>
            </a:xfrm>
            <a:custGeom>
              <a:avLst/>
              <a:gdLst/>
              <a:ahLst/>
              <a:cxnLst/>
              <a:rect l="l" t="t" r="r" b="b"/>
              <a:pathLst>
                <a:path w="2006" h="128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39"/>
                    <a:pt x="277" y="277"/>
                    <a:pt x="588" y="415"/>
                  </a:cubicBezTo>
                  <a:cubicBezTo>
                    <a:pt x="1003" y="726"/>
                    <a:pt x="1591" y="1003"/>
                    <a:pt x="2006" y="1279"/>
                  </a:cubicBezTo>
                  <a:lnTo>
                    <a:pt x="2006" y="1003"/>
                  </a:lnTo>
                  <a:lnTo>
                    <a:pt x="1591" y="1003"/>
                  </a:lnTo>
                  <a:cubicBezTo>
                    <a:pt x="1003" y="554"/>
                    <a:pt x="450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3445257" y="4156529"/>
              <a:ext cx="21121" cy="13057"/>
            </a:xfrm>
            <a:custGeom>
              <a:avLst/>
              <a:gdLst/>
              <a:ahLst/>
              <a:cxnLst/>
              <a:rect l="l" t="t" r="r" b="b"/>
              <a:pathLst>
                <a:path w="1176" h="727" extrusionOk="0">
                  <a:moveTo>
                    <a:pt x="0" y="1"/>
                  </a:moveTo>
                  <a:lnTo>
                    <a:pt x="173" y="139"/>
                  </a:lnTo>
                  <a:cubicBezTo>
                    <a:pt x="450" y="277"/>
                    <a:pt x="864" y="554"/>
                    <a:pt x="1176" y="727"/>
                  </a:cubicBezTo>
                  <a:cubicBezTo>
                    <a:pt x="864" y="416"/>
                    <a:pt x="450" y="277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3489330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3233562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2664302" y="403734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3238537" y="4420380"/>
              <a:ext cx="4975" cy="2496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277" y="138"/>
                  </a:moveTo>
                  <a:cubicBezTo>
                    <a:pt x="277" y="138"/>
                    <a:pt x="138" y="0"/>
                    <a:pt x="0" y="0"/>
                  </a:cubicBezTo>
                  <a:cubicBezTo>
                    <a:pt x="138" y="0"/>
                    <a:pt x="277" y="138"/>
                    <a:pt x="277" y="138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3437803" y="3807028"/>
              <a:ext cx="181288" cy="124175"/>
            </a:xfrm>
            <a:custGeom>
              <a:avLst/>
              <a:gdLst/>
              <a:ahLst/>
              <a:cxnLst/>
              <a:rect l="l" t="t" r="r" b="b"/>
              <a:pathLst>
                <a:path w="10094" h="6914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5"/>
                    <a:pt x="63" y="48"/>
                    <a:pt x="95" y="72"/>
                  </a:cubicBezTo>
                  <a:lnTo>
                    <a:pt x="95" y="72"/>
                  </a:lnTo>
                  <a:cubicBezTo>
                    <a:pt x="64" y="49"/>
                    <a:pt x="33" y="25"/>
                    <a:pt x="1" y="1"/>
                  </a:cubicBezTo>
                  <a:close/>
                  <a:moveTo>
                    <a:pt x="95" y="72"/>
                  </a:moveTo>
                  <a:lnTo>
                    <a:pt x="95" y="72"/>
                  </a:lnTo>
                  <a:cubicBezTo>
                    <a:pt x="250" y="191"/>
                    <a:pt x="392" y="303"/>
                    <a:pt x="533" y="402"/>
                  </a:cubicBezTo>
                  <a:lnTo>
                    <a:pt x="533" y="402"/>
                  </a:lnTo>
                  <a:cubicBezTo>
                    <a:pt x="386" y="292"/>
                    <a:pt x="240" y="182"/>
                    <a:pt x="95" y="72"/>
                  </a:cubicBezTo>
                  <a:close/>
                  <a:moveTo>
                    <a:pt x="533" y="402"/>
                  </a:moveTo>
                  <a:cubicBezTo>
                    <a:pt x="1507" y="1132"/>
                    <a:pt x="2514" y="1863"/>
                    <a:pt x="3595" y="2593"/>
                  </a:cubicBezTo>
                  <a:cubicBezTo>
                    <a:pt x="4909" y="3596"/>
                    <a:pt x="6326" y="4460"/>
                    <a:pt x="7778" y="5497"/>
                  </a:cubicBezTo>
                  <a:cubicBezTo>
                    <a:pt x="8504" y="5911"/>
                    <a:pt x="9368" y="6499"/>
                    <a:pt x="10094" y="6914"/>
                  </a:cubicBezTo>
                  <a:cubicBezTo>
                    <a:pt x="7778" y="5324"/>
                    <a:pt x="5462" y="3768"/>
                    <a:pt x="3181" y="2178"/>
                  </a:cubicBezTo>
                  <a:lnTo>
                    <a:pt x="1141" y="727"/>
                  </a:lnTo>
                  <a:cubicBezTo>
                    <a:pt x="919" y="653"/>
                    <a:pt x="727" y="539"/>
                    <a:pt x="533" y="40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3349656" y="4489903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3378212" y="45078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3238537" y="39262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3473813" y="4172065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3517887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3137961" y="406092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3036774" y="4052864"/>
              <a:ext cx="59609" cy="46570"/>
            </a:xfrm>
            <a:custGeom>
              <a:avLst/>
              <a:gdLst/>
              <a:ahLst/>
              <a:cxnLst/>
              <a:rect l="l" t="t" r="r" b="b"/>
              <a:pathLst>
                <a:path w="3319" h="2593" extrusionOk="0">
                  <a:moveTo>
                    <a:pt x="0" y="1"/>
                  </a:moveTo>
                  <a:lnTo>
                    <a:pt x="0" y="450"/>
                  </a:lnTo>
                  <a:cubicBezTo>
                    <a:pt x="588" y="865"/>
                    <a:pt x="1314" y="1314"/>
                    <a:pt x="1867" y="1729"/>
                  </a:cubicBezTo>
                  <a:cubicBezTo>
                    <a:pt x="2316" y="2005"/>
                    <a:pt x="2869" y="2316"/>
                    <a:pt x="3319" y="2593"/>
                  </a:cubicBezTo>
                  <a:lnTo>
                    <a:pt x="3319" y="2005"/>
                  </a:lnTo>
                  <a:lnTo>
                    <a:pt x="3180" y="2005"/>
                  </a:lnTo>
                  <a:cubicBezTo>
                    <a:pt x="2005" y="1314"/>
                    <a:pt x="1003" y="726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3111883" y="4050386"/>
              <a:ext cx="38506" cy="49049"/>
            </a:xfrm>
            <a:custGeom>
              <a:avLst/>
              <a:gdLst/>
              <a:ahLst/>
              <a:cxnLst/>
              <a:rect l="l" t="t" r="r" b="b"/>
              <a:pathLst>
                <a:path w="2144" h="2731" extrusionOk="0">
                  <a:moveTo>
                    <a:pt x="2144" y="0"/>
                  </a:moveTo>
                  <a:cubicBezTo>
                    <a:pt x="2006" y="277"/>
                    <a:pt x="1729" y="415"/>
                    <a:pt x="1591" y="588"/>
                  </a:cubicBezTo>
                  <a:cubicBezTo>
                    <a:pt x="1003" y="1003"/>
                    <a:pt x="588" y="1452"/>
                    <a:pt x="277" y="2005"/>
                  </a:cubicBezTo>
                  <a:cubicBezTo>
                    <a:pt x="139" y="2005"/>
                    <a:pt x="139" y="2143"/>
                    <a:pt x="1" y="2143"/>
                  </a:cubicBezTo>
                  <a:cubicBezTo>
                    <a:pt x="1" y="2316"/>
                    <a:pt x="139" y="2593"/>
                    <a:pt x="139" y="2731"/>
                  </a:cubicBezTo>
                  <a:cubicBezTo>
                    <a:pt x="865" y="2005"/>
                    <a:pt x="1453" y="1279"/>
                    <a:pt x="2144" y="415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3360198" y="4223574"/>
              <a:ext cx="36028" cy="41613"/>
            </a:xfrm>
            <a:custGeom>
              <a:avLst/>
              <a:gdLst/>
              <a:ahLst/>
              <a:cxnLst/>
              <a:rect l="l" t="t" r="r" b="b"/>
              <a:pathLst>
                <a:path w="2006" h="2317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940" y="87"/>
                    <a:pt x="1872" y="176"/>
                    <a:pt x="1801" y="265"/>
                  </a:cubicBezTo>
                  <a:lnTo>
                    <a:pt x="1801" y="265"/>
                  </a:lnTo>
                  <a:cubicBezTo>
                    <a:pt x="1912" y="229"/>
                    <a:pt x="2006" y="115"/>
                    <a:pt x="2006" y="1"/>
                  </a:cubicBezTo>
                  <a:close/>
                  <a:moveTo>
                    <a:pt x="1801" y="265"/>
                  </a:moveTo>
                  <a:cubicBezTo>
                    <a:pt x="1778" y="273"/>
                    <a:pt x="1753" y="277"/>
                    <a:pt x="1729" y="277"/>
                  </a:cubicBezTo>
                  <a:lnTo>
                    <a:pt x="1729" y="357"/>
                  </a:lnTo>
                  <a:lnTo>
                    <a:pt x="1729" y="357"/>
                  </a:lnTo>
                  <a:cubicBezTo>
                    <a:pt x="1753" y="326"/>
                    <a:pt x="1777" y="296"/>
                    <a:pt x="1801" y="265"/>
                  </a:cubicBezTo>
                  <a:close/>
                  <a:moveTo>
                    <a:pt x="1729" y="357"/>
                  </a:moveTo>
                  <a:cubicBezTo>
                    <a:pt x="1670" y="432"/>
                    <a:pt x="1610" y="507"/>
                    <a:pt x="1548" y="583"/>
                  </a:cubicBezTo>
                  <a:lnTo>
                    <a:pt x="1548" y="583"/>
                  </a:lnTo>
                  <a:cubicBezTo>
                    <a:pt x="1606" y="539"/>
                    <a:pt x="1667" y="494"/>
                    <a:pt x="1729" y="450"/>
                  </a:cubicBezTo>
                  <a:lnTo>
                    <a:pt x="1729" y="357"/>
                  </a:lnTo>
                  <a:close/>
                  <a:moveTo>
                    <a:pt x="1548" y="583"/>
                  </a:moveTo>
                  <a:lnTo>
                    <a:pt x="1548" y="583"/>
                  </a:lnTo>
                  <a:cubicBezTo>
                    <a:pt x="1055" y="960"/>
                    <a:pt x="694" y="1358"/>
                    <a:pt x="416" y="1729"/>
                  </a:cubicBezTo>
                  <a:cubicBezTo>
                    <a:pt x="277" y="1867"/>
                    <a:pt x="139" y="2006"/>
                    <a:pt x="1" y="2006"/>
                  </a:cubicBezTo>
                  <a:lnTo>
                    <a:pt x="1" y="2317"/>
                  </a:lnTo>
                  <a:cubicBezTo>
                    <a:pt x="540" y="1777"/>
                    <a:pt x="1079" y="1162"/>
                    <a:pt x="1548" y="583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3111883" y="40112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3494916" y="4141012"/>
              <a:ext cx="25467" cy="28574"/>
            </a:xfrm>
            <a:custGeom>
              <a:avLst/>
              <a:gdLst/>
              <a:ahLst/>
              <a:cxnLst/>
              <a:rect l="l" t="t" r="r" b="b"/>
              <a:pathLst>
                <a:path w="1418" h="1591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383" y="48"/>
                    <a:pt x="1347" y="94"/>
                    <a:pt x="1312" y="139"/>
                  </a:cubicBezTo>
                  <a:lnTo>
                    <a:pt x="1312" y="139"/>
                  </a:lnTo>
                  <a:cubicBezTo>
                    <a:pt x="1418" y="138"/>
                    <a:pt x="1418" y="127"/>
                    <a:pt x="1418" y="1"/>
                  </a:cubicBezTo>
                  <a:close/>
                  <a:moveTo>
                    <a:pt x="1312" y="139"/>
                  </a:moveTo>
                  <a:cubicBezTo>
                    <a:pt x="1302" y="139"/>
                    <a:pt x="1291" y="139"/>
                    <a:pt x="1279" y="139"/>
                  </a:cubicBezTo>
                  <a:cubicBezTo>
                    <a:pt x="865" y="554"/>
                    <a:pt x="415" y="1003"/>
                    <a:pt x="1" y="1591"/>
                  </a:cubicBezTo>
                  <a:cubicBezTo>
                    <a:pt x="507" y="1053"/>
                    <a:pt x="926" y="631"/>
                    <a:pt x="1312" y="13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3362694" y="41819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3282611" y="4218617"/>
              <a:ext cx="62088" cy="46570"/>
            </a:xfrm>
            <a:custGeom>
              <a:avLst/>
              <a:gdLst/>
              <a:ahLst/>
              <a:cxnLst/>
              <a:rect l="l" t="t" r="r" b="b"/>
              <a:pathLst>
                <a:path w="3457" h="2593" extrusionOk="0">
                  <a:moveTo>
                    <a:pt x="0" y="0"/>
                  </a:moveTo>
                  <a:lnTo>
                    <a:pt x="0" y="415"/>
                  </a:lnTo>
                  <a:lnTo>
                    <a:pt x="139" y="415"/>
                  </a:lnTo>
                  <a:cubicBezTo>
                    <a:pt x="726" y="865"/>
                    <a:pt x="1279" y="1279"/>
                    <a:pt x="1867" y="1729"/>
                  </a:cubicBezTo>
                  <a:cubicBezTo>
                    <a:pt x="2316" y="2005"/>
                    <a:pt x="2869" y="2282"/>
                    <a:pt x="3457" y="2593"/>
                  </a:cubicBezTo>
                  <a:cubicBezTo>
                    <a:pt x="3457" y="2455"/>
                    <a:pt x="3319" y="2282"/>
                    <a:pt x="3319" y="2143"/>
                  </a:cubicBezTo>
                  <a:cubicBezTo>
                    <a:pt x="2143" y="1418"/>
                    <a:pt x="1003" y="865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3388754" y="4231656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3238537" y="4132948"/>
              <a:ext cx="39117" cy="49067"/>
            </a:xfrm>
            <a:custGeom>
              <a:avLst/>
              <a:gdLst/>
              <a:ahLst/>
              <a:cxnLst/>
              <a:rect l="l" t="t" r="r" b="b"/>
              <a:pathLst>
                <a:path w="2178" h="2732" extrusionOk="0">
                  <a:moveTo>
                    <a:pt x="2178" y="0"/>
                  </a:moveTo>
                  <a:cubicBezTo>
                    <a:pt x="1867" y="139"/>
                    <a:pt x="1590" y="450"/>
                    <a:pt x="1314" y="588"/>
                  </a:cubicBezTo>
                  <a:lnTo>
                    <a:pt x="1314" y="726"/>
                  </a:lnTo>
                  <a:lnTo>
                    <a:pt x="0" y="2040"/>
                  </a:lnTo>
                  <a:lnTo>
                    <a:pt x="0" y="2178"/>
                  </a:lnTo>
                  <a:cubicBezTo>
                    <a:pt x="0" y="2316"/>
                    <a:pt x="138" y="2455"/>
                    <a:pt x="138" y="2731"/>
                  </a:cubicBezTo>
                  <a:cubicBezTo>
                    <a:pt x="864" y="2040"/>
                    <a:pt x="1452" y="1176"/>
                    <a:pt x="2178" y="450"/>
                  </a:cubicBezTo>
                  <a:lnTo>
                    <a:pt x="2178" y="312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3484356" y="392125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3510433" y="3970302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3468838" y="3995751"/>
              <a:ext cx="7471" cy="5604"/>
            </a:xfrm>
            <a:custGeom>
              <a:avLst/>
              <a:gdLst/>
              <a:ahLst/>
              <a:cxnLst/>
              <a:rect l="l" t="t" r="r" b="b"/>
              <a:pathLst>
                <a:path w="416" h="312" extrusionOk="0">
                  <a:moveTo>
                    <a:pt x="277" y="1"/>
                  </a:moveTo>
                  <a:cubicBezTo>
                    <a:pt x="139" y="173"/>
                    <a:pt x="139" y="173"/>
                    <a:pt x="1" y="173"/>
                  </a:cubicBezTo>
                  <a:cubicBezTo>
                    <a:pt x="139" y="173"/>
                    <a:pt x="277" y="312"/>
                    <a:pt x="416" y="312"/>
                  </a:cubicBezTo>
                  <a:lnTo>
                    <a:pt x="416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3639566" y="405286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3621552" y="4052864"/>
              <a:ext cx="18032" cy="20510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1003" y="1"/>
                  </a:moveTo>
                  <a:cubicBezTo>
                    <a:pt x="939" y="104"/>
                    <a:pt x="866" y="207"/>
                    <a:pt x="788" y="306"/>
                  </a:cubicBezTo>
                  <a:lnTo>
                    <a:pt x="788" y="306"/>
                  </a:lnTo>
                  <a:cubicBezTo>
                    <a:pt x="855" y="248"/>
                    <a:pt x="927" y="192"/>
                    <a:pt x="1003" y="139"/>
                  </a:cubicBezTo>
                  <a:lnTo>
                    <a:pt x="1003" y="1"/>
                  </a:lnTo>
                  <a:close/>
                  <a:moveTo>
                    <a:pt x="788" y="306"/>
                  </a:moveTo>
                  <a:cubicBezTo>
                    <a:pt x="460" y="587"/>
                    <a:pt x="230" y="912"/>
                    <a:pt x="1" y="1141"/>
                  </a:cubicBezTo>
                  <a:cubicBezTo>
                    <a:pt x="213" y="929"/>
                    <a:pt x="528" y="634"/>
                    <a:pt x="788" y="306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3491809" y="3954785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0"/>
                  </a:moveTo>
                  <a:cubicBezTo>
                    <a:pt x="1729" y="277"/>
                    <a:pt x="1452" y="415"/>
                    <a:pt x="1176" y="726"/>
                  </a:cubicBezTo>
                  <a:lnTo>
                    <a:pt x="1176" y="864"/>
                  </a:lnTo>
                  <a:cubicBezTo>
                    <a:pt x="727" y="1141"/>
                    <a:pt x="312" y="1590"/>
                    <a:pt x="1" y="2143"/>
                  </a:cubicBezTo>
                  <a:lnTo>
                    <a:pt x="1" y="2593"/>
                  </a:lnTo>
                  <a:cubicBezTo>
                    <a:pt x="727" y="1867"/>
                    <a:pt x="1452" y="1141"/>
                    <a:pt x="2178" y="277"/>
                  </a:cubicBezTo>
                  <a:cubicBezTo>
                    <a:pt x="2178" y="139"/>
                    <a:pt x="2040" y="0"/>
                    <a:pt x="204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3735167" y="408887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3388754" y="3884633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3619073" y="4221096"/>
              <a:ext cx="33549" cy="3354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1867" y="1"/>
                  </a:moveTo>
                  <a:lnTo>
                    <a:pt x="1867" y="1"/>
                  </a:lnTo>
                  <a:cubicBezTo>
                    <a:pt x="1556" y="139"/>
                    <a:pt x="1418" y="277"/>
                    <a:pt x="1279" y="415"/>
                  </a:cubicBezTo>
                  <a:cubicBezTo>
                    <a:pt x="692" y="865"/>
                    <a:pt x="277" y="1280"/>
                    <a:pt x="1" y="1867"/>
                  </a:cubicBezTo>
                  <a:cubicBezTo>
                    <a:pt x="554" y="1280"/>
                    <a:pt x="1141" y="588"/>
                    <a:pt x="1867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3360198" y="383558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3290064" y="3879658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1"/>
                  </a:moveTo>
                  <a:cubicBezTo>
                    <a:pt x="317" y="267"/>
                    <a:pt x="658" y="510"/>
                    <a:pt x="1011" y="741"/>
                  </a:cubicBezTo>
                  <a:lnTo>
                    <a:pt x="1011" y="741"/>
                  </a:lnTo>
                  <a:cubicBezTo>
                    <a:pt x="679" y="491"/>
                    <a:pt x="339" y="240"/>
                    <a:pt x="0" y="1"/>
                  </a:cubicBezTo>
                  <a:close/>
                  <a:moveTo>
                    <a:pt x="1011" y="741"/>
                  </a:moveTo>
                  <a:cubicBezTo>
                    <a:pt x="1255" y="923"/>
                    <a:pt x="1495" y="1104"/>
                    <a:pt x="1728" y="1280"/>
                  </a:cubicBezTo>
                  <a:cubicBezTo>
                    <a:pt x="2316" y="1729"/>
                    <a:pt x="2765" y="2006"/>
                    <a:pt x="3318" y="2144"/>
                  </a:cubicBezTo>
                  <a:lnTo>
                    <a:pt x="3318" y="1867"/>
                  </a:lnTo>
                  <a:lnTo>
                    <a:pt x="2904" y="1867"/>
                  </a:lnTo>
                  <a:cubicBezTo>
                    <a:pt x="2269" y="1495"/>
                    <a:pt x="1621" y="1137"/>
                    <a:pt x="1011" y="74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3639566" y="4228549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3737645" y="4132948"/>
              <a:ext cx="33549" cy="33531"/>
            </a:xfrm>
            <a:custGeom>
              <a:avLst/>
              <a:gdLst/>
              <a:ahLst/>
              <a:cxnLst/>
              <a:rect l="l" t="t" r="r" b="b"/>
              <a:pathLst>
                <a:path w="1868" h="1867" extrusionOk="0">
                  <a:moveTo>
                    <a:pt x="1867" y="0"/>
                  </a:moveTo>
                  <a:cubicBezTo>
                    <a:pt x="1729" y="0"/>
                    <a:pt x="1591" y="139"/>
                    <a:pt x="1452" y="312"/>
                  </a:cubicBezTo>
                  <a:cubicBezTo>
                    <a:pt x="1003" y="726"/>
                    <a:pt x="588" y="1176"/>
                    <a:pt x="139" y="1729"/>
                  </a:cubicBezTo>
                  <a:lnTo>
                    <a:pt x="1" y="1867"/>
                  </a:lnTo>
                  <a:cubicBezTo>
                    <a:pt x="726" y="1314"/>
                    <a:pt x="1314" y="588"/>
                    <a:pt x="1867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3486852" y="4306154"/>
              <a:ext cx="39117" cy="41595"/>
            </a:xfrm>
            <a:custGeom>
              <a:avLst/>
              <a:gdLst/>
              <a:ahLst/>
              <a:cxnLst/>
              <a:rect l="l" t="t" r="r" b="b"/>
              <a:pathLst>
                <a:path w="2178" h="2316" extrusionOk="0">
                  <a:moveTo>
                    <a:pt x="2005" y="0"/>
                  </a:moveTo>
                  <a:cubicBezTo>
                    <a:pt x="1867" y="173"/>
                    <a:pt x="1728" y="311"/>
                    <a:pt x="1590" y="449"/>
                  </a:cubicBezTo>
                  <a:lnTo>
                    <a:pt x="1452" y="449"/>
                  </a:lnTo>
                  <a:cubicBezTo>
                    <a:pt x="1003" y="864"/>
                    <a:pt x="588" y="1314"/>
                    <a:pt x="277" y="1901"/>
                  </a:cubicBezTo>
                  <a:cubicBezTo>
                    <a:pt x="138" y="1901"/>
                    <a:pt x="0" y="2039"/>
                    <a:pt x="0" y="2039"/>
                  </a:cubicBezTo>
                  <a:lnTo>
                    <a:pt x="0" y="2316"/>
                  </a:lnTo>
                  <a:cubicBezTo>
                    <a:pt x="726" y="1590"/>
                    <a:pt x="1452" y="726"/>
                    <a:pt x="217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2682298" y="4019351"/>
              <a:ext cx="83209" cy="36010"/>
            </a:xfrm>
            <a:custGeom>
              <a:avLst/>
              <a:gdLst/>
              <a:ahLst/>
              <a:cxnLst/>
              <a:rect l="l" t="t" r="r" b="b"/>
              <a:pathLst>
                <a:path w="4633" h="2005" extrusionOk="0">
                  <a:moveTo>
                    <a:pt x="4633" y="0"/>
                  </a:moveTo>
                  <a:lnTo>
                    <a:pt x="4633" y="0"/>
                  </a:lnTo>
                  <a:cubicBezTo>
                    <a:pt x="3319" y="588"/>
                    <a:pt x="2040" y="1141"/>
                    <a:pt x="727" y="1452"/>
                  </a:cubicBezTo>
                  <a:lnTo>
                    <a:pt x="588" y="1590"/>
                  </a:lnTo>
                  <a:cubicBezTo>
                    <a:pt x="450" y="1590"/>
                    <a:pt x="139" y="1452"/>
                    <a:pt x="1" y="1279"/>
                  </a:cubicBezTo>
                  <a:lnTo>
                    <a:pt x="1" y="1279"/>
                  </a:lnTo>
                  <a:cubicBezTo>
                    <a:pt x="139" y="1452"/>
                    <a:pt x="139" y="1590"/>
                    <a:pt x="139" y="1728"/>
                  </a:cubicBezTo>
                  <a:cubicBezTo>
                    <a:pt x="588" y="1867"/>
                    <a:pt x="1176" y="2005"/>
                    <a:pt x="1591" y="2005"/>
                  </a:cubicBezTo>
                  <a:cubicBezTo>
                    <a:pt x="2731" y="1452"/>
                    <a:pt x="3596" y="726"/>
                    <a:pt x="4633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3365173" y="3871594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1"/>
                  </a:moveTo>
                  <a:cubicBezTo>
                    <a:pt x="1867" y="312"/>
                    <a:pt x="1590" y="450"/>
                    <a:pt x="1314" y="726"/>
                  </a:cubicBezTo>
                  <a:cubicBezTo>
                    <a:pt x="865" y="1176"/>
                    <a:pt x="450" y="1591"/>
                    <a:pt x="0" y="2178"/>
                  </a:cubicBezTo>
                  <a:lnTo>
                    <a:pt x="0" y="2593"/>
                  </a:lnTo>
                  <a:lnTo>
                    <a:pt x="2178" y="450"/>
                  </a:lnTo>
                  <a:lnTo>
                    <a:pt x="2178" y="312"/>
                  </a:lnTo>
                  <a:cubicBezTo>
                    <a:pt x="2178" y="173"/>
                    <a:pt x="2040" y="173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3535883" y="4045411"/>
              <a:ext cx="59627" cy="38506"/>
            </a:xfrm>
            <a:custGeom>
              <a:avLst/>
              <a:gdLst/>
              <a:ahLst/>
              <a:cxnLst/>
              <a:rect l="l" t="t" r="r" b="b"/>
              <a:pathLst>
                <a:path w="3320" h="2144" extrusionOk="0">
                  <a:moveTo>
                    <a:pt x="1" y="1"/>
                  </a:moveTo>
                  <a:cubicBezTo>
                    <a:pt x="353" y="305"/>
                    <a:pt x="727" y="570"/>
                    <a:pt x="1107" y="812"/>
                  </a:cubicBezTo>
                  <a:lnTo>
                    <a:pt x="1107" y="812"/>
                  </a:lnTo>
                  <a:cubicBezTo>
                    <a:pt x="744" y="539"/>
                    <a:pt x="373" y="263"/>
                    <a:pt x="1" y="1"/>
                  </a:cubicBezTo>
                  <a:close/>
                  <a:moveTo>
                    <a:pt x="1107" y="812"/>
                  </a:moveTo>
                  <a:cubicBezTo>
                    <a:pt x="1318" y="970"/>
                    <a:pt x="1526" y="1127"/>
                    <a:pt x="1729" y="1280"/>
                  </a:cubicBezTo>
                  <a:cubicBezTo>
                    <a:pt x="2317" y="1556"/>
                    <a:pt x="2731" y="2006"/>
                    <a:pt x="3319" y="2144"/>
                  </a:cubicBezTo>
                  <a:lnTo>
                    <a:pt x="3319" y="2006"/>
                  </a:lnTo>
                  <a:lnTo>
                    <a:pt x="3181" y="2006"/>
                  </a:lnTo>
                  <a:cubicBezTo>
                    <a:pt x="2531" y="1625"/>
                    <a:pt x="1808" y="1258"/>
                    <a:pt x="1107" y="81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2718936" y="3688456"/>
              <a:ext cx="1132953" cy="809529"/>
            </a:xfrm>
            <a:custGeom>
              <a:avLst/>
              <a:gdLst/>
              <a:ahLst/>
              <a:cxnLst/>
              <a:rect l="l" t="t" r="r" b="b"/>
              <a:pathLst>
                <a:path w="63082" h="45074" extrusionOk="0">
                  <a:moveTo>
                    <a:pt x="34704" y="5739"/>
                  </a:moveTo>
                  <a:cubicBezTo>
                    <a:pt x="34842" y="5739"/>
                    <a:pt x="34842" y="5877"/>
                    <a:pt x="34842" y="5877"/>
                  </a:cubicBezTo>
                  <a:cubicBezTo>
                    <a:pt x="36294" y="6603"/>
                    <a:pt x="37572" y="7605"/>
                    <a:pt x="38713" y="8642"/>
                  </a:cubicBezTo>
                  <a:cubicBezTo>
                    <a:pt x="38886" y="8780"/>
                    <a:pt x="38886" y="8919"/>
                    <a:pt x="38886" y="9057"/>
                  </a:cubicBezTo>
                  <a:cubicBezTo>
                    <a:pt x="38886" y="9506"/>
                    <a:pt x="38886" y="10059"/>
                    <a:pt x="39024" y="10509"/>
                  </a:cubicBezTo>
                  <a:cubicBezTo>
                    <a:pt x="39024" y="10509"/>
                    <a:pt x="39024" y="10647"/>
                    <a:pt x="38886" y="10647"/>
                  </a:cubicBezTo>
                  <a:cubicBezTo>
                    <a:pt x="39024" y="10785"/>
                    <a:pt x="38886" y="10923"/>
                    <a:pt x="38886" y="11062"/>
                  </a:cubicBezTo>
                  <a:cubicBezTo>
                    <a:pt x="38437" y="11649"/>
                    <a:pt x="37849" y="12099"/>
                    <a:pt x="37434" y="12652"/>
                  </a:cubicBezTo>
                  <a:lnTo>
                    <a:pt x="36121" y="13965"/>
                  </a:lnTo>
                  <a:cubicBezTo>
                    <a:pt x="35982" y="14103"/>
                    <a:pt x="35844" y="14103"/>
                    <a:pt x="35844" y="14103"/>
                  </a:cubicBezTo>
                  <a:cubicBezTo>
                    <a:pt x="35706" y="13965"/>
                    <a:pt x="35568" y="13965"/>
                    <a:pt x="35568" y="13965"/>
                  </a:cubicBezTo>
                  <a:cubicBezTo>
                    <a:pt x="35429" y="13965"/>
                    <a:pt x="35429" y="13965"/>
                    <a:pt x="35257" y="13827"/>
                  </a:cubicBezTo>
                  <a:cubicBezTo>
                    <a:pt x="34565" y="13654"/>
                    <a:pt x="33839" y="13239"/>
                    <a:pt x="33114" y="12790"/>
                  </a:cubicBezTo>
                  <a:cubicBezTo>
                    <a:pt x="32526" y="12375"/>
                    <a:pt x="31800" y="11788"/>
                    <a:pt x="31247" y="11373"/>
                  </a:cubicBezTo>
                  <a:cubicBezTo>
                    <a:pt x="31109" y="11235"/>
                    <a:pt x="31109" y="11235"/>
                    <a:pt x="31109" y="11062"/>
                  </a:cubicBezTo>
                  <a:cubicBezTo>
                    <a:pt x="30936" y="11062"/>
                    <a:pt x="30936" y="10923"/>
                    <a:pt x="30936" y="10785"/>
                  </a:cubicBezTo>
                  <a:cubicBezTo>
                    <a:pt x="30798" y="10370"/>
                    <a:pt x="30798" y="9921"/>
                    <a:pt x="30798" y="9333"/>
                  </a:cubicBezTo>
                  <a:cubicBezTo>
                    <a:pt x="30798" y="9195"/>
                    <a:pt x="30798" y="9057"/>
                    <a:pt x="30936" y="9057"/>
                  </a:cubicBezTo>
                  <a:cubicBezTo>
                    <a:pt x="30936" y="8919"/>
                    <a:pt x="30936" y="8642"/>
                    <a:pt x="31109" y="8642"/>
                  </a:cubicBezTo>
                  <a:lnTo>
                    <a:pt x="31385" y="8331"/>
                  </a:lnTo>
                  <a:lnTo>
                    <a:pt x="32664" y="7052"/>
                  </a:lnTo>
                  <a:cubicBezTo>
                    <a:pt x="32975" y="6914"/>
                    <a:pt x="33114" y="6603"/>
                    <a:pt x="33390" y="6465"/>
                  </a:cubicBezTo>
                  <a:cubicBezTo>
                    <a:pt x="33701" y="6326"/>
                    <a:pt x="33978" y="6188"/>
                    <a:pt x="34116" y="6050"/>
                  </a:cubicBezTo>
                  <a:lnTo>
                    <a:pt x="34392" y="6050"/>
                  </a:lnTo>
                  <a:cubicBezTo>
                    <a:pt x="34392" y="5877"/>
                    <a:pt x="34565" y="5739"/>
                    <a:pt x="34704" y="5739"/>
                  </a:cubicBezTo>
                  <a:close/>
                  <a:moveTo>
                    <a:pt x="42031" y="10370"/>
                  </a:moveTo>
                  <a:cubicBezTo>
                    <a:pt x="43345" y="11235"/>
                    <a:pt x="44624" y="12237"/>
                    <a:pt x="45799" y="13239"/>
                  </a:cubicBezTo>
                  <a:cubicBezTo>
                    <a:pt x="45937" y="13378"/>
                    <a:pt x="45937" y="13516"/>
                    <a:pt x="45937" y="13654"/>
                  </a:cubicBezTo>
                  <a:cubicBezTo>
                    <a:pt x="45937" y="14103"/>
                    <a:pt x="45937" y="14518"/>
                    <a:pt x="46075" y="14968"/>
                  </a:cubicBezTo>
                  <a:cubicBezTo>
                    <a:pt x="46075" y="15106"/>
                    <a:pt x="46075" y="15106"/>
                    <a:pt x="45937" y="15244"/>
                  </a:cubicBezTo>
                  <a:cubicBezTo>
                    <a:pt x="46075" y="15382"/>
                    <a:pt x="45937" y="15555"/>
                    <a:pt x="45937" y="15693"/>
                  </a:cubicBezTo>
                  <a:cubicBezTo>
                    <a:pt x="45488" y="16108"/>
                    <a:pt x="44935" y="16696"/>
                    <a:pt x="44485" y="17111"/>
                  </a:cubicBezTo>
                  <a:cubicBezTo>
                    <a:pt x="44071" y="17698"/>
                    <a:pt x="43621" y="18148"/>
                    <a:pt x="43207" y="18562"/>
                  </a:cubicBezTo>
                  <a:lnTo>
                    <a:pt x="42895" y="18562"/>
                  </a:lnTo>
                  <a:cubicBezTo>
                    <a:pt x="42757" y="18562"/>
                    <a:pt x="42619" y="18562"/>
                    <a:pt x="42619" y="18424"/>
                  </a:cubicBezTo>
                  <a:lnTo>
                    <a:pt x="42342" y="18424"/>
                  </a:lnTo>
                  <a:cubicBezTo>
                    <a:pt x="41617" y="18148"/>
                    <a:pt x="40891" y="17698"/>
                    <a:pt x="40165" y="17283"/>
                  </a:cubicBezTo>
                  <a:cubicBezTo>
                    <a:pt x="39577" y="16834"/>
                    <a:pt x="38886" y="16419"/>
                    <a:pt x="38298" y="15970"/>
                  </a:cubicBezTo>
                  <a:cubicBezTo>
                    <a:pt x="38160" y="15832"/>
                    <a:pt x="38160" y="15832"/>
                    <a:pt x="38160" y="15693"/>
                  </a:cubicBezTo>
                  <a:cubicBezTo>
                    <a:pt x="38022" y="15555"/>
                    <a:pt x="38022" y="15555"/>
                    <a:pt x="38022" y="15382"/>
                  </a:cubicBezTo>
                  <a:cubicBezTo>
                    <a:pt x="37849" y="15106"/>
                    <a:pt x="37849" y="14829"/>
                    <a:pt x="37849" y="14691"/>
                  </a:cubicBezTo>
                  <a:cubicBezTo>
                    <a:pt x="37711" y="14380"/>
                    <a:pt x="37711" y="14242"/>
                    <a:pt x="37849" y="14103"/>
                  </a:cubicBezTo>
                  <a:lnTo>
                    <a:pt x="37849" y="13965"/>
                  </a:lnTo>
                  <a:cubicBezTo>
                    <a:pt x="37849" y="13827"/>
                    <a:pt x="37849" y="13654"/>
                    <a:pt x="38022" y="13516"/>
                  </a:cubicBezTo>
                  <a:cubicBezTo>
                    <a:pt x="38022" y="13378"/>
                    <a:pt x="38022" y="13239"/>
                    <a:pt x="38160" y="13101"/>
                  </a:cubicBezTo>
                  <a:cubicBezTo>
                    <a:pt x="38298" y="13101"/>
                    <a:pt x="38437" y="12963"/>
                    <a:pt x="38437" y="12790"/>
                  </a:cubicBezTo>
                  <a:cubicBezTo>
                    <a:pt x="38886" y="12513"/>
                    <a:pt x="39301" y="12099"/>
                    <a:pt x="39750" y="11649"/>
                  </a:cubicBezTo>
                  <a:cubicBezTo>
                    <a:pt x="40027" y="11373"/>
                    <a:pt x="40165" y="11235"/>
                    <a:pt x="40441" y="11062"/>
                  </a:cubicBezTo>
                  <a:cubicBezTo>
                    <a:pt x="40752" y="10923"/>
                    <a:pt x="41029" y="10647"/>
                    <a:pt x="41305" y="10647"/>
                  </a:cubicBezTo>
                  <a:cubicBezTo>
                    <a:pt x="41305" y="10509"/>
                    <a:pt x="41305" y="10509"/>
                    <a:pt x="41478" y="10509"/>
                  </a:cubicBezTo>
                  <a:cubicBezTo>
                    <a:pt x="41478" y="10509"/>
                    <a:pt x="41617" y="10370"/>
                    <a:pt x="41755" y="10370"/>
                  </a:cubicBezTo>
                  <a:close/>
                  <a:moveTo>
                    <a:pt x="28205" y="10785"/>
                  </a:moveTo>
                  <a:cubicBezTo>
                    <a:pt x="29657" y="11511"/>
                    <a:pt x="30798" y="12513"/>
                    <a:pt x="31973" y="13654"/>
                  </a:cubicBezTo>
                  <a:cubicBezTo>
                    <a:pt x="32111" y="13654"/>
                    <a:pt x="32249" y="13827"/>
                    <a:pt x="32111" y="13965"/>
                  </a:cubicBezTo>
                  <a:cubicBezTo>
                    <a:pt x="32111" y="14103"/>
                    <a:pt x="32249" y="14103"/>
                    <a:pt x="32249" y="14103"/>
                  </a:cubicBezTo>
                  <a:lnTo>
                    <a:pt x="32249" y="15382"/>
                  </a:lnTo>
                  <a:lnTo>
                    <a:pt x="32249" y="15693"/>
                  </a:lnTo>
                  <a:cubicBezTo>
                    <a:pt x="32249" y="15832"/>
                    <a:pt x="32249" y="15970"/>
                    <a:pt x="32111" y="16108"/>
                  </a:cubicBezTo>
                  <a:cubicBezTo>
                    <a:pt x="31662" y="16558"/>
                    <a:pt x="31247" y="17111"/>
                    <a:pt x="30798" y="17560"/>
                  </a:cubicBezTo>
                  <a:cubicBezTo>
                    <a:pt x="30383" y="17975"/>
                    <a:pt x="29934" y="18562"/>
                    <a:pt x="29380" y="19012"/>
                  </a:cubicBezTo>
                  <a:lnTo>
                    <a:pt x="29069" y="19012"/>
                  </a:lnTo>
                  <a:cubicBezTo>
                    <a:pt x="28931" y="19012"/>
                    <a:pt x="28931" y="19012"/>
                    <a:pt x="28793" y="18839"/>
                  </a:cubicBezTo>
                  <a:lnTo>
                    <a:pt x="28655" y="18839"/>
                  </a:lnTo>
                  <a:cubicBezTo>
                    <a:pt x="27791" y="18562"/>
                    <a:pt x="27065" y="18148"/>
                    <a:pt x="26477" y="17698"/>
                  </a:cubicBezTo>
                  <a:cubicBezTo>
                    <a:pt x="25751" y="17283"/>
                    <a:pt x="25198" y="16834"/>
                    <a:pt x="24472" y="16246"/>
                  </a:cubicBezTo>
                  <a:cubicBezTo>
                    <a:pt x="24472" y="16246"/>
                    <a:pt x="24472" y="16108"/>
                    <a:pt x="24334" y="16108"/>
                  </a:cubicBezTo>
                  <a:cubicBezTo>
                    <a:pt x="24334" y="15970"/>
                    <a:pt x="24196" y="15832"/>
                    <a:pt x="24196" y="15832"/>
                  </a:cubicBezTo>
                  <a:cubicBezTo>
                    <a:pt x="24196" y="15244"/>
                    <a:pt x="24023" y="14829"/>
                    <a:pt x="24023" y="14380"/>
                  </a:cubicBezTo>
                  <a:cubicBezTo>
                    <a:pt x="24023" y="14242"/>
                    <a:pt x="24196" y="14103"/>
                    <a:pt x="24196" y="13965"/>
                  </a:cubicBezTo>
                  <a:cubicBezTo>
                    <a:pt x="24196" y="13827"/>
                    <a:pt x="24196" y="13654"/>
                    <a:pt x="24334" y="13516"/>
                  </a:cubicBezTo>
                  <a:cubicBezTo>
                    <a:pt x="24472" y="13378"/>
                    <a:pt x="24611" y="13378"/>
                    <a:pt x="24749" y="13239"/>
                  </a:cubicBezTo>
                  <a:cubicBezTo>
                    <a:pt x="25198" y="12790"/>
                    <a:pt x="25475" y="12375"/>
                    <a:pt x="25924" y="12099"/>
                  </a:cubicBezTo>
                  <a:cubicBezTo>
                    <a:pt x="26201" y="11788"/>
                    <a:pt x="26477" y="11649"/>
                    <a:pt x="26615" y="11511"/>
                  </a:cubicBezTo>
                  <a:cubicBezTo>
                    <a:pt x="26926" y="11235"/>
                    <a:pt x="27203" y="11062"/>
                    <a:pt x="27479" y="10923"/>
                  </a:cubicBezTo>
                  <a:lnTo>
                    <a:pt x="27652" y="10923"/>
                  </a:lnTo>
                  <a:cubicBezTo>
                    <a:pt x="27791" y="10785"/>
                    <a:pt x="27929" y="10785"/>
                    <a:pt x="28067" y="10785"/>
                  </a:cubicBezTo>
                  <a:close/>
                  <a:moveTo>
                    <a:pt x="27929" y="3285"/>
                  </a:moveTo>
                  <a:cubicBezTo>
                    <a:pt x="28205" y="3285"/>
                    <a:pt x="28344" y="3285"/>
                    <a:pt x="28655" y="3457"/>
                  </a:cubicBezTo>
                  <a:cubicBezTo>
                    <a:pt x="28655" y="3457"/>
                    <a:pt x="28793" y="3457"/>
                    <a:pt x="28793" y="3596"/>
                  </a:cubicBezTo>
                  <a:cubicBezTo>
                    <a:pt x="28931" y="3596"/>
                    <a:pt x="29208" y="3596"/>
                    <a:pt x="29208" y="3734"/>
                  </a:cubicBezTo>
                  <a:cubicBezTo>
                    <a:pt x="29519" y="3872"/>
                    <a:pt x="29519" y="4149"/>
                    <a:pt x="29519" y="4322"/>
                  </a:cubicBezTo>
                  <a:cubicBezTo>
                    <a:pt x="29657" y="4598"/>
                    <a:pt x="29519" y="4736"/>
                    <a:pt x="29519" y="5013"/>
                  </a:cubicBezTo>
                  <a:cubicBezTo>
                    <a:pt x="29519" y="5186"/>
                    <a:pt x="29380" y="5462"/>
                    <a:pt x="29208" y="5600"/>
                  </a:cubicBezTo>
                  <a:cubicBezTo>
                    <a:pt x="29069" y="6050"/>
                    <a:pt x="28793" y="6465"/>
                    <a:pt x="28344" y="6914"/>
                  </a:cubicBezTo>
                  <a:cubicBezTo>
                    <a:pt x="27929" y="7190"/>
                    <a:pt x="27479" y="7605"/>
                    <a:pt x="27065" y="7916"/>
                  </a:cubicBezTo>
                  <a:cubicBezTo>
                    <a:pt x="26788" y="8055"/>
                    <a:pt x="26477" y="8193"/>
                    <a:pt x="26201" y="8469"/>
                  </a:cubicBezTo>
                  <a:cubicBezTo>
                    <a:pt x="26062" y="8642"/>
                    <a:pt x="25751" y="8780"/>
                    <a:pt x="25475" y="9057"/>
                  </a:cubicBezTo>
                  <a:cubicBezTo>
                    <a:pt x="24887" y="9506"/>
                    <a:pt x="24334" y="9783"/>
                    <a:pt x="23746" y="10198"/>
                  </a:cubicBezTo>
                  <a:cubicBezTo>
                    <a:pt x="22606" y="11062"/>
                    <a:pt x="21431" y="11926"/>
                    <a:pt x="20290" y="12790"/>
                  </a:cubicBezTo>
                  <a:cubicBezTo>
                    <a:pt x="19149" y="13654"/>
                    <a:pt x="17974" y="14691"/>
                    <a:pt x="16833" y="15555"/>
                  </a:cubicBezTo>
                  <a:cubicBezTo>
                    <a:pt x="15831" y="16558"/>
                    <a:pt x="14829" y="17560"/>
                    <a:pt x="13653" y="18562"/>
                  </a:cubicBezTo>
                  <a:cubicBezTo>
                    <a:pt x="12962" y="19426"/>
                    <a:pt x="12098" y="20152"/>
                    <a:pt x="11234" y="20878"/>
                  </a:cubicBezTo>
                  <a:cubicBezTo>
                    <a:pt x="10784" y="21155"/>
                    <a:pt x="10370" y="21604"/>
                    <a:pt x="9782" y="21742"/>
                  </a:cubicBezTo>
                  <a:cubicBezTo>
                    <a:pt x="9333" y="22019"/>
                    <a:pt x="8780" y="22157"/>
                    <a:pt x="8192" y="22157"/>
                  </a:cubicBezTo>
                  <a:lnTo>
                    <a:pt x="7328" y="22157"/>
                  </a:lnTo>
                  <a:cubicBezTo>
                    <a:pt x="7190" y="22157"/>
                    <a:pt x="7051" y="22019"/>
                    <a:pt x="6913" y="22019"/>
                  </a:cubicBezTo>
                  <a:cubicBezTo>
                    <a:pt x="6602" y="21881"/>
                    <a:pt x="6326" y="21742"/>
                    <a:pt x="6187" y="21431"/>
                  </a:cubicBezTo>
                  <a:cubicBezTo>
                    <a:pt x="5876" y="20878"/>
                    <a:pt x="6049" y="20152"/>
                    <a:pt x="6326" y="19703"/>
                  </a:cubicBezTo>
                  <a:cubicBezTo>
                    <a:pt x="6602" y="19288"/>
                    <a:pt x="6740" y="19012"/>
                    <a:pt x="6913" y="18701"/>
                  </a:cubicBezTo>
                  <a:cubicBezTo>
                    <a:pt x="7190" y="18424"/>
                    <a:pt x="7466" y="17975"/>
                    <a:pt x="7777" y="17698"/>
                  </a:cubicBezTo>
                  <a:cubicBezTo>
                    <a:pt x="8330" y="16972"/>
                    <a:pt x="9056" y="16419"/>
                    <a:pt x="9782" y="15832"/>
                  </a:cubicBezTo>
                  <a:cubicBezTo>
                    <a:pt x="10370" y="15244"/>
                    <a:pt x="10923" y="14829"/>
                    <a:pt x="11510" y="14242"/>
                  </a:cubicBezTo>
                  <a:cubicBezTo>
                    <a:pt x="12098" y="13827"/>
                    <a:pt x="12651" y="13378"/>
                    <a:pt x="13239" y="12963"/>
                  </a:cubicBezTo>
                  <a:cubicBezTo>
                    <a:pt x="14829" y="11788"/>
                    <a:pt x="16419" y="10647"/>
                    <a:pt x="17974" y="9645"/>
                  </a:cubicBezTo>
                  <a:cubicBezTo>
                    <a:pt x="18700" y="9057"/>
                    <a:pt x="19564" y="8469"/>
                    <a:pt x="20290" y="7916"/>
                  </a:cubicBezTo>
                  <a:cubicBezTo>
                    <a:pt x="21016" y="7467"/>
                    <a:pt x="21603" y="7052"/>
                    <a:pt x="22295" y="6465"/>
                  </a:cubicBezTo>
                  <a:cubicBezTo>
                    <a:pt x="23332" y="5739"/>
                    <a:pt x="24196" y="4875"/>
                    <a:pt x="25198" y="4322"/>
                  </a:cubicBezTo>
                  <a:cubicBezTo>
                    <a:pt x="25751" y="4010"/>
                    <a:pt x="26339" y="3596"/>
                    <a:pt x="26926" y="3457"/>
                  </a:cubicBezTo>
                  <a:cubicBezTo>
                    <a:pt x="27203" y="3457"/>
                    <a:pt x="27479" y="3285"/>
                    <a:pt x="27791" y="3285"/>
                  </a:cubicBezTo>
                  <a:close/>
                  <a:moveTo>
                    <a:pt x="48391" y="14968"/>
                  </a:moveTo>
                  <a:cubicBezTo>
                    <a:pt x="48530" y="14968"/>
                    <a:pt x="48530" y="15106"/>
                    <a:pt x="48668" y="15106"/>
                  </a:cubicBezTo>
                  <a:cubicBezTo>
                    <a:pt x="49947" y="15832"/>
                    <a:pt x="51260" y="16834"/>
                    <a:pt x="52401" y="17836"/>
                  </a:cubicBezTo>
                  <a:cubicBezTo>
                    <a:pt x="52539" y="17975"/>
                    <a:pt x="52539" y="18148"/>
                    <a:pt x="52539" y="18286"/>
                  </a:cubicBezTo>
                  <a:cubicBezTo>
                    <a:pt x="52539" y="18701"/>
                    <a:pt x="52712" y="19150"/>
                    <a:pt x="52712" y="19565"/>
                  </a:cubicBezTo>
                  <a:cubicBezTo>
                    <a:pt x="52712" y="19703"/>
                    <a:pt x="52712" y="19876"/>
                    <a:pt x="52539" y="19876"/>
                  </a:cubicBezTo>
                  <a:cubicBezTo>
                    <a:pt x="52712" y="20014"/>
                    <a:pt x="52712" y="20152"/>
                    <a:pt x="52539" y="20291"/>
                  </a:cubicBezTo>
                  <a:cubicBezTo>
                    <a:pt x="52124" y="20878"/>
                    <a:pt x="51675" y="21293"/>
                    <a:pt x="51122" y="21881"/>
                  </a:cubicBezTo>
                  <a:lnTo>
                    <a:pt x="49808" y="23159"/>
                  </a:lnTo>
                  <a:cubicBezTo>
                    <a:pt x="49739" y="23246"/>
                    <a:pt x="49670" y="23289"/>
                    <a:pt x="49618" y="23289"/>
                  </a:cubicBezTo>
                  <a:cubicBezTo>
                    <a:pt x="49567" y="23289"/>
                    <a:pt x="49532" y="23246"/>
                    <a:pt x="49532" y="23159"/>
                  </a:cubicBezTo>
                  <a:lnTo>
                    <a:pt x="49255" y="23159"/>
                  </a:lnTo>
                  <a:cubicBezTo>
                    <a:pt x="49255" y="23159"/>
                    <a:pt x="49083" y="23159"/>
                    <a:pt x="49083" y="23021"/>
                  </a:cubicBezTo>
                  <a:cubicBezTo>
                    <a:pt x="48218" y="22883"/>
                    <a:pt x="47527" y="22468"/>
                    <a:pt x="46801" y="21881"/>
                  </a:cubicBezTo>
                  <a:cubicBezTo>
                    <a:pt x="46214" y="21431"/>
                    <a:pt x="45488" y="21016"/>
                    <a:pt x="44935" y="20567"/>
                  </a:cubicBezTo>
                  <a:cubicBezTo>
                    <a:pt x="44762" y="20429"/>
                    <a:pt x="44762" y="20429"/>
                    <a:pt x="44762" y="20291"/>
                  </a:cubicBezTo>
                  <a:cubicBezTo>
                    <a:pt x="44624" y="20291"/>
                    <a:pt x="44624" y="20152"/>
                    <a:pt x="44624" y="20014"/>
                  </a:cubicBezTo>
                  <a:cubicBezTo>
                    <a:pt x="44485" y="19565"/>
                    <a:pt x="44485" y="19150"/>
                    <a:pt x="44485" y="18562"/>
                  </a:cubicBezTo>
                  <a:cubicBezTo>
                    <a:pt x="44485" y="18424"/>
                    <a:pt x="44485" y="18286"/>
                    <a:pt x="44624" y="18286"/>
                  </a:cubicBezTo>
                  <a:cubicBezTo>
                    <a:pt x="44624" y="18148"/>
                    <a:pt x="44624" y="17836"/>
                    <a:pt x="44762" y="17836"/>
                  </a:cubicBezTo>
                  <a:cubicBezTo>
                    <a:pt x="44935" y="17698"/>
                    <a:pt x="45073" y="17560"/>
                    <a:pt x="45211" y="17560"/>
                  </a:cubicBezTo>
                  <a:cubicBezTo>
                    <a:pt x="45488" y="17111"/>
                    <a:pt x="45937" y="16696"/>
                    <a:pt x="46352" y="16246"/>
                  </a:cubicBezTo>
                  <a:cubicBezTo>
                    <a:pt x="46663" y="16108"/>
                    <a:pt x="46801" y="15832"/>
                    <a:pt x="47078" y="15693"/>
                  </a:cubicBezTo>
                  <a:cubicBezTo>
                    <a:pt x="47354" y="15555"/>
                    <a:pt x="47665" y="15382"/>
                    <a:pt x="47942" y="15244"/>
                  </a:cubicBezTo>
                  <a:lnTo>
                    <a:pt x="48080" y="15244"/>
                  </a:lnTo>
                  <a:cubicBezTo>
                    <a:pt x="48218" y="15106"/>
                    <a:pt x="48218" y="14968"/>
                    <a:pt x="48391" y="14968"/>
                  </a:cubicBezTo>
                  <a:close/>
                  <a:moveTo>
                    <a:pt x="35257" y="15382"/>
                  </a:moveTo>
                  <a:cubicBezTo>
                    <a:pt x="36708" y="16108"/>
                    <a:pt x="37849" y="17111"/>
                    <a:pt x="39024" y="18148"/>
                  </a:cubicBezTo>
                  <a:cubicBezTo>
                    <a:pt x="39162" y="18286"/>
                    <a:pt x="39301" y="18424"/>
                    <a:pt x="39162" y="18562"/>
                  </a:cubicBezTo>
                  <a:cubicBezTo>
                    <a:pt x="39162" y="18562"/>
                    <a:pt x="39301" y="18562"/>
                    <a:pt x="39301" y="18701"/>
                  </a:cubicBezTo>
                  <a:lnTo>
                    <a:pt x="39301" y="20014"/>
                  </a:lnTo>
                  <a:lnTo>
                    <a:pt x="39301" y="20152"/>
                  </a:lnTo>
                  <a:cubicBezTo>
                    <a:pt x="39301" y="20291"/>
                    <a:pt x="39301" y="20567"/>
                    <a:pt x="39162" y="20567"/>
                  </a:cubicBezTo>
                  <a:cubicBezTo>
                    <a:pt x="38713" y="21155"/>
                    <a:pt x="38298" y="21604"/>
                    <a:pt x="37849" y="22157"/>
                  </a:cubicBezTo>
                  <a:cubicBezTo>
                    <a:pt x="37434" y="22606"/>
                    <a:pt x="36985" y="23021"/>
                    <a:pt x="36432" y="23471"/>
                  </a:cubicBezTo>
                  <a:cubicBezTo>
                    <a:pt x="36432" y="23609"/>
                    <a:pt x="36294" y="23609"/>
                    <a:pt x="36121" y="23609"/>
                  </a:cubicBezTo>
                  <a:cubicBezTo>
                    <a:pt x="35982" y="23609"/>
                    <a:pt x="35982" y="23471"/>
                    <a:pt x="35844" y="23471"/>
                  </a:cubicBezTo>
                  <a:lnTo>
                    <a:pt x="35706" y="23471"/>
                  </a:lnTo>
                  <a:cubicBezTo>
                    <a:pt x="34842" y="23159"/>
                    <a:pt x="34116" y="22745"/>
                    <a:pt x="33528" y="22295"/>
                  </a:cubicBezTo>
                  <a:cubicBezTo>
                    <a:pt x="32837" y="21881"/>
                    <a:pt x="32249" y="21293"/>
                    <a:pt x="31524" y="20878"/>
                  </a:cubicBezTo>
                  <a:cubicBezTo>
                    <a:pt x="31524" y="20878"/>
                    <a:pt x="31524" y="20740"/>
                    <a:pt x="31385" y="20567"/>
                  </a:cubicBezTo>
                  <a:cubicBezTo>
                    <a:pt x="31385" y="20567"/>
                    <a:pt x="31247" y="20429"/>
                    <a:pt x="31247" y="20291"/>
                  </a:cubicBezTo>
                  <a:lnTo>
                    <a:pt x="31247" y="19703"/>
                  </a:lnTo>
                  <a:lnTo>
                    <a:pt x="31109" y="19703"/>
                  </a:lnTo>
                  <a:cubicBezTo>
                    <a:pt x="30936" y="19565"/>
                    <a:pt x="30936" y="19150"/>
                    <a:pt x="31109" y="19012"/>
                  </a:cubicBezTo>
                  <a:lnTo>
                    <a:pt x="31109" y="18839"/>
                  </a:lnTo>
                  <a:cubicBezTo>
                    <a:pt x="31109" y="18701"/>
                    <a:pt x="31247" y="18701"/>
                    <a:pt x="31247" y="18562"/>
                  </a:cubicBezTo>
                  <a:cubicBezTo>
                    <a:pt x="31247" y="18424"/>
                    <a:pt x="31385" y="18286"/>
                    <a:pt x="31385" y="18148"/>
                  </a:cubicBezTo>
                  <a:cubicBezTo>
                    <a:pt x="31524" y="17975"/>
                    <a:pt x="31662" y="17836"/>
                    <a:pt x="31800" y="17836"/>
                  </a:cubicBezTo>
                  <a:cubicBezTo>
                    <a:pt x="32249" y="17422"/>
                    <a:pt x="32526" y="16972"/>
                    <a:pt x="32975" y="16558"/>
                  </a:cubicBezTo>
                  <a:cubicBezTo>
                    <a:pt x="33252" y="16419"/>
                    <a:pt x="33528" y="16108"/>
                    <a:pt x="33701" y="15970"/>
                  </a:cubicBezTo>
                  <a:cubicBezTo>
                    <a:pt x="33978" y="15832"/>
                    <a:pt x="34254" y="15693"/>
                    <a:pt x="34565" y="15555"/>
                  </a:cubicBezTo>
                  <a:lnTo>
                    <a:pt x="34704" y="15555"/>
                  </a:lnTo>
                  <a:cubicBezTo>
                    <a:pt x="34842" y="15382"/>
                    <a:pt x="34980" y="15382"/>
                    <a:pt x="35118" y="15382"/>
                  </a:cubicBezTo>
                  <a:close/>
                  <a:moveTo>
                    <a:pt x="20739" y="15832"/>
                  </a:moveTo>
                  <a:cubicBezTo>
                    <a:pt x="20739" y="15832"/>
                    <a:pt x="20877" y="15832"/>
                    <a:pt x="20877" y="15970"/>
                  </a:cubicBezTo>
                  <a:cubicBezTo>
                    <a:pt x="22295" y="16696"/>
                    <a:pt x="23470" y="17698"/>
                    <a:pt x="24749" y="18701"/>
                  </a:cubicBezTo>
                  <a:cubicBezTo>
                    <a:pt x="24749" y="18839"/>
                    <a:pt x="24887" y="19012"/>
                    <a:pt x="24887" y="19150"/>
                  </a:cubicBezTo>
                  <a:lnTo>
                    <a:pt x="24887" y="20429"/>
                  </a:lnTo>
                  <a:lnTo>
                    <a:pt x="24887" y="20740"/>
                  </a:lnTo>
                  <a:cubicBezTo>
                    <a:pt x="24887" y="20878"/>
                    <a:pt x="24887" y="21016"/>
                    <a:pt x="24749" y="21155"/>
                  </a:cubicBezTo>
                  <a:cubicBezTo>
                    <a:pt x="24334" y="21604"/>
                    <a:pt x="23885" y="22157"/>
                    <a:pt x="23470" y="22606"/>
                  </a:cubicBezTo>
                  <a:cubicBezTo>
                    <a:pt x="23021" y="23159"/>
                    <a:pt x="22606" y="23609"/>
                    <a:pt x="22018" y="24024"/>
                  </a:cubicBezTo>
                  <a:lnTo>
                    <a:pt x="21742" y="24024"/>
                  </a:lnTo>
                  <a:cubicBezTo>
                    <a:pt x="21742" y="24024"/>
                    <a:pt x="21603" y="24024"/>
                    <a:pt x="21603" y="23885"/>
                  </a:cubicBezTo>
                  <a:lnTo>
                    <a:pt x="21292" y="23885"/>
                  </a:lnTo>
                  <a:cubicBezTo>
                    <a:pt x="20566" y="23609"/>
                    <a:pt x="19875" y="23159"/>
                    <a:pt x="19149" y="22745"/>
                  </a:cubicBezTo>
                  <a:cubicBezTo>
                    <a:pt x="18423" y="22295"/>
                    <a:pt x="17836" y="21881"/>
                    <a:pt x="17110" y="21431"/>
                  </a:cubicBezTo>
                  <a:lnTo>
                    <a:pt x="17110" y="21155"/>
                  </a:lnTo>
                  <a:lnTo>
                    <a:pt x="16972" y="21155"/>
                  </a:lnTo>
                  <a:cubicBezTo>
                    <a:pt x="16972" y="21016"/>
                    <a:pt x="16833" y="21016"/>
                    <a:pt x="16833" y="20878"/>
                  </a:cubicBezTo>
                  <a:cubicBezTo>
                    <a:pt x="16833" y="20429"/>
                    <a:pt x="16695" y="19876"/>
                    <a:pt x="16695" y="19426"/>
                  </a:cubicBezTo>
                  <a:cubicBezTo>
                    <a:pt x="16695" y="19288"/>
                    <a:pt x="16833" y="19150"/>
                    <a:pt x="16833" y="19012"/>
                  </a:cubicBezTo>
                  <a:cubicBezTo>
                    <a:pt x="16833" y="18839"/>
                    <a:pt x="16972" y="18701"/>
                    <a:pt x="17110" y="18562"/>
                  </a:cubicBezTo>
                  <a:cubicBezTo>
                    <a:pt x="17110" y="18562"/>
                    <a:pt x="17283" y="18424"/>
                    <a:pt x="17421" y="18286"/>
                  </a:cubicBezTo>
                  <a:cubicBezTo>
                    <a:pt x="17836" y="17975"/>
                    <a:pt x="18285" y="17560"/>
                    <a:pt x="18700" y="17111"/>
                  </a:cubicBezTo>
                  <a:cubicBezTo>
                    <a:pt x="18838" y="16834"/>
                    <a:pt x="19149" y="16696"/>
                    <a:pt x="19426" y="16558"/>
                  </a:cubicBezTo>
                  <a:cubicBezTo>
                    <a:pt x="19564" y="16419"/>
                    <a:pt x="19875" y="16108"/>
                    <a:pt x="20152" y="16108"/>
                  </a:cubicBezTo>
                  <a:cubicBezTo>
                    <a:pt x="20152" y="15970"/>
                    <a:pt x="20290" y="15970"/>
                    <a:pt x="20290" y="15970"/>
                  </a:cubicBezTo>
                  <a:cubicBezTo>
                    <a:pt x="20428" y="15970"/>
                    <a:pt x="20566" y="15832"/>
                    <a:pt x="20739" y="15832"/>
                  </a:cubicBezTo>
                  <a:close/>
                  <a:moveTo>
                    <a:pt x="55719" y="19565"/>
                  </a:moveTo>
                  <a:cubicBezTo>
                    <a:pt x="57033" y="20429"/>
                    <a:pt x="58312" y="21431"/>
                    <a:pt x="59452" y="22468"/>
                  </a:cubicBezTo>
                  <a:cubicBezTo>
                    <a:pt x="59625" y="22606"/>
                    <a:pt x="59625" y="22745"/>
                    <a:pt x="59625" y="22883"/>
                  </a:cubicBezTo>
                  <a:cubicBezTo>
                    <a:pt x="59625" y="23332"/>
                    <a:pt x="59763" y="23747"/>
                    <a:pt x="59763" y="24196"/>
                  </a:cubicBezTo>
                  <a:cubicBezTo>
                    <a:pt x="59763" y="24335"/>
                    <a:pt x="59763" y="24335"/>
                    <a:pt x="59625" y="24473"/>
                  </a:cubicBezTo>
                  <a:cubicBezTo>
                    <a:pt x="59763" y="24611"/>
                    <a:pt x="59763" y="24749"/>
                    <a:pt x="59625" y="24888"/>
                  </a:cubicBezTo>
                  <a:cubicBezTo>
                    <a:pt x="59176" y="25337"/>
                    <a:pt x="58761" y="25925"/>
                    <a:pt x="58173" y="26339"/>
                  </a:cubicBezTo>
                  <a:cubicBezTo>
                    <a:pt x="57724" y="26927"/>
                    <a:pt x="57309" y="27342"/>
                    <a:pt x="56860" y="27791"/>
                  </a:cubicBezTo>
                  <a:lnTo>
                    <a:pt x="56583" y="27791"/>
                  </a:lnTo>
                  <a:cubicBezTo>
                    <a:pt x="56445" y="27791"/>
                    <a:pt x="56445" y="27791"/>
                    <a:pt x="56307" y="27653"/>
                  </a:cubicBezTo>
                  <a:lnTo>
                    <a:pt x="56168" y="27653"/>
                  </a:lnTo>
                  <a:cubicBezTo>
                    <a:pt x="55304" y="27342"/>
                    <a:pt x="54578" y="26927"/>
                    <a:pt x="53853" y="26478"/>
                  </a:cubicBezTo>
                  <a:cubicBezTo>
                    <a:pt x="53265" y="26063"/>
                    <a:pt x="52539" y="25614"/>
                    <a:pt x="51986" y="25061"/>
                  </a:cubicBezTo>
                  <a:cubicBezTo>
                    <a:pt x="51848" y="25061"/>
                    <a:pt x="51848" y="25061"/>
                    <a:pt x="51848" y="24888"/>
                  </a:cubicBezTo>
                  <a:cubicBezTo>
                    <a:pt x="51675" y="24749"/>
                    <a:pt x="51675" y="24749"/>
                    <a:pt x="51675" y="24611"/>
                  </a:cubicBezTo>
                  <a:cubicBezTo>
                    <a:pt x="51537" y="24024"/>
                    <a:pt x="51537" y="23609"/>
                    <a:pt x="51537" y="23159"/>
                  </a:cubicBezTo>
                  <a:cubicBezTo>
                    <a:pt x="51537" y="23021"/>
                    <a:pt x="51537" y="22883"/>
                    <a:pt x="51675" y="22745"/>
                  </a:cubicBezTo>
                  <a:cubicBezTo>
                    <a:pt x="51675" y="22606"/>
                    <a:pt x="51675" y="22468"/>
                    <a:pt x="51848" y="22295"/>
                  </a:cubicBezTo>
                  <a:cubicBezTo>
                    <a:pt x="51986" y="22295"/>
                    <a:pt x="52124" y="22157"/>
                    <a:pt x="52263" y="22019"/>
                  </a:cubicBezTo>
                  <a:lnTo>
                    <a:pt x="53403" y="20878"/>
                  </a:lnTo>
                  <a:cubicBezTo>
                    <a:pt x="53714" y="20567"/>
                    <a:pt x="53853" y="20429"/>
                    <a:pt x="54129" y="20291"/>
                  </a:cubicBezTo>
                  <a:cubicBezTo>
                    <a:pt x="54440" y="20014"/>
                    <a:pt x="54717" y="19876"/>
                    <a:pt x="54993" y="19703"/>
                  </a:cubicBezTo>
                  <a:lnTo>
                    <a:pt x="55132" y="19703"/>
                  </a:lnTo>
                  <a:cubicBezTo>
                    <a:pt x="55304" y="19703"/>
                    <a:pt x="55304" y="19565"/>
                    <a:pt x="55443" y="19565"/>
                  </a:cubicBezTo>
                  <a:close/>
                  <a:moveTo>
                    <a:pt x="41893" y="20014"/>
                  </a:moveTo>
                  <a:cubicBezTo>
                    <a:pt x="43345" y="20740"/>
                    <a:pt x="44485" y="21742"/>
                    <a:pt x="45799" y="22883"/>
                  </a:cubicBezTo>
                  <a:cubicBezTo>
                    <a:pt x="45799" y="22883"/>
                    <a:pt x="45937" y="23021"/>
                    <a:pt x="45937" y="23159"/>
                  </a:cubicBezTo>
                  <a:lnTo>
                    <a:pt x="45937" y="23332"/>
                  </a:lnTo>
                  <a:lnTo>
                    <a:pt x="45937" y="24611"/>
                  </a:lnTo>
                  <a:lnTo>
                    <a:pt x="45937" y="24888"/>
                  </a:lnTo>
                  <a:cubicBezTo>
                    <a:pt x="45937" y="25061"/>
                    <a:pt x="45937" y="25199"/>
                    <a:pt x="45799" y="25337"/>
                  </a:cubicBezTo>
                  <a:cubicBezTo>
                    <a:pt x="45350" y="25752"/>
                    <a:pt x="44935" y="26339"/>
                    <a:pt x="44485" y="26789"/>
                  </a:cubicBezTo>
                  <a:cubicBezTo>
                    <a:pt x="44071" y="27204"/>
                    <a:pt x="43621" y="27653"/>
                    <a:pt x="43034" y="28068"/>
                  </a:cubicBezTo>
                  <a:cubicBezTo>
                    <a:pt x="43034" y="28206"/>
                    <a:pt x="42895" y="28206"/>
                    <a:pt x="42757" y="28206"/>
                  </a:cubicBezTo>
                  <a:lnTo>
                    <a:pt x="42619" y="28068"/>
                  </a:lnTo>
                  <a:lnTo>
                    <a:pt x="42342" y="28068"/>
                  </a:lnTo>
                  <a:cubicBezTo>
                    <a:pt x="41617" y="27791"/>
                    <a:pt x="40891" y="27342"/>
                    <a:pt x="40165" y="26927"/>
                  </a:cubicBezTo>
                  <a:cubicBezTo>
                    <a:pt x="39439" y="26478"/>
                    <a:pt x="38886" y="26063"/>
                    <a:pt x="38160" y="25475"/>
                  </a:cubicBezTo>
                  <a:lnTo>
                    <a:pt x="38160" y="25337"/>
                  </a:lnTo>
                  <a:lnTo>
                    <a:pt x="38022" y="25337"/>
                  </a:lnTo>
                  <a:cubicBezTo>
                    <a:pt x="38022" y="25199"/>
                    <a:pt x="37849" y="25061"/>
                    <a:pt x="37849" y="25061"/>
                  </a:cubicBezTo>
                  <a:cubicBezTo>
                    <a:pt x="37849" y="24473"/>
                    <a:pt x="37711" y="24024"/>
                    <a:pt x="37711" y="23609"/>
                  </a:cubicBezTo>
                  <a:cubicBezTo>
                    <a:pt x="37711" y="23471"/>
                    <a:pt x="37849" y="23332"/>
                    <a:pt x="37849" y="23159"/>
                  </a:cubicBezTo>
                  <a:cubicBezTo>
                    <a:pt x="37849" y="23021"/>
                    <a:pt x="38022" y="22883"/>
                    <a:pt x="38160" y="22745"/>
                  </a:cubicBezTo>
                  <a:cubicBezTo>
                    <a:pt x="38160" y="22606"/>
                    <a:pt x="38298" y="22606"/>
                    <a:pt x="38437" y="22468"/>
                  </a:cubicBezTo>
                  <a:cubicBezTo>
                    <a:pt x="38886" y="22019"/>
                    <a:pt x="39301" y="21604"/>
                    <a:pt x="39750" y="21293"/>
                  </a:cubicBezTo>
                  <a:cubicBezTo>
                    <a:pt x="39888" y="21016"/>
                    <a:pt x="40165" y="20878"/>
                    <a:pt x="40441" y="20740"/>
                  </a:cubicBezTo>
                  <a:cubicBezTo>
                    <a:pt x="40614" y="20429"/>
                    <a:pt x="40891" y="20291"/>
                    <a:pt x="41167" y="20152"/>
                  </a:cubicBezTo>
                  <a:lnTo>
                    <a:pt x="41305" y="20152"/>
                  </a:lnTo>
                  <a:cubicBezTo>
                    <a:pt x="41478" y="20014"/>
                    <a:pt x="41617" y="20014"/>
                    <a:pt x="41755" y="20014"/>
                  </a:cubicBezTo>
                  <a:close/>
                  <a:moveTo>
                    <a:pt x="27929" y="20429"/>
                  </a:moveTo>
                  <a:cubicBezTo>
                    <a:pt x="29380" y="21155"/>
                    <a:pt x="30521" y="22157"/>
                    <a:pt x="31800" y="23332"/>
                  </a:cubicBezTo>
                  <a:cubicBezTo>
                    <a:pt x="31800" y="23332"/>
                    <a:pt x="31973" y="23471"/>
                    <a:pt x="31973" y="23609"/>
                  </a:cubicBezTo>
                  <a:lnTo>
                    <a:pt x="31973" y="23747"/>
                  </a:lnTo>
                  <a:lnTo>
                    <a:pt x="31973" y="25061"/>
                  </a:lnTo>
                  <a:lnTo>
                    <a:pt x="31973" y="25337"/>
                  </a:lnTo>
                  <a:cubicBezTo>
                    <a:pt x="31973" y="25475"/>
                    <a:pt x="31973" y="25614"/>
                    <a:pt x="31800" y="25752"/>
                  </a:cubicBezTo>
                  <a:cubicBezTo>
                    <a:pt x="31385" y="26201"/>
                    <a:pt x="30936" y="26789"/>
                    <a:pt x="30521" y="27204"/>
                  </a:cubicBezTo>
                  <a:lnTo>
                    <a:pt x="29208" y="28517"/>
                  </a:lnTo>
                  <a:cubicBezTo>
                    <a:pt x="29069" y="28655"/>
                    <a:pt x="28931" y="28655"/>
                    <a:pt x="28793" y="28655"/>
                  </a:cubicBezTo>
                  <a:lnTo>
                    <a:pt x="28655" y="28517"/>
                  </a:lnTo>
                  <a:lnTo>
                    <a:pt x="28344" y="28517"/>
                  </a:lnTo>
                  <a:cubicBezTo>
                    <a:pt x="27652" y="28206"/>
                    <a:pt x="26926" y="27791"/>
                    <a:pt x="26201" y="27342"/>
                  </a:cubicBezTo>
                  <a:cubicBezTo>
                    <a:pt x="25475" y="26927"/>
                    <a:pt x="24887" y="26478"/>
                    <a:pt x="24196" y="25925"/>
                  </a:cubicBezTo>
                  <a:lnTo>
                    <a:pt x="24196" y="25752"/>
                  </a:lnTo>
                  <a:lnTo>
                    <a:pt x="24023" y="25752"/>
                  </a:lnTo>
                  <a:cubicBezTo>
                    <a:pt x="24023" y="25614"/>
                    <a:pt x="23885" y="25475"/>
                    <a:pt x="23885" y="25475"/>
                  </a:cubicBezTo>
                  <a:cubicBezTo>
                    <a:pt x="23885" y="24888"/>
                    <a:pt x="23746" y="24473"/>
                    <a:pt x="23746" y="24024"/>
                  </a:cubicBezTo>
                  <a:cubicBezTo>
                    <a:pt x="23746" y="23885"/>
                    <a:pt x="23885" y="23747"/>
                    <a:pt x="23885" y="23609"/>
                  </a:cubicBezTo>
                  <a:cubicBezTo>
                    <a:pt x="23885" y="23471"/>
                    <a:pt x="24023" y="23332"/>
                    <a:pt x="24196" y="23159"/>
                  </a:cubicBezTo>
                  <a:cubicBezTo>
                    <a:pt x="24196" y="23021"/>
                    <a:pt x="24334" y="23021"/>
                    <a:pt x="24472" y="22883"/>
                  </a:cubicBezTo>
                  <a:cubicBezTo>
                    <a:pt x="24887" y="22468"/>
                    <a:pt x="25336" y="22019"/>
                    <a:pt x="25751" y="21742"/>
                  </a:cubicBezTo>
                  <a:cubicBezTo>
                    <a:pt x="25924" y="21431"/>
                    <a:pt x="26201" y="21293"/>
                    <a:pt x="26477" y="21016"/>
                  </a:cubicBezTo>
                  <a:cubicBezTo>
                    <a:pt x="26615" y="20878"/>
                    <a:pt x="26926" y="20740"/>
                    <a:pt x="27203" y="20567"/>
                  </a:cubicBezTo>
                  <a:lnTo>
                    <a:pt x="27341" y="20567"/>
                  </a:lnTo>
                  <a:cubicBezTo>
                    <a:pt x="27479" y="20429"/>
                    <a:pt x="27652" y="20429"/>
                    <a:pt x="27791" y="20429"/>
                  </a:cubicBezTo>
                  <a:close/>
                  <a:moveTo>
                    <a:pt x="14241" y="20878"/>
                  </a:moveTo>
                  <a:cubicBezTo>
                    <a:pt x="14379" y="20878"/>
                    <a:pt x="14379" y="21016"/>
                    <a:pt x="14517" y="21016"/>
                  </a:cubicBezTo>
                  <a:lnTo>
                    <a:pt x="14517" y="21155"/>
                  </a:lnTo>
                  <a:cubicBezTo>
                    <a:pt x="15693" y="21742"/>
                    <a:pt x="16695" y="22468"/>
                    <a:pt x="17559" y="23332"/>
                  </a:cubicBezTo>
                  <a:cubicBezTo>
                    <a:pt x="17697" y="23332"/>
                    <a:pt x="17697" y="23471"/>
                    <a:pt x="17836" y="23471"/>
                  </a:cubicBezTo>
                  <a:lnTo>
                    <a:pt x="17836" y="23609"/>
                  </a:lnTo>
                  <a:lnTo>
                    <a:pt x="17974" y="23609"/>
                  </a:lnTo>
                  <a:cubicBezTo>
                    <a:pt x="18147" y="23747"/>
                    <a:pt x="18147" y="23885"/>
                    <a:pt x="18147" y="24024"/>
                  </a:cubicBezTo>
                  <a:lnTo>
                    <a:pt x="18147" y="24196"/>
                  </a:lnTo>
                  <a:cubicBezTo>
                    <a:pt x="18147" y="24611"/>
                    <a:pt x="18147" y="25061"/>
                    <a:pt x="18285" y="25475"/>
                  </a:cubicBezTo>
                  <a:cubicBezTo>
                    <a:pt x="18285" y="25475"/>
                    <a:pt x="18285" y="25614"/>
                    <a:pt x="18147" y="25614"/>
                  </a:cubicBezTo>
                  <a:cubicBezTo>
                    <a:pt x="18285" y="25752"/>
                    <a:pt x="18147" y="26063"/>
                    <a:pt x="18147" y="26063"/>
                  </a:cubicBezTo>
                  <a:cubicBezTo>
                    <a:pt x="17697" y="26616"/>
                    <a:pt x="17283" y="27065"/>
                    <a:pt x="16695" y="27653"/>
                  </a:cubicBezTo>
                  <a:lnTo>
                    <a:pt x="15382" y="28932"/>
                  </a:lnTo>
                  <a:cubicBezTo>
                    <a:pt x="15243" y="29070"/>
                    <a:pt x="15105" y="29070"/>
                    <a:pt x="15105" y="29070"/>
                  </a:cubicBezTo>
                  <a:cubicBezTo>
                    <a:pt x="14967" y="29070"/>
                    <a:pt x="14829" y="28932"/>
                    <a:pt x="14829" y="28932"/>
                  </a:cubicBezTo>
                  <a:lnTo>
                    <a:pt x="14517" y="28932"/>
                  </a:lnTo>
                  <a:cubicBezTo>
                    <a:pt x="13826" y="28655"/>
                    <a:pt x="13100" y="28206"/>
                    <a:pt x="12374" y="27791"/>
                  </a:cubicBezTo>
                  <a:cubicBezTo>
                    <a:pt x="11787" y="27342"/>
                    <a:pt x="11061" y="26789"/>
                    <a:pt x="10508" y="26339"/>
                  </a:cubicBezTo>
                  <a:cubicBezTo>
                    <a:pt x="10370" y="26339"/>
                    <a:pt x="10370" y="26201"/>
                    <a:pt x="10370" y="26063"/>
                  </a:cubicBezTo>
                  <a:cubicBezTo>
                    <a:pt x="10197" y="26063"/>
                    <a:pt x="10197" y="25925"/>
                    <a:pt x="10197" y="25752"/>
                  </a:cubicBezTo>
                  <a:cubicBezTo>
                    <a:pt x="10059" y="25337"/>
                    <a:pt x="10059" y="24888"/>
                    <a:pt x="10059" y="24335"/>
                  </a:cubicBezTo>
                  <a:cubicBezTo>
                    <a:pt x="10059" y="24196"/>
                    <a:pt x="10059" y="24196"/>
                    <a:pt x="10197" y="24024"/>
                  </a:cubicBezTo>
                  <a:cubicBezTo>
                    <a:pt x="10197" y="23885"/>
                    <a:pt x="10197" y="23747"/>
                    <a:pt x="10370" y="23609"/>
                  </a:cubicBezTo>
                  <a:cubicBezTo>
                    <a:pt x="10508" y="23471"/>
                    <a:pt x="10646" y="23332"/>
                    <a:pt x="10646" y="23332"/>
                  </a:cubicBezTo>
                  <a:lnTo>
                    <a:pt x="11925" y="22019"/>
                  </a:lnTo>
                  <a:cubicBezTo>
                    <a:pt x="12236" y="21881"/>
                    <a:pt x="12374" y="21742"/>
                    <a:pt x="12651" y="21431"/>
                  </a:cubicBezTo>
                  <a:cubicBezTo>
                    <a:pt x="12962" y="21293"/>
                    <a:pt x="13239" y="21155"/>
                    <a:pt x="13515" y="21016"/>
                  </a:cubicBezTo>
                  <a:cubicBezTo>
                    <a:pt x="13653" y="21016"/>
                    <a:pt x="13653" y="20878"/>
                    <a:pt x="13653" y="20878"/>
                  </a:cubicBezTo>
                  <a:close/>
                  <a:moveTo>
                    <a:pt x="48944" y="24611"/>
                  </a:moveTo>
                  <a:cubicBezTo>
                    <a:pt x="50396" y="25337"/>
                    <a:pt x="51537" y="26339"/>
                    <a:pt x="52850" y="27342"/>
                  </a:cubicBezTo>
                  <a:cubicBezTo>
                    <a:pt x="52850" y="27480"/>
                    <a:pt x="52988" y="27653"/>
                    <a:pt x="52988" y="27791"/>
                  </a:cubicBezTo>
                  <a:lnTo>
                    <a:pt x="52988" y="29208"/>
                  </a:lnTo>
                  <a:lnTo>
                    <a:pt x="52988" y="29381"/>
                  </a:lnTo>
                  <a:cubicBezTo>
                    <a:pt x="52988" y="29519"/>
                    <a:pt x="52988" y="29658"/>
                    <a:pt x="52850" y="29796"/>
                  </a:cubicBezTo>
                  <a:cubicBezTo>
                    <a:pt x="52401" y="30384"/>
                    <a:pt x="51986" y="30798"/>
                    <a:pt x="51537" y="31386"/>
                  </a:cubicBezTo>
                  <a:cubicBezTo>
                    <a:pt x="51122" y="31801"/>
                    <a:pt x="50673" y="32250"/>
                    <a:pt x="50120" y="32665"/>
                  </a:cubicBezTo>
                  <a:cubicBezTo>
                    <a:pt x="50120" y="32838"/>
                    <a:pt x="49947" y="32838"/>
                    <a:pt x="49808" y="32838"/>
                  </a:cubicBezTo>
                  <a:lnTo>
                    <a:pt x="49670" y="32665"/>
                  </a:lnTo>
                  <a:cubicBezTo>
                    <a:pt x="49532" y="32665"/>
                    <a:pt x="49532" y="32665"/>
                    <a:pt x="49394" y="32527"/>
                  </a:cubicBezTo>
                  <a:cubicBezTo>
                    <a:pt x="48668" y="32388"/>
                    <a:pt x="47942" y="31974"/>
                    <a:pt x="47216" y="31524"/>
                  </a:cubicBezTo>
                  <a:cubicBezTo>
                    <a:pt x="46490" y="31109"/>
                    <a:pt x="45937" y="30522"/>
                    <a:pt x="45211" y="30072"/>
                  </a:cubicBezTo>
                  <a:lnTo>
                    <a:pt x="45211" y="29796"/>
                  </a:lnTo>
                  <a:lnTo>
                    <a:pt x="45073" y="29796"/>
                  </a:lnTo>
                  <a:cubicBezTo>
                    <a:pt x="45073" y="29796"/>
                    <a:pt x="44935" y="29658"/>
                    <a:pt x="44935" y="29519"/>
                  </a:cubicBezTo>
                  <a:cubicBezTo>
                    <a:pt x="44935" y="29070"/>
                    <a:pt x="44762" y="28655"/>
                    <a:pt x="44762" y="28068"/>
                  </a:cubicBezTo>
                  <a:cubicBezTo>
                    <a:pt x="44762" y="27929"/>
                    <a:pt x="44935" y="27791"/>
                    <a:pt x="44935" y="27791"/>
                  </a:cubicBezTo>
                  <a:cubicBezTo>
                    <a:pt x="44935" y="27653"/>
                    <a:pt x="45073" y="27480"/>
                    <a:pt x="45211" y="27342"/>
                  </a:cubicBezTo>
                  <a:cubicBezTo>
                    <a:pt x="45211" y="27204"/>
                    <a:pt x="45350" y="27065"/>
                    <a:pt x="45488" y="27065"/>
                  </a:cubicBezTo>
                  <a:lnTo>
                    <a:pt x="46801" y="25752"/>
                  </a:lnTo>
                  <a:cubicBezTo>
                    <a:pt x="46940" y="25614"/>
                    <a:pt x="47216" y="25337"/>
                    <a:pt x="47527" y="25199"/>
                  </a:cubicBezTo>
                  <a:cubicBezTo>
                    <a:pt x="47665" y="25061"/>
                    <a:pt x="47942" y="24888"/>
                    <a:pt x="48218" y="24749"/>
                  </a:cubicBezTo>
                  <a:lnTo>
                    <a:pt x="48391" y="24749"/>
                  </a:lnTo>
                  <a:cubicBezTo>
                    <a:pt x="48530" y="24611"/>
                    <a:pt x="48668" y="24611"/>
                    <a:pt x="48806" y="24611"/>
                  </a:cubicBezTo>
                  <a:close/>
                  <a:moveTo>
                    <a:pt x="34565" y="25061"/>
                  </a:moveTo>
                  <a:cubicBezTo>
                    <a:pt x="35982" y="25925"/>
                    <a:pt x="37296" y="26927"/>
                    <a:pt x="38437" y="27929"/>
                  </a:cubicBezTo>
                  <a:cubicBezTo>
                    <a:pt x="38437" y="27929"/>
                    <a:pt x="38437" y="28068"/>
                    <a:pt x="38575" y="28068"/>
                  </a:cubicBezTo>
                  <a:cubicBezTo>
                    <a:pt x="38575" y="28206"/>
                    <a:pt x="38713" y="28344"/>
                    <a:pt x="38575" y="28517"/>
                  </a:cubicBezTo>
                  <a:cubicBezTo>
                    <a:pt x="38713" y="28655"/>
                    <a:pt x="38713" y="28794"/>
                    <a:pt x="38713" y="28932"/>
                  </a:cubicBezTo>
                  <a:lnTo>
                    <a:pt x="38575" y="29070"/>
                  </a:lnTo>
                  <a:lnTo>
                    <a:pt x="38575" y="29658"/>
                  </a:lnTo>
                  <a:lnTo>
                    <a:pt x="38575" y="29934"/>
                  </a:lnTo>
                  <a:cubicBezTo>
                    <a:pt x="38575" y="30072"/>
                    <a:pt x="38575" y="30245"/>
                    <a:pt x="38437" y="30384"/>
                  </a:cubicBezTo>
                  <a:cubicBezTo>
                    <a:pt x="38022" y="30798"/>
                    <a:pt x="37572" y="31386"/>
                    <a:pt x="37158" y="31801"/>
                  </a:cubicBezTo>
                  <a:cubicBezTo>
                    <a:pt x="36708" y="32388"/>
                    <a:pt x="36294" y="32838"/>
                    <a:pt x="35844" y="33252"/>
                  </a:cubicBezTo>
                  <a:lnTo>
                    <a:pt x="35429" y="33252"/>
                  </a:lnTo>
                  <a:cubicBezTo>
                    <a:pt x="35429" y="33252"/>
                    <a:pt x="35257" y="33252"/>
                    <a:pt x="35257" y="33114"/>
                  </a:cubicBezTo>
                  <a:lnTo>
                    <a:pt x="34980" y="33114"/>
                  </a:lnTo>
                  <a:cubicBezTo>
                    <a:pt x="34254" y="32838"/>
                    <a:pt x="33528" y="32388"/>
                    <a:pt x="32837" y="31974"/>
                  </a:cubicBezTo>
                  <a:cubicBezTo>
                    <a:pt x="32111" y="31524"/>
                    <a:pt x="31524" y="31109"/>
                    <a:pt x="30936" y="30522"/>
                  </a:cubicBezTo>
                  <a:cubicBezTo>
                    <a:pt x="30798" y="30522"/>
                    <a:pt x="30798" y="30522"/>
                    <a:pt x="30798" y="30384"/>
                  </a:cubicBezTo>
                  <a:lnTo>
                    <a:pt x="30521" y="30072"/>
                  </a:lnTo>
                  <a:cubicBezTo>
                    <a:pt x="30521" y="29658"/>
                    <a:pt x="30383" y="29070"/>
                    <a:pt x="30383" y="28655"/>
                  </a:cubicBezTo>
                  <a:cubicBezTo>
                    <a:pt x="30383" y="28517"/>
                    <a:pt x="30521" y="28344"/>
                    <a:pt x="30659" y="28206"/>
                  </a:cubicBezTo>
                  <a:cubicBezTo>
                    <a:pt x="30521" y="28068"/>
                    <a:pt x="30659" y="27929"/>
                    <a:pt x="30798" y="27791"/>
                  </a:cubicBezTo>
                  <a:cubicBezTo>
                    <a:pt x="30936" y="27791"/>
                    <a:pt x="30936" y="27653"/>
                    <a:pt x="31109" y="27480"/>
                  </a:cubicBezTo>
                  <a:cubicBezTo>
                    <a:pt x="31524" y="27204"/>
                    <a:pt x="31973" y="26789"/>
                    <a:pt x="32388" y="26339"/>
                  </a:cubicBezTo>
                  <a:cubicBezTo>
                    <a:pt x="32526" y="26063"/>
                    <a:pt x="32837" y="25925"/>
                    <a:pt x="33114" y="25752"/>
                  </a:cubicBezTo>
                  <a:cubicBezTo>
                    <a:pt x="33252" y="25475"/>
                    <a:pt x="33528" y="25337"/>
                    <a:pt x="33839" y="25337"/>
                  </a:cubicBezTo>
                  <a:lnTo>
                    <a:pt x="33978" y="25199"/>
                  </a:lnTo>
                  <a:lnTo>
                    <a:pt x="34116" y="25199"/>
                  </a:lnTo>
                  <a:cubicBezTo>
                    <a:pt x="34116" y="25199"/>
                    <a:pt x="34254" y="25061"/>
                    <a:pt x="34392" y="25061"/>
                  </a:cubicBezTo>
                  <a:close/>
                  <a:moveTo>
                    <a:pt x="21016" y="25337"/>
                  </a:moveTo>
                  <a:cubicBezTo>
                    <a:pt x="21154" y="25337"/>
                    <a:pt x="21154" y="25337"/>
                    <a:pt x="21292" y="25475"/>
                  </a:cubicBezTo>
                  <a:cubicBezTo>
                    <a:pt x="22606" y="26201"/>
                    <a:pt x="23885" y="27204"/>
                    <a:pt x="25060" y="28206"/>
                  </a:cubicBezTo>
                  <a:cubicBezTo>
                    <a:pt x="25198" y="28344"/>
                    <a:pt x="25198" y="28517"/>
                    <a:pt x="25198" y="28655"/>
                  </a:cubicBezTo>
                  <a:cubicBezTo>
                    <a:pt x="25198" y="29070"/>
                    <a:pt x="25198" y="29519"/>
                    <a:pt x="25336" y="29934"/>
                  </a:cubicBezTo>
                  <a:cubicBezTo>
                    <a:pt x="25336" y="30072"/>
                    <a:pt x="25336" y="30245"/>
                    <a:pt x="25198" y="30245"/>
                  </a:cubicBezTo>
                  <a:cubicBezTo>
                    <a:pt x="25336" y="30384"/>
                    <a:pt x="25336" y="30522"/>
                    <a:pt x="25198" y="30660"/>
                  </a:cubicBezTo>
                  <a:cubicBezTo>
                    <a:pt x="24749" y="31109"/>
                    <a:pt x="24334" y="31662"/>
                    <a:pt x="23746" y="32112"/>
                  </a:cubicBezTo>
                  <a:cubicBezTo>
                    <a:pt x="23332" y="32665"/>
                    <a:pt x="22882" y="33114"/>
                    <a:pt x="22467" y="33529"/>
                  </a:cubicBezTo>
                  <a:cubicBezTo>
                    <a:pt x="22352" y="33529"/>
                    <a:pt x="22252" y="33606"/>
                    <a:pt x="22199" y="33606"/>
                  </a:cubicBezTo>
                  <a:cubicBezTo>
                    <a:pt x="22172" y="33606"/>
                    <a:pt x="22156" y="33587"/>
                    <a:pt x="22156" y="33529"/>
                  </a:cubicBezTo>
                  <a:cubicBezTo>
                    <a:pt x="22018" y="33529"/>
                    <a:pt x="21880" y="33529"/>
                    <a:pt x="21880" y="33391"/>
                  </a:cubicBezTo>
                  <a:cubicBezTo>
                    <a:pt x="21880" y="33437"/>
                    <a:pt x="21865" y="33452"/>
                    <a:pt x="21839" y="33452"/>
                  </a:cubicBezTo>
                  <a:cubicBezTo>
                    <a:pt x="21788" y="33452"/>
                    <a:pt x="21696" y="33391"/>
                    <a:pt x="21603" y="33391"/>
                  </a:cubicBezTo>
                  <a:cubicBezTo>
                    <a:pt x="20877" y="33114"/>
                    <a:pt x="20152" y="32838"/>
                    <a:pt x="19426" y="32250"/>
                  </a:cubicBezTo>
                  <a:cubicBezTo>
                    <a:pt x="18838" y="31801"/>
                    <a:pt x="18147" y="31386"/>
                    <a:pt x="17559" y="30937"/>
                  </a:cubicBezTo>
                  <a:cubicBezTo>
                    <a:pt x="17421" y="30798"/>
                    <a:pt x="17421" y="30798"/>
                    <a:pt x="17421" y="30660"/>
                  </a:cubicBezTo>
                  <a:cubicBezTo>
                    <a:pt x="17283" y="30522"/>
                    <a:pt x="17283" y="30522"/>
                    <a:pt x="17283" y="30384"/>
                  </a:cubicBezTo>
                  <a:cubicBezTo>
                    <a:pt x="17110" y="29934"/>
                    <a:pt x="17110" y="29381"/>
                    <a:pt x="17110" y="28932"/>
                  </a:cubicBezTo>
                  <a:cubicBezTo>
                    <a:pt x="17110" y="28794"/>
                    <a:pt x="17110" y="28655"/>
                    <a:pt x="17283" y="28655"/>
                  </a:cubicBezTo>
                  <a:cubicBezTo>
                    <a:pt x="17283" y="28344"/>
                    <a:pt x="17283" y="28206"/>
                    <a:pt x="17421" y="28068"/>
                  </a:cubicBezTo>
                  <a:cubicBezTo>
                    <a:pt x="17559" y="28068"/>
                    <a:pt x="17697" y="27929"/>
                    <a:pt x="17697" y="27791"/>
                  </a:cubicBezTo>
                  <a:cubicBezTo>
                    <a:pt x="17836" y="27791"/>
                    <a:pt x="17836" y="27791"/>
                    <a:pt x="17974" y="27653"/>
                  </a:cubicBezTo>
                  <a:cubicBezTo>
                    <a:pt x="17974" y="27653"/>
                    <a:pt x="17974" y="27480"/>
                    <a:pt x="18147" y="27480"/>
                  </a:cubicBezTo>
                  <a:cubicBezTo>
                    <a:pt x="18285" y="27204"/>
                    <a:pt x="18562" y="27065"/>
                    <a:pt x="18838" y="26789"/>
                  </a:cubicBezTo>
                  <a:lnTo>
                    <a:pt x="19011" y="26616"/>
                  </a:lnTo>
                  <a:cubicBezTo>
                    <a:pt x="19287" y="26478"/>
                    <a:pt x="19426" y="26201"/>
                    <a:pt x="19702" y="26063"/>
                  </a:cubicBezTo>
                  <a:cubicBezTo>
                    <a:pt x="20013" y="25925"/>
                    <a:pt x="20290" y="25752"/>
                    <a:pt x="20566" y="25614"/>
                  </a:cubicBezTo>
                  <a:cubicBezTo>
                    <a:pt x="20566" y="25614"/>
                    <a:pt x="20566" y="25475"/>
                    <a:pt x="20739" y="25475"/>
                  </a:cubicBezTo>
                  <a:lnTo>
                    <a:pt x="20739" y="25614"/>
                  </a:lnTo>
                  <a:cubicBezTo>
                    <a:pt x="20739" y="25475"/>
                    <a:pt x="20877" y="25337"/>
                    <a:pt x="21016" y="25337"/>
                  </a:cubicBezTo>
                  <a:close/>
                  <a:moveTo>
                    <a:pt x="41617" y="29658"/>
                  </a:moveTo>
                  <a:cubicBezTo>
                    <a:pt x="43034" y="30384"/>
                    <a:pt x="44347" y="31386"/>
                    <a:pt x="45488" y="32527"/>
                  </a:cubicBezTo>
                  <a:cubicBezTo>
                    <a:pt x="45626" y="32527"/>
                    <a:pt x="45626" y="32665"/>
                    <a:pt x="45626" y="32838"/>
                  </a:cubicBezTo>
                  <a:lnTo>
                    <a:pt x="45626" y="32976"/>
                  </a:lnTo>
                  <a:lnTo>
                    <a:pt x="45626" y="34255"/>
                  </a:lnTo>
                  <a:cubicBezTo>
                    <a:pt x="45799" y="34393"/>
                    <a:pt x="45626" y="34393"/>
                    <a:pt x="45626" y="34566"/>
                  </a:cubicBezTo>
                  <a:cubicBezTo>
                    <a:pt x="45626" y="34704"/>
                    <a:pt x="45626" y="34842"/>
                    <a:pt x="45488" y="34981"/>
                  </a:cubicBezTo>
                  <a:cubicBezTo>
                    <a:pt x="45073" y="35430"/>
                    <a:pt x="44624" y="35845"/>
                    <a:pt x="44209" y="36432"/>
                  </a:cubicBezTo>
                  <a:lnTo>
                    <a:pt x="42895" y="37711"/>
                  </a:lnTo>
                  <a:cubicBezTo>
                    <a:pt x="42757" y="37850"/>
                    <a:pt x="42619" y="37850"/>
                    <a:pt x="42481" y="37850"/>
                  </a:cubicBezTo>
                  <a:lnTo>
                    <a:pt x="42342" y="37711"/>
                  </a:lnTo>
                  <a:lnTo>
                    <a:pt x="42031" y="37711"/>
                  </a:lnTo>
                  <a:cubicBezTo>
                    <a:pt x="41305" y="37435"/>
                    <a:pt x="40614" y="36985"/>
                    <a:pt x="39888" y="36571"/>
                  </a:cubicBezTo>
                  <a:cubicBezTo>
                    <a:pt x="39162" y="36121"/>
                    <a:pt x="38575" y="35707"/>
                    <a:pt x="38022" y="35119"/>
                  </a:cubicBezTo>
                  <a:cubicBezTo>
                    <a:pt x="37849" y="35119"/>
                    <a:pt x="37849" y="34981"/>
                    <a:pt x="37849" y="34981"/>
                  </a:cubicBezTo>
                  <a:cubicBezTo>
                    <a:pt x="37711" y="34842"/>
                    <a:pt x="37711" y="34704"/>
                    <a:pt x="37572" y="34566"/>
                  </a:cubicBezTo>
                  <a:cubicBezTo>
                    <a:pt x="37572" y="34117"/>
                    <a:pt x="37572" y="33702"/>
                    <a:pt x="37434" y="33252"/>
                  </a:cubicBezTo>
                  <a:cubicBezTo>
                    <a:pt x="37434" y="33114"/>
                    <a:pt x="37572" y="32976"/>
                    <a:pt x="37711" y="32838"/>
                  </a:cubicBezTo>
                  <a:cubicBezTo>
                    <a:pt x="37572" y="32665"/>
                    <a:pt x="37711" y="32527"/>
                    <a:pt x="37849" y="32388"/>
                  </a:cubicBezTo>
                  <a:cubicBezTo>
                    <a:pt x="38022" y="32250"/>
                    <a:pt x="38022" y="32250"/>
                    <a:pt x="38160" y="32112"/>
                  </a:cubicBezTo>
                  <a:cubicBezTo>
                    <a:pt x="38575" y="31662"/>
                    <a:pt x="39024" y="31248"/>
                    <a:pt x="39439" y="30937"/>
                  </a:cubicBezTo>
                  <a:cubicBezTo>
                    <a:pt x="39577" y="30660"/>
                    <a:pt x="39888" y="30522"/>
                    <a:pt x="40165" y="30245"/>
                  </a:cubicBezTo>
                  <a:cubicBezTo>
                    <a:pt x="40303" y="30072"/>
                    <a:pt x="40614" y="29934"/>
                    <a:pt x="40891" y="29796"/>
                  </a:cubicBezTo>
                  <a:lnTo>
                    <a:pt x="41167" y="29796"/>
                  </a:lnTo>
                  <a:cubicBezTo>
                    <a:pt x="41167" y="29658"/>
                    <a:pt x="41305" y="29658"/>
                    <a:pt x="41478" y="29658"/>
                  </a:cubicBezTo>
                  <a:close/>
                  <a:moveTo>
                    <a:pt x="27929" y="30072"/>
                  </a:moveTo>
                  <a:cubicBezTo>
                    <a:pt x="29069" y="30798"/>
                    <a:pt x="30245" y="31524"/>
                    <a:pt x="31247" y="32527"/>
                  </a:cubicBezTo>
                  <a:cubicBezTo>
                    <a:pt x="31385" y="32665"/>
                    <a:pt x="31662" y="32838"/>
                    <a:pt x="31800" y="32976"/>
                  </a:cubicBezTo>
                  <a:cubicBezTo>
                    <a:pt x="31973" y="32976"/>
                    <a:pt x="31973" y="33252"/>
                    <a:pt x="31973" y="33391"/>
                  </a:cubicBezTo>
                  <a:cubicBezTo>
                    <a:pt x="31973" y="33529"/>
                    <a:pt x="32111" y="33702"/>
                    <a:pt x="31973" y="33702"/>
                  </a:cubicBezTo>
                  <a:lnTo>
                    <a:pt x="31973" y="33978"/>
                  </a:lnTo>
                  <a:lnTo>
                    <a:pt x="31973" y="34704"/>
                  </a:lnTo>
                  <a:cubicBezTo>
                    <a:pt x="31973" y="34704"/>
                    <a:pt x="31973" y="34842"/>
                    <a:pt x="31800" y="34842"/>
                  </a:cubicBezTo>
                  <a:cubicBezTo>
                    <a:pt x="31973" y="34981"/>
                    <a:pt x="31973" y="35257"/>
                    <a:pt x="31800" y="35257"/>
                  </a:cubicBezTo>
                  <a:cubicBezTo>
                    <a:pt x="31385" y="35845"/>
                    <a:pt x="30936" y="36294"/>
                    <a:pt x="30521" y="36847"/>
                  </a:cubicBezTo>
                  <a:cubicBezTo>
                    <a:pt x="30072" y="37297"/>
                    <a:pt x="29519" y="37711"/>
                    <a:pt x="29069" y="38161"/>
                  </a:cubicBezTo>
                  <a:cubicBezTo>
                    <a:pt x="29069" y="38299"/>
                    <a:pt x="28793" y="38299"/>
                    <a:pt x="28793" y="38299"/>
                  </a:cubicBezTo>
                  <a:cubicBezTo>
                    <a:pt x="28655" y="38299"/>
                    <a:pt x="28655" y="38161"/>
                    <a:pt x="28516" y="38161"/>
                  </a:cubicBezTo>
                  <a:lnTo>
                    <a:pt x="28344" y="38161"/>
                  </a:lnTo>
                  <a:cubicBezTo>
                    <a:pt x="27479" y="37850"/>
                    <a:pt x="26788" y="37435"/>
                    <a:pt x="26062" y="36985"/>
                  </a:cubicBezTo>
                  <a:cubicBezTo>
                    <a:pt x="25475" y="36571"/>
                    <a:pt x="24749" y="35983"/>
                    <a:pt x="24196" y="35568"/>
                  </a:cubicBezTo>
                  <a:cubicBezTo>
                    <a:pt x="24196" y="35568"/>
                    <a:pt x="24023" y="35430"/>
                    <a:pt x="24023" y="35257"/>
                  </a:cubicBezTo>
                  <a:cubicBezTo>
                    <a:pt x="23885" y="35257"/>
                    <a:pt x="23885" y="35119"/>
                    <a:pt x="23885" y="34981"/>
                  </a:cubicBezTo>
                  <a:cubicBezTo>
                    <a:pt x="23746" y="34566"/>
                    <a:pt x="23746" y="34117"/>
                    <a:pt x="23746" y="33529"/>
                  </a:cubicBezTo>
                  <a:cubicBezTo>
                    <a:pt x="23746" y="33391"/>
                    <a:pt x="23746" y="33252"/>
                    <a:pt x="23885" y="33252"/>
                  </a:cubicBezTo>
                  <a:cubicBezTo>
                    <a:pt x="23885" y="33114"/>
                    <a:pt x="23885" y="32976"/>
                    <a:pt x="24023" y="32838"/>
                  </a:cubicBezTo>
                  <a:cubicBezTo>
                    <a:pt x="24196" y="32665"/>
                    <a:pt x="24334" y="32527"/>
                    <a:pt x="24472" y="32527"/>
                  </a:cubicBezTo>
                  <a:cubicBezTo>
                    <a:pt x="24887" y="32112"/>
                    <a:pt x="25198" y="31662"/>
                    <a:pt x="25613" y="31248"/>
                  </a:cubicBezTo>
                  <a:cubicBezTo>
                    <a:pt x="25924" y="31109"/>
                    <a:pt x="26062" y="30798"/>
                    <a:pt x="26339" y="30660"/>
                  </a:cubicBezTo>
                  <a:cubicBezTo>
                    <a:pt x="26615" y="30522"/>
                    <a:pt x="26926" y="30384"/>
                    <a:pt x="27203" y="30245"/>
                  </a:cubicBezTo>
                  <a:lnTo>
                    <a:pt x="27341" y="30245"/>
                  </a:lnTo>
                  <a:cubicBezTo>
                    <a:pt x="27479" y="30072"/>
                    <a:pt x="27479" y="30072"/>
                    <a:pt x="27652" y="30072"/>
                  </a:cubicBezTo>
                  <a:close/>
                  <a:moveTo>
                    <a:pt x="34704" y="34566"/>
                  </a:moveTo>
                  <a:cubicBezTo>
                    <a:pt x="34842" y="34566"/>
                    <a:pt x="34842" y="34566"/>
                    <a:pt x="34980" y="34704"/>
                  </a:cubicBezTo>
                  <a:cubicBezTo>
                    <a:pt x="36294" y="35430"/>
                    <a:pt x="37572" y="36432"/>
                    <a:pt x="38713" y="37435"/>
                  </a:cubicBezTo>
                  <a:cubicBezTo>
                    <a:pt x="38886" y="37573"/>
                    <a:pt x="38886" y="37711"/>
                    <a:pt x="38886" y="37850"/>
                  </a:cubicBezTo>
                  <a:cubicBezTo>
                    <a:pt x="38886" y="38299"/>
                    <a:pt x="39024" y="38714"/>
                    <a:pt x="39024" y="39163"/>
                  </a:cubicBezTo>
                  <a:cubicBezTo>
                    <a:pt x="39024" y="39301"/>
                    <a:pt x="39024" y="39440"/>
                    <a:pt x="38886" y="39440"/>
                  </a:cubicBezTo>
                  <a:cubicBezTo>
                    <a:pt x="39024" y="39578"/>
                    <a:pt x="39024" y="39751"/>
                    <a:pt x="38886" y="39889"/>
                  </a:cubicBezTo>
                  <a:cubicBezTo>
                    <a:pt x="38437" y="40304"/>
                    <a:pt x="38022" y="40891"/>
                    <a:pt x="37572" y="41306"/>
                  </a:cubicBezTo>
                  <a:cubicBezTo>
                    <a:pt x="37158" y="41894"/>
                    <a:pt x="36570" y="42343"/>
                    <a:pt x="36121" y="42758"/>
                  </a:cubicBezTo>
                  <a:lnTo>
                    <a:pt x="35844" y="42758"/>
                  </a:lnTo>
                  <a:cubicBezTo>
                    <a:pt x="35706" y="42758"/>
                    <a:pt x="35706" y="42758"/>
                    <a:pt x="35568" y="42620"/>
                  </a:cubicBezTo>
                  <a:lnTo>
                    <a:pt x="35429" y="42620"/>
                  </a:lnTo>
                  <a:cubicBezTo>
                    <a:pt x="34565" y="42343"/>
                    <a:pt x="33839" y="41894"/>
                    <a:pt x="33114" y="41479"/>
                  </a:cubicBezTo>
                  <a:cubicBezTo>
                    <a:pt x="32526" y="41030"/>
                    <a:pt x="31800" y="40615"/>
                    <a:pt x="31247" y="40165"/>
                  </a:cubicBezTo>
                  <a:cubicBezTo>
                    <a:pt x="31247" y="40027"/>
                    <a:pt x="31109" y="40027"/>
                    <a:pt x="31109" y="39889"/>
                  </a:cubicBezTo>
                  <a:cubicBezTo>
                    <a:pt x="30936" y="39751"/>
                    <a:pt x="30936" y="39751"/>
                    <a:pt x="30936" y="39578"/>
                  </a:cubicBezTo>
                  <a:cubicBezTo>
                    <a:pt x="30798" y="39163"/>
                    <a:pt x="30798" y="38575"/>
                    <a:pt x="30798" y="38161"/>
                  </a:cubicBezTo>
                  <a:cubicBezTo>
                    <a:pt x="30798" y="38022"/>
                    <a:pt x="30798" y="37850"/>
                    <a:pt x="30936" y="37850"/>
                  </a:cubicBezTo>
                  <a:cubicBezTo>
                    <a:pt x="30936" y="37573"/>
                    <a:pt x="30936" y="37435"/>
                    <a:pt x="31109" y="37297"/>
                  </a:cubicBezTo>
                  <a:cubicBezTo>
                    <a:pt x="31247" y="37297"/>
                    <a:pt x="31385" y="37158"/>
                    <a:pt x="31524" y="36985"/>
                  </a:cubicBezTo>
                  <a:cubicBezTo>
                    <a:pt x="31973" y="36709"/>
                    <a:pt x="32249" y="36294"/>
                    <a:pt x="32664" y="35845"/>
                  </a:cubicBezTo>
                  <a:cubicBezTo>
                    <a:pt x="32975" y="35707"/>
                    <a:pt x="33114" y="35430"/>
                    <a:pt x="33390" y="35257"/>
                  </a:cubicBezTo>
                  <a:cubicBezTo>
                    <a:pt x="33701" y="35119"/>
                    <a:pt x="33978" y="34981"/>
                    <a:pt x="34254" y="34842"/>
                  </a:cubicBezTo>
                  <a:cubicBezTo>
                    <a:pt x="34254" y="34842"/>
                    <a:pt x="34254" y="34704"/>
                    <a:pt x="34392" y="34704"/>
                  </a:cubicBezTo>
                  <a:cubicBezTo>
                    <a:pt x="34565" y="34704"/>
                    <a:pt x="34704" y="34566"/>
                    <a:pt x="34704" y="34566"/>
                  </a:cubicBezTo>
                  <a:close/>
                  <a:moveTo>
                    <a:pt x="29795" y="1"/>
                  </a:moveTo>
                  <a:cubicBezTo>
                    <a:pt x="29795" y="139"/>
                    <a:pt x="29795" y="139"/>
                    <a:pt x="29657" y="277"/>
                  </a:cubicBezTo>
                  <a:cubicBezTo>
                    <a:pt x="29657" y="416"/>
                    <a:pt x="29519" y="416"/>
                    <a:pt x="29519" y="554"/>
                  </a:cubicBezTo>
                  <a:cubicBezTo>
                    <a:pt x="29380" y="554"/>
                    <a:pt x="29380" y="692"/>
                    <a:pt x="29208" y="865"/>
                  </a:cubicBezTo>
                  <a:cubicBezTo>
                    <a:pt x="29208" y="1003"/>
                    <a:pt x="29069" y="1003"/>
                    <a:pt x="28931" y="1003"/>
                  </a:cubicBezTo>
                  <a:cubicBezTo>
                    <a:pt x="27341" y="2282"/>
                    <a:pt x="25751" y="3457"/>
                    <a:pt x="24196" y="4598"/>
                  </a:cubicBezTo>
                  <a:cubicBezTo>
                    <a:pt x="23159" y="5186"/>
                    <a:pt x="22295" y="5877"/>
                    <a:pt x="21292" y="6465"/>
                  </a:cubicBezTo>
                  <a:cubicBezTo>
                    <a:pt x="20877" y="6741"/>
                    <a:pt x="20290" y="7190"/>
                    <a:pt x="19875" y="7467"/>
                  </a:cubicBezTo>
                  <a:cubicBezTo>
                    <a:pt x="19426" y="7778"/>
                    <a:pt x="19011" y="8193"/>
                    <a:pt x="18562" y="8469"/>
                  </a:cubicBezTo>
                  <a:cubicBezTo>
                    <a:pt x="16972" y="9645"/>
                    <a:pt x="15382" y="10647"/>
                    <a:pt x="13826" y="11649"/>
                  </a:cubicBezTo>
                  <a:cubicBezTo>
                    <a:pt x="12236" y="12790"/>
                    <a:pt x="10646" y="13827"/>
                    <a:pt x="9056" y="14829"/>
                  </a:cubicBezTo>
                  <a:cubicBezTo>
                    <a:pt x="6049" y="16972"/>
                    <a:pt x="3146" y="19288"/>
                    <a:pt x="0" y="21293"/>
                  </a:cubicBezTo>
                  <a:cubicBezTo>
                    <a:pt x="864" y="21881"/>
                    <a:pt x="1728" y="22295"/>
                    <a:pt x="2731" y="22883"/>
                  </a:cubicBezTo>
                  <a:cubicBezTo>
                    <a:pt x="6740" y="25199"/>
                    <a:pt x="10784" y="27929"/>
                    <a:pt x="14517" y="30522"/>
                  </a:cubicBezTo>
                  <a:cubicBezTo>
                    <a:pt x="15831" y="31386"/>
                    <a:pt x="17283" y="32250"/>
                    <a:pt x="18700" y="33114"/>
                  </a:cubicBezTo>
                  <a:cubicBezTo>
                    <a:pt x="20290" y="34117"/>
                    <a:pt x="21880" y="34981"/>
                    <a:pt x="23470" y="35983"/>
                  </a:cubicBezTo>
                  <a:cubicBezTo>
                    <a:pt x="25060" y="36985"/>
                    <a:pt x="26615" y="38022"/>
                    <a:pt x="28067" y="39025"/>
                  </a:cubicBezTo>
                  <a:cubicBezTo>
                    <a:pt x="31247" y="41168"/>
                    <a:pt x="34392" y="43207"/>
                    <a:pt x="37572" y="45074"/>
                  </a:cubicBezTo>
                  <a:cubicBezTo>
                    <a:pt x="37711" y="45074"/>
                    <a:pt x="37849" y="44935"/>
                    <a:pt x="38022" y="44935"/>
                  </a:cubicBezTo>
                  <a:cubicBezTo>
                    <a:pt x="38298" y="44624"/>
                    <a:pt x="38575" y="44486"/>
                    <a:pt x="38886" y="44210"/>
                  </a:cubicBezTo>
                  <a:cubicBezTo>
                    <a:pt x="39162" y="43898"/>
                    <a:pt x="39439" y="43622"/>
                    <a:pt x="39750" y="43484"/>
                  </a:cubicBezTo>
                  <a:cubicBezTo>
                    <a:pt x="40303" y="42896"/>
                    <a:pt x="41029" y="42343"/>
                    <a:pt x="41755" y="41894"/>
                  </a:cubicBezTo>
                  <a:cubicBezTo>
                    <a:pt x="43034" y="40891"/>
                    <a:pt x="44347" y="39889"/>
                    <a:pt x="45626" y="38714"/>
                  </a:cubicBezTo>
                  <a:cubicBezTo>
                    <a:pt x="47078" y="37711"/>
                    <a:pt x="48668" y="36571"/>
                    <a:pt x="49947" y="35257"/>
                  </a:cubicBezTo>
                  <a:cubicBezTo>
                    <a:pt x="51398" y="34117"/>
                    <a:pt x="52850" y="32838"/>
                    <a:pt x="54267" y="31662"/>
                  </a:cubicBezTo>
                  <a:cubicBezTo>
                    <a:pt x="57171" y="29070"/>
                    <a:pt x="60040" y="26616"/>
                    <a:pt x="62909" y="24335"/>
                  </a:cubicBezTo>
                  <a:cubicBezTo>
                    <a:pt x="62909" y="24196"/>
                    <a:pt x="63082" y="24196"/>
                    <a:pt x="63082" y="24196"/>
                  </a:cubicBezTo>
                  <a:lnTo>
                    <a:pt x="62217" y="23332"/>
                  </a:lnTo>
                  <a:lnTo>
                    <a:pt x="61042" y="22157"/>
                  </a:lnTo>
                  <a:cubicBezTo>
                    <a:pt x="57033" y="18562"/>
                    <a:pt x="52263" y="15970"/>
                    <a:pt x="47665" y="13101"/>
                  </a:cubicBezTo>
                  <a:cubicBezTo>
                    <a:pt x="46214" y="12099"/>
                    <a:pt x="44762" y="11062"/>
                    <a:pt x="43345" y="10059"/>
                  </a:cubicBezTo>
                  <a:cubicBezTo>
                    <a:pt x="41893" y="9057"/>
                    <a:pt x="40303" y="7916"/>
                    <a:pt x="38713" y="6741"/>
                  </a:cubicBezTo>
                  <a:cubicBezTo>
                    <a:pt x="35706" y="4598"/>
                    <a:pt x="32837" y="2282"/>
                    <a:pt x="29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3611009" y="408142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1"/>
                  </a:moveTo>
                  <a:lnTo>
                    <a:pt x="0" y="139"/>
                  </a:lnTo>
                  <a:cubicBezTo>
                    <a:pt x="138" y="139"/>
                    <a:pt x="138" y="139"/>
                    <a:pt x="138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3611009" y="400631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3062852" y="4306154"/>
              <a:ext cx="22989" cy="44092"/>
            </a:xfrm>
            <a:custGeom>
              <a:avLst/>
              <a:gdLst/>
              <a:ahLst/>
              <a:cxnLst/>
              <a:rect l="l" t="t" r="r" b="b"/>
              <a:pathLst>
                <a:path w="1280" h="2455" extrusionOk="0">
                  <a:moveTo>
                    <a:pt x="138" y="0"/>
                  </a:moveTo>
                  <a:lnTo>
                    <a:pt x="138" y="311"/>
                  </a:lnTo>
                  <a:cubicBezTo>
                    <a:pt x="138" y="726"/>
                    <a:pt x="0" y="1314"/>
                    <a:pt x="0" y="1728"/>
                  </a:cubicBezTo>
                  <a:cubicBezTo>
                    <a:pt x="277" y="2039"/>
                    <a:pt x="726" y="2178"/>
                    <a:pt x="1003" y="2454"/>
                  </a:cubicBezTo>
                  <a:cubicBezTo>
                    <a:pt x="1141" y="1901"/>
                    <a:pt x="1141" y="1314"/>
                    <a:pt x="1279" y="726"/>
                  </a:cubicBezTo>
                  <a:cubicBezTo>
                    <a:pt x="864" y="588"/>
                    <a:pt x="553" y="311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3336617" y="4484928"/>
              <a:ext cx="23599" cy="49067"/>
            </a:xfrm>
            <a:custGeom>
              <a:avLst/>
              <a:gdLst/>
              <a:ahLst/>
              <a:cxnLst/>
              <a:rect l="l" t="t" r="r" b="b"/>
              <a:pathLst>
                <a:path w="1314" h="2732" extrusionOk="0">
                  <a:moveTo>
                    <a:pt x="312" y="1"/>
                  </a:moveTo>
                  <a:cubicBezTo>
                    <a:pt x="173" y="416"/>
                    <a:pt x="173" y="727"/>
                    <a:pt x="0" y="1003"/>
                  </a:cubicBezTo>
                  <a:lnTo>
                    <a:pt x="0" y="2006"/>
                  </a:lnTo>
                  <a:cubicBezTo>
                    <a:pt x="312" y="2317"/>
                    <a:pt x="726" y="2455"/>
                    <a:pt x="1037" y="2731"/>
                  </a:cubicBezTo>
                  <a:cubicBezTo>
                    <a:pt x="1037" y="2006"/>
                    <a:pt x="1176" y="1280"/>
                    <a:pt x="1314" y="727"/>
                  </a:cubicBezTo>
                  <a:cubicBezTo>
                    <a:pt x="1176" y="588"/>
                    <a:pt x="1037" y="588"/>
                    <a:pt x="865" y="416"/>
                  </a:cubicBezTo>
                  <a:lnTo>
                    <a:pt x="726" y="416"/>
                  </a:lnTo>
                  <a:lnTo>
                    <a:pt x="726" y="277"/>
                  </a:lnTo>
                  <a:cubicBezTo>
                    <a:pt x="588" y="277"/>
                    <a:pt x="450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3091409" y="4324779"/>
              <a:ext cx="20492" cy="43463"/>
            </a:xfrm>
            <a:custGeom>
              <a:avLst/>
              <a:gdLst/>
              <a:ahLst/>
              <a:cxnLst/>
              <a:rect l="l" t="t" r="r" b="b"/>
              <a:pathLst>
                <a:path w="1141" h="2420" extrusionOk="0">
                  <a:moveTo>
                    <a:pt x="277" y="0"/>
                  </a:moveTo>
                  <a:cubicBezTo>
                    <a:pt x="138" y="277"/>
                    <a:pt x="138" y="415"/>
                    <a:pt x="138" y="691"/>
                  </a:cubicBezTo>
                  <a:cubicBezTo>
                    <a:pt x="138" y="1002"/>
                    <a:pt x="0" y="1279"/>
                    <a:pt x="0" y="1555"/>
                  </a:cubicBezTo>
                  <a:lnTo>
                    <a:pt x="0" y="1728"/>
                  </a:lnTo>
                  <a:cubicBezTo>
                    <a:pt x="138" y="1867"/>
                    <a:pt x="277" y="2005"/>
                    <a:pt x="415" y="2005"/>
                  </a:cubicBezTo>
                  <a:cubicBezTo>
                    <a:pt x="649" y="2122"/>
                    <a:pt x="809" y="2239"/>
                    <a:pt x="1021" y="2357"/>
                  </a:cubicBezTo>
                  <a:lnTo>
                    <a:pt x="1021" y="2357"/>
                  </a:lnTo>
                  <a:cubicBezTo>
                    <a:pt x="1010" y="2338"/>
                    <a:pt x="1003" y="2313"/>
                    <a:pt x="1003" y="2281"/>
                  </a:cubicBezTo>
                  <a:cubicBezTo>
                    <a:pt x="1141" y="1867"/>
                    <a:pt x="1141" y="1279"/>
                    <a:pt x="1141" y="691"/>
                  </a:cubicBezTo>
                  <a:cubicBezTo>
                    <a:pt x="1003" y="415"/>
                    <a:pt x="692" y="277"/>
                    <a:pt x="415" y="138"/>
                  </a:cubicBezTo>
                  <a:cubicBezTo>
                    <a:pt x="415" y="138"/>
                    <a:pt x="277" y="138"/>
                    <a:pt x="277" y="0"/>
                  </a:cubicBezTo>
                  <a:close/>
                  <a:moveTo>
                    <a:pt x="1021" y="2357"/>
                  </a:moveTo>
                  <a:cubicBezTo>
                    <a:pt x="1059" y="2420"/>
                    <a:pt x="1141" y="2420"/>
                    <a:pt x="1141" y="2420"/>
                  </a:cubicBezTo>
                  <a:cubicBezTo>
                    <a:pt x="1099" y="2399"/>
                    <a:pt x="1059" y="2378"/>
                    <a:pt x="1021" y="235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3365173" y="4502942"/>
              <a:ext cx="21121" cy="49049"/>
            </a:xfrm>
            <a:custGeom>
              <a:avLst/>
              <a:gdLst/>
              <a:ahLst/>
              <a:cxnLst/>
              <a:rect l="l" t="t" r="r" b="b"/>
              <a:pathLst>
                <a:path w="1176" h="2731" extrusionOk="0">
                  <a:moveTo>
                    <a:pt x="312" y="0"/>
                  </a:moveTo>
                  <a:cubicBezTo>
                    <a:pt x="139" y="138"/>
                    <a:pt x="139" y="450"/>
                    <a:pt x="139" y="726"/>
                  </a:cubicBezTo>
                  <a:cubicBezTo>
                    <a:pt x="0" y="1141"/>
                    <a:pt x="0" y="1590"/>
                    <a:pt x="0" y="2178"/>
                  </a:cubicBezTo>
                  <a:cubicBezTo>
                    <a:pt x="450" y="2316"/>
                    <a:pt x="726" y="2593"/>
                    <a:pt x="1176" y="2731"/>
                  </a:cubicBezTo>
                  <a:cubicBezTo>
                    <a:pt x="1176" y="2005"/>
                    <a:pt x="1003" y="1141"/>
                    <a:pt x="1003" y="450"/>
                  </a:cubicBezTo>
                  <a:cubicBezTo>
                    <a:pt x="1003" y="450"/>
                    <a:pt x="865" y="277"/>
                    <a:pt x="726" y="277"/>
                  </a:cubicBezTo>
                  <a:cubicBezTo>
                    <a:pt x="588" y="138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3194463" y="4394302"/>
              <a:ext cx="23599" cy="44092"/>
            </a:xfrm>
            <a:custGeom>
              <a:avLst/>
              <a:gdLst/>
              <a:ahLst/>
              <a:cxnLst/>
              <a:rect l="l" t="t" r="r" b="b"/>
              <a:pathLst>
                <a:path w="1314" h="2455" extrusionOk="0">
                  <a:moveTo>
                    <a:pt x="449" y="0"/>
                  </a:moveTo>
                  <a:cubicBezTo>
                    <a:pt x="449" y="277"/>
                    <a:pt x="449" y="588"/>
                    <a:pt x="311" y="864"/>
                  </a:cubicBezTo>
                  <a:lnTo>
                    <a:pt x="311" y="1452"/>
                  </a:lnTo>
                  <a:cubicBezTo>
                    <a:pt x="311" y="1590"/>
                    <a:pt x="138" y="1729"/>
                    <a:pt x="0" y="1729"/>
                  </a:cubicBezTo>
                  <a:cubicBezTo>
                    <a:pt x="449" y="2005"/>
                    <a:pt x="726" y="2178"/>
                    <a:pt x="1002" y="2454"/>
                  </a:cubicBezTo>
                  <a:cubicBezTo>
                    <a:pt x="1002" y="1867"/>
                    <a:pt x="1175" y="1141"/>
                    <a:pt x="1314" y="588"/>
                  </a:cubicBezTo>
                  <a:cubicBezTo>
                    <a:pt x="1002" y="450"/>
                    <a:pt x="726" y="277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2788459" y="4135426"/>
              <a:ext cx="23599" cy="46588"/>
            </a:xfrm>
            <a:custGeom>
              <a:avLst/>
              <a:gdLst/>
              <a:ahLst/>
              <a:cxnLst/>
              <a:rect l="l" t="t" r="r" b="b"/>
              <a:pathLst>
                <a:path w="1314" h="2594" extrusionOk="0">
                  <a:moveTo>
                    <a:pt x="277" y="1"/>
                  </a:moveTo>
                  <a:cubicBezTo>
                    <a:pt x="277" y="588"/>
                    <a:pt x="139" y="1314"/>
                    <a:pt x="0" y="1902"/>
                  </a:cubicBezTo>
                  <a:lnTo>
                    <a:pt x="0" y="2040"/>
                  </a:lnTo>
                  <a:cubicBezTo>
                    <a:pt x="277" y="2178"/>
                    <a:pt x="588" y="2455"/>
                    <a:pt x="865" y="2593"/>
                  </a:cubicBezTo>
                  <a:cubicBezTo>
                    <a:pt x="1003" y="1902"/>
                    <a:pt x="1141" y="1314"/>
                    <a:pt x="1314" y="588"/>
                  </a:cubicBezTo>
                  <a:cubicBezTo>
                    <a:pt x="1003" y="450"/>
                    <a:pt x="588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2767967" y="4123016"/>
              <a:ext cx="15535" cy="43463"/>
            </a:xfrm>
            <a:custGeom>
              <a:avLst/>
              <a:gdLst/>
              <a:ahLst/>
              <a:cxnLst/>
              <a:rect l="l" t="t" r="r" b="b"/>
              <a:pathLst>
                <a:path w="865" h="2420" extrusionOk="0">
                  <a:moveTo>
                    <a:pt x="277" y="0"/>
                  </a:moveTo>
                  <a:lnTo>
                    <a:pt x="277" y="692"/>
                  </a:lnTo>
                  <a:cubicBezTo>
                    <a:pt x="139" y="1141"/>
                    <a:pt x="139" y="1418"/>
                    <a:pt x="139" y="1867"/>
                  </a:cubicBezTo>
                  <a:lnTo>
                    <a:pt x="1" y="2005"/>
                  </a:lnTo>
                  <a:cubicBezTo>
                    <a:pt x="139" y="2005"/>
                    <a:pt x="139" y="2143"/>
                    <a:pt x="139" y="2143"/>
                  </a:cubicBezTo>
                  <a:cubicBezTo>
                    <a:pt x="277" y="2143"/>
                    <a:pt x="416" y="2282"/>
                    <a:pt x="554" y="2420"/>
                  </a:cubicBezTo>
                  <a:cubicBezTo>
                    <a:pt x="727" y="2005"/>
                    <a:pt x="727" y="1556"/>
                    <a:pt x="865" y="1003"/>
                  </a:cubicBezTo>
                  <a:lnTo>
                    <a:pt x="865" y="277"/>
                  </a:lnTo>
                  <a:cubicBezTo>
                    <a:pt x="727" y="277"/>
                    <a:pt x="554" y="139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2638224" y="4037347"/>
              <a:ext cx="31053" cy="18014"/>
            </a:xfrm>
            <a:custGeom>
              <a:avLst/>
              <a:gdLst/>
              <a:ahLst/>
              <a:cxnLst/>
              <a:rect l="l" t="t" r="r" b="b"/>
              <a:pathLst>
                <a:path w="1729" h="1003" extrusionOk="0">
                  <a:moveTo>
                    <a:pt x="1452" y="0"/>
                  </a:moveTo>
                  <a:cubicBezTo>
                    <a:pt x="1176" y="139"/>
                    <a:pt x="1038" y="139"/>
                    <a:pt x="865" y="139"/>
                  </a:cubicBezTo>
                  <a:lnTo>
                    <a:pt x="312" y="139"/>
                  </a:lnTo>
                  <a:cubicBezTo>
                    <a:pt x="312" y="277"/>
                    <a:pt x="312" y="277"/>
                    <a:pt x="173" y="277"/>
                  </a:cubicBezTo>
                  <a:cubicBezTo>
                    <a:pt x="173" y="450"/>
                    <a:pt x="173" y="450"/>
                    <a:pt x="1" y="450"/>
                  </a:cubicBezTo>
                  <a:cubicBezTo>
                    <a:pt x="173" y="588"/>
                    <a:pt x="173" y="726"/>
                    <a:pt x="173" y="865"/>
                  </a:cubicBezTo>
                  <a:lnTo>
                    <a:pt x="173" y="1003"/>
                  </a:lnTo>
                  <a:cubicBezTo>
                    <a:pt x="588" y="726"/>
                    <a:pt x="1176" y="588"/>
                    <a:pt x="1729" y="588"/>
                  </a:cubicBezTo>
                  <a:cubicBezTo>
                    <a:pt x="1591" y="277"/>
                    <a:pt x="1591" y="139"/>
                    <a:pt x="159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2863568" y="4181997"/>
              <a:ext cx="22989" cy="41595"/>
            </a:xfrm>
            <a:custGeom>
              <a:avLst/>
              <a:gdLst/>
              <a:ahLst/>
              <a:cxnLst/>
              <a:rect l="l" t="t" r="r" b="b"/>
              <a:pathLst>
                <a:path w="1280" h="2316" extrusionOk="0">
                  <a:moveTo>
                    <a:pt x="277" y="0"/>
                  </a:moveTo>
                  <a:cubicBezTo>
                    <a:pt x="277" y="726"/>
                    <a:pt x="139" y="1314"/>
                    <a:pt x="1" y="1901"/>
                  </a:cubicBezTo>
                  <a:cubicBezTo>
                    <a:pt x="277" y="2039"/>
                    <a:pt x="588" y="2178"/>
                    <a:pt x="865" y="2316"/>
                  </a:cubicBezTo>
                  <a:cubicBezTo>
                    <a:pt x="1003" y="1728"/>
                    <a:pt x="1141" y="1314"/>
                    <a:pt x="1280" y="726"/>
                  </a:cubicBezTo>
                  <a:cubicBezTo>
                    <a:pt x="865" y="449"/>
                    <a:pt x="588" y="311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2839987" y="4166461"/>
              <a:ext cx="18642" cy="44110"/>
            </a:xfrm>
            <a:custGeom>
              <a:avLst/>
              <a:gdLst/>
              <a:ahLst/>
              <a:cxnLst/>
              <a:rect l="l" t="t" r="r" b="b"/>
              <a:pathLst>
                <a:path w="1038" h="2456" extrusionOk="0">
                  <a:moveTo>
                    <a:pt x="311" y="1"/>
                  </a:moveTo>
                  <a:cubicBezTo>
                    <a:pt x="173" y="589"/>
                    <a:pt x="173" y="1176"/>
                    <a:pt x="0" y="1902"/>
                  </a:cubicBezTo>
                  <a:lnTo>
                    <a:pt x="0" y="2040"/>
                  </a:lnTo>
                  <a:cubicBezTo>
                    <a:pt x="311" y="2179"/>
                    <a:pt x="588" y="2317"/>
                    <a:pt x="864" y="2455"/>
                  </a:cubicBezTo>
                  <a:cubicBezTo>
                    <a:pt x="864" y="2040"/>
                    <a:pt x="864" y="1591"/>
                    <a:pt x="1037" y="1176"/>
                  </a:cubicBezTo>
                  <a:lnTo>
                    <a:pt x="1037" y="589"/>
                  </a:lnTo>
                  <a:cubicBezTo>
                    <a:pt x="864" y="450"/>
                    <a:pt x="588" y="312"/>
                    <a:pt x="311" y="174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2814537" y="4150944"/>
              <a:ext cx="20492" cy="44092"/>
            </a:xfrm>
            <a:custGeom>
              <a:avLst/>
              <a:gdLst/>
              <a:ahLst/>
              <a:cxnLst/>
              <a:rect l="l" t="t" r="r" b="b"/>
              <a:pathLst>
                <a:path w="1141" h="2455" extrusionOk="0">
                  <a:moveTo>
                    <a:pt x="277" y="1"/>
                  </a:moveTo>
                  <a:cubicBezTo>
                    <a:pt x="277" y="450"/>
                    <a:pt x="138" y="727"/>
                    <a:pt x="138" y="1176"/>
                  </a:cubicBezTo>
                  <a:cubicBezTo>
                    <a:pt x="138" y="1453"/>
                    <a:pt x="138" y="1729"/>
                    <a:pt x="0" y="2040"/>
                  </a:cubicBezTo>
                  <a:cubicBezTo>
                    <a:pt x="277" y="2178"/>
                    <a:pt x="553" y="2317"/>
                    <a:pt x="864" y="2455"/>
                  </a:cubicBezTo>
                  <a:cubicBezTo>
                    <a:pt x="864" y="2178"/>
                    <a:pt x="1003" y="1729"/>
                    <a:pt x="1003" y="1314"/>
                  </a:cubicBezTo>
                  <a:cubicBezTo>
                    <a:pt x="1003" y="1176"/>
                    <a:pt x="1141" y="865"/>
                    <a:pt x="1141" y="588"/>
                  </a:cubicBezTo>
                  <a:cubicBezTo>
                    <a:pt x="864" y="450"/>
                    <a:pt x="553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2744386" y="4107499"/>
              <a:ext cx="21121" cy="46570"/>
            </a:xfrm>
            <a:custGeom>
              <a:avLst/>
              <a:gdLst/>
              <a:ahLst/>
              <a:cxnLst/>
              <a:rect l="l" t="t" r="r" b="b"/>
              <a:pathLst>
                <a:path w="1176" h="2593" extrusionOk="0">
                  <a:moveTo>
                    <a:pt x="311" y="0"/>
                  </a:moveTo>
                  <a:cubicBezTo>
                    <a:pt x="139" y="553"/>
                    <a:pt x="139" y="1141"/>
                    <a:pt x="0" y="1729"/>
                  </a:cubicBezTo>
                  <a:lnTo>
                    <a:pt x="0" y="2005"/>
                  </a:lnTo>
                  <a:cubicBezTo>
                    <a:pt x="311" y="2143"/>
                    <a:pt x="588" y="2420"/>
                    <a:pt x="864" y="2593"/>
                  </a:cubicBezTo>
                  <a:cubicBezTo>
                    <a:pt x="864" y="1867"/>
                    <a:pt x="1003" y="1141"/>
                    <a:pt x="1176" y="553"/>
                  </a:cubicBezTo>
                  <a:cubicBezTo>
                    <a:pt x="864" y="415"/>
                    <a:pt x="588" y="139"/>
                    <a:pt x="31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2726372" y="4096938"/>
              <a:ext cx="13057" cy="38506"/>
            </a:xfrm>
            <a:custGeom>
              <a:avLst/>
              <a:gdLst/>
              <a:ahLst/>
              <a:cxnLst/>
              <a:rect l="l" t="t" r="r" b="b"/>
              <a:pathLst>
                <a:path w="727" h="2144" extrusionOk="0">
                  <a:moveTo>
                    <a:pt x="277" y="1"/>
                  </a:moveTo>
                  <a:cubicBezTo>
                    <a:pt x="277" y="139"/>
                    <a:pt x="277" y="277"/>
                    <a:pt x="139" y="415"/>
                  </a:cubicBezTo>
                  <a:cubicBezTo>
                    <a:pt x="139" y="865"/>
                    <a:pt x="1" y="1141"/>
                    <a:pt x="1" y="1591"/>
                  </a:cubicBezTo>
                  <a:lnTo>
                    <a:pt x="1" y="1867"/>
                  </a:lnTo>
                  <a:cubicBezTo>
                    <a:pt x="139" y="2005"/>
                    <a:pt x="277" y="2144"/>
                    <a:pt x="450" y="2144"/>
                  </a:cubicBezTo>
                  <a:cubicBezTo>
                    <a:pt x="450" y="1867"/>
                    <a:pt x="589" y="1591"/>
                    <a:pt x="589" y="1280"/>
                  </a:cubicBezTo>
                  <a:lnTo>
                    <a:pt x="589" y="1452"/>
                  </a:lnTo>
                  <a:cubicBezTo>
                    <a:pt x="589" y="1003"/>
                    <a:pt x="727" y="588"/>
                    <a:pt x="727" y="277"/>
                  </a:cubicBezTo>
                  <a:cubicBezTo>
                    <a:pt x="589" y="139"/>
                    <a:pt x="450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3114380" y="4342775"/>
              <a:ext cx="26078" cy="40985"/>
            </a:xfrm>
            <a:custGeom>
              <a:avLst/>
              <a:gdLst/>
              <a:ahLst/>
              <a:cxnLst/>
              <a:rect l="l" t="t" r="r" b="b"/>
              <a:pathLst>
                <a:path w="1452" h="2282" extrusionOk="0">
                  <a:moveTo>
                    <a:pt x="449" y="0"/>
                  </a:moveTo>
                  <a:lnTo>
                    <a:pt x="449" y="1279"/>
                  </a:lnTo>
                  <a:cubicBezTo>
                    <a:pt x="449" y="1590"/>
                    <a:pt x="277" y="1590"/>
                    <a:pt x="138" y="1590"/>
                  </a:cubicBezTo>
                  <a:lnTo>
                    <a:pt x="0" y="1590"/>
                  </a:lnTo>
                  <a:cubicBezTo>
                    <a:pt x="449" y="1867"/>
                    <a:pt x="726" y="2143"/>
                    <a:pt x="1141" y="2282"/>
                  </a:cubicBezTo>
                  <a:cubicBezTo>
                    <a:pt x="1141" y="1729"/>
                    <a:pt x="1314" y="1141"/>
                    <a:pt x="1452" y="553"/>
                  </a:cubicBezTo>
                  <a:cubicBezTo>
                    <a:pt x="1141" y="415"/>
                    <a:pt x="726" y="139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2682298" y="4070860"/>
              <a:ext cx="21121" cy="41613"/>
            </a:xfrm>
            <a:custGeom>
              <a:avLst/>
              <a:gdLst/>
              <a:ahLst/>
              <a:cxnLst/>
              <a:rect l="l" t="t" r="r" b="b"/>
              <a:pathLst>
                <a:path w="1176" h="2317" extrusionOk="0">
                  <a:moveTo>
                    <a:pt x="312" y="1"/>
                  </a:moveTo>
                  <a:cubicBezTo>
                    <a:pt x="139" y="450"/>
                    <a:pt x="139" y="865"/>
                    <a:pt x="1" y="1314"/>
                  </a:cubicBezTo>
                  <a:lnTo>
                    <a:pt x="1" y="1453"/>
                  </a:lnTo>
                  <a:cubicBezTo>
                    <a:pt x="312" y="1729"/>
                    <a:pt x="588" y="2040"/>
                    <a:pt x="865" y="2317"/>
                  </a:cubicBezTo>
                  <a:cubicBezTo>
                    <a:pt x="1003" y="1729"/>
                    <a:pt x="1003" y="1176"/>
                    <a:pt x="1176" y="589"/>
                  </a:cubicBezTo>
                  <a:cubicBezTo>
                    <a:pt x="865" y="312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2648784" y="4063425"/>
              <a:ext cx="28574" cy="25467"/>
            </a:xfrm>
            <a:custGeom>
              <a:avLst/>
              <a:gdLst/>
              <a:ahLst/>
              <a:cxnLst/>
              <a:rect l="l" t="t" r="r" b="b"/>
              <a:pathLst>
                <a:path w="1591" h="1418" extrusionOk="0">
                  <a:moveTo>
                    <a:pt x="726" y="0"/>
                  </a:moveTo>
                  <a:cubicBezTo>
                    <a:pt x="450" y="138"/>
                    <a:pt x="277" y="138"/>
                    <a:pt x="0" y="277"/>
                  </a:cubicBezTo>
                  <a:cubicBezTo>
                    <a:pt x="450" y="726"/>
                    <a:pt x="864" y="1141"/>
                    <a:pt x="1314" y="1417"/>
                  </a:cubicBezTo>
                  <a:cubicBezTo>
                    <a:pt x="1452" y="1003"/>
                    <a:pt x="1590" y="553"/>
                    <a:pt x="1590" y="138"/>
                  </a:cubicBezTo>
                  <a:lnTo>
                    <a:pt x="1452" y="138"/>
                  </a:lnTo>
                  <a:cubicBezTo>
                    <a:pt x="1452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2708376" y="4086396"/>
              <a:ext cx="13057" cy="36638"/>
            </a:xfrm>
            <a:custGeom>
              <a:avLst/>
              <a:gdLst/>
              <a:ahLst/>
              <a:cxnLst/>
              <a:rect l="l" t="t" r="r" b="b"/>
              <a:pathLst>
                <a:path w="727" h="2040" extrusionOk="0">
                  <a:moveTo>
                    <a:pt x="277" y="0"/>
                  </a:moveTo>
                  <a:cubicBezTo>
                    <a:pt x="277" y="311"/>
                    <a:pt x="139" y="588"/>
                    <a:pt x="139" y="864"/>
                  </a:cubicBezTo>
                  <a:cubicBezTo>
                    <a:pt x="139" y="1175"/>
                    <a:pt x="139" y="1314"/>
                    <a:pt x="1" y="1452"/>
                  </a:cubicBezTo>
                  <a:lnTo>
                    <a:pt x="1" y="1728"/>
                  </a:lnTo>
                  <a:cubicBezTo>
                    <a:pt x="139" y="1867"/>
                    <a:pt x="277" y="2039"/>
                    <a:pt x="415" y="2039"/>
                  </a:cubicBezTo>
                  <a:cubicBezTo>
                    <a:pt x="415" y="1867"/>
                    <a:pt x="415" y="1590"/>
                    <a:pt x="588" y="1314"/>
                  </a:cubicBezTo>
                  <a:cubicBezTo>
                    <a:pt x="588" y="1002"/>
                    <a:pt x="726" y="588"/>
                    <a:pt x="726" y="311"/>
                  </a:cubicBezTo>
                  <a:cubicBezTo>
                    <a:pt x="588" y="138"/>
                    <a:pt x="415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3031799" y="4288140"/>
              <a:ext cx="22989" cy="41613"/>
            </a:xfrm>
            <a:custGeom>
              <a:avLst/>
              <a:gdLst/>
              <a:ahLst/>
              <a:cxnLst/>
              <a:rect l="l" t="t" r="r" b="b"/>
              <a:pathLst>
                <a:path w="1280" h="2317" extrusionOk="0">
                  <a:moveTo>
                    <a:pt x="139" y="1"/>
                  </a:moveTo>
                  <a:lnTo>
                    <a:pt x="139" y="450"/>
                  </a:lnTo>
                  <a:cubicBezTo>
                    <a:pt x="139" y="727"/>
                    <a:pt x="1" y="1176"/>
                    <a:pt x="1" y="1452"/>
                  </a:cubicBezTo>
                  <a:lnTo>
                    <a:pt x="1" y="1591"/>
                  </a:lnTo>
                  <a:cubicBezTo>
                    <a:pt x="416" y="1867"/>
                    <a:pt x="727" y="2178"/>
                    <a:pt x="1142" y="2317"/>
                  </a:cubicBezTo>
                  <a:cubicBezTo>
                    <a:pt x="1142" y="1867"/>
                    <a:pt x="1280" y="1314"/>
                    <a:pt x="1280" y="727"/>
                  </a:cubicBezTo>
                  <a:cubicBezTo>
                    <a:pt x="1003" y="588"/>
                    <a:pt x="554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3308689" y="4466932"/>
              <a:ext cx="22971" cy="46570"/>
            </a:xfrm>
            <a:custGeom>
              <a:avLst/>
              <a:gdLst/>
              <a:ahLst/>
              <a:cxnLst/>
              <a:rect l="l" t="t" r="r" b="b"/>
              <a:pathLst>
                <a:path w="1279" h="2593" extrusionOk="0">
                  <a:moveTo>
                    <a:pt x="138" y="0"/>
                  </a:moveTo>
                  <a:cubicBezTo>
                    <a:pt x="138" y="553"/>
                    <a:pt x="0" y="1141"/>
                    <a:pt x="0" y="1729"/>
                  </a:cubicBezTo>
                  <a:lnTo>
                    <a:pt x="0" y="1867"/>
                  </a:lnTo>
                  <a:cubicBezTo>
                    <a:pt x="138" y="2005"/>
                    <a:pt x="277" y="2143"/>
                    <a:pt x="553" y="2282"/>
                  </a:cubicBezTo>
                  <a:cubicBezTo>
                    <a:pt x="691" y="2282"/>
                    <a:pt x="864" y="2455"/>
                    <a:pt x="1002" y="2593"/>
                  </a:cubicBezTo>
                  <a:cubicBezTo>
                    <a:pt x="1002" y="2005"/>
                    <a:pt x="1141" y="1279"/>
                    <a:pt x="1279" y="726"/>
                  </a:cubicBezTo>
                  <a:cubicBezTo>
                    <a:pt x="1002" y="415"/>
                    <a:pt x="553" y="277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3254054" y="4433401"/>
              <a:ext cx="23599" cy="43481"/>
            </a:xfrm>
            <a:custGeom>
              <a:avLst/>
              <a:gdLst/>
              <a:ahLst/>
              <a:cxnLst/>
              <a:rect l="l" t="t" r="r" b="b"/>
              <a:pathLst>
                <a:path w="1314" h="2421" extrusionOk="0">
                  <a:moveTo>
                    <a:pt x="277" y="1"/>
                  </a:moveTo>
                  <a:cubicBezTo>
                    <a:pt x="277" y="554"/>
                    <a:pt x="139" y="1003"/>
                    <a:pt x="0" y="1418"/>
                  </a:cubicBezTo>
                  <a:lnTo>
                    <a:pt x="0" y="1729"/>
                  </a:lnTo>
                  <a:cubicBezTo>
                    <a:pt x="277" y="1867"/>
                    <a:pt x="588" y="2006"/>
                    <a:pt x="864" y="2282"/>
                  </a:cubicBezTo>
                  <a:lnTo>
                    <a:pt x="726" y="2144"/>
                  </a:lnTo>
                  <a:lnTo>
                    <a:pt x="726" y="2144"/>
                  </a:lnTo>
                  <a:cubicBezTo>
                    <a:pt x="864" y="2282"/>
                    <a:pt x="1003" y="2282"/>
                    <a:pt x="1141" y="2420"/>
                  </a:cubicBezTo>
                  <a:cubicBezTo>
                    <a:pt x="1141" y="2006"/>
                    <a:pt x="1141" y="1556"/>
                    <a:pt x="1314" y="1280"/>
                  </a:cubicBezTo>
                  <a:lnTo>
                    <a:pt x="1314" y="692"/>
                  </a:lnTo>
                  <a:cubicBezTo>
                    <a:pt x="1003" y="416"/>
                    <a:pt x="726" y="277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3178928" y="4381263"/>
              <a:ext cx="13057" cy="39135"/>
            </a:xfrm>
            <a:custGeom>
              <a:avLst/>
              <a:gdLst/>
              <a:ahLst/>
              <a:cxnLst/>
              <a:rect l="l" t="t" r="r" b="b"/>
              <a:pathLst>
                <a:path w="727" h="2179" extrusionOk="0">
                  <a:moveTo>
                    <a:pt x="139" y="0"/>
                  </a:moveTo>
                  <a:cubicBezTo>
                    <a:pt x="139" y="139"/>
                    <a:pt x="139" y="450"/>
                    <a:pt x="1" y="588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040"/>
                    <a:pt x="312" y="2178"/>
                    <a:pt x="589" y="2178"/>
                  </a:cubicBezTo>
                  <a:cubicBezTo>
                    <a:pt x="589" y="1729"/>
                    <a:pt x="727" y="1314"/>
                    <a:pt x="727" y="726"/>
                  </a:cubicBezTo>
                  <a:lnTo>
                    <a:pt x="727" y="450"/>
                  </a:lnTo>
                  <a:cubicBezTo>
                    <a:pt x="589" y="312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3145414" y="4358292"/>
              <a:ext cx="26096" cy="49067"/>
            </a:xfrm>
            <a:custGeom>
              <a:avLst/>
              <a:gdLst/>
              <a:ahLst/>
              <a:cxnLst/>
              <a:rect l="l" t="t" r="r" b="b"/>
              <a:pathLst>
                <a:path w="1453" h="2732" extrusionOk="0">
                  <a:moveTo>
                    <a:pt x="139" y="1"/>
                  </a:moveTo>
                  <a:cubicBezTo>
                    <a:pt x="139" y="415"/>
                    <a:pt x="0" y="726"/>
                    <a:pt x="0" y="1003"/>
                  </a:cubicBezTo>
                  <a:lnTo>
                    <a:pt x="0" y="1867"/>
                  </a:lnTo>
                  <a:cubicBezTo>
                    <a:pt x="450" y="2144"/>
                    <a:pt x="865" y="2455"/>
                    <a:pt x="1314" y="2731"/>
                  </a:cubicBezTo>
                  <a:cubicBezTo>
                    <a:pt x="1314" y="2144"/>
                    <a:pt x="1452" y="1591"/>
                    <a:pt x="1452" y="865"/>
                  </a:cubicBezTo>
                  <a:cubicBezTo>
                    <a:pt x="1003" y="554"/>
                    <a:pt x="588" y="277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2910138" y="4216139"/>
              <a:ext cx="20492" cy="36010"/>
            </a:xfrm>
            <a:custGeom>
              <a:avLst/>
              <a:gdLst/>
              <a:ahLst/>
              <a:cxnLst/>
              <a:rect l="l" t="t" r="r" b="b"/>
              <a:pathLst>
                <a:path w="1141" h="2005" extrusionOk="0">
                  <a:moveTo>
                    <a:pt x="277" y="0"/>
                  </a:moveTo>
                  <a:cubicBezTo>
                    <a:pt x="277" y="415"/>
                    <a:pt x="138" y="864"/>
                    <a:pt x="0" y="1279"/>
                  </a:cubicBezTo>
                  <a:lnTo>
                    <a:pt x="0" y="1417"/>
                  </a:lnTo>
                  <a:cubicBezTo>
                    <a:pt x="277" y="1728"/>
                    <a:pt x="726" y="1867"/>
                    <a:pt x="1003" y="2005"/>
                  </a:cubicBezTo>
                  <a:cubicBezTo>
                    <a:pt x="1003" y="1556"/>
                    <a:pt x="1003" y="1003"/>
                    <a:pt x="1141" y="415"/>
                  </a:cubicBezTo>
                  <a:cubicBezTo>
                    <a:pt x="864" y="277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2938695" y="4231656"/>
              <a:ext cx="13057" cy="33531"/>
            </a:xfrm>
            <a:custGeom>
              <a:avLst/>
              <a:gdLst/>
              <a:ahLst/>
              <a:cxnLst/>
              <a:rect l="l" t="t" r="r" b="b"/>
              <a:pathLst>
                <a:path w="727" h="1867" extrusionOk="0">
                  <a:moveTo>
                    <a:pt x="138" y="0"/>
                  </a:moveTo>
                  <a:lnTo>
                    <a:pt x="0" y="139"/>
                  </a:lnTo>
                  <a:lnTo>
                    <a:pt x="0" y="1417"/>
                  </a:lnTo>
                  <a:cubicBezTo>
                    <a:pt x="138" y="1556"/>
                    <a:pt x="415" y="1729"/>
                    <a:pt x="553" y="1867"/>
                  </a:cubicBezTo>
                  <a:cubicBezTo>
                    <a:pt x="726" y="1417"/>
                    <a:pt x="726" y="864"/>
                    <a:pt x="726" y="415"/>
                  </a:cubicBezTo>
                  <a:cubicBezTo>
                    <a:pt x="553" y="277"/>
                    <a:pt x="277" y="139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2889646" y="4200621"/>
              <a:ext cx="18014" cy="36010"/>
            </a:xfrm>
            <a:custGeom>
              <a:avLst/>
              <a:gdLst/>
              <a:ahLst/>
              <a:cxnLst/>
              <a:rect l="l" t="t" r="r" b="b"/>
              <a:pathLst>
                <a:path w="1003" h="2005" extrusionOk="0">
                  <a:moveTo>
                    <a:pt x="277" y="0"/>
                  </a:moveTo>
                  <a:cubicBezTo>
                    <a:pt x="277" y="553"/>
                    <a:pt x="1" y="1141"/>
                    <a:pt x="1" y="1555"/>
                  </a:cubicBezTo>
                  <a:cubicBezTo>
                    <a:pt x="139" y="1728"/>
                    <a:pt x="415" y="1867"/>
                    <a:pt x="692" y="2005"/>
                  </a:cubicBezTo>
                  <a:lnTo>
                    <a:pt x="692" y="1279"/>
                  </a:lnTo>
                  <a:cubicBezTo>
                    <a:pt x="865" y="1002"/>
                    <a:pt x="865" y="691"/>
                    <a:pt x="1003" y="415"/>
                  </a:cubicBezTo>
                  <a:cubicBezTo>
                    <a:pt x="692" y="277"/>
                    <a:pt x="554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3013803" y="4278208"/>
              <a:ext cx="9950" cy="33549"/>
            </a:xfrm>
            <a:custGeom>
              <a:avLst/>
              <a:gdLst/>
              <a:ahLst/>
              <a:cxnLst/>
              <a:rect l="l" t="t" r="r" b="b"/>
              <a:pathLst>
                <a:path w="554" h="1868" extrusionOk="0">
                  <a:moveTo>
                    <a:pt x="139" y="1"/>
                  </a:moveTo>
                  <a:lnTo>
                    <a:pt x="139" y="415"/>
                  </a:lnTo>
                  <a:cubicBezTo>
                    <a:pt x="1" y="865"/>
                    <a:pt x="1" y="1141"/>
                    <a:pt x="1" y="1556"/>
                  </a:cubicBezTo>
                  <a:cubicBezTo>
                    <a:pt x="139" y="1556"/>
                    <a:pt x="277" y="1729"/>
                    <a:pt x="415" y="1867"/>
                  </a:cubicBezTo>
                  <a:cubicBezTo>
                    <a:pt x="554" y="1556"/>
                    <a:pt x="554" y="1280"/>
                    <a:pt x="554" y="1003"/>
                  </a:cubicBezTo>
                  <a:lnTo>
                    <a:pt x="554" y="277"/>
                  </a:lnTo>
                  <a:cubicBezTo>
                    <a:pt x="415" y="139"/>
                    <a:pt x="277" y="139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2985247" y="4262691"/>
              <a:ext cx="22989" cy="36028"/>
            </a:xfrm>
            <a:custGeom>
              <a:avLst/>
              <a:gdLst/>
              <a:ahLst/>
              <a:cxnLst/>
              <a:rect l="l" t="t" r="r" b="b"/>
              <a:pathLst>
                <a:path w="1280" h="2006" extrusionOk="0">
                  <a:moveTo>
                    <a:pt x="277" y="1"/>
                  </a:moveTo>
                  <a:cubicBezTo>
                    <a:pt x="139" y="277"/>
                    <a:pt x="139" y="692"/>
                    <a:pt x="1" y="1003"/>
                  </a:cubicBezTo>
                  <a:lnTo>
                    <a:pt x="1" y="1141"/>
                  </a:lnTo>
                  <a:lnTo>
                    <a:pt x="1" y="1279"/>
                  </a:lnTo>
                  <a:cubicBezTo>
                    <a:pt x="277" y="1556"/>
                    <a:pt x="726" y="1867"/>
                    <a:pt x="1003" y="2005"/>
                  </a:cubicBezTo>
                  <a:cubicBezTo>
                    <a:pt x="1003" y="1556"/>
                    <a:pt x="1141" y="1003"/>
                    <a:pt x="1279" y="554"/>
                  </a:cubicBezTo>
                  <a:cubicBezTo>
                    <a:pt x="865" y="415"/>
                    <a:pt x="554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2959169" y="4244066"/>
              <a:ext cx="20510" cy="36638"/>
            </a:xfrm>
            <a:custGeom>
              <a:avLst/>
              <a:gdLst/>
              <a:ahLst/>
              <a:cxnLst/>
              <a:rect l="l" t="t" r="r" b="b"/>
              <a:pathLst>
                <a:path w="1142" h="2040" extrusionOk="0">
                  <a:moveTo>
                    <a:pt x="139" y="1"/>
                  </a:moveTo>
                  <a:cubicBezTo>
                    <a:pt x="139" y="588"/>
                    <a:pt x="139" y="1038"/>
                    <a:pt x="1" y="1452"/>
                  </a:cubicBezTo>
                  <a:lnTo>
                    <a:pt x="1" y="1591"/>
                  </a:lnTo>
                  <a:cubicBezTo>
                    <a:pt x="277" y="1729"/>
                    <a:pt x="588" y="1902"/>
                    <a:pt x="865" y="2040"/>
                  </a:cubicBezTo>
                  <a:cubicBezTo>
                    <a:pt x="1003" y="1902"/>
                    <a:pt x="1003" y="1591"/>
                    <a:pt x="1003" y="1314"/>
                  </a:cubicBezTo>
                  <a:cubicBezTo>
                    <a:pt x="1003" y="1176"/>
                    <a:pt x="1141" y="865"/>
                    <a:pt x="1141" y="726"/>
                  </a:cubicBezTo>
                  <a:cubicBezTo>
                    <a:pt x="865" y="450"/>
                    <a:pt x="588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3285089" y="4451415"/>
              <a:ext cx="15535" cy="40985"/>
            </a:xfrm>
            <a:custGeom>
              <a:avLst/>
              <a:gdLst/>
              <a:ahLst/>
              <a:cxnLst/>
              <a:rect l="l" t="t" r="r" b="b"/>
              <a:pathLst>
                <a:path w="865" h="2282" extrusionOk="0">
                  <a:moveTo>
                    <a:pt x="139" y="0"/>
                  </a:moveTo>
                  <a:cubicBezTo>
                    <a:pt x="139" y="415"/>
                    <a:pt x="1" y="726"/>
                    <a:pt x="1" y="1141"/>
                  </a:cubicBezTo>
                  <a:lnTo>
                    <a:pt x="1" y="1729"/>
                  </a:lnTo>
                  <a:cubicBezTo>
                    <a:pt x="139" y="1867"/>
                    <a:pt x="277" y="2005"/>
                    <a:pt x="450" y="2143"/>
                  </a:cubicBezTo>
                  <a:cubicBezTo>
                    <a:pt x="588" y="2143"/>
                    <a:pt x="588" y="2282"/>
                    <a:pt x="726" y="2282"/>
                  </a:cubicBezTo>
                  <a:cubicBezTo>
                    <a:pt x="726" y="2005"/>
                    <a:pt x="865" y="1590"/>
                    <a:pt x="865" y="1279"/>
                  </a:cubicBezTo>
                  <a:lnTo>
                    <a:pt x="865" y="553"/>
                  </a:lnTo>
                  <a:cubicBezTo>
                    <a:pt x="726" y="415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3223020" y="4412298"/>
              <a:ext cx="28574" cy="46588"/>
            </a:xfrm>
            <a:custGeom>
              <a:avLst/>
              <a:gdLst/>
              <a:ahLst/>
              <a:cxnLst/>
              <a:rect l="l" t="t" r="r" b="b"/>
              <a:pathLst>
                <a:path w="1591" h="2594" extrusionOk="0">
                  <a:moveTo>
                    <a:pt x="277" y="1"/>
                  </a:moveTo>
                  <a:cubicBezTo>
                    <a:pt x="138" y="312"/>
                    <a:pt x="138" y="450"/>
                    <a:pt x="138" y="727"/>
                  </a:cubicBezTo>
                  <a:cubicBezTo>
                    <a:pt x="0" y="1003"/>
                    <a:pt x="0" y="1452"/>
                    <a:pt x="0" y="1729"/>
                  </a:cubicBezTo>
                  <a:cubicBezTo>
                    <a:pt x="449" y="2040"/>
                    <a:pt x="864" y="2317"/>
                    <a:pt x="1141" y="2593"/>
                  </a:cubicBezTo>
                  <a:cubicBezTo>
                    <a:pt x="1313" y="2178"/>
                    <a:pt x="1313" y="1867"/>
                    <a:pt x="1452" y="1452"/>
                  </a:cubicBezTo>
                  <a:cubicBezTo>
                    <a:pt x="1452" y="1314"/>
                    <a:pt x="1452" y="1003"/>
                    <a:pt x="1590" y="865"/>
                  </a:cubicBezTo>
                  <a:cubicBezTo>
                    <a:pt x="1452" y="727"/>
                    <a:pt x="1313" y="727"/>
                    <a:pt x="1141" y="588"/>
                  </a:cubicBezTo>
                  <a:cubicBezTo>
                    <a:pt x="1141" y="588"/>
                    <a:pt x="1002" y="450"/>
                    <a:pt x="864" y="450"/>
                  </a:cubicBezTo>
                  <a:cubicBezTo>
                    <a:pt x="726" y="312"/>
                    <a:pt x="449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2767967" y="4099417"/>
              <a:ext cx="211712" cy="137214"/>
            </a:xfrm>
            <a:custGeom>
              <a:avLst/>
              <a:gdLst/>
              <a:ahLst/>
              <a:cxnLst/>
              <a:rect l="l" t="t" r="r" b="b"/>
              <a:pathLst>
                <a:path w="11788" h="7640" extrusionOk="0">
                  <a:moveTo>
                    <a:pt x="1" y="1"/>
                  </a:moveTo>
                  <a:lnTo>
                    <a:pt x="1" y="1"/>
                  </a:lnTo>
                  <a:cubicBezTo>
                    <a:pt x="2144" y="1453"/>
                    <a:pt x="4460" y="2870"/>
                    <a:pt x="6603" y="4322"/>
                  </a:cubicBezTo>
                  <a:cubicBezTo>
                    <a:pt x="7467" y="4909"/>
                    <a:pt x="8193" y="5324"/>
                    <a:pt x="9057" y="5912"/>
                  </a:cubicBezTo>
                  <a:cubicBezTo>
                    <a:pt x="9783" y="6326"/>
                    <a:pt x="10509" y="6914"/>
                    <a:pt x="11373" y="7363"/>
                  </a:cubicBezTo>
                  <a:cubicBezTo>
                    <a:pt x="11452" y="7442"/>
                    <a:pt x="11531" y="7476"/>
                    <a:pt x="11610" y="7517"/>
                  </a:cubicBezTo>
                  <a:lnTo>
                    <a:pt x="11610" y="7517"/>
                  </a:lnTo>
                  <a:cubicBezTo>
                    <a:pt x="7926" y="4961"/>
                    <a:pt x="3947" y="2280"/>
                    <a:pt x="1" y="1"/>
                  </a:cubicBezTo>
                  <a:close/>
                  <a:moveTo>
                    <a:pt x="11610" y="7517"/>
                  </a:moveTo>
                  <a:cubicBezTo>
                    <a:pt x="11669" y="7558"/>
                    <a:pt x="11728" y="7599"/>
                    <a:pt x="11787" y="7640"/>
                  </a:cubicBezTo>
                  <a:cubicBezTo>
                    <a:pt x="11728" y="7581"/>
                    <a:pt x="11669" y="7547"/>
                    <a:pt x="11610" y="751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2659327" y="396223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2633267" y="3933682"/>
              <a:ext cx="26078" cy="34160"/>
            </a:xfrm>
            <a:custGeom>
              <a:avLst/>
              <a:gdLst/>
              <a:ahLst/>
              <a:cxnLst/>
              <a:rect l="l" t="t" r="r" b="b"/>
              <a:pathLst>
                <a:path w="1452" h="1902" extrusionOk="0">
                  <a:moveTo>
                    <a:pt x="1452" y="0"/>
                  </a:moveTo>
                  <a:cubicBezTo>
                    <a:pt x="1141" y="173"/>
                    <a:pt x="1003" y="311"/>
                    <a:pt x="864" y="449"/>
                  </a:cubicBezTo>
                  <a:cubicBezTo>
                    <a:pt x="588" y="588"/>
                    <a:pt x="449" y="726"/>
                    <a:pt x="138" y="1037"/>
                  </a:cubicBezTo>
                  <a:lnTo>
                    <a:pt x="0" y="1037"/>
                  </a:lnTo>
                  <a:cubicBezTo>
                    <a:pt x="0" y="1314"/>
                    <a:pt x="138" y="1590"/>
                    <a:pt x="138" y="1901"/>
                  </a:cubicBezTo>
                  <a:cubicBezTo>
                    <a:pt x="138" y="1901"/>
                    <a:pt x="277" y="1901"/>
                    <a:pt x="277" y="1728"/>
                  </a:cubicBezTo>
                  <a:cubicBezTo>
                    <a:pt x="726" y="1452"/>
                    <a:pt x="1003" y="1175"/>
                    <a:pt x="1452" y="864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2633267" y="3882154"/>
              <a:ext cx="23599" cy="28574"/>
            </a:xfrm>
            <a:custGeom>
              <a:avLst/>
              <a:gdLst/>
              <a:ahLst/>
              <a:cxnLst/>
              <a:rect l="l" t="t" r="r" b="b"/>
              <a:pathLst>
                <a:path w="1314" h="1591" extrusionOk="0">
                  <a:moveTo>
                    <a:pt x="1314" y="0"/>
                  </a:moveTo>
                  <a:cubicBezTo>
                    <a:pt x="864" y="277"/>
                    <a:pt x="449" y="726"/>
                    <a:pt x="0" y="1003"/>
                  </a:cubicBezTo>
                  <a:lnTo>
                    <a:pt x="0" y="1590"/>
                  </a:lnTo>
                  <a:cubicBezTo>
                    <a:pt x="449" y="1141"/>
                    <a:pt x="864" y="864"/>
                    <a:pt x="1314" y="588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2630771" y="3851102"/>
              <a:ext cx="26096" cy="36028"/>
            </a:xfrm>
            <a:custGeom>
              <a:avLst/>
              <a:gdLst/>
              <a:ahLst/>
              <a:cxnLst/>
              <a:rect l="l" t="t" r="r" b="b"/>
              <a:pathLst>
                <a:path w="1453" h="2006" extrusionOk="0">
                  <a:moveTo>
                    <a:pt x="1453" y="1"/>
                  </a:moveTo>
                  <a:cubicBezTo>
                    <a:pt x="1142" y="277"/>
                    <a:pt x="865" y="450"/>
                    <a:pt x="727" y="727"/>
                  </a:cubicBezTo>
                  <a:cubicBezTo>
                    <a:pt x="416" y="865"/>
                    <a:pt x="277" y="1142"/>
                    <a:pt x="1" y="1314"/>
                  </a:cubicBezTo>
                  <a:cubicBezTo>
                    <a:pt x="139" y="1591"/>
                    <a:pt x="139" y="1867"/>
                    <a:pt x="139" y="2006"/>
                  </a:cubicBezTo>
                  <a:cubicBezTo>
                    <a:pt x="588" y="1729"/>
                    <a:pt x="865" y="1314"/>
                    <a:pt x="1280" y="1003"/>
                  </a:cubicBezTo>
                  <a:cubicBezTo>
                    <a:pt x="1280" y="1003"/>
                    <a:pt x="1453" y="1003"/>
                    <a:pt x="1453" y="865"/>
                  </a:cubicBezTo>
                  <a:lnTo>
                    <a:pt x="1453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2638224" y="3995751"/>
              <a:ext cx="26096" cy="36638"/>
            </a:xfrm>
            <a:custGeom>
              <a:avLst/>
              <a:gdLst/>
              <a:ahLst/>
              <a:cxnLst/>
              <a:rect l="l" t="t" r="r" b="b"/>
              <a:pathLst>
                <a:path w="1453" h="2040" extrusionOk="0">
                  <a:moveTo>
                    <a:pt x="1314" y="1"/>
                  </a:moveTo>
                  <a:cubicBezTo>
                    <a:pt x="1314" y="1"/>
                    <a:pt x="1176" y="1"/>
                    <a:pt x="1176" y="173"/>
                  </a:cubicBezTo>
                  <a:cubicBezTo>
                    <a:pt x="727" y="450"/>
                    <a:pt x="312" y="726"/>
                    <a:pt x="1" y="1038"/>
                  </a:cubicBezTo>
                  <a:lnTo>
                    <a:pt x="1" y="1176"/>
                  </a:lnTo>
                  <a:lnTo>
                    <a:pt x="1" y="2040"/>
                  </a:lnTo>
                  <a:cubicBezTo>
                    <a:pt x="450" y="1591"/>
                    <a:pt x="865" y="1314"/>
                    <a:pt x="1452" y="865"/>
                  </a:cubicBezTo>
                  <a:cubicBezTo>
                    <a:pt x="1452" y="588"/>
                    <a:pt x="1452" y="312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2635746" y="3962238"/>
              <a:ext cx="26096" cy="39117"/>
            </a:xfrm>
            <a:custGeom>
              <a:avLst/>
              <a:gdLst/>
              <a:ahLst/>
              <a:cxnLst/>
              <a:rect l="l" t="t" r="r" b="b"/>
              <a:pathLst>
                <a:path w="1453" h="2178" extrusionOk="0">
                  <a:moveTo>
                    <a:pt x="1314" y="0"/>
                  </a:moveTo>
                  <a:cubicBezTo>
                    <a:pt x="865" y="311"/>
                    <a:pt x="450" y="726"/>
                    <a:pt x="0" y="1002"/>
                  </a:cubicBezTo>
                  <a:lnTo>
                    <a:pt x="0" y="2178"/>
                  </a:lnTo>
                  <a:cubicBezTo>
                    <a:pt x="450" y="1867"/>
                    <a:pt x="1003" y="1452"/>
                    <a:pt x="1452" y="1175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2633267" y="3905736"/>
              <a:ext cx="26078" cy="33549"/>
            </a:xfrm>
            <a:custGeom>
              <a:avLst/>
              <a:gdLst/>
              <a:ahLst/>
              <a:cxnLst/>
              <a:rect l="l" t="t" r="r" b="b"/>
              <a:pathLst>
                <a:path w="1452" h="1868" extrusionOk="0">
                  <a:moveTo>
                    <a:pt x="1314" y="1"/>
                  </a:moveTo>
                  <a:cubicBezTo>
                    <a:pt x="864" y="277"/>
                    <a:pt x="449" y="692"/>
                    <a:pt x="0" y="1003"/>
                  </a:cubicBezTo>
                  <a:lnTo>
                    <a:pt x="0" y="1867"/>
                  </a:lnTo>
                  <a:cubicBezTo>
                    <a:pt x="138" y="1867"/>
                    <a:pt x="138" y="1729"/>
                    <a:pt x="138" y="1729"/>
                  </a:cubicBezTo>
                  <a:cubicBezTo>
                    <a:pt x="449" y="1556"/>
                    <a:pt x="588" y="1418"/>
                    <a:pt x="864" y="1280"/>
                  </a:cubicBezTo>
                  <a:cubicBezTo>
                    <a:pt x="1003" y="1141"/>
                    <a:pt x="1141" y="1003"/>
                    <a:pt x="1452" y="1003"/>
                  </a:cubicBezTo>
                  <a:cubicBezTo>
                    <a:pt x="1314" y="554"/>
                    <a:pt x="1314" y="277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2643810" y="4024308"/>
              <a:ext cx="22989" cy="15535"/>
            </a:xfrm>
            <a:custGeom>
              <a:avLst/>
              <a:gdLst/>
              <a:ahLst/>
              <a:cxnLst/>
              <a:rect l="l" t="t" r="r" b="b"/>
              <a:pathLst>
                <a:path w="1280" h="865" extrusionOk="0">
                  <a:moveTo>
                    <a:pt x="1141" y="1"/>
                  </a:moveTo>
                  <a:lnTo>
                    <a:pt x="1003" y="139"/>
                  </a:lnTo>
                  <a:cubicBezTo>
                    <a:pt x="727" y="450"/>
                    <a:pt x="416" y="726"/>
                    <a:pt x="1" y="865"/>
                  </a:cubicBezTo>
                  <a:lnTo>
                    <a:pt x="554" y="865"/>
                  </a:lnTo>
                  <a:cubicBezTo>
                    <a:pt x="727" y="865"/>
                    <a:pt x="865" y="865"/>
                    <a:pt x="1141" y="726"/>
                  </a:cubicBezTo>
                  <a:lnTo>
                    <a:pt x="1280" y="726"/>
                  </a:lnTo>
                  <a:lnTo>
                    <a:pt x="1280" y="139"/>
                  </a:lnTo>
                  <a:lnTo>
                    <a:pt x="1141" y="139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3414222" y="454949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3471335" y="4435897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138"/>
                    <a:pt x="1002" y="415"/>
                    <a:pt x="726" y="726"/>
                  </a:cubicBezTo>
                  <a:lnTo>
                    <a:pt x="726" y="864"/>
                  </a:lnTo>
                  <a:cubicBezTo>
                    <a:pt x="449" y="1728"/>
                    <a:pt x="277" y="2593"/>
                    <a:pt x="138" y="3595"/>
                  </a:cubicBezTo>
                  <a:cubicBezTo>
                    <a:pt x="0" y="3733"/>
                    <a:pt x="0" y="3871"/>
                    <a:pt x="0" y="4010"/>
                  </a:cubicBezTo>
                  <a:cubicBezTo>
                    <a:pt x="277" y="3733"/>
                    <a:pt x="588" y="3595"/>
                    <a:pt x="864" y="3318"/>
                  </a:cubicBezTo>
                  <a:cubicBezTo>
                    <a:pt x="864" y="3318"/>
                    <a:pt x="1002" y="3146"/>
                    <a:pt x="1141" y="3146"/>
                  </a:cubicBezTo>
                  <a:cubicBezTo>
                    <a:pt x="1002" y="3007"/>
                    <a:pt x="1002" y="3007"/>
                    <a:pt x="1002" y="2869"/>
                  </a:cubicBezTo>
                  <a:cubicBezTo>
                    <a:pt x="1141" y="2281"/>
                    <a:pt x="1314" y="1728"/>
                    <a:pt x="1314" y="1141"/>
                  </a:cubicBezTo>
                  <a:cubicBezTo>
                    <a:pt x="1452" y="726"/>
                    <a:pt x="1590" y="277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3572521" y="4355813"/>
              <a:ext cx="27946" cy="69541"/>
            </a:xfrm>
            <a:custGeom>
              <a:avLst/>
              <a:gdLst/>
              <a:ahLst/>
              <a:cxnLst/>
              <a:rect l="l" t="t" r="r" b="b"/>
              <a:pathLst>
                <a:path w="1556" h="3872" extrusionOk="0">
                  <a:moveTo>
                    <a:pt x="1556" y="0"/>
                  </a:moveTo>
                  <a:lnTo>
                    <a:pt x="1556" y="0"/>
                  </a:lnTo>
                  <a:cubicBezTo>
                    <a:pt x="1279" y="277"/>
                    <a:pt x="864" y="553"/>
                    <a:pt x="415" y="864"/>
                  </a:cubicBezTo>
                  <a:lnTo>
                    <a:pt x="415" y="1003"/>
                  </a:lnTo>
                  <a:cubicBezTo>
                    <a:pt x="277" y="1867"/>
                    <a:pt x="138" y="2593"/>
                    <a:pt x="0" y="3457"/>
                  </a:cubicBezTo>
                  <a:lnTo>
                    <a:pt x="0" y="3872"/>
                  </a:lnTo>
                  <a:cubicBezTo>
                    <a:pt x="415" y="3595"/>
                    <a:pt x="864" y="3284"/>
                    <a:pt x="1279" y="2869"/>
                  </a:cubicBezTo>
                  <a:cubicBezTo>
                    <a:pt x="1141" y="2869"/>
                    <a:pt x="1141" y="2731"/>
                    <a:pt x="1141" y="2731"/>
                  </a:cubicBezTo>
                  <a:cubicBezTo>
                    <a:pt x="1141" y="2143"/>
                    <a:pt x="1279" y="1556"/>
                    <a:pt x="1417" y="1003"/>
                  </a:cubicBezTo>
                  <a:cubicBezTo>
                    <a:pt x="1417" y="692"/>
                    <a:pt x="1556" y="277"/>
                    <a:pt x="1556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3414222" y="4479971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277"/>
                    <a:pt x="1175" y="415"/>
                    <a:pt x="1037" y="553"/>
                  </a:cubicBezTo>
                  <a:cubicBezTo>
                    <a:pt x="864" y="692"/>
                    <a:pt x="726" y="692"/>
                    <a:pt x="726" y="864"/>
                  </a:cubicBezTo>
                  <a:cubicBezTo>
                    <a:pt x="588" y="1003"/>
                    <a:pt x="588" y="1279"/>
                    <a:pt x="588" y="1556"/>
                  </a:cubicBezTo>
                  <a:cubicBezTo>
                    <a:pt x="449" y="1867"/>
                    <a:pt x="449" y="2143"/>
                    <a:pt x="311" y="2420"/>
                  </a:cubicBezTo>
                  <a:cubicBezTo>
                    <a:pt x="173" y="2869"/>
                    <a:pt x="0" y="3457"/>
                    <a:pt x="0" y="4010"/>
                  </a:cubicBezTo>
                  <a:cubicBezTo>
                    <a:pt x="311" y="3733"/>
                    <a:pt x="726" y="3595"/>
                    <a:pt x="1037" y="3284"/>
                  </a:cubicBezTo>
                  <a:lnTo>
                    <a:pt x="1037" y="3007"/>
                  </a:lnTo>
                  <a:cubicBezTo>
                    <a:pt x="1037" y="2420"/>
                    <a:pt x="1175" y="1867"/>
                    <a:pt x="1314" y="1141"/>
                  </a:cubicBezTo>
                  <a:cubicBezTo>
                    <a:pt x="1452" y="864"/>
                    <a:pt x="1452" y="415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3442778" y="4458868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452" y="0"/>
                  </a:moveTo>
                  <a:cubicBezTo>
                    <a:pt x="1175" y="138"/>
                    <a:pt x="1002" y="449"/>
                    <a:pt x="726" y="588"/>
                  </a:cubicBezTo>
                  <a:cubicBezTo>
                    <a:pt x="449" y="1728"/>
                    <a:pt x="138" y="2904"/>
                    <a:pt x="0" y="4044"/>
                  </a:cubicBezTo>
                  <a:cubicBezTo>
                    <a:pt x="449" y="3768"/>
                    <a:pt x="864" y="3457"/>
                    <a:pt x="1175" y="3042"/>
                  </a:cubicBezTo>
                  <a:lnTo>
                    <a:pt x="1002" y="2904"/>
                  </a:lnTo>
                  <a:cubicBezTo>
                    <a:pt x="1002" y="2316"/>
                    <a:pt x="1175" y="1728"/>
                    <a:pt x="1314" y="1175"/>
                  </a:cubicBezTo>
                  <a:cubicBezTo>
                    <a:pt x="1452" y="726"/>
                    <a:pt x="1452" y="311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3753163" y="4200621"/>
              <a:ext cx="31053" cy="82580"/>
            </a:xfrm>
            <a:custGeom>
              <a:avLst/>
              <a:gdLst/>
              <a:ahLst/>
              <a:cxnLst/>
              <a:rect l="l" t="t" r="r" b="b"/>
              <a:pathLst>
                <a:path w="1729" h="4598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865" y="553"/>
                    <a:pt x="588" y="1002"/>
                  </a:cubicBezTo>
                  <a:cubicBezTo>
                    <a:pt x="450" y="2005"/>
                    <a:pt x="139" y="3007"/>
                    <a:pt x="1" y="4148"/>
                  </a:cubicBezTo>
                  <a:lnTo>
                    <a:pt x="1" y="4597"/>
                  </a:lnTo>
                  <a:cubicBezTo>
                    <a:pt x="450" y="4321"/>
                    <a:pt x="727" y="4010"/>
                    <a:pt x="1176" y="3595"/>
                  </a:cubicBezTo>
                  <a:cubicBezTo>
                    <a:pt x="1176" y="2592"/>
                    <a:pt x="1452" y="1555"/>
                    <a:pt x="1591" y="553"/>
                  </a:cubicBezTo>
                  <a:cubicBezTo>
                    <a:pt x="1591" y="277"/>
                    <a:pt x="1591" y="138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3502369" y="4409819"/>
              <a:ext cx="31053" cy="72648"/>
            </a:xfrm>
            <a:custGeom>
              <a:avLst/>
              <a:gdLst/>
              <a:ahLst/>
              <a:cxnLst/>
              <a:rect l="l" t="t" r="r" b="b"/>
              <a:pathLst>
                <a:path w="1729" h="4045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1003" y="588"/>
                    <a:pt x="588" y="865"/>
                  </a:cubicBezTo>
                  <a:cubicBezTo>
                    <a:pt x="450" y="1867"/>
                    <a:pt x="139" y="3042"/>
                    <a:pt x="0" y="4045"/>
                  </a:cubicBezTo>
                  <a:cubicBezTo>
                    <a:pt x="139" y="4045"/>
                    <a:pt x="277" y="3906"/>
                    <a:pt x="450" y="3733"/>
                  </a:cubicBezTo>
                  <a:cubicBezTo>
                    <a:pt x="726" y="3457"/>
                    <a:pt x="1003" y="3180"/>
                    <a:pt x="1314" y="3042"/>
                  </a:cubicBezTo>
                  <a:cubicBezTo>
                    <a:pt x="1314" y="2869"/>
                    <a:pt x="1141" y="2869"/>
                    <a:pt x="1141" y="2731"/>
                  </a:cubicBezTo>
                  <a:cubicBezTo>
                    <a:pt x="1314" y="2178"/>
                    <a:pt x="1314" y="1590"/>
                    <a:pt x="1452" y="1003"/>
                  </a:cubicBezTo>
                  <a:cubicBezTo>
                    <a:pt x="1590" y="726"/>
                    <a:pt x="1590" y="277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3398686" y="4505420"/>
              <a:ext cx="15553" cy="52156"/>
            </a:xfrm>
            <a:custGeom>
              <a:avLst/>
              <a:gdLst/>
              <a:ahLst/>
              <a:cxnLst/>
              <a:rect l="l" t="t" r="r" b="b"/>
              <a:pathLst>
                <a:path w="866" h="2904" extrusionOk="0">
                  <a:moveTo>
                    <a:pt x="865" y="0"/>
                  </a:moveTo>
                  <a:cubicBezTo>
                    <a:pt x="589" y="139"/>
                    <a:pt x="312" y="312"/>
                    <a:pt x="1" y="450"/>
                  </a:cubicBezTo>
                  <a:cubicBezTo>
                    <a:pt x="1" y="1314"/>
                    <a:pt x="174" y="2178"/>
                    <a:pt x="174" y="2904"/>
                  </a:cubicBezTo>
                  <a:lnTo>
                    <a:pt x="312" y="2904"/>
                  </a:lnTo>
                  <a:lnTo>
                    <a:pt x="312" y="2731"/>
                  </a:lnTo>
                  <a:lnTo>
                    <a:pt x="312" y="2593"/>
                  </a:lnTo>
                  <a:cubicBezTo>
                    <a:pt x="312" y="2316"/>
                    <a:pt x="312" y="2040"/>
                    <a:pt x="450" y="1729"/>
                  </a:cubicBezTo>
                  <a:cubicBezTo>
                    <a:pt x="450" y="1452"/>
                    <a:pt x="589" y="1176"/>
                    <a:pt x="589" y="865"/>
                  </a:cubicBezTo>
                  <a:cubicBezTo>
                    <a:pt x="727" y="588"/>
                    <a:pt x="727" y="312"/>
                    <a:pt x="86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3693572" y="4254627"/>
              <a:ext cx="26096" cy="77605"/>
            </a:xfrm>
            <a:custGeom>
              <a:avLst/>
              <a:gdLst/>
              <a:ahLst/>
              <a:cxnLst/>
              <a:rect l="l" t="t" r="r" b="b"/>
              <a:pathLst>
                <a:path w="1453" h="4321" extrusionOk="0">
                  <a:moveTo>
                    <a:pt x="1452" y="0"/>
                  </a:moveTo>
                  <a:cubicBezTo>
                    <a:pt x="1176" y="277"/>
                    <a:pt x="865" y="588"/>
                    <a:pt x="588" y="726"/>
                  </a:cubicBezTo>
                  <a:cubicBezTo>
                    <a:pt x="450" y="2005"/>
                    <a:pt x="173" y="3042"/>
                    <a:pt x="0" y="4183"/>
                  </a:cubicBezTo>
                  <a:lnTo>
                    <a:pt x="0" y="4321"/>
                  </a:lnTo>
                  <a:cubicBezTo>
                    <a:pt x="0" y="4183"/>
                    <a:pt x="173" y="4183"/>
                    <a:pt x="173" y="4183"/>
                  </a:cubicBezTo>
                  <a:cubicBezTo>
                    <a:pt x="450" y="4044"/>
                    <a:pt x="726" y="3733"/>
                    <a:pt x="1037" y="3595"/>
                  </a:cubicBezTo>
                  <a:cubicBezTo>
                    <a:pt x="1037" y="2454"/>
                    <a:pt x="1314" y="1452"/>
                    <a:pt x="1452" y="277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3722128" y="4226070"/>
              <a:ext cx="28574" cy="83191"/>
            </a:xfrm>
            <a:custGeom>
              <a:avLst/>
              <a:gdLst/>
              <a:ahLst/>
              <a:cxnLst/>
              <a:rect l="l" t="t" r="r" b="b"/>
              <a:pathLst>
                <a:path w="1591" h="4632" extrusionOk="0">
                  <a:moveTo>
                    <a:pt x="1590" y="0"/>
                  </a:moveTo>
                  <a:cubicBezTo>
                    <a:pt x="1314" y="450"/>
                    <a:pt x="865" y="726"/>
                    <a:pt x="450" y="1003"/>
                  </a:cubicBezTo>
                  <a:cubicBezTo>
                    <a:pt x="450" y="2178"/>
                    <a:pt x="139" y="3180"/>
                    <a:pt x="0" y="4321"/>
                  </a:cubicBezTo>
                  <a:lnTo>
                    <a:pt x="0" y="4632"/>
                  </a:lnTo>
                  <a:cubicBezTo>
                    <a:pt x="311" y="4321"/>
                    <a:pt x="726" y="4044"/>
                    <a:pt x="1176" y="3768"/>
                  </a:cubicBezTo>
                  <a:cubicBezTo>
                    <a:pt x="1003" y="2454"/>
                    <a:pt x="1452" y="1314"/>
                    <a:pt x="1590" y="138"/>
                  </a:cubicBezTo>
                  <a:lnTo>
                    <a:pt x="1590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3603556" y="4332214"/>
              <a:ext cx="25467" cy="70170"/>
            </a:xfrm>
            <a:custGeom>
              <a:avLst/>
              <a:gdLst/>
              <a:ahLst/>
              <a:cxnLst/>
              <a:rect l="l" t="t" r="r" b="b"/>
              <a:pathLst>
                <a:path w="1418" h="3907" extrusionOk="0">
                  <a:moveTo>
                    <a:pt x="1418" y="1"/>
                  </a:moveTo>
                  <a:lnTo>
                    <a:pt x="1279" y="139"/>
                  </a:lnTo>
                  <a:cubicBezTo>
                    <a:pt x="1003" y="450"/>
                    <a:pt x="865" y="588"/>
                    <a:pt x="553" y="727"/>
                  </a:cubicBezTo>
                  <a:cubicBezTo>
                    <a:pt x="415" y="1729"/>
                    <a:pt x="139" y="2593"/>
                    <a:pt x="0" y="3596"/>
                  </a:cubicBezTo>
                  <a:lnTo>
                    <a:pt x="0" y="3907"/>
                  </a:lnTo>
                  <a:cubicBezTo>
                    <a:pt x="139" y="3734"/>
                    <a:pt x="415" y="3457"/>
                    <a:pt x="692" y="3319"/>
                  </a:cubicBezTo>
                  <a:cubicBezTo>
                    <a:pt x="692" y="3319"/>
                    <a:pt x="865" y="3181"/>
                    <a:pt x="1003" y="3043"/>
                  </a:cubicBezTo>
                  <a:cubicBezTo>
                    <a:pt x="1003" y="3043"/>
                    <a:pt x="865" y="3043"/>
                    <a:pt x="865" y="2870"/>
                  </a:cubicBezTo>
                  <a:cubicBezTo>
                    <a:pt x="1003" y="2317"/>
                    <a:pt x="1141" y="1867"/>
                    <a:pt x="1279" y="1314"/>
                  </a:cubicBezTo>
                  <a:cubicBezTo>
                    <a:pt x="1279" y="865"/>
                    <a:pt x="1418" y="450"/>
                    <a:pt x="1418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3841311" y="4141012"/>
              <a:ext cx="13057" cy="72038"/>
            </a:xfrm>
            <a:custGeom>
              <a:avLst/>
              <a:gdLst/>
              <a:ahLst/>
              <a:cxnLst/>
              <a:rect l="l" t="t" r="r" b="b"/>
              <a:pathLst>
                <a:path w="727" h="4011" extrusionOk="0">
                  <a:moveTo>
                    <a:pt x="727" y="1"/>
                  </a:moveTo>
                  <a:cubicBezTo>
                    <a:pt x="589" y="139"/>
                    <a:pt x="416" y="277"/>
                    <a:pt x="277" y="416"/>
                  </a:cubicBezTo>
                  <a:cubicBezTo>
                    <a:pt x="277" y="1576"/>
                    <a:pt x="143" y="2838"/>
                    <a:pt x="6" y="3968"/>
                  </a:cubicBezTo>
                  <a:lnTo>
                    <a:pt x="6" y="3968"/>
                  </a:lnTo>
                  <a:cubicBezTo>
                    <a:pt x="32" y="3870"/>
                    <a:pt x="155" y="3856"/>
                    <a:pt x="277" y="3734"/>
                  </a:cubicBezTo>
                  <a:lnTo>
                    <a:pt x="277" y="3596"/>
                  </a:lnTo>
                  <a:cubicBezTo>
                    <a:pt x="416" y="3146"/>
                    <a:pt x="416" y="2870"/>
                    <a:pt x="416" y="2593"/>
                  </a:cubicBezTo>
                  <a:cubicBezTo>
                    <a:pt x="589" y="1729"/>
                    <a:pt x="727" y="865"/>
                    <a:pt x="727" y="1"/>
                  </a:cubicBezTo>
                  <a:close/>
                  <a:moveTo>
                    <a:pt x="6" y="3968"/>
                  </a:moveTo>
                  <a:cubicBezTo>
                    <a:pt x="3" y="3981"/>
                    <a:pt x="1" y="3995"/>
                    <a:pt x="1" y="4010"/>
                  </a:cubicBezTo>
                  <a:cubicBezTo>
                    <a:pt x="3" y="3996"/>
                    <a:pt x="4" y="3982"/>
                    <a:pt x="6" y="3968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3869867" y="4132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3631484" y="4306154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311"/>
                    <a:pt x="865" y="588"/>
                    <a:pt x="588" y="864"/>
                  </a:cubicBezTo>
                  <a:cubicBezTo>
                    <a:pt x="588" y="1452"/>
                    <a:pt x="450" y="2039"/>
                    <a:pt x="312" y="2592"/>
                  </a:cubicBezTo>
                  <a:cubicBezTo>
                    <a:pt x="174" y="3042"/>
                    <a:pt x="1" y="3629"/>
                    <a:pt x="1" y="4044"/>
                  </a:cubicBezTo>
                  <a:cubicBezTo>
                    <a:pt x="450" y="3768"/>
                    <a:pt x="727" y="3457"/>
                    <a:pt x="1176" y="3180"/>
                  </a:cubicBezTo>
                  <a:lnTo>
                    <a:pt x="1176" y="3042"/>
                  </a:lnTo>
                  <a:cubicBezTo>
                    <a:pt x="1176" y="2039"/>
                    <a:pt x="1314" y="1037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3533404" y="4381263"/>
              <a:ext cx="36028" cy="75127"/>
            </a:xfrm>
            <a:custGeom>
              <a:avLst/>
              <a:gdLst/>
              <a:ahLst/>
              <a:cxnLst/>
              <a:rect l="l" t="t" r="r" b="b"/>
              <a:pathLst>
                <a:path w="2006" h="4183" extrusionOk="0">
                  <a:moveTo>
                    <a:pt x="2005" y="0"/>
                  </a:moveTo>
                  <a:lnTo>
                    <a:pt x="2005" y="0"/>
                  </a:lnTo>
                  <a:cubicBezTo>
                    <a:pt x="1591" y="312"/>
                    <a:pt x="1141" y="588"/>
                    <a:pt x="865" y="865"/>
                  </a:cubicBezTo>
                  <a:lnTo>
                    <a:pt x="726" y="1003"/>
                  </a:lnTo>
                  <a:cubicBezTo>
                    <a:pt x="726" y="1176"/>
                    <a:pt x="726" y="1176"/>
                    <a:pt x="588" y="1176"/>
                  </a:cubicBezTo>
                  <a:cubicBezTo>
                    <a:pt x="588" y="2040"/>
                    <a:pt x="277" y="2904"/>
                    <a:pt x="139" y="3768"/>
                  </a:cubicBezTo>
                  <a:cubicBezTo>
                    <a:pt x="139" y="3906"/>
                    <a:pt x="139" y="4045"/>
                    <a:pt x="1" y="4183"/>
                  </a:cubicBezTo>
                  <a:lnTo>
                    <a:pt x="139" y="4183"/>
                  </a:lnTo>
                  <a:cubicBezTo>
                    <a:pt x="588" y="3768"/>
                    <a:pt x="1141" y="3319"/>
                    <a:pt x="1591" y="3042"/>
                  </a:cubicBezTo>
                  <a:lnTo>
                    <a:pt x="1591" y="2904"/>
                  </a:lnTo>
                  <a:cubicBezTo>
                    <a:pt x="1591" y="1867"/>
                    <a:pt x="1729" y="1003"/>
                    <a:pt x="200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3665626" y="4278208"/>
              <a:ext cx="25485" cy="74516"/>
            </a:xfrm>
            <a:custGeom>
              <a:avLst/>
              <a:gdLst/>
              <a:ahLst/>
              <a:cxnLst/>
              <a:rect l="l" t="t" r="r" b="b"/>
              <a:pathLst>
                <a:path w="1419" h="4149" extrusionOk="0">
                  <a:moveTo>
                    <a:pt x="1418" y="1"/>
                  </a:moveTo>
                  <a:cubicBezTo>
                    <a:pt x="1142" y="277"/>
                    <a:pt x="865" y="554"/>
                    <a:pt x="416" y="1003"/>
                  </a:cubicBezTo>
                  <a:cubicBezTo>
                    <a:pt x="277" y="1556"/>
                    <a:pt x="139" y="2282"/>
                    <a:pt x="139" y="3008"/>
                  </a:cubicBezTo>
                  <a:cubicBezTo>
                    <a:pt x="1" y="3457"/>
                    <a:pt x="1" y="3734"/>
                    <a:pt x="1" y="4010"/>
                  </a:cubicBezTo>
                  <a:lnTo>
                    <a:pt x="1" y="4148"/>
                  </a:lnTo>
                  <a:cubicBezTo>
                    <a:pt x="277" y="3872"/>
                    <a:pt x="554" y="3734"/>
                    <a:pt x="1003" y="3457"/>
                  </a:cubicBezTo>
                  <a:cubicBezTo>
                    <a:pt x="1003" y="2282"/>
                    <a:pt x="1280" y="1280"/>
                    <a:pt x="1418" y="13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3784198" y="4174543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277"/>
                    <a:pt x="865" y="588"/>
                    <a:pt x="589" y="864"/>
                  </a:cubicBezTo>
                  <a:cubicBezTo>
                    <a:pt x="589" y="2005"/>
                    <a:pt x="312" y="3180"/>
                    <a:pt x="139" y="4321"/>
                  </a:cubicBezTo>
                  <a:cubicBezTo>
                    <a:pt x="139" y="4459"/>
                    <a:pt x="139" y="4459"/>
                    <a:pt x="1" y="4597"/>
                  </a:cubicBezTo>
                  <a:cubicBezTo>
                    <a:pt x="450" y="4321"/>
                    <a:pt x="865" y="4044"/>
                    <a:pt x="1176" y="3733"/>
                  </a:cubicBezTo>
                  <a:lnTo>
                    <a:pt x="1176" y="3595"/>
                  </a:lnTo>
                  <a:cubicBezTo>
                    <a:pt x="1314" y="2869"/>
                    <a:pt x="1314" y="2143"/>
                    <a:pt x="1453" y="1452"/>
                  </a:cubicBezTo>
                  <a:cubicBezTo>
                    <a:pt x="1453" y="1003"/>
                    <a:pt x="1591" y="588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3817729" y="4156529"/>
              <a:ext cx="18642" cy="75145"/>
            </a:xfrm>
            <a:custGeom>
              <a:avLst/>
              <a:gdLst/>
              <a:ahLst/>
              <a:cxnLst/>
              <a:rect l="l" t="t" r="r" b="b"/>
              <a:pathLst>
                <a:path w="1038" h="4184" extrusionOk="0">
                  <a:moveTo>
                    <a:pt x="1037" y="1"/>
                  </a:moveTo>
                  <a:lnTo>
                    <a:pt x="1037" y="1"/>
                  </a:lnTo>
                  <a:cubicBezTo>
                    <a:pt x="726" y="139"/>
                    <a:pt x="588" y="277"/>
                    <a:pt x="312" y="554"/>
                  </a:cubicBezTo>
                  <a:cubicBezTo>
                    <a:pt x="312" y="1591"/>
                    <a:pt x="173" y="2593"/>
                    <a:pt x="0" y="3457"/>
                  </a:cubicBezTo>
                  <a:lnTo>
                    <a:pt x="0" y="4183"/>
                  </a:lnTo>
                  <a:cubicBezTo>
                    <a:pt x="173" y="4010"/>
                    <a:pt x="450" y="3872"/>
                    <a:pt x="588" y="3596"/>
                  </a:cubicBezTo>
                  <a:cubicBezTo>
                    <a:pt x="726" y="3008"/>
                    <a:pt x="726" y="2455"/>
                    <a:pt x="865" y="1867"/>
                  </a:cubicBezTo>
                  <a:cubicBezTo>
                    <a:pt x="865" y="1280"/>
                    <a:pt x="1037" y="554"/>
                    <a:pt x="1037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2992700" y="4138533"/>
              <a:ext cx="36638" cy="38506"/>
            </a:xfrm>
            <a:custGeom>
              <a:avLst/>
              <a:gdLst/>
              <a:ahLst/>
              <a:cxnLst/>
              <a:rect l="l" t="t" r="r" b="b"/>
              <a:pathLst>
                <a:path w="2040" h="2144" extrusionOk="0">
                  <a:moveTo>
                    <a:pt x="2040" y="1"/>
                  </a:moveTo>
                  <a:lnTo>
                    <a:pt x="1829" y="199"/>
                  </a:lnTo>
                  <a:lnTo>
                    <a:pt x="1829" y="199"/>
                  </a:lnTo>
                  <a:cubicBezTo>
                    <a:pt x="1938" y="131"/>
                    <a:pt x="2040" y="106"/>
                    <a:pt x="2040" y="1"/>
                  </a:cubicBezTo>
                  <a:close/>
                  <a:moveTo>
                    <a:pt x="1829" y="199"/>
                  </a:moveTo>
                  <a:cubicBezTo>
                    <a:pt x="1795" y="220"/>
                    <a:pt x="1761" y="245"/>
                    <a:pt x="1729" y="277"/>
                  </a:cubicBezTo>
                  <a:lnTo>
                    <a:pt x="1452" y="554"/>
                  </a:lnTo>
                  <a:lnTo>
                    <a:pt x="1590" y="415"/>
                  </a:lnTo>
                  <a:lnTo>
                    <a:pt x="1590" y="415"/>
                  </a:lnTo>
                  <a:cubicBezTo>
                    <a:pt x="1590" y="418"/>
                    <a:pt x="1590" y="421"/>
                    <a:pt x="1590" y="424"/>
                  </a:cubicBezTo>
                  <a:lnTo>
                    <a:pt x="1590" y="424"/>
                  </a:lnTo>
                  <a:lnTo>
                    <a:pt x="1829" y="199"/>
                  </a:lnTo>
                  <a:close/>
                  <a:moveTo>
                    <a:pt x="1590" y="424"/>
                  </a:moveTo>
                  <a:lnTo>
                    <a:pt x="1452" y="554"/>
                  </a:lnTo>
                  <a:lnTo>
                    <a:pt x="1452" y="554"/>
                  </a:lnTo>
                  <a:cubicBezTo>
                    <a:pt x="1452" y="554"/>
                    <a:pt x="1585" y="554"/>
                    <a:pt x="1590" y="424"/>
                  </a:cubicBezTo>
                  <a:close/>
                  <a:moveTo>
                    <a:pt x="1452" y="554"/>
                  </a:moveTo>
                  <a:lnTo>
                    <a:pt x="1452" y="554"/>
                  </a:lnTo>
                  <a:lnTo>
                    <a:pt x="1452" y="554"/>
                  </a:lnTo>
                  <a:close/>
                  <a:moveTo>
                    <a:pt x="1447" y="558"/>
                  </a:moveTo>
                  <a:lnTo>
                    <a:pt x="0" y="2005"/>
                  </a:lnTo>
                  <a:lnTo>
                    <a:pt x="0" y="2144"/>
                  </a:lnTo>
                  <a:lnTo>
                    <a:pt x="139" y="2005"/>
                  </a:lnTo>
                  <a:cubicBezTo>
                    <a:pt x="586" y="1420"/>
                    <a:pt x="1000" y="1006"/>
                    <a:pt x="1447" y="558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2917574" y="4078942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3457" y="726"/>
                  </a:moveTo>
                  <a:cubicBezTo>
                    <a:pt x="3907" y="1003"/>
                    <a:pt x="4183" y="1279"/>
                    <a:pt x="4494" y="1590"/>
                  </a:cubicBezTo>
                  <a:cubicBezTo>
                    <a:pt x="4633" y="1729"/>
                    <a:pt x="4633" y="2005"/>
                    <a:pt x="4494" y="2005"/>
                  </a:cubicBezTo>
                  <a:cubicBezTo>
                    <a:pt x="4494" y="2143"/>
                    <a:pt x="4322" y="2143"/>
                    <a:pt x="4322" y="2143"/>
                  </a:cubicBezTo>
                  <a:lnTo>
                    <a:pt x="3907" y="2143"/>
                  </a:lnTo>
                  <a:lnTo>
                    <a:pt x="4045" y="2282"/>
                  </a:lnTo>
                  <a:lnTo>
                    <a:pt x="4045" y="2454"/>
                  </a:lnTo>
                  <a:cubicBezTo>
                    <a:pt x="4045" y="2593"/>
                    <a:pt x="4045" y="2593"/>
                    <a:pt x="3907" y="2731"/>
                  </a:cubicBezTo>
                  <a:cubicBezTo>
                    <a:pt x="3769" y="2731"/>
                    <a:pt x="3630" y="2731"/>
                    <a:pt x="3457" y="2593"/>
                  </a:cubicBezTo>
                  <a:cubicBezTo>
                    <a:pt x="3319" y="2282"/>
                    <a:pt x="3181" y="2005"/>
                    <a:pt x="2904" y="1867"/>
                  </a:cubicBezTo>
                  <a:cubicBezTo>
                    <a:pt x="2904" y="1729"/>
                    <a:pt x="2766" y="1729"/>
                    <a:pt x="2766" y="1590"/>
                  </a:cubicBezTo>
                  <a:lnTo>
                    <a:pt x="2766" y="1279"/>
                  </a:lnTo>
                  <a:cubicBezTo>
                    <a:pt x="2904" y="1279"/>
                    <a:pt x="2904" y="1141"/>
                    <a:pt x="3043" y="1141"/>
                  </a:cubicBezTo>
                  <a:cubicBezTo>
                    <a:pt x="3181" y="1141"/>
                    <a:pt x="3181" y="1141"/>
                    <a:pt x="3181" y="1279"/>
                  </a:cubicBezTo>
                  <a:lnTo>
                    <a:pt x="3181" y="1141"/>
                  </a:lnTo>
                  <a:cubicBezTo>
                    <a:pt x="3043" y="1141"/>
                    <a:pt x="3043" y="864"/>
                    <a:pt x="3043" y="726"/>
                  </a:cubicBezTo>
                  <a:close/>
                  <a:moveTo>
                    <a:pt x="2593" y="1867"/>
                  </a:moveTo>
                  <a:cubicBezTo>
                    <a:pt x="3043" y="2005"/>
                    <a:pt x="3457" y="2454"/>
                    <a:pt x="3457" y="2869"/>
                  </a:cubicBezTo>
                  <a:cubicBezTo>
                    <a:pt x="3457" y="3007"/>
                    <a:pt x="3457" y="3319"/>
                    <a:pt x="3181" y="3457"/>
                  </a:cubicBezTo>
                  <a:cubicBezTo>
                    <a:pt x="3043" y="3595"/>
                    <a:pt x="2904" y="3733"/>
                    <a:pt x="2593" y="3733"/>
                  </a:cubicBezTo>
                  <a:cubicBezTo>
                    <a:pt x="2455" y="3733"/>
                    <a:pt x="2317" y="3595"/>
                    <a:pt x="2179" y="3457"/>
                  </a:cubicBezTo>
                  <a:cubicBezTo>
                    <a:pt x="2040" y="3319"/>
                    <a:pt x="1902" y="3146"/>
                    <a:pt x="1902" y="3007"/>
                  </a:cubicBezTo>
                  <a:lnTo>
                    <a:pt x="1902" y="2454"/>
                  </a:lnTo>
                  <a:cubicBezTo>
                    <a:pt x="1902" y="2282"/>
                    <a:pt x="2040" y="2282"/>
                    <a:pt x="2040" y="2143"/>
                  </a:cubicBezTo>
                  <a:cubicBezTo>
                    <a:pt x="2179" y="2143"/>
                    <a:pt x="2179" y="2005"/>
                    <a:pt x="2179" y="2005"/>
                  </a:cubicBezTo>
                  <a:cubicBezTo>
                    <a:pt x="2317" y="1867"/>
                    <a:pt x="2317" y="1867"/>
                    <a:pt x="2455" y="1867"/>
                  </a:cubicBezTo>
                  <a:close/>
                  <a:moveTo>
                    <a:pt x="2904" y="0"/>
                  </a:moveTo>
                  <a:cubicBezTo>
                    <a:pt x="2766" y="0"/>
                    <a:pt x="2766" y="139"/>
                    <a:pt x="2766" y="139"/>
                  </a:cubicBezTo>
                  <a:lnTo>
                    <a:pt x="2593" y="139"/>
                  </a:lnTo>
                  <a:cubicBezTo>
                    <a:pt x="2179" y="277"/>
                    <a:pt x="1902" y="553"/>
                    <a:pt x="1591" y="864"/>
                  </a:cubicBezTo>
                  <a:cubicBezTo>
                    <a:pt x="1038" y="1279"/>
                    <a:pt x="589" y="1867"/>
                    <a:pt x="1" y="2454"/>
                  </a:cubicBezTo>
                  <a:cubicBezTo>
                    <a:pt x="450" y="2731"/>
                    <a:pt x="865" y="3146"/>
                    <a:pt x="1314" y="3457"/>
                  </a:cubicBezTo>
                  <a:cubicBezTo>
                    <a:pt x="2040" y="3872"/>
                    <a:pt x="2766" y="4321"/>
                    <a:pt x="3630" y="4597"/>
                  </a:cubicBezTo>
                  <a:cubicBezTo>
                    <a:pt x="4322" y="3872"/>
                    <a:pt x="5186" y="3007"/>
                    <a:pt x="6050" y="2282"/>
                  </a:cubicBezTo>
                  <a:cubicBezTo>
                    <a:pt x="5359" y="1729"/>
                    <a:pt x="4494" y="1003"/>
                    <a:pt x="3769" y="415"/>
                  </a:cubicBezTo>
                  <a:cubicBezTo>
                    <a:pt x="3457" y="277"/>
                    <a:pt x="3181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2967251" y="4172065"/>
              <a:ext cx="7453" cy="4975"/>
            </a:xfrm>
            <a:custGeom>
              <a:avLst/>
              <a:gdLst/>
              <a:ahLst/>
              <a:cxnLst/>
              <a:rect l="l" t="t" r="r" b="b"/>
              <a:pathLst>
                <a:path w="415" h="277" extrusionOk="0">
                  <a:moveTo>
                    <a:pt x="0" y="0"/>
                  </a:moveTo>
                  <a:cubicBezTo>
                    <a:pt x="138" y="138"/>
                    <a:pt x="138" y="138"/>
                    <a:pt x="277" y="277"/>
                  </a:cubicBezTo>
                  <a:lnTo>
                    <a:pt x="415" y="277"/>
                  </a:lnTo>
                  <a:cubicBezTo>
                    <a:pt x="277" y="138"/>
                    <a:pt x="138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2974687" y="4063425"/>
              <a:ext cx="4993" cy="4975"/>
            </a:xfrm>
            <a:custGeom>
              <a:avLst/>
              <a:gdLst/>
              <a:ahLst/>
              <a:cxnLst/>
              <a:rect l="l" t="t" r="r" b="b"/>
              <a:pathLst>
                <a:path w="278" h="277" extrusionOk="0">
                  <a:moveTo>
                    <a:pt x="1" y="0"/>
                  </a:moveTo>
                  <a:cubicBezTo>
                    <a:pt x="139" y="138"/>
                    <a:pt x="277" y="138"/>
                    <a:pt x="277" y="277"/>
                  </a:cubicBezTo>
                  <a:lnTo>
                    <a:pt x="277" y="138"/>
                  </a:lnTo>
                  <a:cubicBezTo>
                    <a:pt x="139" y="138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2961666" y="4123016"/>
              <a:ext cx="8082" cy="12428"/>
            </a:xfrm>
            <a:custGeom>
              <a:avLst/>
              <a:gdLst/>
              <a:ahLst/>
              <a:cxnLst/>
              <a:rect l="l" t="t" r="r" b="b"/>
              <a:pathLst>
                <a:path w="450" h="692" extrusionOk="0">
                  <a:moveTo>
                    <a:pt x="138" y="0"/>
                  </a:moveTo>
                  <a:lnTo>
                    <a:pt x="0" y="139"/>
                  </a:lnTo>
                  <a:lnTo>
                    <a:pt x="0" y="277"/>
                  </a:lnTo>
                  <a:lnTo>
                    <a:pt x="0" y="415"/>
                  </a:lnTo>
                  <a:lnTo>
                    <a:pt x="0" y="553"/>
                  </a:lnTo>
                  <a:cubicBezTo>
                    <a:pt x="0" y="692"/>
                    <a:pt x="138" y="692"/>
                    <a:pt x="138" y="692"/>
                  </a:cubicBezTo>
                  <a:lnTo>
                    <a:pt x="311" y="692"/>
                  </a:lnTo>
                  <a:lnTo>
                    <a:pt x="311" y="553"/>
                  </a:lnTo>
                  <a:lnTo>
                    <a:pt x="449" y="553"/>
                  </a:lnTo>
                  <a:lnTo>
                    <a:pt x="449" y="415"/>
                  </a:lnTo>
                  <a:cubicBezTo>
                    <a:pt x="449" y="415"/>
                    <a:pt x="449" y="277"/>
                    <a:pt x="311" y="277"/>
                  </a:cubicBezTo>
                  <a:lnTo>
                    <a:pt x="311" y="139"/>
                  </a:lnTo>
                  <a:lnTo>
                    <a:pt x="138" y="139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2961666" y="4063425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cubicBezTo>
                    <a:pt x="138" y="0"/>
                    <a:pt x="138" y="138"/>
                    <a:pt x="0" y="138"/>
                  </a:cubicBez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3034296" y="4107499"/>
              <a:ext cx="4975" cy="4975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0" y="0"/>
                  </a:moveTo>
                  <a:cubicBezTo>
                    <a:pt x="120" y="0"/>
                    <a:pt x="136" y="104"/>
                    <a:pt x="228" y="132"/>
                  </a:cubicBezTo>
                  <a:lnTo>
                    <a:pt x="228" y="132"/>
                  </a:lnTo>
                  <a:cubicBezTo>
                    <a:pt x="176" y="56"/>
                    <a:pt x="88" y="0"/>
                    <a:pt x="0" y="0"/>
                  </a:cubicBezTo>
                  <a:close/>
                  <a:moveTo>
                    <a:pt x="228" y="132"/>
                  </a:moveTo>
                  <a:cubicBezTo>
                    <a:pt x="258" y="176"/>
                    <a:pt x="277" y="226"/>
                    <a:pt x="277" y="277"/>
                  </a:cubicBezTo>
                  <a:lnTo>
                    <a:pt x="277" y="139"/>
                  </a:lnTo>
                  <a:cubicBezTo>
                    <a:pt x="258" y="139"/>
                    <a:pt x="242" y="136"/>
                    <a:pt x="228" y="132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3041749" y="4169568"/>
              <a:ext cx="15535" cy="1553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864" y="1"/>
                  </a:moveTo>
                  <a:lnTo>
                    <a:pt x="864" y="1"/>
                  </a:lnTo>
                  <a:cubicBezTo>
                    <a:pt x="588" y="277"/>
                    <a:pt x="311" y="416"/>
                    <a:pt x="173" y="692"/>
                  </a:cubicBezTo>
                  <a:cubicBezTo>
                    <a:pt x="0" y="692"/>
                    <a:pt x="0" y="865"/>
                    <a:pt x="0" y="865"/>
                  </a:cubicBezTo>
                  <a:cubicBezTo>
                    <a:pt x="311" y="554"/>
                    <a:pt x="588" y="277"/>
                    <a:pt x="86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3044838" y="4161504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282" y="1141"/>
                  </a:moveTo>
                  <a:lnTo>
                    <a:pt x="2420" y="1314"/>
                  </a:lnTo>
                  <a:cubicBezTo>
                    <a:pt x="2420" y="1314"/>
                    <a:pt x="2593" y="1452"/>
                    <a:pt x="2731" y="1590"/>
                  </a:cubicBezTo>
                  <a:lnTo>
                    <a:pt x="2593" y="1452"/>
                  </a:lnTo>
                  <a:lnTo>
                    <a:pt x="2593" y="1452"/>
                  </a:lnTo>
                  <a:cubicBezTo>
                    <a:pt x="3008" y="1867"/>
                    <a:pt x="3457" y="2178"/>
                    <a:pt x="3872" y="2455"/>
                  </a:cubicBezTo>
                  <a:cubicBezTo>
                    <a:pt x="3872" y="2455"/>
                    <a:pt x="4010" y="2455"/>
                    <a:pt x="4149" y="2593"/>
                  </a:cubicBezTo>
                  <a:cubicBezTo>
                    <a:pt x="4321" y="2593"/>
                    <a:pt x="4321" y="2731"/>
                    <a:pt x="4321" y="2869"/>
                  </a:cubicBezTo>
                  <a:cubicBezTo>
                    <a:pt x="4198" y="2993"/>
                    <a:pt x="4092" y="3099"/>
                    <a:pt x="3991" y="3099"/>
                  </a:cubicBezTo>
                  <a:cubicBezTo>
                    <a:pt x="3951" y="3099"/>
                    <a:pt x="3912" y="3082"/>
                    <a:pt x="3872" y="3042"/>
                  </a:cubicBezTo>
                  <a:cubicBezTo>
                    <a:pt x="3596" y="2869"/>
                    <a:pt x="3285" y="2731"/>
                    <a:pt x="3008" y="2593"/>
                  </a:cubicBezTo>
                  <a:lnTo>
                    <a:pt x="3008" y="3042"/>
                  </a:lnTo>
                  <a:cubicBezTo>
                    <a:pt x="3008" y="3180"/>
                    <a:pt x="3008" y="3319"/>
                    <a:pt x="2731" y="3319"/>
                  </a:cubicBezTo>
                  <a:cubicBezTo>
                    <a:pt x="2593" y="3319"/>
                    <a:pt x="2420" y="3180"/>
                    <a:pt x="2420" y="3042"/>
                  </a:cubicBezTo>
                  <a:lnTo>
                    <a:pt x="2420" y="2593"/>
                  </a:lnTo>
                  <a:cubicBezTo>
                    <a:pt x="2282" y="2316"/>
                    <a:pt x="2006" y="1867"/>
                    <a:pt x="1867" y="1590"/>
                  </a:cubicBezTo>
                  <a:lnTo>
                    <a:pt x="1867" y="1314"/>
                  </a:lnTo>
                  <a:lnTo>
                    <a:pt x="2006" y="1141"/>
                  </a:lnTo>
                  <a:close/>
                  <a:moveTo>
                    <a:pt x="2731" y="0"/>
                  </a:moveTo>
                  <a:lnTo>
                    <a:pt x="2593" y="139"/>
                  </a:lnTo>
                  <a:cubicBezTo>
                    <a:pt x="2144" y="277"/>
                    <a:pt x="1867" y="588"/>
                    <a:pt x="1556" y="865"/>
                  </a:cubicBezTo>
                  <a:cubicBezTo>
                    <a:pt x="1003" y="1314"/>
                    <a:pt x="554" y="1867"/>
                    <a:pt x="1" y="2316"/>
                  </a:cubicBezTo>
                  <a:cubicBezTo>
                    <a:pt x="416" y="2731"/>
                    <a:pt x="865" y="3042"/>
                    <a:pt x="1280" y="3319"/>
                  </a:cubicBezTo>
                  <a:cubicBezTo>
                    <a:pt x="2006" y="3906"/>
                    <a:pt x="2731" y="4183"/>
                    <a:pt x="3596" y="4598"/>
                  </a:cubicBezTo>
                  <a:cubicBezTo>
                    <a:pt x="4321" y="3733"/>
                    <a:pt x="5186" y="3042"/>
                    <a:pt x="6050" y="2316"/>
                  </a:cubicBezTo>
                  <a:cubicBezTo>
                    <a:pt x="5324" y="1590"/>
                    <a:pt x="4460" y="1003"/>
                    <a:pt x="3734" y="450"/>
                  </a:cubicBezTo>
                  <a:cubicBezTo>
                    <a:pt x="3457" y="277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3119336" y="4247173"/>
              <a:ext cx="8082" cy="9950"/>
            </a:xfrm>
            <a:custGeom>
              <a:avLst/>
              <a:gdLst/>
              <a:ahLst/>
              <a:cxnLst/>
              <a:rect l="l" t="t" r="r" b="b"/>
              <a:pathLst>
                <a:path w="450" h="554" extrusionOk="0">
                  <a:moveTo>
                    <a:pt x="450" y="0"/>
                  </a:moveTo>
                  <a:lnTo>
                    <a:pt x="450" y="0"/>
                  </a:lnTo>
                  <a:cubicBezTo>
                    <a:pt x="312" y="139"/>
                    <a:pt x="173" y="277"/>
                    <a:pt x="1" y="553"/>
                  </a:cubicBezTo>
                  <a:cubicBezTo>
                    <a:pt x="173" y="415"/>
                    <a:pt x="312" y="277"/>
                    <a:pt x="45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3041749" y="4223574"/>
              <a:ext cx="62088" cy="38363"/>
            </a:xfrm>
            <a:custGeom>
              <a:avLst/>
              <a:gdLst/>
              <a:ahLst/>
              <a:cxnLst/>
              <a:rect l="l" t="t" r="r" b="b"/>
              <a:pathLst>
                <a:path w="3457" h="2136" extrusionOk="0">
                  <a:moveTo>
                    <a:pt x="0" y="1"/>
                  </a:moveTo>
                  <a:lnTo>
                    <a:pt x="173" y="139"/>
                  </a:lnTo>
                  <a:cubicBezTo>
                    <a:pt x="173" y="1"/>
                    <a:pt x="173" y="1"/>
                    <a:pt x="0" y="1"/>
                  </a:cubicBezTo>
                  <a:close/>
                  <a:moveTo>
                    <a:pt x="173" y="139"/>
                  </a:moveTo>
                  <a:cubicBezTo>
                    <a:pt x="1037" y="865"/>
                    <a:pt x="2039" y="1453"/>
                    <a:pt x="3042" y="2006"/>
                  </a:cubicBezTo>
                  <a:cubicBezTo>
                    <a:pt x="3111" y="2092"/>
                    <a:pt x="3180" y="2135"/>
                    <a:pt x="3249" y="2135"/>
                  </a:cubicBezTo>
                  <a:cubicBezTo>
                    <a:pt x="3318" y="2135"/>
                    <a:pt x="3387" y="2092"/>
                    <a:pt x="3457" y="2006"/>
                  </a:cubicBezTo>
                  <a:lnTo>
                    <a:pt x="3318" y="2006"/>
                  </a:lnTo>
                  <a:cubicBezTo>
                    <a:pt x="2592" y="1591"/>
                    <a:pt x="1901" y="1314"/>
                    <a:pt x="1175" y="865"/>
                  </a:cubicBezTo>
                  <a:cubicBezTo>
                    <a:pt x="864" y="589"/>
                    <a:pt x="449" y="277"/>
                    <a:pt x="173" y="139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3238537" y="4303658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1"/>
                  </a:moveTo>
                  <a:cubicBezTo>
                    <a:pt x="2005" y="139"/>
                    <a:pt x="1867" y="139"/>
                    <a:pt x="1728" y="312"/>
                  </a:cubicBezTo>
                  <a:lnTo>
                    <a:pt x="0" y="2040"/>
                  </a:lnTo>
                  <a:lnTo>
                    <a:pt x="0" y="2317"/>
                  </a:lnTo>
                  <a:lnTo>
                    <a:pt x="138" y="2317"/>
                  </a:lnTo>
                  <a:cubicBezTo>
                    <a:pt x="277" y="2317"/>
                    <a:pt x="449" y="2317"/>
                    <a:pt x="588" y="2178"/>
                  </a:cubicBezTo>
                  <a:cubicBezTo>
                    <a:pt x="864" y="1591"/>
                    <a:pt x="1314" y="1176"/>
                    <a:pt x="1728" y="727"/>
                  </a:cubicBezTo>
                  <a:cubicBezTo>
                    <a:pt x="1867" y="588"/>
                    <a:pt x="2005" y="588"/>
                    <a:pt x="2178" y="450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3163410" y="4244066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3043" y="1314"/>
                  </a:moveTo>
                  <a:cubicBezTo>
                    <a:pt x="3181" y="1314"/>
                    <a:pt x="3181" y="1452"/>
                    <a:pt x="3319" y="1452"/>
                  </a:cubicBezTo>
                  <a:cubicBezTo>
                    <a:pt x="3457" y="1591"/>
                    <a:pt x="3596" y="1902"/>
                    <a:pt x="3768" y="2040"/>
                  </a:cubicBezTo>
                  <a:cubicBezTo>
                    <a:pt x="4045" y="2178"/>
                    <a:pt x="4183" y="2455"/>
                    <a:pt x="4460" y="2593"/>
                  </a:cubicBezTo>
                  <a:cubicBezTo>
                    <a:pt x="4632" y="2593"/>
                    <a:pt x="4632" y="2904"/>
                    <a:pt x="4460" y="2904"/>
                  </a:cubicBezTo>
                  <a:cubicBezTo>
                    <a:pt x="4460" y="3002"/>
                    <a:pt x="4321" y="3100"/>
                    <a:pt x="4192" y="3100"/>
                  </a:cubicBezTo>
                  <a:cubicBezTo>
                    <a:pt x="4138" y="3100"/>
                    <a:pt x="4085" y="3083"/>
                    <a:pt x="4045" y="3042"/>
                  </a:cubicBezTo>
                  <a:lnTo>
                    <a:pt x="3596" y="2593"/>
                  </a:lnTo>
                  <a:cubicBezTo>
                    <a:pt x="3457" y="2766"/>
                    <a:pt x="3457" y="3042"/>
                    <a:pt x="3181" y="3042"/>
                  </a:cubicBezTo>
                  <a:cubicBezTo>
                    <a:pt x="3043" y="3181"/>
                    <a:pt x="2731" y="3181"/>
                    <a:pt x="2593" y="3181"/>
                  </a:cubicBezTo>
                  <a:cubicBezTo>
                    <a:pt x="2455" y="3042"/>
                    <a:pt x="2178" y="2904"/>
                    <a:pt x="2040" y="2593"/>
                  </a:cubicBezTo>
                  <a:cubicBezTo>
                    <a:pt x="1867" y="2455"/>
                    <a:pt x="1729" y="2178"/>
                    <a:pt x="1591" y="2040"/>
                  </a:cubicBezTo>
                  <a:lnTo>
                    <a:pt x="1591" y="1729"/>
                  </a:lnTo>
                  <a:lnTo>
                    <a:pt x="1591" y="1591"/>
                  </a:lnTo>
                  <a:cubicBezTo>
                    <a:pt x="1729" y="1591"/>
                    <a:pt x="1729" y="1452"/>
                    <a:pt x="1867" y="1452"/>
                  </a:cubicBezTo>
                  <a:lnTo>
                    <a:pt x="2040" y="1591"/>
                  </a:lnTo>
                  <a:cubicBezTo>
                    <a:pt x="2317" y="1902"/>
                    <a:pt x="2455" y="2316"/>
                    <a:pt x="2731" y="2455"/>
                  </a:cubicBezTo>
                  <a:cubicBezTo>
                    <a:pt x="2731" y="2593"/>
                    <a:pt x="2731" y="2593"/>
                    <a:pt x="2904" y="2593"/>
                  </a:cubicBezTo>
                  <a:cubicBezTo>
                    <a:pt x="3043" y="2593"/>
                    <a:pt x="3043" y="2455"/>
                    <a:pt x="3043" y="2455"/>
                  </a:cubicBezTo>
                  <a:cubicBezTo>
                    <a:pt x="3043" y="2316"/>
                    <a:pt x="3181" y="2316"/>
                    <a:pt x="3181" y="2178"/>
                  </a:cubicBezTo>
                  <a:cubicBezTo>
                    <a:pt x="3043" y="2040"/>
                    <a:pt x="2904" y="2040"/>
                    <a:pt x="2904" y="1902"/>
                  </a:cubicBezTo>
                  <a:cubicBezTo>
                    <a:pt x="2731" y="1729"/>
                    <a:pt x="2731" y="1591"/>
                    <a:pt x="2904" y="1452"/>
                  </a:cubicBezTo>
                  <a:lnTo>
                    <a:pt x="3043" y="1314"/>
                  </a:lnTo>
                  <a:close/>
                  <a:moveTo>
                    <a:pt x="2904" y="1"/>
                  </a:moveTo>
                  <a:lnTo>
                    <a:pt x="2731" y="173"/>
                  </a:lnTo>
                  <a:lnTo>
                    <a:pt x="2593" y="173"/>
                  </a:lnTo>
                  <a:cubicBezTo>
                    <a:pt x="2317" y="312"/>
                    <a:pt x="1867" y="588"/>
                    <a:pt x="1591" y="865"/>
                  </a:cubicBezTo>
                  <a:cubicBezTo>
                    <a:pt x="1003" y="1314"/>
                    <a:pt x="588" y="1902"/>
                    <a:pt x="1" y="2455"/>
                  </a:cubicBezTo>
                  <a:cubicBezTo>
                    <a:pt x="450" y="2766"/>
                    <a:pt x="865" y="3042"/>
                    <a:pt x="1314" y="3457"/>
                  </a:cubicBezTo>
                  <a:cubicBezTo>
                    <a:pt x="2040" y="3906"/>
                    <a:pt x="2731" y="4321"/>
                    <a:pt x="3596" y="4632"/>
                  </a:cubicBezTo>
                  <a:cubicBezTo>
                    <a:pt x="4321" y="3768"/>
                    <a:pt x="5186" y="3042"/>
                    <a:pt x="6050" y="2316"/>
                  </a:cubicBezTo>
                  <a:cubicBezTo>
                    <a:pt x="5324" y="1729"/>
                    <a:pt x="4460" y="1038"/>
                    <a:pt x="3768" y="450"/>
                  </a:cubicBezTo>
                  <a:cubicBezTo>
                    <a:pt x="3457" y="312"/>
                    <a:pt x="3181" y="173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3280132" y="4272623"/>
              <a:ext cx="15535" cy="26096"/>
            </a:xfrm>
            <a:custGeom>
              <a:avLst/>
              <a:gdLst/>
              <a:ahLst/>
              <a:cxnLst/>
              <a:rect l="l" t="t" r="r" b="b"/>
              <a:pathLst>
                <a:path w="865" h="1453" extrusionOk="0">
                  <a:moveTo>
                    <a:pt x="0" y="1"/>
                  </a:moveTo>
                  <a:lnTo>
                    <a:pt x="0" y="1"/>
                  </a:lnTo>
                  <a:cubicBezTo>
                    <a:pt x="129" y="130"/>
                    <a:pt x="259" y="289"/>
                    <a:pt x="388" y="310"/>
                  </a:cubicBezTo>
                  <a:lnTo>
                    <a:pt x="388" y="310"/>
                  </a:lnTo>
                  <a:cubicBezTo>
                    <a:pt x="253" y="205"/>
                    <a:pt x="94" y="95"/>
                    <a:pt x="0" y="1"/>
                  </a:cubicBezTo>
                  <a:close/>
                  <a:moveTo>
                    <a:pt x="388" y="310"/>
                  </a:moveTo>
                  <a:cubicBezTo>
                    <a:pt x="416" y="331"/>
                    <a:pt x="443" y="352"/>
                    <a:pt x="468" y="373"/>
                  </a:cubicBezTo>
                  <a:lnTo>
                    <a:pt x="468" y="373"/>
                  </a:lnTo>
                  <a:cubicBezTo>
                    <a:pt x="453" y="353"/>
                    <a:pt x="435" y="332"/>
                    <a:pt x="415" y="312"/>
                  </a:cubicBezTo>
                  <a:cubicBezTo>
                    <a:pt x="406" y="312"/>
                    <a:pt x="397" y="311"/>
                    <a:pt x="388" y="310"/>
                  </a:cubicBezTo>
                  <a:close/>
                  <a:moveTo>
                    <a:pt x="468" y="373"/>
                  </a:moveTo>
                  <a:cubicBezTo>
                    <a:pt x="553" y="491"/>
                    <a:pt x="553" y="609"/>
                    <a:pt x="553" y="726"/>
                  </a:cubicBezTo>
                  <a:lnTo>
                    <a:pt x="553" y="865"/>
                  </a:lnTo>
                  <a:cubicBezTo>
                    <a:pt x="553" y="1003"/>
                    <a:pt x="553" y="1176"/>
                    <a:pt x="726" y="1452"/>
                  </a:cubicBezTo>
                  <a:lnTo>
                    <a:pt x="726" y="1176"/>
                  </a:lnTo>
                  <a:cubicBezTo>
                    <a:pt x="864" y="1176"/>
                    <a:pt x="726" y="1003"/>
                    <a:pt x="726" y="865"/>
                  </a:cubicBezTo>
                  <a:cubicBezTo>
                    <a:pt x="726" y="726"/>
                    <a:pt x="726" y="450"/>
                    <a:pt x="553" y="450"/>
                  </a:cubicBezTo>
                  <a:cubicBezTo>
                    <a:pt x="528" y="425"/>
                    <a:pt x="499" y="400"/>
                    <a:pt x="468" y="373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3202599" y="4332268"/>
              <a:ext cx="20438" cy="13003"/>
            </a:xfrm>
            <a:custGeom>
              <a:avLst/>
              <a:gdLst/>
              <a:ahLst/>
              <a:cxnLst/>
              <a:rect l="l" t="t" r="r" b="b"/>
              <a:pathLst>
                <a:path w="1138" h="724" extrusionOk="0">
                  <a:moveTo>
                    <a:pt x="0" y="1"/>
                  </a:moveTo>
                  <a:lnTo>
                    <a:pt x="0" y="1"/>
                  </a:lnTo>
                  <a:cubicBezTo>
                    <a:pt x="413" y="275"/>
                    <a:pt x="724" y="448"/>
                    <a:pt x="1137" y="724"/>
                  </a:cubicBezTo>
                  <a:lnTo>
                    <a:pt x="1137" y="585"/>
                  </a:lnTo>
                  <a:cubicBezTo>
                    <a:pt x="724" y="448"/>
                    <a:pt x="413" y="275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3269572" y="43166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3365173" y="4386848"/>
              <a:ext cx="39135" cy="43481"/>
            </a:xfrm>
            <a:custGeom>
              <a:avLst/>
              <a:gdLst/>
              <a:ahLst/>
              <a:cxnLst/>
              <a:rect l="l" t="t" r="r" b="b"/>
              <a:pathLst>
                <a:path w="2179" h="2421" extrusionOk="0">
                  <a:moveTo>
                    <a:pt x="2178" y="1"/>
                  </a:moveTo>
                  <a:cubicBezTo>
                    <a:pt x="2040" y="1"/>
                    <a:pt x="1867" y="139"/>
                    <a:pt x="1729" y="277"/>
                  </a:cubicBezTo>
                  <a:cubicBezTo>
                    <a:pt x="1176" y="865"/>
                    <a:pt x="588" y="1279"/>
                    <a:pt x="0" y="1867"/>
                  </a:cubicBezTo>
                  <a:lnTo>
                    <a:pt x="0" y="2005"/>
                  </a:lnTo>
                  <a:lnTo>
                    <a:pt x="0" y="2420"/>
                  </a:lnTo>
                  <a:cubicBezTo>
                    <a:pt x="139" y="2420"/>
                    <a:pt x="312" y="2282"/>
                    <a:pt x="312" y="2282"/>
                  </a:cubicBezTo>
                  <a:cubicBezTo>
                    <a:pt x="726" y="1729"/>
                    <a:pt x="1176" y="1279"/>
                    <a:pt x="1590" y="865"/>
                  </a:cubicBezTo>
                  <a:cubicBezTo>
                    <a:pt x="1729" y="692"/>
                    <a:pt x="2040" y="554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3290064" y="4391823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lnTo>
                    <a:pt x="0" y="0"/>
                  </a:lnTo>
                  <a:cubicBezTo>
                    <a:pt x="1037" y="864"/>
                    <a:pt x="2178" y="1452"/>
                    <a:pt x="3180" y="2143"/>
                  </a:cubicBezTo>
                  <a:lnTo>
                    <a:pt x="3318" y="2143"/>
                  </a:lnTo>
                  <a:lnTo>
                    <a:pt x="3318" y="1867"/>
                  </a:lnTo>
                  <a:cubicBezTo>
                    <a:pt x="2454" y="1452"/>
                    <a:pt x="1728" y="1141"/>
                    <a:pt x="1037" y="588"/>
                  </a:cubicBezTo>
                  <a:cubicBezTo>
                    <a:pt x="726" y="415"/>
                    <a:pt x="311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3290064" y="4327257"/>
              <a:ext cx="108640" cy="82580"/>
            </a:xfrm>
            <a:custGeom>
              <a:avLst/>
              <a:gdLst/>
              <a:ahLst/>
              <a:cxnLst/>
              <a:rect l="l" t="t" r="r" b="b"/>
              <a:pathLst>
                <a:path w="6049" h="4598" extrusionOk="0">
                  <a:moveTo>
                    <a:pt x="2592" y="1141"/>
                  </a:moveTo>
                  <a:cubicBezTo>
                    <a:pt x="2592" y="1141"/>
                    <a:pt x="2765" y="1141"/>
                    <a:pt x="2904" y="1279"/>
                  </a:cubicBezTo>
                  <a:cubicBezTo>
                    <a:pt x="3042" y="1279"/>
                    <a:pt x="3318" y="1590"/>
                    <a:pt x="3457" y="1867"/>
                  </a:cubicBezTo>
                  <a:cubicBezTo>
                    <a:pt x="3629" y="2005"/>
                    <a:pt x="3768" y="2282"/>
                    <a:pt x="4044" y="2593"/>
                  </a:cubicBezTo>
                  <a:lnTo>
                    <a:pt x="4044" y="2869"/>
                  </a:lnTo>
                  <a:cubicBezTo>
                    <a:pt x="4044" y="2869"/>
                    <a:pt x="4044" y="3007"/>
                    <a:pt x="3906" y="3007"/>
                  </a:cubicBezTo>
                  <a:cubicBezTo>
                    <a:pt x="3837" y="3077"/>
                    <a:pt x="3768" y="3111"/>
                    <a:pt x="3694" y="3111"/>
                  </a:cubicBezTo>
                  <a:cubicBezTo>
                    <a:pt x="3621" y="3111"/>
                    <a:pt x="3543" y="3077"/>
                    <a:pt x="3457" y="3007"/>
                  </a:cubicBezTo>
                  <a:cubicBezTo>
                    <a:pt x="3318" y="2731"/>
                    <a:pt x="3180" y="2593"/>
                    <a:pt x="3042" y="2282"/>
                  </a:cubicBezTo>
                  <a:cubicBezTo>
                    <a:pt x="2904" y="2143"/>
                    <a:pt x="2904" y="2005"/>
                    <a:pt x="2765" y="1867"/>
                  </a:cubicBezTo>
                  <a:cubicBezTo>
                    <a:pt x="2592" y="1867"/>
                    <a:pt x="2592" y="1729"/>
                    <a:pt x="2592" y="1729"/>
                  </a:cubicBezTo>
                  <a:lnTo>
                    <a:pt x="2316" y="1729"/>
                  </a:lnTo>
                  <a:cubicBezTo>
                    <a:pt x="2316" y="1867"/>
                    <a:pt x="2178" y="1867"/>
                    <a:pt x="2178" y="1867"/>
                  </a:cubicBezTo>
                  <a:cubicBezTo>
                    <a:pt x="2039" y="2005"/>
                    <a:pt x="2039" y="2143"/>
                    <a:pt x="1901" y="2282"/>
                  </a:cubicBezTo>
                  <a:cubicBezTo>
                    <a:pt x="1901" y="2368"/>
                    <a:pt x="1823" y="2411"/>
                    <a:pt x="1728" y="2411"/>
                  </a:cubicBezTo>
                  <a:cubicBezTo>
                    <a:pt x="1633" y="2411"/>
                    <a:pt x="1521" y="2368"/>
                    <a:pt x="1452" y="2282"/>
                  </a:cubicBezTo>
                  <a:cubicBezTo>
                    <a:pt x="1314" y="2282"/>
                    <a:pt x="1314" y="2005"/>
                    <a:pt x="1452" y="1867"/>
                  </a:cubicBezTo>
                  <a:cubicBezTo>
                    <a:pt x="1452" y="1867"/>
                    <a:pt x="1590" y="1729"/>
                    <a:pt x="1728" y="1590"/>
                  </a:cubicBezTo>
                  <a:cubicBezTo>
                    <a:pt x="1728" y="1590"/>
                    <a:pt x="1728" y="1417"/>
                    <a:pt x="1901" y="1417"/>
                  </a:cubicBezTo>
                  <a:lnTo>
                    <a:pt x="2039" y="1279"/>
                  </a:lnTo>
                  <a:cubicBezTo>
                    <a:pt x="2039" y="1279"/>
                    <a:pt x="2178" y="1279"/>
                    <a:pt x="2178" y="1141"/>
                  </a:cubicBezTo>
                  <a:close/>
                  <a:moveTo>
                    <a:pt x="2765" y="0"/>
                  </a:moveTo>
                  <a:cubicBezTo>
                    <a:pt x="2765" y="139"/>
                    <a:pt x="2592" y="139"/>
                    <a:pt x="2592" y="139"/>
                  </a:cubicBezTo>
                  <a:cubicBezTo>
                    <a:pt x="2316" y="277"/>
                    <a:pt x="1901" y="553"/>
                    <a:pt x="1590" y="864"/>
                  </a:cubicBezTo>
                  <a:cubicBezTo>
                    <a:pt x="1037" y="1279"/>
                    <a:pt x="588" y="1867"/>
                    <a:pt x="0" y="2282"/>
                  </a:cubicBezTo>
                  <a:cubicBezTo>
                    <a:pt x="449" y="2731"/>
                    <a:pt x="864" y="3007"/>
                    <a:pt x="1314" y="3319"/>
                  </a:cubicBezTo>
                  <a:cubicBezTo>
                    <a:pt x="2039" y="3872"/>
                    <a:pt x="2904" y="4183"/>
                    <a:pt x="3629" y="4597"/>
                  </a:cubicBezTo>
                  <a:cubicBezTo>
                    <a:pt x="4321" y="3733"/>
                    <a:pt x="5185" y="3007"/>
                    <a:pt x="6049" y="2282"/>
                  </a:cubicBezTo>
                  <a:cubicBezTo>
                    <a:pt x="5358" y="1590"/>
                    <a:pt x="4494" y="1003"/>
                    <a:pt x="3768" y="415"/>
                  </a:cubicBezTo>
                  <a:cubicBezTo>
                    <a:pt x="3457" y="277"/>
                    <a:pt x="3180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3362694" y="3869115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0"/>
                  </a:moveTo>
                  <a:cubicBezTo>
                    <a:pt x="2005" y="0"/>
                    <a:pt x="2005" y="139"/>
                    <a:pt x="1867" y="311"/>
                  </a:cubicBezTo>
                  <a:cubicBezTo>
                    <a:pt x="1314" y="864"/>
                    <a:pt x="726" y="1452"/>
                    <a:pt x="138" y="2040"/>
                  </a:cubicBezTo>
                  <a:lnTo>
                    <a:pt x="0" y="2040"/>
                  </a:lnTo>
                  <a:cubicBezTo>
                    <a:pt x="138" y="2178"/>
                    <a:pt x="138" y="2316"/>
                    <a:pt x="138" y="2316"/>
                  </a:cubicBezTo>
                  <a:cubicBezTo>
                    <a:pt x="588" y="1729"/>
                    <a:pt x="1003" y="1314"/>
                    <a:pt x="1452" y="864"/>
                  </a:cubicBezTo>
                  <a:cubicBezTo>
                    <a:pt x="1728" y="588"/>
                    <a:pt x="2005" y="450"/>
                    <a:pt x="2178" y="139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3287568" y="3871594"/>
              <a:ext cx="62106" cy="41613"/>
            </a:xfrm>
            <a:custGeom>
              <a:avLst/>
              <a:gdLst/>
              <a:ahLst/>
              <a:cxnLst/>
              <a:rect l="l" t="t" r="r" b="b"/>
              <a:pathLst>
                <a:path w="3458" h="2317" extrusionOk="0">
                  <a:moveTo>
                    <a:pt x="1" y="1"/>
                  </a:moveTo>
                  <a:cubicBezTo>
                    <a:pt x="1" y="173"/>
                    <a:pt x="139" y="312"/>
                    <a:pt x="139" y="450"/>
                  </a:cubicBezTo>
                  <a:cubicBezTo>
                    <a:pt x="1003" y="1176"/>
                    <a:pt x="2040" y="1729"/>
                    <a:pt x="3043" y="2316"/>
                  </a:cubicBezTo>
                  <a:lnTo>
                    <a:pt x="3457" y="2316"/>
                  </a:lnTo>
                  <a:cubicBezTo>
                    <a:pt x="3457" y="2178"/>
                    <a:pt x="3319" y="2040"/>
                    <a:pt x="3319" y="2040"/>
                  </a:cubicBezTo>
                  <a:cubicBezTo>
                    <a:pt x="2593" y="1591"/>
                    <a:pt x="1867" y="1314"/>
                    <a:pt x="1176" y="865"/>
                  </a:cubicBezTo>
                  <a:cubicBezTo>
                    <a:pt x="865" y="588"/>
                    <a:pt x="450" y="450"/>
                    <a:pt x="139" y="173"/>
                  </a:cubicBezTo>
                  <a:cubicBezTo>
                    <a:pt x="139" y="173"/>
                    <a:pt x="139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3290064" y="3809524"/>
              <a:ext cx="108640" cy="83191"/>
            </a:xfrm>
            <a:custGeom>
              <a:avLst/>
              <a:gdLst/>
              <a:ahLst/>
              <a:cxnLst/>
              <a:rect l="l" t="t" r="r" b="b"/>
              <a:pathLst>
                <a:path w="6049" h="4632" extrusionOk="0">
                  <a:moveTo>
                    <a:pt x="2316" y="1590"/>
                  </a:moveTo>
                  <a:lnTo>
                    <a:pt x="2454" y="1728"/>
                  </a:lnTo>
                  <a:cubicBezTo>
                    <a:pt x="2592" y="1728"/>
                    <a:pt x="2592" y="1901"/>
                    <a:pt x="2592" y="1901"/>
                  </a:cubicBezTo>
                  <a:cubicBezTo>
                    <a:pt x="2592" y="2039"/>
                    <a:pt x="2454" y="2039"/>
                    <a:pt x="2454" y="2178"/>
                  </a:cubicBezTo>
                  <a:lnTo>
                    <a:pt x="2039" y="2178"/>
                  </a:lnTo>
                  <a:lnTo>
                    <a:pt x="2039" y="1901"/>
                  </a:lnTo>
                  <a:lnTo>
                    <a:pt x="2039" y="1728"/>
                  </a:lnTo>
                  <a:cubicBezTo>
                    <a:pt x="2178" y="1590"/>
                    <a:pt x="2178" y="1590"/>
                    <a:pt x="2316" y="1590"/>
                  </a:cubicBezTo>
                  <a:close/>
                  <a:moveTo>
                    <a:pt x="3906" y="2592"/>
                  </a:moveTo>
                  <a:lnTo>
                    <a:pt x="3906" y="2904"/>
                  </a:lnTo>
                  <a:cubicBezTo>
                    <a:pt x="3906" y="3042"/>
                    <a:pt x="3906" y="3042"/>
                    <a:pt x="3768" y="3042"/>
                  </a:cubicBezTo>
                  <a:cubicBezTo>
                    <a:pt x="3768" y="3180"/>
                    <a:pt x="3629" y="3180"/>
                    <a:pt x="3629" y="3180"/>
                  </a:cubicBezTo>
                  <a:cubicBezTo>
                    <a:pt x="3457" y="3180"/>
                    <a:pt x="3457" y="3042"/>
                    <a:pt x="3318" y="3042"/>
                  </a:cubicBezTo>
                  <a:lnTo>
                    <a:pt x="3318" y="2904"/>
                  </a:lnTo>
                  <a:cubicBezTo>
                    <a:pt x="3318" y="2765"/>
                    <a:pt x="3318" y="2765"/>
                    <a:pt x="3457" y="2592"/>
                  </a:cubicBezTo>
                  <a:close/>
                  <a:moveTo>
                    <a:pt x="3457" y="1590"/>
                  </a:moveTo>
                  <a:cubicBezTo>
                    <a:pt x="3457" y="1590"/>
                    <a:pt x="3629" y="1590"/>
                    <a:pt x="3629" y="1728"/>
                  </a:cubicBezTo>
                  <a:cubicBezTo>
                    <a:pt x="3768" y="1901"/>
                    <a:pt x="3768" y="2039"/>
                    <a:pt x="3629" y="2178"/>
                  </a:cubicBezTo>
                  <a:cubicBezTo>
                    <a:pt x="3457" y="2178"/>
                    <a:pt x="3318" y="2316"/>
                    <a:pt x="3180" y="2454"/>
                  </a:cubicBezTo>
                  <a:cubicBezTo>
                    <a:pt x="3042" y="2765"/>
                    <a:pt x="2904" y="2904"/>
                    <a:pt x="2765" y="3180"/>
                  </a:cubicBezTo>
                  <a:cubicBezTo>
                    <a:pt x="2650" y="3180"/>
                    <a:pt x="2550" y="3241"/>
                    <a:pt x="2455" y="3241"/>
                  </a:cubicBezTo>
                  <a:cubicBezTo>
                    <a:pt x="2408" y="3241"/>
                    <a:pt x="2362" y="3226"/>
                    <a:pt x="2316" y="3180"/>
                  </a:cubicBezTo>
                  <a:cubicBezTo>
                    <a:pt x="2178" y="3042"/>
                    <a:pt x="2178" y="2904"/>
                    <a:pt x="2178" y="2765"/>
                  </a:cubicBezTo>
                  <a:cubicBezTo>
                    <a:pt x="2592" y="2316"/>
                    <a:pt x="2904" y="2039"/>
                    <a:pt x="3318" y="1590"/>
                  </a:cubicBezTo>
                  <a:close/>
                  <a:moveTo>
                    <a:pt x="2904" y="0"/>
                  </a:moveTo>
                  <a:cubicBezTo>
                    <a:pt x="2765" y="0"/>
                    <a:pt x="2765" y="0"/>
                    <a:pt x="2765" y="173"/>
                  </a:cubicBezTo>
                  <a:lnTo>
                    <a:pt x="2592" y="173"/>
                  </a:lnTo>
                  <a:cubicBezTo>
                    <a:pt x="2178" y="311"/>
                    <a:pt x="1901" y="588"/>
                    <a:pt x="1590" y="864"/>
                  </a:cubicBezTo>
                  <a:cubicBezTo>
                    <a:pt x="1037" y="1314"/>
                    <a:pt x="588" y="1901"/>
                    <a:pt x="0" y="2316"/>
                  </a:cubicBezTo>
                  <a:cubicBezTo>
                    <a:pt x="449" y="2765"/>
                    <a:pt x="726" y="3042"/>
                    <a:pt x="1314" y="3318"/>
                  </a:cubicBezTo>
                  <a:cubicBezTo>
                    <a:pt x="2039" y="3906"/>
                    <a:pt x="2765" y="4182"/>
                    <a:pt x="3629" y="4632"/>
                  </a:cubicBezTo>
                  <a:cubicBezTo>
                    <a:pt x="4321" y="3768"/>
                    <a:pt x="5185" y="3042"/>
                    <a:pt x="6049" y="2316"/>
                  </a:cubicBezTo>
                  <a:cubicBezTo>
                    <a:pt x="5358" y="1590"/>
                    <a:pt x="4494" y="1037"/>
                    <a:pt x="3768" y="449"/>
                  </a:cubicBezTo>
                  <a:cubicBezTo>
                    <a:pt x="3457" y="311"/>
                    <a:pt x="3180" y="173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3489330" y="3949199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178" y="173"/>
                    <a:pt x="2040" y="311"/>
                    <a:pt x="1867" y="450"/>
                  </a:cubicBezTo>
                  <a:cubicBezTo>
                    <a:pt x="1314" y="864"/>
                    <a:pt x="726" y="1452"/>
                    <a:pt x="139" y="2040"/>
                  </a:cubicBezTo>
                  <a:cubicBezTo>
                    <a:pt x="139" y="2178"/>
                    <a:pt x="139" y="2178"/>
                    <a:pt x="0" y="2178"/>
                  </a:cubicBezTo>
                  <a:cubicBezTo>
                    <a:pt x="139" y="2178"/>
                    <a:pt x="139" y="2316"/>
                    <a:pt x="139" y="2454"/>
                  </a:cubicBezTo>
                  <a:cubicBezTo>
                    <a:pt x="450" y="1901"/>
                    <a:pt x="865" y="1452"/>
                    <a:pt x="1314" y="1175"/>
                  </a:cubicBezTo>
                  <a:lnTo>
                    <a:pt x="1314" y="1037"/>
                  </a:lnTo>
                  <a:cubicBezTo>
                    <a:pt x="1590" y="726"/>
                    <a:pt x="1867" y="588"/>
                    <a:pt x="2178" y="311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3414222" y="3954785"/>
              <a:ext cx="62088" cy="44092"/>
            </a:xfrm>
            <a:custGeom>
              <a:avLst/>
              <a:gdLst/>
              <a:ahLst/>
              <a:cxnLst/>
              <a:rect l="l" t="t" r="r" b="b"/>
              <a:pathLst>
                <a:path w="3457" h="2455" extrusionOk="0">
                  <a:moveTo>
                    <a:pt x="0" y="0"/>
                  </a:moveTo>
                  <a:cubicBezTo>
                    <a:pt x="0" y="139"/>
                    <a:pt x="173" y="277"/>
                    <a:pt x="173" y="415"/>
                  </a:cubicBezTo>
                  <a:cubicBezTo>
                    <a:pt x="726" y="864"/>
                    <a:pt x="1314" y="1279"/>
                    <a:pt x="1901" y="1729"/>
                  </a:cubicBezTo>
                  <a:cubicBezTo>
                    <a:pt x="2316" y="2005"/>
                    <a:pt x="2765" y="2143"/>
                    <a:pt x="3042" y="2454"/>
                  </a:cubicBezTo>
                  <a:cubicBezTo>
                    <a:pt x="3180" y="2454"/>
                    <a:pt x="3180" y="2454"/>
                    <a:pt x="3318" y="2282"/>
                  </a:cubicBezTo>
                  <a:lnTo>
                    <a:pt x="3457" y="2282"/>
                  </a:lnTo>
                  <a:cubicBezTo>
                    <a:pt x="3457" y="2143"/>
                    <a:pt x="3318" y="2005"/>
                    <a:pt x="3318" y="1867"/>
                  </a:cubicBezTo>
                  <a:cubicBezTo>
                    <a:pt x="2592" y="1590"/>
                    <a:pt x="1901" y="1141"/>
                    <a:pt x="1175" y="726"/>
                  </a:cubicBezTo>
                  <a:cubicBezTo>
                    <a:pt x="864" y="553"/>
                    <a:pt x="449" y="277"/>
                    <a:pt x="1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8"/>
            <p:cNvSpPr/>
            <p:nvPr/>
          </p:nvSpPr>
          <p:spPr>
            <a:xfrm>
              <a:off x="3417311" y="3892697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593" y="1003"/>
                  </a:moveTo>
                  <a:cubicBezTo>
                    <a:pt x="2732" y="1003"/>
                    <a:pt x="2870" y="1141"/>
                    <a:pt x="2870" y="1280"/>
                  </a:cubicBezTo>
                  <a:lnTo>
                    <a:pt x="2870" y="1591"/>
                  </a:lnTo>
                  <a:cubicBezTo>
                    <a:pt x="2870" y="1729"/>
                    <a:pt x="3008" y="1729"/>
                    <a:pt x="3008" y="1729"/>
                  </a:cubicBezTo>
                  <a:cubicBezTo>
                    <a:pt x="3146" y="1729"/>
                    <a:pt x="3285" y="1591"/>
                    <a:pt x="3596" y="1591"/>
                  </a:cubicBezTo>
                  <a:cubicBezTo>
                    <a:pt x="3734" y="1591"/>
                    <a:pt x="3872" y="1729"/>
                    <a:pt x="3872" y="1867"/>
                  </a:cubicBezTo>
                  <a:cubicBezTo>
                    <a:pt x="3872" y="2006"/>
                    <a:pt x="3734" y="2144"/>
                    <a:pt x="3596" y="2144"/>
                  </a:cubicBezTo>
                  <a:lnTo>
                    <a:pt x="3457" y="2144"/>
                  </a:lnTo>
                  <a:cubicBezTo>
                    <a:pt x="3285" y="2282"/>
                    <a:pt x="3285" y="2282"/>
                    <a:pt x="3146" y="2282"/>
                  </a:cubicBezTo>
                  <a:cubicBezTo>
                    <a:pt x="3146" y="2455"/>
                    <a:pt x="3285" y="2593"/>
                    <a:pt x="3285" y="2731"/>
                  </a:cubicBezTo>
                  <a:cubicBezTo>
                    <a:pt x="3285" y="2870"/>
                    <a:pt x="3285" y="3008"/>
                    <a:pt x="3146" y="3008"/>
                  </a:cubicBezTo>
                  <a:cubicBezTo>
                    <a:pt x="3106" y="3048"/>
                    <a:pt x="3065" y="3065"/>
                    <a:pt x="3025" y="3065"/>
                  </a:cubicBezTo>
                  <a:cubicBezTo>
                    <a:pt x="2927" y="3065"/>
                    <a:pt x="2829" y="2967"/>
                    <a:pt x="2732" y="2870"/>
                  </a:cubicBezTo>
                  <a:cubicBezTo>
                    <a:pt x="2732" y="2731"/>
                    <a:pt x="2732" y="2593"/>
                    <a:pt x="2593" y="2593"/>
                  </a:cubicBezTo>
                  <a:cubicBezTo>
                    <a:pt x="2420" y="2593"/>
                    <a:pt x="2282" y="2593"/>
                    <a:pt x="2144" y="2731"/>
                  </a:cubicBezTo>
                  <a:lnTo>
                    <a:pt x="2006" y="2593"/>
                  </a:lnTo>
                  <a:cubicBezTo>
                    <a:pt x="1867" y="2593"/>
                    <a:pt x="1867" y="2455"/>
                    <a:pt x="1867" y="2455"/>
                  </a:cubicBezTo>
                  <a:lnTo>
                    <a:pt x="1867" y="2144"/>
                  </a:lnTo>
                  <a:cubicBezTo>
                    <a:pt x="2006" y="2144"/>
                    <a:pt x="2006" y="2144"/>
                    <a:pt x="2144" y="2006"/>
                  </a:cubicBezTo>
                  <a:lnTo>
                    <a:pt x="2420" y="2006"/>
                  </a:lnTo>
                  <a:cubicBezTo>
                    <a:pt x="2282" y="1729"/>
                    <a:pt x="2282" y="1591"/>
                    <a:pt x="2282" y="1418"/>
                  </a:cubicBezTo>
                  <a:cubicBezTo>
                    <a:pt x="2144" y="1141"/>
                    <a:pt x="2282" y="1003"/>
                    <a:pt x="2420" y="1003"/>
                  </a:cubicBezTo>
                  <a:close/>
                  <a:moveTo>
                    <a:pt x="2732" y="1"/>
                  </a:moveTo>
                  <a:cubicBezTo>
                    <a:pt x="2593" y="1"/>
                    <a:pt x="2593" y="139"/>
                    <a:pt x="2593" y="139"/>
                  </a:cubicBezTo>
                  <a:cubicBezTo>
                    <a:pt x="2144" y="277"/>
                    <a:pt x="1867" y="554"/>
                    <a:pt x="1556" y="865"/>
                  </a:cubicBezTo>
                  <a:cubicBezTo>
                    <a:pt x="1003" y="1280"/>
                    <a:pt x="554" y="1867"/>
                    <a:pt x="1" y="2282"/>
                  </a:cubicBezTo>
                  <a:cubicBezTo>
                    <a:pt x="416" y="2731"/>
                    <a:pt x="692" y="3008"/>
                    <a:pt x="1280" y="3319"/>
                  </a:cubicBezTo>
                  <a:cubicBezTo>
                    <a:pt x="2006" y="3734"/>
                    <a:pt x="2732" y="4183"/>
                    <a:pt x="3596" y="4598"/>
                  </a:cubicBezTo>
                  <a:cubicBezTo>
                    <a:pt x="4322" y="3734"/>
                    <a:pt x="5186" y="3008"/>
                    <a:pt x="6050" y="2282"/>
                  </a:cubicBezTo>
                  <a:cubicBezTo>
                    <a:pt x="5324" y="1591"/>
                    <a:pt x="4460" y="1003"/>
                    <a:pt x="3734" y="416"/>
                  </a:cubicBezTo>
                  <a:cubicBezTo>
                    <a:pt x="3457" y="277"/>
                    <a:pt x="3146" y="139"/>
                    <a:pt x="287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3396208" y="3941746"/>
              <a:ext cx="2496" cy="105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39" y="0"/>
                  </a:moveTo>
                  <a:cubicBezTo>
                    <a:pt x="1" y="139"/>
                    <a:pt x="1" y="277"/>
                    <a:pt x="139" y="588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8"/>
            <p:cNvSpPr/>
            <p:nvPr/>
          </p:nvSpPr>
          <p:spPr>
            <a:xfrm>
              <a:off x="3533404" y="4037347"/>
              <a:ext cx="62106" cy="44092"/>
            </a:xfrm>
            <a:custGeom>
              <a:avLst/>
              <a:gdLst/>
              <a:ahLst/>
              <a:cxnLst/>
              <a:rect l="l" t="t" r="r" b="b"/>
              <a:pathLst>
                <a:path w="3458" h="2455" extrusionOk="0">
                  <a:moveTo>
                    <a:pt x="1" y="0"/>
                  </a:moveTo>
                  <a:cubicBezTo>
                    <a:pt x="139" y="139"/>
                    <a:pt x="139" y="277"/>
                    <a:pt x="139" y="450"/>
                  </a:cubicBezTo>
                  <a:cubicBezTo>
                    <a:pt x="1141" y="1314"/>
                    <a:pt x="2316" y="1867"/>
                    <a:pt x="3319" y="2455"/>
                  </a:cubicBezTo>
                  <a:lnTo>
                    <a:pt x="3457" y="2455"/>
                  </a:lnTo>
                  <a:cubicBezTo>
                    <a:pt x="3457" y="2316"/>
                    <a:pt x="3457" y="2178"/>
                    <a:pt x="3319" y="2005"/>
                  </a:cubicBezTo>
                  <a:cubicBezTo>
                    <a:pt x="2593" y="1590"/>
                    <a:pt x="1867" y="1314"/>
                    <a:pt x="1141" y="865"/>
                  </a:cubicBezTo>
                  <a:cubicBezTo>
                    <a:pt x="865" y="588"/>
                    <a:pt x="450" y="277"/>
                    <a:pt x="139" y="139"/>
                  </a:cubicBez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8"/>
            <p:cNvSpPr/>
            <p:nvPr/>
          </p:nvSpPr>
          <p:spPr>
            <a:xfrm>
              <a:off x="3535883" y="3975259"/>
              <a:ext cx="108658" cy="82598"/>
            </a:xfrm>
            <a:custGeom>
              <a:avLst/>
              <a:gdLst/>
              <a:ahLst/>
              <a:cxnLst/>
              <a:rect l="l" t="t" r="r" b="b"/>
              <a:pathLst>
                <a:path w="6050" h="4599" extrusionOk="0">
                  <a:moveTo>
                    <a:pt x="3181" y="1591"/>
                  </a:moveTo>
                  <a:cubicBezTo>
                    <a:pt x="3181" y="1591"/>
                    <a:pt x="3319" y="1591"/>
                    <a:pt x="3319" y="1729"/>
                  </a:cubicBezTo>
                  <a:cubicBezTo>
                    <a:pt x="3319" y="1729"/>
                    <a:pt x="3457" y="1729"/>
                    <a:pt x="3457" y="1867"/>
                  </a:cubicBezTo>
                  <a:cubicBezTo>
                    <a:pt x="3457" y="1867"/>
                    <a:pt x="3457" y="2006"/>
                    <a:pt x="3319" y="2179"/>
                  </a:cubicBezTo>
                  <a:cubicBezTo>
                    <a:pt x="3181" y="2317"/>
                    <a:pt x="3043" y="2593"/>
                    <a:pt x="2904" y="2870"/>
                  </a:cubicBezTo>
                  <a:cubicBezTo>
                    <a:pt x="2818" y="2956"/>
                    <a:pt x="2740" y="2999"/>
                    <a:pt x="2667" y="2999"/>
                  </a:cubicBezTo>
                  <a:cubicBezTo>
                    <a:pt x="2593" y="2999"/>
                    <a:pt x="2524" y="2956"/>
                    <a:pt x="2455" y="2870"/>
                  </a:cubicBezTo>
                  <a:cubicBezTo>
                    <a:pt x="2317" y="2870"/>
                    <a:pt x="2317" y="2732"/>
                    <a:pt x="2317" y="2732"/>
                  </a:cubicBezTo>
                  <a:lnTo>
                    <a:pt x="2317" y="2455"/>
                  </a:lnTo>
                  <a:cubicBezTo>
                    <a:pt x="2455" y="2179"/>
                    <a:pt x="2731" y="2006"/>
                    <a:pt x="2904" y="1729"/>
                  </a:cubicBezTo>
                  <a:cubicBezTo>
                    <a:pt x="3043" y="1729"/>
                    <a:pt x="3043" y="1591"/>
                    <a:pt x="3043" y="1591"/>
                  </a:cubicBezTo>
                  <a:close/>
                  <a:moveTo>
                    <a:pt x="2904" y="1"/>
                  </a:moveTo>
                  <a:cubicBezTo>
                    <a:pt x="2904" y="1"/>
                    <a:pt x="2731" y="1"/>
                    <a:pt x="2731" y="139"/>
                  </a:cubicBezTo>
                  <a:lnTo>
                    <a:pt x="2593" y="139"/>
                  </a:lnTo>
                  <a:cubicBezTo>
                    <a:pt x="2317" y="277"/>
                    <a:pt x="1867" y="589"/>
                    <a:pt x="1591" y="865"/>
                  </a:cubicBezTo>
                  <a:cubicBezTo>
                    <a:pt x="1003" y="1314"/>
                    <a:pt x="588" y="1867"/>
                    <a:pt x="1" y="2317"/>
                  </a:cubicBezTo>
                  <a:cubicBezTo>
                    <a:pt x="450" y="2732"/>
                    <a:pt x="865" y="3043"/>
                    <a:pt x="1314" y="3319"/>
                  </a:cubicBezTo>
                  <a:cubicBezTo>
                    <a:pt x="2040" y="3907"/>
                    <a:pt x="2731" y="4183"/>
                    <a:pt x="3596" y="4598"/>
                  </a:cubicBezTo>
                  <a:cubicBezTo>
                    <a:pt x="4321" y="3734"/>
                    <a:pt x="5186" y="3043"/>
                    <a:pt x="6050" y="2317"/>
                  </a:cubicBezTo>
                  <a:cubicBezTo>
                    <a:pt x="5324" y="1591"/>
                    <a:pt x="4460" y="1003"/>
                    <a:pt x="3768" y="450"/>
                  </a:cubicBezTo>
                  <a:cubicBezTo>
                    <a:pt x="3457" y="277"/>
                    <a:pt x="3181" y="139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3611009" y="4034868"/>
              <a:ext cx="39117" cy="49049"/>
            </a:xfrm>
            <a:custGeom>
              <a:avLst/>
              <a:gdLst/>
              <a:ahLst/>
              <a:cxnLst/>
              <a:rect l="l" t="t" r="r" b="b"/>
              <a:pathLst>
                <a:path w="2178" h="2731" extrusionOk="0">
                  <a:moveTo>
                    <a:pt x="2005" y="0"/>
                  </a:moveTo>
                  <a:cubicBezTo>
                    <a:pt x="2005" y="0"/>
                    <a:pt x="1867" y="138"/>
                    <a:pt x="1728" y="277"/>
                  </a:cubicBezTo>
                  <a:cubicBezTo>
                    <a:pt x="1141" y="864"/>
                    <a:pt x="588" y="1279"/>
                    <a:pt x="0" y="2005"/>
                  </a:cubicBezTo>
                  <a:lnTo>
                    <a:pt x="0" y="2731"/>
                  </a:lnTo>
                  <a:lnTo>
                    <a:pt x="138" y="2593"/>
                  </a:lnTo>
                  <a:lnTo>
                    <a:pt x="588" y="2143"/>
                  </a:lnTo>
                  <a:cubicBezTo>
                    <a:pt x="864" y="1867"/>
                    <a:pt x="1141" y="1452"/>
                    <a:pt x="1590" y="1141"/>
                  </a:cubicBezTo>
                  <a:lnTo>
                    <a:pt x="1590" y="1003"/>
                  </a:lnTo>
                  <a:cubicBezTo>
                    <a:pt x="1728" y="864"/>
                    <a:pt x="2005" y="726"/>
                    <a:pt x="2178" y="415"/>
                  </a:cubicBezTo>
                  <a:cubicBezTo>
                    <a:pt x="2178" y="277"/>
                    <a:pt x="2178" y="138"/>
                    <a:pt x="200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8"/>
            <p:cNvSpPr/>
            <p:nvPr/>
          </p:nvSpPr>
          <p:spPr>
            <a:xfrm>
              <a:off x="3660040" y="4119909"/>
              <a:ext cx="62106" cy="46570"/>
            </a:xfrm>
            <a:custGeom>
              <a:avLst/>
              <a:gdLst/>
              <a:ahLst/>
              <a:cxnLst/>
              <a:rect l="l" t="t" r="r" b="b"/>
              <a:pathLst>
                <a:path w="3458" h="2593" extrusionOk="0">
                  <a:moveTo>
                    <a:pt x="1" y="1"/>
                  </a:moveTo>
                  <a:cubicBezTo>
                    <a:pt x="139" y="173"/>
                    <a:pt x="139" y="312"/>
                    <a:pt x="139" y="450"/>
                  </a:cubicBezTo>
                  <a:cubicBezTo>
                    <a:pt x="727" y="865"/>
                    <a:pt x="1314" y="1314"/>
                    <a:pt x="1867" y="1729"/>
                  </a:cubicBezTo>
                  <a:cubicBezTo>
                    <a:pt x="2455" y="2040"/>
                    <a:pt x="2904" y="2316"/>
                    <a:pt x="3457" y="2593"/>
                  </a:cubicBezTo>
                  <a:cubicBezTo>
                    <a:pt x="3457" y="2316"/>
                    <a:pt x="3457" y="2178"/>
                    <a:pt x="3319" y="1902"/>
                  </a:cubicBezTo>
                  <a:cubicBezTo>
                    <a:pt x="2593" y="1591"/>
                    <a:pt x="1867" y="1176"/>
                    <a:pt x="1176" y="726"/>
                  </a:cubicBezTo>
                  <a:cubicBezTo>
                    <a:pt x="865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3737645" y="4114952"/>
              <a:ext cx="39135" cy="51527"/>
            </a:xfrm>
            <a:custGeom>
              <a:avLst/>
              <a:gdLst/>
              <a:ahLst/>
              <a:cxnLst/>
              <a:rect l="l" t="t" r="r" b="b"/>
              <a:pathLst>
                <a:path w="2179" h="2869" extrusionOk="0">
                  <a:moveTo>
                    <a:pt x="2178" y="0"/>
                  </a:moveTo>
                  <a:cubicBezTo>
                    <a:pt x="2040" y="138"/>
                    <a:pt x="1867" y="277"/>
                    <a:pt x="1729" y="449"/>
                  </a:cubicBezTo>
                  <a:cubicBezTo>
                    <a:pt x="1176" y="864"/>
                    <a:pt x="588" y="1452"/>
                    <a:pt x="1" y="2005"/>
                  </a:cubicBezTo>
                  <a:lnTo>
                    <a:pt x="1" y="2178"/>
                  </a:lnTo>
                  <a:lnTo>
                    <a:pt x="1" y="2869"/>
                  </a:lnTo>
                  <a:lnTo>
                    <a:pt x="139" y="2731"/>
                  </a:lnTo>
                  <a:cubicBezTo>
                    <a:pt x="588" y="2178"/>
                    <a:pt x="1003" y="1728"/>
                    <a:pt x="1452" y="1314"/>
                  </a:cubicBezTo>
                  <a:cubicBezTo>
                    <a:pt x="1591" y="1141"/>
                    <a:pt x="1729" y="1002"/>
                    <a:pt x="1867" y="1002"/>
                  </a:cubicBezTo>
                  <a:cubicBezTo>
                    <a:pt x="1867" y="864"/>
                    <a:pt x="2040" y="726"/>
                    <a:pt x="2178" y="58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3662537" y="4055343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2765" y="1591"/>
                  </a:moveTo>
                  <a:cubicBezTo>
                    <a:pt x="2765" y="1591"/>
                    <a:pt x="2904" y="1591"/>
                    <a:pt x="2904" y="1729"/>
                  </a:cubicBezTo>
                  <a:cubicBezTo>
                    <a:pt x="3042" y="1729"/>
                    <a:pt x="3042" y="1867"/>
                    <a:pt x="3042" y="1867"/>
                  </a:cubicBezTo>
                  <a:cubicBezTo>
                    <a:pt x="3042" y="2040"/>
                    <a:pt x="2904" y="2040"/>
                    <a:pt x="2904" y="2178"/>
                  </a:cubicBezTo>
                  <a:lnTo>
                    <a:pt x="2765" y="2178"/>
                  </a:lnTo>
                  <a:cubicBezTo>
                    <a:pt x="2765" y="2317"/>
                    <a:pt x="2593" y="2455"/>
                    <a:pt x="2454" y="2593"/>
                  </a:cubicBezTo>
                  <a:cubicBezTo>
                    <a:pt x="2454" y="2731"/>
                    <a:pt x="2178" y="2731"/>
                    <a:pt x="2039" y="2731"/>
                  </a:cubicBezTo>
                  <a:cubicBezTo>
                    <a:pt x="1901" y="2593"/>
                    <a:pt x="1901" y="2455"/>
                    <a:pt x="2039" y="2317"/>
                  </a:cubicBezTo>
                  <a:cubicBezTo>
                    <a:pt x="2178" y="2040"/>
                    <a:pt x="2316" y="1867"/>
                    <a:pt x="2454" y="1729"/>
                  </a:cubicBezTo>
                  <a:cubicBezTo>
                    <a:pt x="2593" y="1591"/>
                    <a:pt x="2593" y="1591"/>
                    <a:pt x="2765" y="1591"/>
                  </a:cubicBezTo>
                  <a:close/>
                  <a:moveTo>
                    <a:pt x="3768" y="1867"/>
                  </a:moveTo>
                  <a:lnTo>
                    <a:pt x="3906" y="2040"/>
                  </a:lnTo>
                  <a:cubicBezTo>
                    <a:pt x="3906" y="2178"/>
                    <a:pt x="3906" y="2317"/>
                    <a:pt x="3768" y="2317"/>
                  </a:cubicBezTo>
                  <a:cubicBezTo>
                    <a:pt x="3629" y="2593"/>
                    <a:pt x="3457" y="2731"/>
                    <a:pt x="3318" y="3043"/>
                  </a:cubicBezTo>
                  <a:cubicBezTo>
                    <a:pt x="3318" y="3181"/>
                    <a:pt x="3042" y="3181"/>
                    <a:pt x="2904" y="3181"/>
                  </a:cubicBezTo>
                  <a:cubicBezTo>
                    <a:pt x="2765" y="3043"/>
                    <a:pt x="2765" y="2904"/>
                    <a:pt x="2904" y="2731"/>
                  </a:cubicBezTo>
                  <a:cubicBezTo>
                    <a:pt x="3042" y="2455"/>
                    <a:pt x="3180" y="2178"/>
                    <a:pt x="3318" y="2040"/>
                  </a:cubicBezTo>
                  <a:cubicBezTo>
                    <a:pt x="3318" y="1867"/>
                    <a:pt x="3457" y="1867"/>
                    <a:pt x="3629" y="1867"/>
                  </a:cubicBezTo>
                  <a:close/>
                  <a:moveTo>
                    <a:pt x="2904" y="1"/>
                  </a:moveTo>
                  <a:cubicBezTo>
                    <a:pt x="2904" y="139"/>
                    <a:pt x="2765" y="139"/>
                    <a:pt x="2765" y="139"/>
                  </a:cubicBezTo>
                  <a:cubicBezTo>
                    <a:pt x="2593" y="139"/>
                    <a:pt x="2593" y="139"/>
                    <a:pt x="2593" y="312"/>
                  </a:cubicBezTo>
                  <a:cubicBezTo>
                    <a:pt x="2316" y="450"/>
                    <a:pt x="1901" y="727"/>
                    <a:pt x="1590" y="865"/>
                  </a:cubicBezTo>
                  <a:cubicBezTo>
                    <a:pt x="1037" y="1453"/>
                    <a:pt x="588" y="2040"/>
                    <a:pt x="0" y="2455"/>
                  </a:cubicBezTo>
                  <a:cubicBezTo>
                    <a:pt x="449" y="2904"/>
                    <a:pt x="864" y="3181"/>
                    <a:pt x="1314" y="3457"/>
                  </a:cubicBezTo>
                  <a:cubicBezTo>
                    <a:pt x="2039" y="3907"/>
                    <a:pt x="2765" y="4321"/>
                    <a:pt x="3629" y="4771"/>
                  </a:cubicBezTo>
                  <a:cubicBezTo>
                    <a:pt x="4321" y="3907"/>
                    <a:pt x="5185" y="3181"/>
                    <a:pt x="6049" y="2455"/>
                  </a:cubicBezTo>
                  <a:cubicBezTo>
                    <a:pt x="5358" y="1729"/>
                    <a:pt x="4494" y="1176"/>
                    <a:pt x="3768" y="588"/>
                  </a:cubicBezTo>
                  <a:cubicBezTo>
                    <a:pt x="3457" y="450"/>
                    <a:pt x="3180" y="312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3036774" y="4052864"/>
              <a:ext cx="59609" cy="36028"/>
            </a:xfrm>
            <a:custGeom>
              <a:avLst/>
              <a:gdLst/>
              <a:ahLst/>
              <a:cxnLst/>
              <a:rect l="l" t="t" r="r" b="b"/>
              <a:pathLst>
                <a:path w="3319" h="2006" extrusionOk="0">
                  <a:moveTo>
                    <a:pt x="0" y="1"/>
                  </a:moveTo>
                  <a:cubicBezTo>
                    <a:pt x="212" y="154"/>
                    <a:pt x="424" y="301"/>
                    <a:pt x="638" y="445"/>
                  </a:cubicBezTo>
                  <a:lnTo>
                    <a:pt x="638" y="445"/>
                  </a:lnTo>
                  <a:cubicBezTo>
                    <a:pt x="464" y="308"/>
                    <a:pt x="306" y="149"/>
                    <a:pt x="139" y="1"/>
                  </a:cubicBezTo>
                  <a:close/>
                  <a:moveTo>
                    <a:pt x="638" y="445"/>
                  </a:moveTo>
                  <a:cubicBezTo>
                    <a:pt x="726" y="514"/>
                    <a:pt x="818" y="577"/>
                    <a:pt x="918" y="630"/>
                  </a:cubicBezTo>
                  <a:lnTo>
                    <a:pt x="918" y="630"/>
                  </a:lnTo>
                  <a:cubicBezTo>
                    <a:pt x="824" y="569"/>
                    <a:pt x="731" y="507"/>
                    <a:pt x="638" y="445"/>
                  </a:cubicBezTo>
                  <a:close/>
                  <a:moveTo>
                    <a:pt x="918" y="630"/>
                  </a:moveTo>
                  <a:cubicBezTo>
                    <a:pt x="1627" y="1093"/>
                    <a:pt x="2362" y="1524"/>
                    <a:pt x="3180" y="2005"/>
                  </a:cubicBezTo>
                  <a:lnTo>
                    <a:pt x="3319" y="2005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1062" y="700"/>
                    <a:pt x="988" y="668"/>
                    <a:pt x="918" y="63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3111883" y="4047907"/>
              <a:ext cx="38506" cy="40985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2144" y="0"/>
                  </a:moveTo>
                  <a:lnTo>
                    <a:pt x="1729" y="415"/>
                  </a:lnTo>
                  <a:cubicBezTo>
                    <a:pt x="1142" y="864"/>
                    <a:pt x="588" y="1417"/>
                    <a:pt x="139" y="2005"/>
                  </a:cubicBezTo>
                  <a:lnTo>
                    <a:pt x="1" y="2143"/>
                  </a:lnTo>
                  <a:lnTo>
                    <a:pt x="1" y="2281"/>
                  </a:lnTo>
                  <a:cubicBezTo>
                    <a:pt x="139" y="2281"/>
                    <a:pt x="139" y="2143"/>
                    <a:pt x="277" y="2143"/>
                  </a:cubicBezTo>
                  <a:cubicBezTo>
                    <a:pt x="588" y="1590"/>
                    <a:pt x="1003" y="1141"/>
                    <a:pt x="1591" y="726"/>
                  </a:cubicBezTo>
                  <a:cubicBezTo>
                    <a:pt x="1729" y="553"/>
                    <a:pt x="2006" y="415"/>
                    <a:pt x="2144" y="13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3039253" y="3990794"/>
              <a:ext cx="106180" cy="82580"/>
            </a:xfrm>
            <a:custGeom>
              <a:avLst/>
              <a:gdLst/>
              <a:ahLst/>
              <a:cxnLst/>
              <a:rect l="l" t="t" r="r" b="b"/>
              <a:pathLst>
                <a:path w="5912" h="4598" extrusionOk="0">
                  <a:moveTo>
                    <a:pt x="2904" y="1141"/>
                  </a:moveTo>
                  <a:cubicBezTo>
                    <a:pt x="3181" y="1452"/>
                    <a:pt x="3596" y="1590"/>
                    <a:pt x="3907" y="1867"/>
                  </a:cubicBezTo>
                  <a:cubicBezTo>
                    <a:pt x="4045" y="1867"/>
                    <a:pt x="4045" y="2178"/>
                    <a:pt x="3907" y="2316"/>
                  </a:cubicBezTo>
                  <a:cubicBezTo>
                    <a:pt x="3907" y="2385"/>
                    <a:pt x="3872" y="2420"/>
                    <a:pt x="3816" y="2420"/>
                  </a:cubicBezTo>
                  <a:cubicBezTo>
                    <a:pt x="3760" y="2420"/>
                    <a:pt x="3682" y="2385"/>
                    <a:pt x="3596" y="2316"/>
                  </a:cubicBezTo>
                  <a:cubicBezTo>
                    <a:pt x="3457" y="2316"/>
                    <a:pt x="3319" y="2178"/>
                    <a:pt x="3181" y="2005"/>
                  </a:cubicBezTo>
                  <a:cubicBezTo>
                    <a:pt x="3181" y="2005"/>
                    <a:pt x="3042" y="2005"/>
                    <a:pt x="3042" y="2178"/>
                  </a:cubicBezTo>
                  <a:cubicBezTo>
                    <a:pt x="3042" y="2316"/>
                    <a:pt x="3042" y="2316"/>
                    <a:pt x="2904" y="2454"/>
                  </a:cubicBezTo>
                  <a:cubicBezTo>
                    <a:pt x="2731" y="2454"/>
                    <a:pt x="2593" y="2454"/>
                    <a:pt x="2593" y="2592"/>
                  </a:cubicBezTo>
                  <a:cubicBezTo>
                    <a:pt x="2731" y="2731"/>
                    <a:pt x="2904" y="2731"/>
                    <a:pt x="3181" y="2869"/>
                  </a:cubicBezTo>
                  <a:cubicBezTo>
                    <a:pt x="3181" y="3042"/>
                    <a:pt x="3319" y="3180"/>
                    <a:pt x="3181" y="3318"/>
                  </a:cubicBezTo>
                  <a:lnTo>
                    <a:pt x="3042" y="3457"/>
                  </a:lnTo>
                  <a:cubicBezTo>
                    <a:pt x="2904" y="3457"/>
                    <a:pt x="2904" y="3457"/>
                    <a:pt x="2731" y="3318"/>
                  </a:cubicBezTo>
                  <a:cubicBezTo>
                    <a:pt x="2455" y="3180"/>
                    <a:pt x="2178" y="3042"/>
                    <a:pt x="1867" y="2869"/>
                  </a:cubicBezTo>
                  <a:cubicBezTo>
                    <a:pt x="1729" y="2869"/>
                    <a:pt x="1591" y="2731"/>
                    <a:pt x="1591" y="2731"/>
                  </a:cubicBezTo>
                  <a:cubicBezTo>
                    <a:pt x="1591" y="2592"/>
                    <a:pt x="1591" y="2316"/>
                    <a:pt x="1729" y="2316"/>
                  </a:cubicBezTo>
                  <a:cubicBezTo>
                    <a:pt x="2040" y="2178"/>
                    <a:pt x="2317" y="2005"/>
                    <a:pt x="2593" y="1867"/>
                  </a:cubicBezTo>
                  <a:cubicBezTo>
                    <a:pt x="2455" y="1728"/>
                    <a:pt x="2455" y="1590"/>
                    <a:pt x="2455" y="1452"/>
                  </a:cubicBezTo>
                  <a:cubicBezTo>
                    <a:pt x="2317" y="1452"/>
                    <a:pt x="2317" y="1314"/>
                    <a:pt x="2455" y="1314"/>
                  </a:cubicBezTo>
                  <a:cubicBezTo>
                    <a:pt x="2455" y="1141"/>
                    <a:pt x="2455" y="1141"/>
                    <a:pt x="2593" y="1141"/>
                  </a:cubicBezTo>
                  <a:close/>
                  <a:moveTo>
                    <a:pt x="2593" y="0"/>
                  </a:moveTo>
                  <a:cubicBezTo>
                    <a:pt x="2593" y="0"/>
                    <a:pt x="2593" y="138"/>
                    <a:pt x="2455" y="138"/>
                  </a:cubicBezTo>
                  <a:cubicBezTo>
                    <a:pt x="2178" y="277"/>
                    <a:pt x="1867" y="588"/>
                    <a:pt x="1591" y="864"/>
                  </a:cubicBezTo>
                  <a:cubicBezTo>
                    <a:pt x="1003" y="1314"/>
                    <a:pt x="450" y="1867"/>
                    <a:pt x="1" y="2316"/>
                  </a:cubicBezTo>
                  <a:cubicBezTo>
                    <a:pt x="312" y="2731"/>
                    <a:pt x="727" y="3042"/>
                    <a:pt x="1176" y="3318"/>
                  </a:cubicBezTo>
                  <a:cubicBezTo>
                    <a:pt x="1867" y="3733"/>
                    <a:pt x="2731" y="4182"/>
                    <a:pt x="3457" y="4597"/>
                  </a:cubicBezTo>
                  <a:cubicBezTo>
                    <a:pt x="4321" y="3733"/>
                    <a:pt x="5186" y="3042"/>
                    <a:pt x="5911" y="2316"/>
                  </a:cubicBezTo>
                  <a:cubicBezTo>
                    <a:pt x="5186" y="1590"/>
                    <a:pt x="4460" y="1002"/>
                    <a:pt x="3596" y="449"/>
                  </a:cubicBezTo>
                  <a:cubicBezTo>
                    <a:pt x="3319" y="277"/>
                    <a:pt x="3042" y="138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3163410" y="4135426"/>
              <a:ext cx="59627" cy="39135"/>
            </a:xfrm>
            <a:custGeom>
              <a:avLst/>
              <a:gdLst/>
              <a:ahLst/>
              <a:cxnLst/>
              <a:rect l="l" t="t" r="r" b="b"/>
              <a:pathLst>
                <a:path w="3320" h="2179" extrusionOk="0">
                  <a:moveTo>
                    <a:pt x="1" y="1"/>
                  </a:moveTo>
                  <a:lnTo>
                    <a:pt x="1" y="312"/>
                  </a:lnTo>
                  <a:cubicBezTo>
                    <a:pt x="1003" y="1038"/>
                    <a:pt x="2040" y="1452"/>
                    <a:pt x="2904" y="2040"/>
                  </a:cubicBezTo>
                  <a:cubicBezTo>
                    <a:pt x="3043" y="2178"/>
                    <a:pt x="3181" y="2178"/>
                    <a:pt x="3319" y="2178"/>
                  </a:cubicBezTo>
                  <a:lnTo>
                    <a:pt x="3319" y="1902"/>
                  </a:lnTo>
                  <a:cubicBezTo>
                    <a:pt x="2593" y="1591"/>
                    <a:pt x="1867" y="1176"/>
                    <a:pt x="1176" y="727"/>
                  </a:cubicBezTo>
                  <a:cubicBezTo>
                    <a:pt x="727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3238537" y="4130469"/>
              <a:ext cx="39117" cy="39117"/>
            </a:xfrm>
            <a:custGeom>
              <a:avLst/>
              <a:gdLst/>
              <a:ahLst/>
              <a:cxnLst/>
              <a:rect l="l" t="t" r="r" b="b"/>
              <a:pathLst>
                <a:path w="2178" h="2178" extrusionOk="0">
                  <a:moveTo>
                    <a:pt x="2178" y="0"/>
                  </a:moveTo>
                  <a:cubicBezTo>
                    <a:pt x="2005" y="138"/>
                    <a:pt x="1867" y="277"/>
                    <a:pt x="1728" y="277"/>
                  </a:cubicBezTo>
                  <a:cubicBezTo>
                    <a:pt x="1141" y="864"/>
                    <a:pt x="588" y="1452"/>
                    <a:pt x="138" y="2005"/>
                  </a:cubicBezTo>
                  <a:lnTo>
                    <a:pt x="0" y="2005"/>
                  </a:lnTo>
                  <a:lnTo>
                    <a:pt x="0" y="2178"/>
                  </a:lnTo>
                  <a:lnTo>
                    <a:pt x="1314" y="864"/>
                  </a:lnTo>
                  <a:lnTo>
                    <a:pt x="1452" y="726"/>
                  </a:lnTo>
                  <a:lnTo>
                    <a:pt x="1314" y="726"/>
                  </a:lnTo>
                  <a:cubicBezTo>
                    <a:pt x="1590" y="588"/>
                    <a:pt x="1867" y="277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3165907" y="4070860"/>
              <a:ext cx="106162" cy="83209"/>
            </a:xfrm>
            <a:custGeom>
              <a:avLst/>
              <a:gdLst/>
              <a:ahLst/>
              <a:cxnLst/>
              <a:rect l="l" t="t" r="r" b="b"/>
              <a:pathLst>
                <a:path w="5911" h="4633" extrusionOk="0">
                  <a:moveTo>
                    <a:pt x="2454" y="1314"/>
                  </a:moveTo>
                  <a:cubicBezTo>
                    <a:pt x="2592" y="1314"/>
                    <a:pt x="2904" y="1453"/>
                    <a:pt x="3042" y="1453"/>
                  </a:cubicBezTo>
                  <a:cubicBezTo>
                    <a:pt x="3180" y="1591"/>
                    <a:pt x="3318" y="1729"/>
                    <a:pt x="3629" y="1867"/>
                  </a:cubicBezTo>
                  <a:cubicBezTo>
                    <a:pt x="3629" y="2040"/>
                    <a:pt x="3768" y="2179"/>
                    <a:pt x="3768" y="2317"/>
                  </a:cubicBezTo>
                  <a:cubicBezTo>
                    <a:pt x="3906" y="2179"/>
                    <a:pt x="3906" y="2040"/>
                    <a:pt x="4044" y="2040"/>
                  </a:cubicBezTo>
                  <a:cubicBezTo>
                    <a:pt x="4044" y="1867"/>
                    <a:pt x="4182" y="1867"/>
                    <a:pt x="4321" y="1867"/>
                  </a:cubicBezTo>
                  <a:cubicBezTo>
                    <a:pt x="4493" y="2040"/>
                    <a:pt x="4632" y="2179"/>
                    <a:pt x="4493" y="2317"/>
                  </a:cubicBezTo>
                  <a:cubicBezTo>
                    <a:pt x="4321" y="2593"/>
                    <a:pt x="4044" y="2904"/>
                    <a:pt x="3768" y="3043"/>
                  </a:cubicBezTo>
                  <a:lnTo>
                    <a:pt x="3906" y="3043"/>
                  </a:lnTo>
                  <a:cubicBezTo>
                    <a:pt x="3768" y="3043"/>
                    <a:pt x="3768" y="3043"/>
                    <a:pt x="3768" y="3181"/>
                  </a:cubicBezTo>
                  <a:cubicBezTo>
                    <a:pt x="3629" y="3319"/>
                    <a:pt x="3457" y="3457"/>
                    <a:pt x="3318" y="3769"/>
                  </a:cubicBezTo>
                  <a:cubicBezTo>
                    <a:pt x="3180" y="3769"/>
                    <a:pt x="3042" y="3769"/>
                    <a:pt x="2904" y="3596"/>
                  </a:cubicBezTo>
                  <a:lnTo>
                    <a:pt x="2904" y="3319"/>
                  </a:lnTo>
                  <a:cubicBezTo>
                    <a:pt x="3042" y="3181"/>
                    <a:pt x="3180" y="2904"/>
                    <a:pt x="3318" y="2732"/>
                  </a:cubicBezTo>
                  <a:lnTo>
                    <a:pt x="3318" y="2593"/>
                  </a:lnTo>
                  <a:lnTo>
                    <a:pt x="3180" y="2455"/>
                  </a:lnTo>
                  <a:cubicBezTo>
                    <a:pt x="3180" y="2317"/>
                    <a:pt x="3042" y="2317"/>
                    <a:pt x="3042" y="2179"/>
                  </a:cubicBezTo>
                  <a:cubicBezTo>
                    <a:pt x="3042" y="2179"/>
                    <a:pt x="2904" y="2040"/>
                    <a:pt x="2765" y="2040"/>
                  </a:cubicBezTo>
                  <a:cubicBezTo>
                    <a:pt x="2765" y="2040"/>
                    <a:pt x="2592" y="2040"/>
                    <a:pt x="2454" y="1867"/>
                  </a:cubicBezTo>
                  <a:lnTo>
                    <a:pt x="2178" y="1867"/>
                  </a:lnTo>
                  <a:lnTo>
                    <a:pt x="2178" y="2040"/>
                  </a:lnTo>
                  <a:lnTo>
                    <a:pt x="2316" y="2179"/>
                  </a:lnTo>
                  <a:lnTo>
                    <a:pt x="2316" y="2317"/>
                  </a:lnTo>
                  <a:cubicBezTo>
                    <a:pt x="2316" y="2455"/>
                    <a:pt x="2316" y="2593"/>
                    <a:pt x="2178" y="2732"/>
                  </a:cubicBezTo>
                  <a:cubicBezTo>
                    <a:pt x="2039" y="2732"/>
                    <a:pt x="1901" y="2732"/>
                    <a:pt x="1728" y="2593"/>
                  </a:cubicBezTo>
                  <a:cubicBezTo>
                    <a:pt x="1728" y="2317"/>
                    <a:pt x="1590" y="2040"/>
                    <a:pt x="1590" y="1867"/>
                  </a:cubicBezTo>
                  <a:cubicBezTo>
                    <a:pt x="1728" y="1729"/>
                    <a:pt x="1728" y="1453"/>
                    <a:pt x="2039" y="1453"/>
                  </a:cubicBezTo>
                  <a:cubicBezTo>
                    <a:pt x="2039" y="1314"/>
                    <a:pt x="2178" y="1314"/>
                    <a:pt x="2316" y="1314"/>
                  </a:cubicBezTo>
                  <a:close/>
                  <a:moveTo>
                    <a:pt x="2765" y="1"/>
                  </a:moveTo>
                  <a:cubicBezTo>
                    <a:pt x="2765" y="139"/>
                    <a:pt x="2765" y="139"/>
                    <a:pt x="2592" y="139"/>
                  </a:cubicBezTo>
                  <a:lnTo>
                    <a:pt x="2454" y="139"/>
                  </a:lnTo>
                  <a:cubicBezTo>
                    <a:pt x="2178" y="450"/>
                    <a:pt x="1901" y="589"/>
                    <a:pt x="1590" y="865"/>
                  </a:cubicBezTo>
                  <a:cubicBezTo>
                    <a:pt x="1037" y="1453"/>
                    <a:pt x="449" y="1867"/>
                    <a:pt x="0" y="2455"/>
                  </a:cubicBezTo>
                  <a:cubicBezTo>
                    <a:pt x="311" y="2732"/>
                    <a:pt x="726" y="3181"/>
                    <a:pt x="1175" y="3457"/>
                  </a:cubicBezTo>
                  <a:cubicBezTo>
                    <a:pt x="1901" y="3907"/>
                    <a:pt x="2765" y="4322"/>
                    <a:pt x="3457" y="4633"/>
                  </a:cubicBezTo>
                  <a:cubicBezTo>
                    <a:pt x="4321" y="3907"/>
                    <a:pt x="5185" y="3181"/>
                    <a:pt x="5911" y="2317"/>
                  </a:cubicBezTo>
                  <a:cubicBezTo>
                    <a:pt x="5185" y="1729"/>
                    <a:pt x="4493" y="1003"/>
                    <a:pt x="3629" y="589"/>
                  </a:cubicBezTo>
                  <a:cubicBezTo>
                    <a:pt x="3318" y="312"/>
                    <a:pt x="3042" y="139"/>
                    <a:pt x="2765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3262118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3282611" y="4218617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cubicBezTo>
                    <a:pt x="1003" y="865"/>
                    <a:pt x="2143" y="1418"/>
                    <a:pt x="3319" y="2143"/>
                  </a:cubicBezTo>
                  <a:lnTo>
                    <a:pt x="3319" y="1867"/>
                  </a:lnTo>
                  <a:cubicBezTo>
                    <a:pt x="2593" y="1590"/>
                    <a:pt x="1867" y="1141"/>
                    <a:pt x="1141" y="726"/>
                  </a:cubicBezTo>
                  <a:cubicBezTo>
                    <a:pt x="726" y="553"/>
                    <a:pt x="415" y="277"/>
                    <a:pt x="13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3285089" y="4154051"/>
              <a:ext cx="108658" cy="85077"/>
            </a:xfrm>
            <a:custGeom>
              <a:avLst/>
              <a:gdLst/>
              <a:ahLst/>
              <a:cxnLst/>
              <a:rect l="l" t="t" r="r" b="b"/>
              <a:pathLst>
                <a:path w="6050" h="4737" extrusionOk="0">
                  <a:moveTo>
                    <a:pt x="2385" y="2283"/>
                  </a:moveTo>
                  <a:lnTo>
                    <a:pt x="2385" y="2283"/>
                  </a:lnTo>
                  <a:cubicBezTo>
                    <a:pt x="2316" y="2288"/>
                    <a:pt x="2316" y="2311"/>
                    <a:pt x="2316" y="2420"/>
                  </a:cubicBezTo>
                  <a:cubicBezTo>
                    <a:pt x="2339" y="2374"/>
                    <a:pt x="2362" y="2328"/>
                    <a:pt x="2385" y="2283"/>
                  </a:cubicBezTo>
                  <a:close/>
                  <a:moveTo>
                    <a:pt x="2593" y="1280"/>
                  </a:moveTo>
                  <a:cubicBezTo>
                    <a:pt x="2731" y="1418"/>
                    <a:pt x="2731" y="1556"/>
                    <a:pt x="2731" y="1729"/>
                  </a:cubicBezTo>
                  <a:cubicBezTo>
                    <a:pt x="2616" y="1844"/>
                    <a:pt x="2501" y="2056"/>
                    <a:pt x="2385" y="2283"/>
                  </a:cubicBezTo>
                  <a:lnTo>
                    <a:pt x="2385" y="2283"/>
                  </a:lnTo>
                  <a:cubicBezTo>
                    <a:pt x="2403" y="2282"/>
                    <a:pt x="2426" y="2282"/>
                    <a:pt x="2455" y="2282"/>
                  </a:cubicBezTo>
                  <a:cubicBezTo>
                    <a:pt x="2593" y="2144"/>
                    <a:pt x="2593" y="2005"/>
                    <a:pt x="2869" y="2005"/>
                  </a:cubicBezTo>
                  <a:cubicBezTo>
                    <a:pt x="2869" y="2005"/>
                    <a:pt x="3042" y="1867"/>
                    <a:pt x="3181" y="1867"/>
                  </a:cubicBezTo>
                  <a:lnTo>
                    <a:pt x="3319" y="1867"/>
                  </a:lnTo>
                  <a:cubicBezTo>
                    <a:pt x="3319" y="1867"/>
                    <a:pt x="3457" y="1867"/>
                    <a:pt x="3595" y="2005"/>
                  </a:cubicBezTo>
                  <a:cubicBezTo>
                    <a:pt x="3734" y="2005"/>
                    <a:pt x="3906" y="2144"/>
                    <a:pt x="3906" y="2282"/>
                  </a:cubicBezTo>
                  <a:cubicBezTo>
                    <a:pt x="4045" y="2282"/>
                    <a:pt x="4045" y="2420"/>
                    <a:pt x="4183" y="2593"/>
                  </a:cubicBezTo>
                  <a:cubicBezTo>
                    <a:pt x="4183" y="2731"/>
                    <a:pt x="4183" y="2870"/>
                    <a:pt x="4045" y="3008"/>
                  </a:cubicBezTo>
                  <a:cubicBezTo>
                    <a:pt x="4045" y="3008"/>
                    <a:pt x="4045" y="3146"/>
                    <a:pt x="3906" y="3146"/>
                  </a:cubicBezTo>
                  <a:cubicBezTo>
                    <a:pt x="3906" y="3284"/>
                    <a:pt x="3906" y="3284"/>
                    <a:pt x="3734" y="3457"/>
                  </a:cubicBezTo>
                  <a:lnTo>
                    <a:pt x="3595" y="3457"/>
                  </a:lnTo>
                  <a:cubicBezTo>
                    <a:pt x="3457" y="3457"/>
                    <a:pt x="3457" y="3457"/>
                    <a:pt x="3319" y="3284"/>
                  </a:cubicBezTo>
                  <a:lnTo>
                    <a:pt x="3319" y="3146"/>
                  </a:lnTo>
                  <a:cubicBezTo>
                    <a:pt x="3319" y="3008"/>
                    <a:pt x="3319" y="3008"/>
                    <a:pt x="3457" y="2870"/>
                  </a:cubicBezTo>
                  <a:lnTo>
                    <a:pt x="3457" y="2731"/>
                  </a:lnTo>
                  <a:lnTo>
                    <a:pt x="3595" y="2731"/>
                  </a:lnTo>
                  <a:lnTo>
                    <a:pt x="3457" y="2593"/>
                  </a:lnTo>
                  <a:cubicBezTo>
                    <a:pt x="3457" y="2593"/>
                    <a:pt x="3319" y="2593"/>
                    <a:pt x="3319" y="2420"/>
                  </a:cubicBezTo>
                  <a:lnTo>
                    <a:pt x="3181" y="2420"/>
                  </a:lnTo>
                  <a:lnTo>
                    <a:pt x="3042" y="2593"/>
                  </a:lnTo>
                  <a:lnTo>
                    <a:pt x="2869" y="2593"/>
                  </a:lnTo>
                  <a:lnTo>
                    <a:pt x="2869" y="2731"/>
                  </a:lnTo>
                  <a:cubicBezTo>
                    <a:pt x="2731" y="2731"/>
                    <a:pt x="2731" y="2870"/>
                    <a:pt x="2731" y="2870"/>
                  </a:cubicBezTo>
                  <a:lnTo>
                    <a:pt x="2593" y="2870"/>
                  </a:lnTo>
                  <a:cubicBezTo>
                    <a:pt x="2593" y="3008"/>
                    <a:pt x="2593" y="3146"/>
                    <a:pt x="2455" y="3146"/>
                  </a:cubicBezTo>
                  <a:cubicBezTo>
                    <a:pt x="2316" y="3146"/>
                    <a:pt x="2316" y="3146"/>
                    <a:pt x="2178" y="3008"/>
                  </a:cubicBezTo>
                  <a:cubicBezTo>
                    <a:pt x="2005" y="3008"/>
                    <a:pt x="1867" y="2870"/>
                    <a:pt x="1729" y="2731"/>
                  </a:cubicBezTo>
                  <a:cubicBezTo>
                    <a:pt x="1729" y="2593"/>
                    <a:pt x="1729" y="2593"/>
                    <a:pt x="1591" y="2593"/>
                  </a:cubicBezTo>
                  <a:lnTo>
                    <a:pt x="1591" y="2282"/>
                  </a:lnTo>
                  <a:cubicBezTo>
                    <a:pt x="1867" y="2005"/>
                    <a:pt x="2005" y="1729"/>
                    <a:pt x="2178" y="1418"/>
                  </a:cubicBezTo>
                  <a:cubicBezTo>
                    <a:pt x="2316" y="1280"/>
                    <a:pt x="2316" y="1280"/>
                    <a:pt x="2455" y="1280"/>
                  </a:cubicBezTo>
                  <a:close/>
                  <a:moveTo>
                    <a:pt x="2731" y="1"/>
                  </a:moveTo>
                  <a:cubicBezTo>
                    <a:pt x="2731" y="139"/>
                    <a:pt x="2731" y="139"/>
                    <a:pt x="2593" y="139"/>
                  </a:cubicBezTo>
                  <a:lnTo>
                    <a:pt x="2593" y="277"/>
                  </a:lnTo>
                  <a:cubicBezTo>
                    <a:pt x="2178" y="415"/>
                    <a:pt x="1867" y="692"/>
                    <a:pt x="1591" y="1003"/>
                  </a:cubicBezTo>
                  <a:cubicBezTo>
                    <a:pt x="1003" y="1418"/>
                    <a:pt x="588" y="2005"/>
                    <a:pt x="1" y="2420"/>
                  </a:cubicBezTo>
                  <a:cubicBezTo>
                    <a:pt x="277" y="2870"/>
                    <a:pt x="726" y="3146"/>
                    <a:pt x="1141" y="3457"/>
                  </a:cubicBezTo>
                  <a:cubicBezTo>
                    <a:pt x="2005" y="3872"/>
                    <a:pt x="2731" y="4321"/>
                    <a:pt x="3595" y="4736"/>
                  </a:cubicBezTo>
                  <a:cubicBezTo>
                    <a:pt x="4321" y="3872"/>
                    <a:pt x="5185" y="3146"/>
                    <a:pt x="6049" y="2420"/>
                  </a:cubicBezTo>
                  <a:cubicBezTo>
                    <a:pt x="5185" y="1729"/>
                    <a:pt x="4459" y="1141"/>
                    <a:pt x="3595" y="554"/>
                  </a:cubicBezTo>
                  <a:cubicBezTo>
                    <a:pt x="3319" y="415"/>
                    <a:pt x="3042" y="277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3411725" y="4192539"/>
              <a:ext cx="2514" cy="18032"/>
            </a:xfrm>
            <a:custGeom>
              <a:avLst/>
              <a:gdLst/>
              <a:ahLst/>
              <a:cxnLst/>
              <a:rect l="l" t="t" r="r" b="b"/>
              <a:pathLst>
                <a:path w="140" h="1004" extrusionOk="0">
                  <a:moveTo>
                    <a:pt x="1" y="1"/>
                  </a:moveTo>
                  <a:lnTo>
                    <a:pt x="1" y="277"/>
                  </a:lnTo>
                  <a:lnTo>
                    <a:pt x="1" y="450"/>
                  </a:lnTo>
                  <a:cubicBezTo>
                    <a:pt x="139" y="277"/>
                    <a:pt x="1" y="139"/>
                    <a:pt x="1" y="1"/>
                  </a:cubicBezTo>
                  <a:close/>
                  <a:moveTo>
                    <a:pt x="1" y="450"/>
                  </a:moveTo>
                  <a:lnTo>
                    <a:pt x="1" y="1003"/>
                  </a:lnTo>
                  <a:lnTo>
                    <a:pt x="139" y="865"/>
                  </a:lnTo>
                  <a:cubicBezTo>
                    <a:pt x="139" y="727"/>
                    <a:pt x="139" y="588"/>
                    <a:pt x="1" y="45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3357720" y="4213031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cubicBezTo>
                    <a:pt x="2005" y="173"/>
                    <a:pt x="1867" y="311"/>
                    <a:pt x="1867" y="450"/>
                  </a:cubicBezTo>
                  <a:cubicBezTo>
                    <a:pt x="1141" y="864"/>
                    <a:pt x="554" y="1452"/>
                    <a:pt x="139" y="2040"/>
                  </a:cubicBezTo>
                  <a:lnTo>
                    <a:pt x="1" y="2178"/>
                  </a:lnTo>
                  <a:cubicBezTo>
                    <a:pt x="1" y="2316"/>
                    <a:pt x="1" y="2454"/>
                    <a:pt x="139" y="2593"/>
                  </a:cubicBezTo>
                  <a:cubicBezTo>
                    <a:pt x="277" y="2593"/>
                    <a:pt x="415" y="2454"/>
                    <a:pt x="554" y="2316"/>
                  </a:cubicBezTo>
                  <a:cubicBezTo>
                    <a:pt x="865" y="1901"/>
                    <a:pt x="1280" y="1452"/>
                    <a:pt x="1867" y="1037"/>
                  </a:cubicBezTo>
                  <a:lnTo>
                    <a:pt x="1867" y="864"/>
                  </a:lnTo>
                  <a:cubicBezTo>
                    <a:pt x="2005" y="864"/>
                    <a:pt x="2144" y="726"/>
                    <a:pt x="2144" y="58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3450842" y="4265169"/>
              <a:ext cx="13057" cy="1305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277"/>
                    <a:pt x="0" y="277"/>
                    <a:pt x="0" y="416"/>
                  </a:cubicBezTo>
                  <a:lnTo>
                    <a:pt x="0" y="554"/>
                  </a:lnTo>
                  <a:lnTo>
                    <a:pt x="139" y="554"/>
                  </a:lnTo>
                  <a:lnTo>
                    <a:pt x="139" y="727"/>
                  </a:lnTo>
                  <a:lnTo>
                    <a:pt x="415" y="727"/>
                  </a:lnTo>
                  <a:lnTo>
                    <a:pt x="553" y="554"/>
                  </a:lnTo>
                  <a:cubicBezTo>
                    <a:pt x="553" y="554"/>
                    <a:pt x="726" y="554"/>
                    <a:pt x="726" y="416"/>
                  </a:cubicBezTo>
                  <a:lnTo>
                    <a:pt x="726" y="277"/>
                  </a:lnTo>
                  <a:lnTo>
                    <a:pt x="726" y="139"/>
                  </a:lnTo>
                  <a:lnTo>
                    <a:pt x="553" y="139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3411725" y="4236613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731" y="1003"/>
                  </a:moveTo>
                  <a:cubicBezTo>
                    <a:pt x="3043" y="1141"/>
                    <a:pt x="3181" y="1280"/>
                    <a:pt x="3319" y="1453"/>
                  </a:cubicBezTo>
                  <a:cubicBezTo>
                    <a:pt x="3319" y="1591"/>
                    <a:pt x="3457" y="1591"/>
                    <a:pt x="3457" y="1729"/>
                  </a:cubicBezTo>
                  <a:lnTo>
                    <a:pt x="3457" y="1867"/>
                  </a:lnTo>
                  <a:cubicBezTo>
                    <a:pt x="3596" y="1729"/>
                    <a:pt x="3596" y="1729"/>
                    <a:pt x="3768" y="1729"/>
                  </a:cubicBezTo>
                  <a:cubicBezTo>
                    <a:pt x="3907" y="1729"/>
                    <a:pt x="4183" y="1867"/>
                    <a:pt x="4321" y="2006"/>
                  </a:cubicBezTo>
                  <a:cubicBezTo>
                    <a:pt x="4460" y="2317"/>
                    <a:pt x="4633" y="2731"/>
                    <a:pt x="4321" y="3008"/>
                  </a:cubicBezTo>
                  <a:cubicBezTo>
                    <a:pt x="4214" y="3357"/>
                    <a:pt x="3836" y="3685"/>
                    <a:pt x="3478" y="3685"/>
                  </a:cubicBezTo>
                  <a:cubicBezTo>
                    <a:pt x="3375" y="3685"/>
                    <a:pt x="3274" y="3657"/>
                    <a:pt x="3181" y="3596"/>
                  </a:cubicBezTo>
                  <a:cubicBezTo>
                    <a:pt x="3043" y="3596"/>
                    <a:pt x="2904" y="3457"/>
                    <a:pt x="2904" y="3457"/>
                  </a:cubicBezTo>
                  <a:cubicBezTo>
                    <a:pt x="2731" y="3319"/>
                    <a:pt x="2731" y="3181"/>
                    <a:pt x="2731" y="3008"/>
                  </a:cubicBezTo>
                  <a:lnTo>
                    <a:pt x="2731" y="2870"/>
                  </a:lnTo>
                  <a:lnTo>
                    <a:pt x="2178" y="2870"/>
                  </a:lnTo>
                  <a:cubicBezTo>
                    <a:pt x="2040" y="2870"/>
                    <a:pt x="2040" y="2731"/>
                    <a:pt x="1867" y="2731"/>
                  </a:cubicBezTo>
                  <a:cubicBezTo>
                    <a:pt x="1729" y="2593"/>
                    <a:pt x="1729" y="2455"/>
                    <a:pt x="1591" y="2317"/>
                  </a:cubicBezTo>
                  <a:cubicBezTo>
                    <a:pt x="1591" y="1867"/>
                    <a:pt x="1729" y="1453"/>
                    <a:pt x="2178" y="1141"/>
                  </a:cubicBezTo>
                  <a:lnTo>
                    <a:pt x="2455" y="1141"/>
                  </a:lnTo>
                  <a:lnTo>
                    <a:pt x="2455" y="1003"/>
                  </a:lnTo>
                  <a:close/>
                  <a:moveTo>
                    <a:pt x="2731" y="1"/>
                  </a:moveTo>
                  <a:cubicBezTo>
                    <a:pt x="2731" y="1"/>
                    <a:pt x="2731" y="139"/>
                    <a:pt x="2593" y="139"/>
                  </a:cubicBezTo>
                  <a:cubicBezTo>
                    <a:pt x="2178" y="416"/>
                    <a:pt x="1867" y="588"/>
                    <a:pt x="1591" y="865"/>
                  </a:cubicBezTo>
                  <a:cubicBezTo>
                    <a:pt x="1003" y="1453"/>
                    <a:pt x="588" y="1867"/>
                    <a:pt x="1" y="2455"/>
                  </a:cubicBezTo>
                  <a:cubicBezTo>
                    <a:pt x="312" y="2731"/>
                    <a:pt x="727" y="3181"/>
                    <a:pt x="1176" y="3457"/>
                  </a:cubicBezTo>
                  <a:cubicBezTo>
                    <a:pt x="2040" y="3872"/>
                    <a:pt x="2731" y="4321"/>
                    <a:pt x="3596" y="4598"/>
                  </a:cubicBezTo>
                  <a:cubicBezTo>
                    <a:pt x="4321" y="3872"/>
                    <a:pt x="5186" y="3181"/>
                    <a:pt x="6050" y="2317"/>
                  </a:cubicBezTo>
                  <a:cubicBezTo>
                    <a:pt x="5186" y="1729"/>
                    <a:pt x="4460" y="1003"/>
                    <a:pt x="3596" y="588"/>
                  </a:cubicBezTo>
                  <a:cubicBezTo>
                    <a:pt x="3319" y="277"/>
                    <a:pt x="3043" y="139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3471335" y="4278208"/>
              <a:ext cx="10560" cy="15535"/>
            </a:xfrm>
            <a:custGeom>
              <a:avLst/>
              <a:gdLst/>
              <a:ahLst/>
              <a:cxnLst/>
              <a:rect l="l" t="t" r="r" b="b"/>
              <a:pathLst>
                <a:path w="588" h="865" extrusionOk="0">
                  <a:moveTo>
                    <a:pt x="277" y="1"/>
                  </a:moveTo>
                  <a:lnTo>
                    <a:pt x="277" y="139"/>
                  </a:lnTo>
                  <a:lnTo>
                    <a:pt x="138" y="139"/>
                  </a:lnTo>
                  <a:lnTo>
                    <a:pt x="138" y="277"/>
                  </a:lnTo>
                  <a:cubicBezTo>
                    <a:pt x="0" y="415"/>
                    <a:pt x="0" y="415"/>
                    <a:pt x="0" y="554"/>
                  </a:cubicBezTo>
                  <a:lnTo>
                    <a:pt x="0" y="692"/>
                  </a:lnTo>
                  <a:cubicBezTo>
                    <a:pt x="0" y="865"/>
                    <a:pt x="0" y="865"/>
                    <a:pt x="138" y="865"/>
                  </a:cubicBezTo>
                  <a:cubicBezTo>
                    <a:pt x="277" y="865"/>
                    <a:pt x="277" y="692"/>
                    <a:pt x="277" y="692"/>
                  </a:cubicBezTo>
                  <a:cubicBezTo>
                    <a:pt x="277" y="692"/>
                    <a:pt x="449" y="692"/>
                    <a:pt x="449" y="554"/>
                  </a:cubicBezTo>
                  <a:lnTo>
                    <a:pt x="588" y="554"/>
                  </a:lnTo>
                  <a:lnTo>
                    <a:pt x="588" y="415"/>
                  </a:lnTo>
                  <a:lnTo>
                    <a:pt x="588" y="277"/>
                  </a:lnTo>
                  <a:lnTo>
                    <a:pt x="588" y="13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3409247" y="4301179"/>
              <a:ext cx="59609" cy="41613"/>
            </a:xfrm>
            <a:custGeom>
              <a:avLst/>
              <a:gdLst/>
              <a:ahLst/>
              <a:cxnLst/>
              <a:rect l="l" t="t" r="r" b="b"/>
              <a:pathLst>
                <a:path w="3319" h="2317" extrusionOk="0">
                  <a:moveTo>
                    <a:pt x="1" y="1"/>
                  </a:moveTo>
                  <a:lnTo>
                    <a:pt x="1" y="277"/>
                  </a:lnTo>
                  <a:cubicBezTo>
                    <a:pt x="1003" y="1003"/>
                    <a:pt x="2178" y="1591"/>
                    <a:pt x="3181" y="2316"/>
                  </a:cubicBezTo>
                  <a:lnTo>
                    <a:pt x="3319" y="2316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726" y="450"/>
                    <a:pt x="450" y="277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3484355" y="4296222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lnTo>
                    <a:pt x="1867" y="277"/>
                  </a:lnTo>
                  <a:cubicBezTo>
                    <a:pt x="1142" y="864"/>
                    <a:pt x="589" y="1417"/>
                    <a:pt x="139" y="2005"/>
                  </a:cubicBezTo>
                  <a:lnTo>
                    <a:pt x="1" y="2005"/>
                  </a:lnTo>
                  <a:lnTo>
                    <a:pt x="1" y="2143"/>
                  </a:lnTo>
                  <a:cubicBezTo>
                    <a:pt x="1" y="2281"/>
                    <a:pt x="1" y="2454"/>
                    <a:pt x="139" y="2592"/>
                  </a:cubicBezTo>
                  <a:cubicBezTo>
                    <a:pt x="139" y="2592"/>
                    <a:pt x="277" y="2454"/>
                    <a:pt x="416" y="2454"/>
                  </a:cubicBezTo>
                  <a:cubicBezTo>
                    <a:pt x="727" y="1867"/>
                    <a:pt x="1142" y="1417"/>
                    <a:pt x="1591" y="1002"/>
                  </a:cubicBezTo>
                  <a:lnTo>
                    <a:pt x="1729" y="1002"/>
                  </a:lnTo>
                  <a:cubicBezTo>
                    <a:pt x="1867" y="864"/>
                    <a:pt x="2006" y="726"/>
                    <a:pt x="2144" y="553"/>
                  </a:cubicBezTo>
                  <a:lnTo>
                    <a:pt x="2144" y="415"/>
                  </a:ln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3479399" y="42782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3471335" y="4293726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3479399" y="427820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"/>
                  </a:ln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3471335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3243494" y="395726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1"/>
                  </a:moveTo>
                  <a:cubicBezTo>
                    <a:pt x="2040" y="139"/>
                    <a:pt x="1902" y="277"/>
                    <a:pt x="1729" y="415"/>
                  </a:cubicBezTo>
                  <a:lnTo>
                    <a:pt x="1729" y="277"/>
                  </a:lnTo>
                  <a:lnTo>
                    <a:pt x="1" y="2005"/>
                  </a:lnTo>
                  <a:lnTo>
                    <a:pt x="1" y="2144"/>
                  </a:lnTo>
                  <a:lnTo>
                    <a:pt x="1" y="2455"/>
                  </a:lnTo>
                  <a:cubicBezTo>
                    <a:pt x="450" y="1867"/>
                    <a:pt x="865" y="1452"/>
                    <a:pt x="1314" y="1003"/>
                  </a:cubicBezTo>
                  <a:cubicBezTo>
                    <a:pt x="1591" y="726"/>
                    <a:pt x="1902" y="415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3168996" y="3897672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3457" y="1729"/>
                  </a:moveTo>
                  <a:cubicBezTo>
                    <a:pt x="3457" y="1867"/>
                    <a:pt x="3596" y="1867"/>
                    <a:pt x="3596" y="2005"/>
                  </a:cubicBezTo>
                  <a:cubicBezTo>
                    <a:pt x="3596" y="2005"/>
                    <a:pt x="3596" y="2178"/>
                    <a:pt x="3457" y="2178"/>
                  </a:cubicBezTo>
                  <a:cubicBezTo>
                    <a:pt x="3457" y="2316"/>
                    <a:pt x="3285" y="2316"/>
                    <a:pt x="3285" y="2454"/>
                  </a:cubicBezTo>
                  <a:cubicBezTo>
                    <a:pt x="3457" y="2454"/>
                    <a:pt x="3457" y="2593"/>
                    <a:pt x="3596" y="2593"/>
                  </a:cubicBezTo>
                  <a:cubicBezTo>
                    <a:pt x="3596" y="2593"/>
                    <a:pt x="3734" y="2731"/>
                    <a:pt x="3734" y="2869"/>
                  </a:cubicBezTo>
                  <a:lnTo>
                    <a:pt x="3734" y="3042"/>
                  </a:lnTo>
                  <a:cubicBezTo>
                    <a:pt x="3596" y="3042"/>
                    <a:pt x="3596" y="3180"/>
                    <a:pt x="3457" y="3180"/>
                  </a:cubicBezTo>
                  <a:lnTo>
                    <a:pt x="3285" y="3180"/>
                  </a:lnTo>
                  <a:cubicBezTo>
                    <a:pt x="3146" y="3042"/>
                    <a:pt x="3008" y="3042"/>
                    <a:pt x="3008" y="2869"/>
                  </a:cubicBezTo>
                  <a:cubicBezTo>
                    <a:pt x="2870" y="3042"/>
                    <a:pt x="2870" y="3042"/>
                    <a:pt x="2732" y="3180"/>
                  </a:cubicBezTo>
                  <a:cubicBezTo>
                    <a:pt x="2732" y="3249"/>
                    <a:pt x="2697" y="3284"/>
                    <a:pt x="2641" y="3284"/>
                  </a:cubicBezTo>
                  <a:cubicBezTo>
                    <a:pt x="2585" y="3284"/>
                    <a:pt x="2507" y="3249"/>
                    <a:pt x="2420" y="3180"/>
                  </a:cubicBezTo>
                  <a:cubicBezTo>
                    <a:pt x="2282" y="3180"/>
                    <a:pt x="2282" y="2869"/>
                    <a:pt x="2282" y="2731"/>
                  </a:cubicBezTo>
                  <a:lnTo>
                    <a:pt x="2420" y="2593"/>
                  </a:lnTo>
                  <a:cubicBezTo>
                    <a:pt x="2282" y="2454"/>
                    <a:pt x="2282" y="2454"/>
                    <a:pt x="2144" y="2316"/>
                  </a:cubicBezTo>
                  <a:cubicBezTo>
                    <a:pt x="2006" y="2316"/>
                    <a:pt x="2006" y="2178"/>
                    <a:pt x="2006" y="2178"/>
                  </a:cubicBezTo>
                  <a:lnTo>
                    <a:pt x="2006" y="1867"/>
                  </a:lnTo>
                  <a:cubicBezTo>
                    <a:pt x="2144" y="1867"/>
                    <a:pt x="2144" y="1729"/>
                    <a:pt x="2282" y="1729"/>
                  </a:cubicBezTo>
                  <a:cubicBezTo>
                    <a:pt x="2282" y="1729"/>
                    <a:pt x="2420" y="1729"/>
                    <a:pt x="2420" y="1867"/>
                  </a:cubicBezTo>
                  <a:cubicBezTo>
                    <a:pt x="2593" y="1867"/>
                    <a:pt x="2732" y="2005"/>
                    <a:pt x="2870" y="2178"/>
                  </a:cubicBezTo>
                  <a:cubicBezTo>
                    <a:pt x="2870" y="2005"/>
                    <a:pt x="2870" y="1867"/>
                    <a:pt x="3008" y="1867"/>
                  </a:cubicBezTo>
                  <a:cubicBezTo>
                    <a:pt x="3008" y="1729"/>
                    <a:pt x="3146" y="1729"/>
                    <a:pt x="3146" y="1729"/>
                  </a:cubicBezTo>
                  <a:close/>
                  <a:moveTo>
                    <a:pt x="2870" y="0"/>
                  </a:moveTo>
                  <a:cubicBezTo>
                    <a:pt x="2870" y="139"/>
                    <a:pt x="2732" y="139"/>
                    <a:pt x="2732" y="139"/>
                  </a:cubicBezTo>
                  <a:lnTo>
                    <a:pt x="2593" y="139"/>
                  </a:lnTo>
                  <a:cubicBezTo>
                    <a:pt x="2282" y="450"/>
                    <a:pt x="2006" y="588"/>
                    <a:pt x="1556" y="864"/>
                  </a:cubicBezTo>
                  <a:cubicBezTo>
                    <a:pt x="1142" y="1452"/>
                    <a:pt x="554" y="2005"/>
                    <a:pt x="1" y="2454"/>
                  </a:cubicBezTo>
                  <a:cubicBezTo>
                    <a:pt x="416" y="2869"/>
                    <a:pt x="865" y="3180"/>
                    <a:pt x="1280" y="3457"/>
                  </a:cubicBezTo>
                  <a:cubicBezTo>
                    <a:pt x="2006" y="3906"/>
                    <a:pt x="2870" y="4321"/>
                    <a:pt x="3596" y="4770"/>
                  </a:cubicBezTo>
                  <a:lnTo>
                    <a:pt x="6050" y="2316"/>
                  </a:lnTo>
                  <a:cubicBezTo>
                    <a:pt x="5324" y="1729"/>
                    <a:pt x="4598" y="1141"/>
                    <a:pt x="3734" y="588"/>
                  </a:cubicBezTo>
                  <a:cubicBezTo>
                    <a:pt x="3457" y="450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3168996" y="3962238"/>
              <a:ext cx="58999" cy="41595"/>
            </a:xfrm>
            <a:custGeom>
              <a:avLst/>
              <a:gdLst/>
              <a:ahLst/>
              <a:cxnLst/>
              <a:rect l="l" t="t" r="r" b="b"/>
              <a:pathLst>
                <a:path w="3285" h="2316" extrusionOk="0">
                  <a:moveTo>
                    <a:pt x="1" y="0"/>
                  </a:moveTo>
                  <a:lnTo>
                    <a:pt x="1" y="449"/>
                  </a:lnTo>
                  <a:cubicBezTo>
                    <a:pt x="416" y="726"/>
                    <a:pt x="865" y="1002"/>
                    <a:pt x="1280" y="1314"/>
                  </a:cubicBezTo>
                  <a:cubicBezTo>
                    <a:pt x="1729" y="1590"/>
                    <a:pt x="2282" y="1867"/>
                    <a:pt x="2870" y="2316"/>
                  </a:cubicBezTo>
                  <a:lnTo>
                    <a:pt x="3285" y="2316"/>
                  </a:lnTo>
                  <a:lnTo>
                    <a:pt x="3285" y="1867"/>
                  </a:lnTo>
                  <a:cubicBezTo>
                    <a:pt x="2593" y="1590"/>
                    <a:pt x="1729" y="1175"/>
                    <a:pt x="1003" y="726"/>
                  </a:cubicBezTo>
                  <a:cubicBezTo>
                    <a:pt x="692" y="588"/>
                    <a:pt x="416" y="311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3370758" y="4039825"/>
              <a:ext cx="38506" cy="41613"/>
            </a:xfrm>
            <a:custGeom>
              <a:avLst/>
              <a:gdLst/>
              <a:ahLst/>
              <a:cxnLst/>
              <a:rect l="l" t="t" r="r" b="b"/>
              <a:pathLst>
                <a:path w="2144" h="2317" extrusionOk="0">
                  <a:moveTo>
                    <a:pt x="2144" y="1"/>
                  </a:moveTo>
                  <a:cubicBezTo>
                    <a:pt x="2005" y="139"/>
                    <a:pt x="1867" y="139"/>
                    <a:pt x="1729" y="312"/>
                  </a:cubicBezTo>
                  <a:lnTo>
                    <a:pt x="1" y="2040"/>
                  </a:lnTo>
                  <a:lnTo>
                    <a:pt x="1" y="2317"/>
                  </a:lnTo>
                  <a:cubicBezTo>
                    <a:pt x="277" y="1867"/>
                    <a:pt x="692" y="1452"/>
                    <a:pt x="1141" y="1176"/>
                  </a:cubicBezTo>
                  <a:lnTo>
                    <a:pt x="1003" y="1176"/>
                  </a:lnTo>
                  <a:cubicBezTo>
                    <a:pt x="1003" y="1176"/>
                    <a:pt x="1141" y="1176"/>
                    <a:pt x="1141" y="1003"/>
                  </a:cubicBezTo>
                  <a:cubicBezTo>
                    <a:pt x="1418" y="727"/>
                    <a:pt x="1867" y="450"/>
                    <a:pt x="2144" y="139"/>
                  </a:cubicBezTo>
                  <a:lnTo>
                    <a:pt x="2144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3295650" y="4045411"/>
              <a:ext cx="59609" cy="41003"/>
            </a:xfrm>
            <a:custGeom>
              <a:avLst/>
              <a:gdLst/>
              <a:ahLst/>
              <a:cxnLst/>
              <a:rect l="l" t="t" r="r" b="b"/>
              <a:pathLst>
                <a:path w="3319" h="2283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692"/>
                    <a:pt x="1141" y="1280"/>
                    <a:pt x="1867" y="1556"/>
                  </a:cubicBezTo>
                  <a:cubicBezTo>
                    <a:pt x="2281" y="1867"/>
                    <a:pt x="2593" y="2144"/>
                    <a:pt x="3007" y="2282"/>
                  </a:cubicBezTo>
                  <a:lnTo>
                    <a:pt x="3318" y="2282"/>
                  </a:lnTo>
                  <a:lnTo>
                    <a:pt x="3318" y="1867"/>
                  </a:lnTo>
                  <a:cubicBezTo>
                    <a:pt x="2593" y="1418"/>
                    <a:pt x="1728" y="1141"/>
                    <a:pt x="1141" y="692"/>
                  </a:cubicBezTo>
                  <a:cubicBezTo>
                    <a:pt x="726" y="416"/>
                    <a:pt x="415" y="277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3336617" y="401437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3295650" y="3980234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2454" y="1314"/>
                  </a:moveTo>
                  <a:cubicBezTo>
                    <a:pt x="2593" y="1314"/>
                    <a:pt x="2731" y="1314"/>
                    <a:pt x="2869" y="1452"/>
                  </a:cubicBezTo>
                  <a:cubicBezTo>
                    <a:pt x="2869" y="1452"/>
                    <a:pt x="3007" y="1590"/>
                    <a:pt x="3007" y="1729"/>
                  </a:cubicBezTo>
                  <a:lnTo>
                    <a:pt x="3318" y="1729"/>
                  </a:lnTo>
                  <a:cubicBezTo>
                    <a:pt x="3457" y="1660"/>
                    <a:pt x="3595" y="1625"/>
                    <a:pt x="3716" y="1625"/>
                  </a:cubicBezTo>
                  <a:cubicBezTo>
                    <a:pt x="3837" y="1625"/>
                    <a:pt x="3941" y="1660"/>
                    <a:pt x="4010" y="1729"/>
                  </a:cubicBezTo>
                  <a:lnTo>
                    <a:pt x="4321" y="2040"/>
                  </a:lnTo>
                  <a:cubicBezTo>
                    <a:pt x="4459" y="2178"/>
                    <a:pt x="4459" y="2316"/>
                    <a:pt x="4459" y="2455"/>
                  </a:cubicBezTo>
                  <a:cubicBezTo>
                    <a:pt x="4459" y="2904"/>
                    <a:pt x="4183" y="3180"/>
                    <a:pt x="4010" y="3457"/>
                  </a:cubicBezTo>
                  <a:cubicBezTo>
                    <a:pt x="3941" y="3543"/>
                    <a:pt x="3871" y="3587"/>
                    <a:pt x="3802" y="3587"/>
                  </a:cubicBezTo>
                  <a:cubicBezTo>
                    <a:pt x="3733" y="3587"/>
                    <a:pt x="3664" y="3543"/>
                    <a:pt x="3595" y="3457"/>
                  </a:cubicBezTo>
                  <a:cubicBezTo>
                    <a:pt x="3457" y="3457"/>
                    <a:pt x="3457" y="3180"/>
                    <a:pt x="3595" y="3042"/>
                  </a:cubicBezTo>
                  <a:cubicBezTo>
                    <a:pt x="3595" y="3042"/>
                    <a:pt x="3733" y="2904"/>
                    <a:pt x="3733" y="2766"/>
                  </a:cubicBezTo>
                  <a:cubicBezTo>
                    <a:pt x="3733" y="2766"/>
                    <a:pt x="3733" y="2593"/>
                    <a:pt x="3871" y="2593"/>
                  </a:cubicBezTo>
                  <a:lnTo>
                    <a:pt x="3871" y="2455"/>
                  </a:lnTo>
                  <a:lnTo>
                    <a:pt x="3871" y="2316"/>
                  </a:lnTo>
                  <a:lnTo>
                    <a:pt x="3733" y="2316"/>
                  </a:lnTo>
                  <a:lnTo>
                    <a:pt x="3733" y="2178"/>
                  </a:lnTo>
                  <a:lnTo>
                    <a:pt x="3595" y="2178"/>
                  </a:lnTo>
                  <a:lnTo>
                    <a:pt x="3457" y="2316"/>
                  </a:lnTo>
                  <a:cubicBezTo>
                    <a:pt x="3318" y="2316"/>
                    <a:pt x="3318" y="2455"/>
                    <a:pt x="3318" y="2455"/>
                  </a:cubicBezTo>
                  <a:lnTo>
                    <a:pt x="3318" y="2593"/>
                  </a:lnTo>
                  <a:cubicBezTo>
                    <a:pt x="3146" y="2766"/>
                    <a:pt x="3007" y="2766"/>
                    <a:pt x="2869" y="2766"/>
                  </a:cubicBezTo>
                  <a:cubicBezTo>
                    <a:pt x="2731" y="2766"/>
                    <a:pt x="2731" y="2593"/>
                    <a:pt x="2731" y="2455"/>
                  </a:cubicBezTo>
                  <a:lnTo>
                    <a:pt x="2731" y="2316"/>
                  </a:lnTo>
                  <a:lnTo>
                    <a:pt x="2731" y="2178"/>
                  </a:lnTo>
                  <a:cubicBezTo>
                    <a:pt x="2731" y="2178"/>
                    <a:pt x="2593" y="2178"/>
                    <a:pt x="2593" y="2040"/>
                  </a:cubicBezTo>
                  <a:lnTo>
                    <a:pt x="2454" y="1902"/>
                  </a:lnTo>
                  <a:lnTo>
                    <a:pt x="2281" y="1902"/>
                  </a:lnTo>
                  <a:cubicBezTo>
                    <a:pt x="2281" y="2040"/>
                    <a:pt x="2454" y="2040"/>
                    <a:pt x="2454" y="2178"/>
                  </a:cubicBezTo>
                  <a:lnTo>
                    <a:pt x="2454" y="2316"/>
                  </a:lnTo>
                  <a:lnTo>
                    <a:pt x="2281" y="2455"/>
                  </a:lnTo>
                  <a:cubicBezTo>
                    <a:pt x="2212" y="2524"/>
                    <a:pt x="2178" y="2558"/>
                    <a:pt x="2143" y="2558"/>
                  </a:cubicBezTo>
                  <a:cubicBezTo>
                    <a:pt x="2109" y="2558"/>
                    <a:pt x="2074" y="2524"/>
                    <a:pt x="2005" y="2455"/>
                  </a:cubicBezTo>
                  <a:cubicBezTo>
                    <a:pt x="2005" y="2455"/>
                    <a:pt x="1867" y="2455"/>
                    <a:pt x="1867" y="2316"/>
                  </a:cubicBezTo>
                  <a:cubicBezTo>
                    <a:pt x="1867" y="2178"/>
                    <a:pt x="1728" y="2040"/>
                    <a:pt x="1728" y="1902"/>
                  </a:cubicBezTo>
                  <a:cubicBezTo>
                    <a:pt x="1728" y="1729"/>
                    <a:pt x="1728" y="1729"/>
                    <a:pt x="1867" y="1590"/>
                  </a:cubicBezTo>
                  <a:lnTo>
                    <a:pt x="1867" y="1452"/>
                  </a:lnTo>
                  <a:cubicBezTo>
                    <a:pt x="1867" y="1452"/>
                    <a:pt x="2005" y="1452"/>
                    <a:pt x="2005" y="1314"/>
                  </a:cubicBezTo>
                  <a:close/>
                  <a:moveTo>
                    <a:pt x="2869" y="0"/>
                  </a:moveTo>
                  <a:cubicBezTo>
                    <a:pt x="2869" y="0"/>
                    <a:pt x="2869" y="173"/>
                    <a:pt x="2731" y="173"/>
                  </a:cubicBezTo>
                  <a:lnTo>
                    <a:pt x="2593" y="173"/>
                  </a:lnTo>
                  <a:cubicBezTo>
                    <a:pt x="2281" y="312"/>
                    <a:pt x="2005" y="588"/>
                    <a:pt x="1590" y="865"/>
                  </a:cubicBezTo>
                  <a:cubicBezTo>
                    <a:pt x="1141" y="1314"/>
                    <a:pt x="553" y="1902"/>
                    <a:pt x="0" y="2455"/>
                  </a:cubicBezTo>
                  <a:cubicBezTo>
                    <a:pt x="415" y="2766"/>
                    <a:pt x="864" y="3180"/>
                    <a:pt x="1279" y="3457"/>
                  </a:cubicBezTo>
                  <a:cubicBezTo>
                    <a:pt x="2005" y="3906"/>
                    <a:pt x="2869" y="4321"/>
                    <a:pt x="3595" y="4632"/>
                  </a:cubicBezTo>
                  <a:cubicBezTo>
                    <a:pt x="4459" y="3768"/>
                    <a:pt x="5185" y="3042"/>
                    <a:pt x="6049" y="2316"/>
                  </a:cubicBezTo>
                  <a:cubicBezTo>
                    <a:pt x="5323" y="1729"/>
                    <a:pt x="4597" y="1037"/>
                    <a:pt x="3733" y="450"/>
                  </a:cubicBezTo>
                  <a:cubicBezTo>
                    <a:pt x="3457" y="312"/>
                    <a:pt x="3146" y="173"/>
                    <a:pt x="286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3274529" y="4029893"/>
              <a:ext cx="5621" cy="12428"/>
            </a:xfrm>
            <a:custGeom>
              <a:avLst/>
              <a:gdLst/>
              <a:ahLst/>
              <a:cxnLst/>
              <a:rect l="l" t="t" r="r" b="b"/>
              <a:pathLst>
                <a:path w="313" h="692" extrusionOk="0">
                  <a:moveTo>
                    <a:pt x="174" y="1"/>
                  </a:moveTo>
                  <a:cubicBezTo>
                    <a:pt x="1" y="139"/>
                    <a:pt x="1" y="554"/>
                    <a:pt x="174" y="692"/>
                  </a:cubicBezTo>
                  <a:lnTo>
                    <a:pt x="312" y="692"/>
                  </a:lnTo>
                  <a:cubicBezTo>
                    <a:pt x="174" y="554"/>
                    <a:pt x="174" y="277"/>
                    <a:pt x="17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3391251" y="4057839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3473813" y="4107499"/>
              <a:ext cx="8082" cy="7471"/>
            </a:xfrm>
            <a:custGeom>
              <a:avLst/>
              <a:gdLst/>
              <a:ahLst/>
              <a:cxnLst/>
              <a:rect l="l" t="t" r="r" b="b"/>
              <a:pathLst>
                <a:path w="450" h="416" extrusionOk="0">
                  <a:moveTo>
                    <a:pt x="139" y="0"/>
                  </a:moveTo>
                  <a:lnTo>
                    <a:pt x="139" y="139"/>
                  </a:lnTo>
                  <a:cubicBezTo>
                    <a:pt x="139" y="139"/>
                    <a:pt x="139" y="277"/>
                    <a:pt x="0" y="277"/>
                  </a:cubicBezTo>
                  <a:lnTo>
                    <a:pt x="0" y="415"/>
                  </a:lnTo>
                  <a:lnTo>
                    <a:pt x="311" y="415"/>
                  </a:lnTo>
                  <a:lnTo>
                    <a:pt x="311" y="277"/>
                  </a:lnTo>
                  <a:lnTo>
                    <a:pt x="450" y="277"/>
                  </a:lnTo>
                  <a:lnTo>
                    <a:pt x="450" y="13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3417311" y="4063425"/>
              <a:ext cx="105551" cy="85059"/>
            </a:xfrm>
            <a:custGeom>
              <a:avLst/>
              <a:gdLst/>
              <a:ahLst/>
              <a:cxnLst/>
              <a:rect l="l" t="t" r="r" b="b"/>
              <a:pathLst>
                <a:path w="5877" h="4736" extrusionOk="0">
                  <a:moveTo>
                    <a:pt x="2282" y="1141"/>
                  </a:moveTo>
                  <a:cubicBezTo>
                    <a:pt x="2420" y="1279"/>
                    <a:pt x="2593" y="1417"/>
                    <a:pt x="2420" y="1590"/>
                  </a:cubicBezTo>
                  <a:lnTo>
                    <a:pt x="2420" y="1728"/>
                  </a:lnTo>
                  <a:lnTo>
                    <a:pt x="2420" y="2005"/>
                  </a:lnTo>
                  <a:lnTo>
                    <a:pt x="2420" y="2281"/>
                  </a:lnTo>
                  <a:cubicBezTo>
                    <a:pt x="2420" y="2281"/>
                    <a:pt x="2593" y="2454"/>
                    <a:pt x="2593" y="2593"/>
                  </a:cubicBezTo>
                  <a:lnTo>
                    <a:pt x="2732" y="2593"/>
                  </a:lnTo>
                  <a:cubicBezTo>
                    <a:pt x="2732" y="2593"/>
                    <a:pt x="2732" y="2454"/>
                    <a:pt x="2870" y="2281"/>
                  </a:cubicBezTo>
                  <a:lnTo>
                    <a:pt x="2870" y="2143"/>
                  </a:lnTo>
                  <a:lnTo>
                    <a:pt x="3008" y="2005"/>
                  </a:lnTo>
                  <a:cubicBezTo>
                    <a:pt x="3146" y="2005"/>
                    <a:pt x="3146" y="1867"/>
                    <a:pt x="3146" y="1867"/>
                  </a:cubicBezTo>
                  <a:lnTo>
                    <a:pt x="3734" y="1867"/>
                  </a:lnTo>
                  <a:lnTo>
                    <a:pt x="4010" y="2143"/>
                  </a:lnTo>
                  <a:cubicBezTo>
                    <a:pt x="4010" y="2143"/>
                    <a:pt x="4149" y="2281"/>
                    <a:pt x="4149" y="2454"/>
                  </a:cubicBezTo>
                  <a:lnTo>
                    <a:pt x="4149" y="2731"/>
                  </a:lnTo>
                  <a:cubicBezTo>
                    <a:pt x="4149" y="2869"/>
                    <a:pt x="4010" y="3007"/>
                    <a:pt x="4010" y="3007"/>
                  </a:cubicBezTo>
                  <a:cubicBezTo>
                    <a:pt x="3872" y="3146"/>
                    <a:pt x="3734" y="3318"/>
                    <a:pt x="3596" y="3457"/>
                  </a:cubicBezTo>
                  <a:cubicBezTo>
                    <a:pt x="3457" y="3457"/>
                    <a:pt x="3285" y="3457"/>
                    <a:pt x="3146" y="3595"/>
                  </a:cubicBezTo>
                  <a:cubicBezTo>
                    <a:pt x="2870" y="3595"/>
                    <a:pt x="2593" y="3457"/>
                    <a:pt x="2282" y="3146"/>
                  </a:cubicBezTo>
                  <a:cubicBezTo>
                    <a:pt x="2144" y="2869"/>
                    <a:pt x="2006" y="2593"/>
                    <a:pt x="1867" y="2281"/>
                  </a:cubicBezTo>
                  <a:lnTo>
                    <a:pt x="1867" y="1417"/>
                  </a:lnTo>
                  <a:lnTo>
                    <a:pt x="2144" y="1141"/>
                  </a:lnTo>
                  <a:close/>
                  <a:moveTo>
                    <a:pt x="2732" y="0"/>
                  </a:moveTo>
                  <a:cubicBezTo>
                    <a:pt x="2732" y="138"/>
                    <a:pt x="2732" y="138"/>
                    <a:pt x="2593" y="138"/>
                  </a:cubicBezTo>
                  <a:lnTo>
                    <a:pt x="2420" y="138"/>
                  </a:lnTo>
                  <a:cubicBezTo>
                    <a:pt x="2144" y="415"/>
                    <a:pt x="1867" y="553"/>
                    <a:pt x="1556" y="864"/>
                  </a:cubicBezTo>
                  <a:lnTo>
                    <a:pt x="1" y="2454"/>
                  </a:lnTo>
                  <a:cubicBezTo>
                    <a:pt x="277" y="2731"/>
                    <a:pt x="692" y="3146"/>
                    <a:pt x="1142" y="3457"/>
                  </a:cubicBezTo>
                  <a:cubicBezTo>
                    <a:pt x="1867" y="3871"/>
                    <a:pt x="2732" y="4321"/>
                    <a:pt x="3457" y="4736"/>
                  </a:cubicBezTo>
                  <a:cubicBezTo>
                    <a:pt x="4322" y="3871"/>
                    <a:pt x="5186" y="3146"/>
                    <a:pt x="5877" y="2281"/>
                  </a:cubicBezTo>
                  <a:cubicBezTo>
                    <a:pt x="5186" y="1728"/>
                    <a:pt x="4460" y="1141"/>
                    <a:pt x="3596" y="553"/>
                  </a:cubicBezTo>
                  <a:cubicBezTo>
                    <a:pt x="3285" y="277"/>
                    <a:pt x="3008" y="138"/>
                    <a:pt x="2732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8"/>
            <p:cNvSpPr/>
            <p:nvPr/>
          </p:nvSpPr>
          <p:spPr>
            <a:xfrm>
              <a:off x="3479399" y="41074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8"/>
            <p:cNvSpPr/>
            <p:nvPr/>
          </p:nvSpPr>
          <p:spPr>
            <a:xfrm>
              <a:off x="3414222" y="4127973"/>
              <a:ext cx="59609" cy="44110"/>
            </a:xfrm>
            <a:custGeom>
              <a:avLst/>
              <a:gdLst/>
              <a:ahLst/>
              <a:cxnLst/>
              <a:rect l="l" t="t" r="r" b="b"/>
              <a:pathLst>
                <a:path w="3319" h="2456" extrusionOk="0">
                  <a:moveTo>
                    <a:pt x="0" y="1"/>
                  </a:moveTo>
                  <a:lnTo>
                    <a:pt x="0" y="416"/>
                  </a:lnTo>
                  <a:cubicBezTo>
                    <a:pt x="588" y="865"/>
                    <a:pt x="1175" y="1142"/>
                    <a:pt x="1728" y="1591"/>
                  </a:cubicBezTo>
                  <a:cubicBezTo>
                    <a:pt x="2178" y="1867"/>
                    <a:pt x="2592" y="2006"/>
                    <a:pt x="2904" y="2317"/>
                  </a:cubicBezTo>
                  <a:cubicBezTo>
                    <a:pt x="3042" y="2317"/>
                    <a:pt x="3180" y="2455"/>
                    <a:pt x="3318" y="2455"/>
                  </a:cubicBezTo>
                  <a:lnTo>
                    <a:pt x="3318" y="1867"/>
                  </a:lnTo>
                  <a:cubicBezTo>
                    <a:pt x="2592" y="1591"/>
                    <a:pt x="1901" y="1142"/>
                    <a:pt x="1175" y="727"/>
                  </a:cubicBezTo>
                  <a:cubicBezTo>
                    <a:pt x="726" y="589"/>
                    <a:pt x="449" y="277"/>
                    <a:pt x="17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3489330" y="412301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0"/>
                  </a:moveTo>
                  <a:cubicBezTo>
                    <a:pt x="2040" y="139"/>
                    <a:pt x="1867" y="277"/>
                    <a:pt x="1729" y="277"/>
                  </a:cubicBezTo>
                  <a:cubicBezTo>
                    <a:pt x="1176" y="865"/>
                    <a:pt x="588" y="1418"/>
                    <a:pt x="139" y="2005"/>
                  </a:cubicBezTo>
                  <a:lnTo>
                    <a:pt x="0" y="2005"/>
                  </a:lnTo>
                  <a:lnTo>
                    <a:pt x="0" y="2143"/>
                  </a:lnTo>
                  <a:cubicBezTo>
                    <a:pt x="0" y="2282"/>
                    <a:pt x="0" y="2593"/>
                    <a:pt x="139" y="2731"/>
                  </a:cubicBezTo>
                  <a:lnTo>
                    <a:pt x="312" y="2731"/>
                  </a:lnTo>
                  <a:lnTo>
                    <a:pt x="312" y="2593"/>
                  </a:lnTo>
                  <a:cubicBezTo>
                    <a:pt x="726" y="2005"/>
                    <a:pt x="1176" y="1556"/>
                    <a:pt x="1590" y="1141"/>
                  </a:cubicBezTo>
                  <a:cubicBezTo>
                    <a:pt x="1729" y="1141"/>
                    <a:pt x="1729" y="1141"/>
                    <a:pt x="1729" y="1003"/>
                  </a:cubicBezTo>
                  <a:cubicBezTo>
                    <a:pt x="1867" y="865"/>
                    <a:pt x="2040" y="692"/>
                    <a:pt x="2178" y="553"/>
                  </a:cubicBezTo>
                  <a:lnTo>
                    <a:pt x="2178" y="415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8"/>
            <p:cNvSpPr/>
            <p:nvPr/>
          </p:nvSpPr>
          <p:spPr>
            <a:xfrm>
              <a:off x="3615966" y="4205578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1"/>
                  </a:moveTo>
                  <a:cubicBezTo>
                    <a:pt x="2040" y="139"/>
                    <a:pt x="1902" y="139"/>
                    <a:pt x="1729" y="277"/>
                  </a:cubicBezTo>
                  <a:cubicBezTo>
                    <a:pt x="1176" y="865"/>
                    <a:pt x="588" y="1452"/>
                    <a:pt x="174" y="2005"/>
                  </a:cubicBezTo>
                  <a:lnTo>
                    <a:pt x="1" y="2005"/>
                  </a:lnTo>
                  <a:cubicBezTo>
                    <a:pt x="1" y="2316"/>
                    <a:pt x="1" y="2455"/>
                    <a:pt x="174" y="2731"/>
                  </a:cubicBezTo>
                  <a:cubicBezTo>
                    <a:pt x="450" y="2144"/>
                    <a:pt x="865" y="1729"/>
                    <a:pt x="1452" y="1279"/>
                  </a:cubicBezTo>
                  <a:cubicBezTo>
                    <a:pt x="1591" y="1141"/>
                    <a:pt x="1729" y="1003"/>
                    <a:pt x="2040" y="865"/>
                  </a:cubicBezTo>
                  <a:cubicBezTo>
                    <a:pt x="2040" y="726"/>
                    <a:pt x="2178" y="588"/>
                    <a:pt x="2178" y="588"/>
                  </a:cubicBezTo>
                  <a:lnTo>
                    <a:pt x="2178" y="415"/>
                  </a:ln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3541468" y="4208057"/>
              <a:ext cx="58999" cy="46588"/>
            </a:xfrm>
            <a:custGeom>
              <a:avLst/>
              <a:gdLst/>
              <a:ahLst/>
              <a:cxnLst/>
              <a:rect l="l" t="t" r="r" b="b"/>
              <a:pathLst>
                <a:path w="3285" h="2594" extrusionOk="0">
                  <a:moveTo>
                    <a:pt x="1" y="1"/>
                  </a:moveTo>
                  <a:lnTo>
                    <a:pt x="1" y="450"/>
                  </a:lnTo>
                  <a:cubicBezTo>
                    <a:pt x="554" y="865"/>
                    <a:pt x="1280" y="1453"/>
                    <a:pt x="1867" y="1729"/>
                  </a:cubicBezTo>
                  <a:cubicBezTo>
                    <a:pt x="2282" y="2178"/>
                    <a:pt x="2870" y="2455"/>
                    <a:pt x="3285" y="2593"/>
                  </a:cubicBezTo>
                  <a:lnTo>
                    <a:pt x="3285" y="2006"/>
                  </a:lnTo>
                  <a:cubicBezTo>
                    <a:pt x="2593" y="1591"/>
                    <a:pt x="1867" y="1314"/>
                    <a:pt x="1142" y="865"/>
                  </a:cubicBezTo>
                  <a:cubicBezTo>
                    <a:pt x="692" y="588"/>
                    <a:pt x="416" y="450"/>
                    <a:pt x="139" y="139"/>
                  </a:cubicBezTo>
                  <a:cubicBezTo>
                    <a:pt x="1" y="1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8"/>
            <p:cNvSpPr/>
            <p:nvPr/>
          </p:nvSpPr>
          <p:spPr>
            <a:xfrm>
              <a:off x="3579957" y="4177022"/>
              <a:ext cx="10578" cy="13057"/>
            </a:xfrm>
            <a:custGeom>
              <a:avLst/>
              <a:gdLst/>
              <a:ahLst/>
              <a:cxnLst/>
              <a:rect l="l" t="t" r="r" b="b"/>
              <a:pathLst>
                <a:path w="589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139" y="277"/>
                    <a:pt x="1" y="277"/>
                    <a:pt x="1" y="450"/>
                  </a:cubicBezTo>
                  <a:lnTo>
                    <a:pt x="1" y="588"/>
                  </a:lnTo>
                  <a:lnTo>
                    <a:pt x="139" y="588"/>
                  </a:lnTo>
                  <a:lnTo>
                    <a:pt x="277" y="726"/>
                  </a:lnTo>
                  <a:lnTo>
                    <a:pt x="450" y="726"/>
                  </a:lnTo>
                  <a:lnTo>
                    <a:pt x="450" y="588"/>
                  </a:lnTo>
                  <a:lnTo>
                    <a:pt x="589" y="588"/>
                  </a:lnTo>
                  <a:lnTo>
                    <a:pt x="589" y="450"/>
                  </a:lnTo>
                  <a:lnTo>
                    <a:pt x="589" y="277"/>
                  </a:lnTo>
                  <a:lnTo>
                    <a:pt x="589" y="13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8"/>
            <p:cNvSpPr/>
            <p:nvPr/>
          </p:nvSpPr>
          <p:spPr>
            <a:xfrm>
              <a:off x="3543965" y="4145987"/>
              <a:ext cx="106162" cy="82580"/>
            </a:xfrm>
            <a:custGeom>
              <a:avLst/>
              <a:gdLst/>
              <a:ahLst/>
              <a:cxnLst/>
              <a:rect l="l" t="t" r="r" b="b"/>
              <a:pathLst>
                <a:path w="5911" h="4598" extrusionOk="0">
                  <a:moveTo>
                    <a:pt x="2731" y="1141"/>
                  </a:moveTo>
                  <a:cubicBezTo>
                    <a:pt x="3318" y="1314"/>
                    <a:pt x="3733" y="1729"/>
                    <a:pt x="4183" y="2005"/>
                  </a:cubicBezTo>
                  <a:cubicBezTo>
                    <a:pt x="4321" y="2005"/>
                    <a:pt x="4459" y="2316"/>
                    <a:pt x="4321" y="2454"/>
                  </a:cubicBezTo>
                  <a:cubicBezTo>
                    <a:pt x="4252" y="2524"/>
                    <a:pt x="4174" y="2558"/>
                    <a:pt x="4096" y="2558"/>
                  </a:cubicBezTo>
                  <a:cubicBezTo>
                    <a:pt x="4018" y="2558"/>
                    <a:pt x="3941" y="2524"/>
                    <a:pt x="3871" y="2454"/>
                  </a:cubicBezTo>
                  <a:cubicBezTo>
                    <a:pt x="3595" y="2316"/>
                    <a:pt x="3457" y="2178"/>
                    <a:pt x="3146" y="2005"/>
                  </a:cubicBezTo>
                  <a:lnTo>
                    <a:pt x="3146" y="2178"/>
                  </a:lnTo>
                  <a:cubicBezTo>
                    <a:pt x="3146" y="2316"/>
                    <a:pt x="3146" y="2454"/>
                    <a:pt x="3007" y="2454"/>
                  </a:cubicBezTo>
                  <a:cubicBezTo>
                    <a:pt x="3007" y="2593"/>
                    <a:pt x="3007" y="2731"/>
                    <a:pt x="2869" y="2731"/>
                  </a:cubicBezTo>
                  <a:cubicBezTo>
                    <a:pt x="2869" y="2869"/>
                    <a:pt x="2731" y="2869"/>
                    <a:pt x="2593" y="2869"/>
                  </a:cubicBezTo>
                  <a:cubicBezTo>
                    <a:pt x="2593" y="3042"/>
                    <a:pt x="2454" y="3042"/>
                    <a:pt x="2281" y="3042"/>
                  </a:cubicBezTo>
                  <a:cubicBezTo>
                    <a:pt x="2143" y="3042"/>
                    <a:pt x="2143" y="3042"/>
                    <a:pt x="2005" y="2869"/>
                  </a:cubicBezTo>
                  <a:cubicBezTo>
                    <a:pt x="1867" y="2869"/>
                    <a:pt x="1728" y="2731"/>
                    <a:pt x="1728" y="2731"/>
                  </a:cubicBezTo>
                  <a:cubicBezTo>
                    <a:pt x="1590" y="2593"/>
                    <a:pt x="1590" y="2593"/>
                    <a:pt x="1590" y="2454"/>
                  </a:cubicBezTo>
                  <a:cubicBezTo>
                    <a:pt x="1417" y="2454"/>
                    <a:pt x="1417" y="2316"/>
                    <a:pt x="1417" y="2178"/>
                  </a:cubicBezTo>
                  <a:lnTo>
                    <a:pt x="1417" y="1867"/>
                  </a:lnTo>
                  <a:lnTo>
                    <a:pt x="1867" y="1452"/>
                  </a:lnTo>
                  <a:cubicBezTo>
                    <a:pt x="2005" y="1314"/>
                    <a:pt x="2143" y="1141"/>
                    <a:pt x="2454" y="1141"/>
                  </a:cubicBezTo>
                  <a:close/>
                  <a:moveTo>
                    <a:pt x="2731" y="0"/>
                  </a:moveTo>
                  <a:cubicBezTo>
                    <a:pt x="2731" y="0"/>
                    <a:pt x="2731" y="139"/>
                    <a:pt x="2593" y="139"/>
                  </a:cubicBezTo>
                  <a:lnTo>
                    <a:pt x="2454" y="139"/>
                  </a:lnTo>
                  <a:cubicBezTo>
                    <a:pt x="2143" y="277"/>
                    <a:pt x="1867" y="588"/>
                    <a:pt x="1590" y="864"/>
                  </a:cubicBezTo>
                  <a:cubicBezTo>
                    <a:pt x="1003" y="1314"/>
                    <a:pt x="415" y="1867"/>
                    <a:pt x="0" y="2454"/>
                  </a:cubicBezTo>
                  <a:cubicBezTo>
                    <a:pt x="277" y="2731"/>
                    <a:pt x="726" y="3042"/>
                    <a:pt x="1141" y="3457"/>
                  </a:cubicBezTo>
                  <a:cubicBezTo>
                    <a:pt x="1867" y="3906"/>
                    <a:pt x="2731" y="4321"/>
                    <a:pt x="3457" y="4597"/>
                  </a:cubicBezTo>
                  <a:cubicBezTo>
                    <a:pt x="4321" y="3733"/>
                    <a:pt x="5185" y="3042"/>
                    <a:pt x="5911" y="2316"/>
                  </a:cubicBezTo>
                  <a:cubicBezTo>
                    <a:pt x="5185" y="1729"/>
                    <a:pt x="4459" y="1003"/>
                    <a:pt x="3595" y="450"/>
                  </a:cubicBezTo>
                  <a:cubicBezTo>
                    <a:pt x="3318" y="277"/>
                    <a:pt x="3007" y="139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8"/>
            <p:cNvSpPr/>
            <p:nvPr/>
          </p:nvSpPr>
          <p:spPr>
            <a:xfrm>
              <a:off x="2930613" y="3949199"/>
              <a:ext cx="21139" cy="77605"/>
            </a:xfrm>
            <a:custGeom>
              <a:avLst/>
              <a:gdLst/>
              <a:ahLst/>
              <a:cxnLst/>
              <a:rect l="l" t="t" r="r" b="b"/>
              <a:pathLst>
                <a:path w="1177" h="4321" extrusionOk="0">
                  <a:moveTo>
                    <a:pt x="865" y="0"/>
                  </a:moveTo>
                  <a:cubicBezTo>
                    <a:pt x="588" y="173"/>
                    <a:pt x="312" y="450"/>
                    <a:pt x="1" y="588"/>
                  </a:cubicBezTo>
                  <a:cubicBezTo>
                    <a:pt x="139" y="726"/>
                    <a:pt x="139" y="726"/>
                    <a:pt x="139" y="864"/>
                  </a:cubicBezTo>
                  <a:cubicBezTo>
                    <a:pt x="139" y="1901"/>
                    <a:pt x="139" y="2904"/>
                    <a:pt x="312" y="3906"/>
                  </a:cubicBezTo>
                  <a:cubicBezTo>
                    <a:pt x="450" y="4044"/>
                    <a:pt x="450" y="4183"/>
                    <a:pt x="450" y="4321"/>
                  </a:cubicBezTo>
                  <a:cubicBezTo>
                    <a:pt x="588" y="4183"/>
                    <a:pt x="727" y="4044"/>
                    <a:pt x="865" y="3768"/>
                  </a:cubicBezTo>
                  <a:cubicBezTo>
                    <a:pt x="1003" y="3768"/>
                    <a:pt x="1003" y="3768"/>
                    <a:pt x="1176" y="3630"/>
                  </a:cubicBezTo>
                  <a:cubicBezTo>
                    <a:pt x="865" y="2454"/>
                    <a:pt x="865" y="1175"/>
                    <a:pt x="86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8"/>
            <p:cNvSpPr/>
            <p:nvPr/>
          </p:nvSpPr>
          <p:spPr>
            <a:xfrm>
              <a:off x="3044838" y="3869115"/>
              <a:ext cx="12446" cy="57131"/>
            </a:xfrm>
            <a:custGeom>
              <a:avLst/>
              <a:gdLst/>
              <a:ahLst/>
              <a:cxnLst/>
              <a:rect l="l" t="t" r="r" b="b"/>
              <a:pathLst>
                <a:path w="693" h="3181" extrusionOk="0">
                  <a:moveTo>
                    <a:pt x="554" y="0"/>
                  </a:moveTo>
                  <a:cubicBezTo>
                    <a:pt x="416" y="139"/>
                    <a:pt x="416" y="311"/>
                    <a:pt x="277" y="311"/>
                  </a:cubicBezTo>
                  <a:cubicBezTo>
                    <a:pt x="277" y="1314"/>
                    <a:pt x="1" y="2178"/>
                    <a:pt x="139" y="3180"/>
                  </a:cubicBezTo>
                  <a:cubicBezTo>
                    <a:pt x="277" y="3042"/>
                    <a:pt x="416" y="3042"/>
                    <a:pt x="416" y="2904"/>
                  </a:cubicBezTo>
                  <a:cubicBezTo>
                    <a:pt x="554" y="2904"/>
                    <a:pt x="554" y="2731"/>
                    <a:pt x="692" y="2731"/>
                  </a:cubicBezTo>
                  <a:cubicBezTo>
                    <a:pt x="554" y="2593"/>
                    <a:pt x="554" y="2593"/>
                    <a:pt x="554" y="2454"/>
                  </a:cubicBezTo>
                  <a:lnTo>
                    <a:pt x="55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3145414" y="3797096"/>
              <a:ext cx="10560" cy="56520"/>
            </a:xfrm>
            <a:custGeom>
              <a:avLst/>
              <a:gdLst/>
              <a:ahLst/>
              <a:cxnLst/>
              <a:rect l="l" t="t" r="r" b="b"/>
              <a:pathLst>
                <a:path w="588" h="3147" extrusionOk="0">
                  <a:moveTo>
                    <a:pt x="588" y="1"/>
                  </a:moveTo>
                  <a:lnTo>
                    <a:pt x="588" y="1"/>
                  </a:lnTo>
                  <a:cubicBezTo>
                    <a:pt x="450" y="139"/>
                    <a:pt x="277" y="139"/>
                    <a:pt x="139" y="277"/>
                  </a:cubicBezTo>
                  <a:cubicBezTo>
                    <a:pt x="139" y="1280"/>
                    <a:pt x="0" y="2144"/>
                    <a:pt x="0" y="3146"/>
                  </a:cubicBezTo>
                  <a:cubicBezTo>
                    <a:pt x="139" y="3008"/>
                    <a:pt x="450" y="2870"/>
                    <a:pt x="588" y="2731"/>
                  </a:cubicBezTo>
                  <a:cubicBezTo>
                    <a:pt x="450" y="2593"/>
                    <a:pt x="450" y="2593"/>
                    <a:pt x="450" y="2420"/>
                  </a:cubicBezTo>
                  <a:cubicBezTo>
                    <a:pt x="450" y="1556"/>
                    <a:pt x="588" y="865"/>
                    <a:pt x="588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8"/>
            <p:cNvSpPr/>
            <p:nvPr/>
          </p:nvSpPr>
          <p:spPr>
            <a:xfrm>
              <a:off x="3103819" y="3828149"/>
              <a:ext cx="15535" cy="54024"/>
            </a:xfrm>
            <a:custGeom>
              <a:avLst/>
              <a:gdLst/>
              <a:ahLst/>
              <a:cxnLst/>
              <a:rect l="l" t="t" r="r" b="b"/>
              <a:pathLst>
                <a:path w="865" h="3008" extrusionOk="0">
                  <a:moveTo>
                    <a:pt x="726" y="0"/>
                  </a:moveTo>
                  <a:cubicBezTo>
                    <a:pt x="588" y="0"/>
                    <a:pt x="450" y="138"/>
                    <a:pt x="312" y="277"/>
                  </a:cubicBezTo>
                  <a:cubicBezTo>
                    <a:pt x="312" y="1141"/>
                    <a:pt x="173" y="1867"/>
                    <a:pt x="1" y="2731"/>
                  </a:cubicBezTo>
                  <a:lnTo>
                    <a:pt x="1" y="3007"/>
                  </a:lnTo>
                  <a:cubicBezTo>
                    <a:pt x="312" y="2869"/>
                    <a:pt x="588" y="2592"/>
                    <a:pt x="865" y="2420"/>
                  </a:cubicBezTo>
                  <a:cubicBezTo>
                    <a:pt x="726" y="2420"/>
                    <a:pt x="726" y="2281"/>
                    <a:pt x="726" y="2281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8"/>
            <p:cNvSpPr/>
            <p:nvPr/>
          </p:nvSpPr>
          <p:spPr>
            <a:xfrm>
              <a:off x="3085823" y="3840559"/>
              <a:ext cx="13039" cy="54652"/>
            </a:xfrm>
            <a:custGeom>
              <a:avLst/>
              <a:gdLst/>
              <a:ahLst/>
              <a:cxnLst/>
              <a:rect l="l" t="t" r="r" b="b"/>
              <a:pathLst>
                <a:path w="726" h="3043" extrusionOk="0">
                  <a:moveTo>
                    <a:pt x="726" y="0"/>
                  </a:moveTo>
                  <a:cubicBezTo>
                    <a:pt x="588" y="0"/>
                    <a:pt x="449" y="173"/>
                    <a:pt x="138" y="311"/>
                  </a:cubicBezTo>
                  <a:lnTo>
                    <a:pt x="138" y="1590"/>
                  </a:lnTo>
                  <a:cubicBezTo>
                    <a:pt x="0" y="1901"/>
                    <a:pt x="0" y="2316"/>
                    <a:pt x="0" y="2766"/>
                  </a:cubicBezTo>
                  <a:cubicBezTo>
                    <a:pt x="0" y="2904"/>
                    <a:pt x="138" y="2904"/>
                    <a:pt x="138" y="3042"/>
                  </a:cubicBezTo>
                  <a:cubicBezTo>
                    <a:pt x="138" y="2904"/>
                    <a:pt x="311" y="2904"/>
                    <a:pt x="449" y="2766"/>
                  </a:cubicBezTo>
                  <a:lnTo>
                    <a:pt x="311" y="2593"/>
                  </a:lnTo>
                  <a:cubicBezTo>
                    <a:pt x="449" y="1901"/>
                    <a:pt x="588" y="1176"/>
                    <a:pt x="588" y="450"/>
                  </a:cubicBezTo>
                  <a:cubicBezTo>
                    <a:pt x="726" y="311"/>
                    <a:pt x="726" y="173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8"/>
            <p:cNvSpPr/>
            <p:nvPr/>
          </p:nvSpPr>
          <p:spPr>
            <a:xfrm>
              <a:off x="3127400" y="3809524"/>
              <a:ext cx="10578" cy="54634"/>
            </a:xfrm>
            <a:custGeom>
              <a:avLst/>
              <a:gdLst/>
              <a:ahLst/>
              <a:cxnLst/>
              <a:rect l="l" t="t" r="r" b="b"/>
              <a:pathLst>
                <a:path w="589" h="3042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16" y="173"/>
                    <a:pt x="139" y="311"/>
                    <a:pt x="1" y="449"/>
                  </a:cubicBezTo>
                  <a:lnTo>
                    <a:pt x="1" y="3042"/>
                  </a:lnTo>
                  <a:cubicBezTo>
                    <a:pt x="139" y="3042"/>
                    <a:pt x="278" y="2904"/>
                    <a:pt x="278" y="2904"/>
                  </a:cubicBezTo>
                  <a:lnTo>
                    <a:pt x="416" y="2904"/>
                  </a:lnTo>
                  <a:cubicBezTo>
                    <a:pt x="416" y="1901"/>
                    <a:pt x="589" y="1037"/>
                    <a:pt x="58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8"/>
            <p:cNvSpPr/>
            <p:nvPr/>
          </p:nvSpPr>
          <p:spPr>
            <a:xfrm>
              <a:off x="3163410" y="3778471"/>
              <a:ext cx="18032" cy="62106"/>
            </a:xfrm>
            <a:custGeom>
              <a:avLst/>
              <a:gdLst/>
              <a:ahLst/>
              <a:cxnLst/>
              <a:rect l="l" t="t" r="r" b="b"/>
              <a:pathLst>
                <a:path w="1004" h="3458" extrusionOk="0">
                  <a:moveTo>
                    <a:pt x="1003" y="1"/>
                  </a:moveTo>
                  <a:lnTo>
                    <a:pt x="1003" y="1"/>
                  </a:lnTo>
                  <a:cubicBezTo>
                    <a:pt x="727" y="174"/>
                    <a:pt x="450" y="450"/>
                    <a:pt x="139" y="588"/>
                  </a:cubicBezTo>
                  <a:cubicBezTo>
                    <a:pt x="139" y="1591"/>
                    <a:pt x="1" y="2455"/>
                    <a:pt x="1" y="3457"/>
                  </a:cubicBezTo>
                  <a:cubicBezTo>
                    <a:pt x="139" y="3319"/>
                    <a:pt x="450" y="3181"/>
                    <a:pt x="588" y="3043"/>
                  </a:cubicBezTo>
                  <a:cubicBezTo>
                    <a:pt x="588" y="2904"/>
                    <a:pt x="727" y="2904"/>
                    <a:pt x="727" y="2904"/>
                  </a:cubicBezTo>
                  <a:cubicBezTo>
                    <a:pt x="727" y="1902"/>
                    <a:pt x="865" y="1038"/>
                    <a:pt x="100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8"/>
            <p:cNvSpPr/>
            <p:nvPr/>
          </p:nvSpPr>
          <p:spPr>
            <a:xfrm>
              <a:off x="3205006" y="3762954"/>
              <a:ext cx="13057" cy="46588"/>
            </a:xfrm>
            <a:custGeom>
              <a:avLst/>
              <a:gdLst/>
              <a:ahLst/>
              <a:cxnLst/>
              <a:rect l="l" t="t" r="r" b="b"/>
              <a:pathLst>
                <a:path w="727" h="2594" extrusionOk="0">
                  <a:moveTo>
                    <a:pt x="588" y="1"/>
                  </a:moveTo>
                  <a:cubicBezTo>
                    <a:pt x="415" y="1"/>
                    <a:pt x="277" y="174"/>
                    <a:pt x="139" y="174"/>
                  </a:cubicBezTo>
                  <a:cubicBezTo>
                    <a:pt x="277" y="174"/>
                    <a:pt x="277" y="174"/>
                    <a:pt x="277" y="312"/>
                  </a:cubicBezTo>
                  <a:cubicBezTo>
                    <a:pt x="277" y="588"/>
                    <a:pt x="277" y="1038"/>
                    <a:pt x="139" y="1452"/>
                  </a:cubicBezTo>
                  <a:cubicBezTo>
                    <a:pt x="139" y="1729"/>
                    <a:pt x="139" y="2178"/>
                    <a:pt x="1" y="2455"/>
                  </a:cubicBezTo>
                  <a:lnTo>
                    <a:pt x="1" y="2593"/>
                  </a:lnTo>
                  <a:lnTo>
                    <a:pt x="139" y="2593"/>
                  </a:lnTo>
                  <a:cubicBezTo>
                    <a:pt x="277" y="2455"/>
                    <a:pt x="415" y="2317"/>
                    <a:pt x="588" y="2178"/>
                  </a:cubicBezTo>
                  <a:cubicBezTo>
                    <a:pt x="588" y="1452"/>
                    <a:pt x="727" y="727"/>
                    <a:pt x="72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3225498" y="3766061"/>
              <a:ext cx="8082" cy="22989"/>
            </a:xfrm>
            <a:custGeom>
              <a:avLst/>
              <a:gdLst/>
              <a:ahLst/>
              <a:cxnLst/>
              <a:rect l="l" t="t" r="r" b="b"/>
              <a:pathLst>
                <a:path w="450" h="1280" extrusionOk="0">
                  <a:moveTo>
                    <a:pt x="139" y="1"/>
                  </a:moveTo>
                  <a:cubicBezTo>
                    <a:pt x="139" y="415"/>
                    <a:pt x="139" y="865"/>
                    <a:pt x="0" y="1279"/>
                  </a:cubicBezTo>
                  <a:cubicBezTo>
                    <a:pt x="139" y="1141"/>
                    <a:pt x="311" y="1003"/>
                    <a:pt x="311" y="692"/>
                  </a:cubicBezTo>
                  <a:cubicBezTo>
                    <a:pt x="450" y="554"/>
                    <a:pt x="450" y="415"/>
                    <a:pt x="450" y="277"/>
                  </a:cubicBezTo>
                  <a:lnTo>
                    <a:pt x="450" y="139"/>
                  </a:lnTo>
                  <a:cubicBezTo>
                    <a:pt x="311" y="139"/>
                    <a:pt x="311" y="1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8"/>
            <p:cNvSpPr/>
            <p:nvPr/>
          </p:nvSpPr>
          <p:spPr>
            <a:xfrm>
              <a:off x="3187010" y="3768539"/>
              <a:ext cx="13057" cy="54024"/>
            </a:xfrm>
            <a:custGeom>
              <a:avLst/>
              <a:gdLst/>
              <a:ahLst/>
              <a:cxnLst/>
              <a:rect l="l" t="t" r="r" b="b"/>
              <a:pathLst>
                <a:path w="727" h="3008" extrusionOk="0">
                  <a:moveTo>
                    <a:pt x="726" y="1"/>
                  </a:moveTo>
                  <a:cubicBezTo>
                    <a:pt x="553" y="139"/>
                    <a:pt x="415" y="139"/>
                    <a:pt x="277" y="139"/>
                  </a:cubicBezTo>
                  <a:lnTo>
                    <a:pt x="277" y="277"/>
                  </a:lnTo>
                  <a:cubicBezTo>
                    <a:pt x="139" y="1141"/>
                    <a:pt x="139" y="2144"/>
                    <a:pt x="0" y="3008"/>
                  </a:cubicBezTo>
                  <a:cubicBezTo>
                    <a:pt x="139" y="2870"/>
                    <a:pt x="277" y="2870"/>
                    <a:pt x="415" y="2731"/>
                  </a:cubicBezTo>
                  <a:cubicBezTo>
                    <a:pt x="415" y="2282"/>
                    <a:pt x="553" y="1867"/>
                    <a:pt x="553" y="1418"/>
                  </a:cubicBezTo>
                  <a:cubicBezTo>
                    <a:pt x="726" y="1003"/>
                    <a:pt x="726" y="554"/>
                    <a:pt x="726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8"/>
            <p:cNvSpPr/>
            <p:nvPr/>
          </p:nvSpPr>
          <p:spPr>
            <a:xfrm>
              <a:off x="3018778" y="3882154"/>
              <a:ext cx="20492" cy="64566"/>
            </a:xfrm>
            <a:custGeom>
              <a:avLst/>
              <a:gdLst/>
              <a:ahLst/>
              <a:cxnLst/>
              <a:rect l="l" t="t" r="r" b="b"/>
              <a:pathLst>
                <a:path w="1141" h="359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726" y="277"/>
                    <a:pt x="415" y="450"/>
                    <a:pt x="138" y="726"/>
                  </a:cubicBezTo>
                  <a:lnTo>
                    <a:pt x="138" y="864"/>
                  </a:lnTo>
                  <a:cubicBezTo>
                    <a:pt x="138" y="1728"/>
                    <a:pt x="0" y="2593"/>
                    <a:pt x="138" y="3595"/>
                  </a:cubicBezTo>
                  <a:cubicBezTo>
                    <a:pt x="415" y="3457"/>
                    <a:pt x="726" y="3180"/>
                    <a:pt x="1002" y="2869"/>
                  </a:cubicBezTo>
                  <a:cubicBezTo>
                    <a:pt x="864" y="1867"/>
                    <a:pt x="1002" y="1003"/>
                    <a:pt x="114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8"/>
            <p:cNvSpPr/>
            <p:nvPr/>
          </p:nvSpPr>
          <p:spPr>
            <a:xfrm>
              <a:off x="2912617" y="3967824"/>
              <a:ext cx="15535" cy="74498"/>
            </a:xfrm>
            <a:custGeom>
              <a:avLst/>
              <a:gdLst/>
              <a:ahLst/>
              <a:cxnLst/>
              <a:rect l="l" t="t" r="r" b="b"/>
              <a:pathLst>
                <a:path w="865" h="4148" extrusionOk="0">
                  <a:moveTo>
                    <a:pt x="588" y="0"/>
                  </a:moveTo>
                  <a:cubicBezTo>
                    <a:pt x="277" y="138"/>
                    <a:pt x="139" y="277"/>
                    <a:pt x="0" y="553"/>
                  </a:cubicBezTo>
                  <a:cubicBezTo>
                    <a:pt x="0" y="1003"/>
                    <a:pt x="0" y="1417"/>
                    <a:pt x="139" y="2005"/>
                  </a:cubicBezTo>
                  <a:lnTo>
                    <a:pt x="139" y="3284"/>
                  </a:lnTo>
                  <a:cubicBezTo>
                    <a:pt x="139" y="3595"/>
                    <a:pt x="277" y="3871"/>
                    <a:pt x="450" y="4148"/>
                  </a:cubicBezTo>
                  <a:cubicBezTo>
                    <a:pt x="588" y="4010"/>
                    <a:pt x="726" y="3871"/>
                    <a:pt x="865" y="3733"/>
                  </a:cubicBezTo>
                  <a:cubicBezTo>
                    <a:pt x="726" y="2420"/>
                    <a:pt x="588" y="1279"/>
                    <a:pt x="588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8"/>
            <p:cNvSpPr/>
            <p:nvPr/>
          </p:nvSpPr>
          <p:spPr>
            <a:xfrm>
              <a:off x="2897099" y="3985820"/>
              <a:ext cx="15535" cy="69541"/>
            </a:xfrm>
            <a:custGeom>
              <a:avLst/>
              <a:gdLst/>
              <a:ahLst/>
              <a:cxnLst/>
              <a:rect l="l" t="t" r="r" b="b"/>
              <a:pathLst>
                <a:path w="865" h="3872" extrusionOk="0">
                  <a:moveTo>
                    <a:pt x="277" y="1"/>
                  </a:moveTo>
                  <a:lnTo>
                    <a:pt x="0" y="277"/>
                  </a:lnTo>
                  <a:cubicBezTo>
                    <a:pt x="0" y="865"/>
                    <a:pt x="139" y="1591"/>
                    <a:pt x="139" y="2282"/>
                  </a:cubicBezTo>
                  <a:cubicBezTo>
                    <a:pt x="277" y="2731"/>
                    <a:pt x="277" y="3319"/>
                    <a:pt x="450" y="3734"/>
                  </a:cubicBezTo>
                  <a:lnTo>
                    <a:pt x="450" y="3872"/>
                  </a:lnTo>
                  <a:cubicBezTo>
                    <a:pt x="588" y="3734"/>
                    <a:pt x="726" y="3595"/>
                    <a:pt x="864" y="3595"/>
                  </a:cubicBezTo>
                  <a:lnTo>
                    <a:pt x="726" y="3457"/>
                  </a:lnTo>
                  <a:cubicBezTo>
                    <a:pt x="277" y="2282"/>
                    <a:pt x="450" y="1141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8"/>
            <p:cNvSpPr/>
            <p:nvPr/>
          </p:nvSpPr>
          <p:spPr>
            <a:xfrm>
              <a:off x="3065331" y="3853598"/>
              <a:ext cx="13057" cy="57131"/>
            </a:xfrm>
            <a:custGeom>
              <a:avLst/>
              <a:gdLst/>
              <a:ahLst/>
              <a:cxnLst/>
              <a:rect l="l" t="t" r="r" b="b"/>
              <a:pathLst>
                <a:path w="727" h="3181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8"/>
                    <a:pt x="277" y="311"/>
                    <a:pt x="0" y="588"/>
                  </a:cubicBezTo>
                  <a:lnTo>
                    <a:pt x="0" y="3180"/>
                  </a:lnTo>
                  <a:cubicBezTo>
                    <a:pt x="277" y="3042"/>
                    <a:pt x="415" y="2904"/>
                    <a:pt x="726" y="2593"/>
                  </a:cubicBezTo>
                  <a:lnTo>
                    <a:pt x="726" y="2454"/>
                  </a:lnTo>
                  <a:cubicBezTo>
                    <a:pt x="588" y="2316"/>
                    <a:pt x="588" y="2040"/>
                    <a:pt x="588" y="1867"/>
                  </a:cubicBezTo>
                  <a:lnTo>
                    <a:pt x="588" y="1003"/>
                  </a:lnTo>
                  <a:cubicBezTo>
                    <a:pt x="726" y="726"/>
                    <a:pt x="726" y="450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8"/>
            <p:cNvSpPr/>
            <p:nvPr/>
          </p:nvSpPr>
          <p:spPr>
            <a:xfrm>
              <a:off x="2843094" y="4037347"/>
              <a:ext cx="15535" cy="33531"/>
            </a:xfrm>
            <a:custGeom>
              <a:avLst/>
              <a:gdLst/>
              <a:ahLst/>
              <a:cxnLst/>
              <a:rect l="l" t="t" r="r" b="b"/>
              <a:pathLst>
                <a:path w="865" h="1867" extrusionOk="0">
                  <a:moveTo>
                    <a:pt x="691" y="0"/>
                  </a:moveTo>
                  <a:cubicBezTo>
                    <a:pt x="415" y="277"/>
                    <a:pt x="277" y="588"/>
                    <a:pt x="138" y="865"/>
                  </a:cubicBezTo>
                  <a:cubicBezTo>
                    <a:pt x="138" y="1003"/>
                    <a:pt x="0" y="1141"/>
                    <a:pt x="0" y="1314"/>
                  </a:cubicBezTo>
                  <a:lnTo>
                    <a:pt x="0" y="1452"/>
                  </a:lnTo>
                  <a:lnTo>
                    <a:pt x="0" y="1590"/>
                  </a:lnTo>
                  <a:lnTo>
                    <a:pt x="138" y="1590"/>
                  </a:lnTo>
                  <a:lnTo>
                    <a:pt x="277" y="1729"/>
                  </a:lnTo>
                  <a:cubicBezTo>
                    <a:pt x="415" y="1867"/>
                    <a:pt x="553" y="1867"/>
                    <a:pt x="691" y="1867"/>
                  </a:cubicBezTo>
                  <a:lnTo>
                    <a:pt x="864" y="1867"/>
                  </a:lnTo>
                  <a:cubicBezTo>
                    <a:pt x="864" y="1141"/>
                    <a:pt x="691" y="588"/>
                    <a:pt x="69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8"/>
            <p:cNvSpPr/>
            <p:nvPr/>
          </p:nvSpPr>
          <p:spPr>
            <a:xfrm>
              <a:off x="2954212" y="3933682"/>
              <a:ext cx="18014" cy="72648"/>
            </a:xfrm>
            <a:custGeom>
              <a:avLst/>
              <a:gdLst/>
              <a:ahLst/>
              <a:cxnLst/>
              <a:rect l="l" t="t" r="r" b="b"/>
              <a:pathLst>
                <a:path w="1003" h="4045" extrusionOk="0">
                  <a:moveTo>
                    <a:pt x="726" y="0"/>
                  </a:moveTo>
                  <a:cubicBezTo>
                    <a:pt x="415" y="173"/>
                    <a:pt x="277" y="311"/>
                    <a:pt x="0" y="449"/>
                  </a:cubicBezTo>
                  <a:lnTo>
                    <a:pt x="139" y="588"/>
                  </a:lnTo>
                  <a:lnTo>
                    <a:pt x="139" y="3457"/>
                  </a:lnTo>
                  <a:cubicBezTo>
                    <a:pt x="277" y="3629"/>
                    <a:pt x="277" y="3906"/>
                    <a:pt x="277" y="4044"/>
                  </a:cubicBezTo>
                  <a:cubicBezTo>
                    <a:pt x="553" y="3768"/>
                    <a:pt x="864" y="3629"/>
                    <a:pt x="1003" y="3318"/>
                  </a:cubicBezTo>
                  <a:lnTo>
                    <a:pt x="864" y="3180"/>
                  </a:lnTo>
                  <a:lnTo>
                    <a:pt x="864" y="3042"/>
                  </a:lnTo>
                  <a:cubicBezTo>
                    <a:pt x="726" y="2039"/>
                    <a:pt x="726" y="1037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8"/>
            <p:cNvSpPr/>
            <p:nvPr/>
          </p:nvSpPr>
          <p:spPr>
            <a:xfrm>
              <a:off x="2866065" y="4016854"/>
              <a:ext cx="13039" cy="54024"/>
            </a:xfrm>
            <a:custGeom>
              <a:avLst/>
              <a:gdLst/>
              <a:ahLst/>
              <a:cxnLst/>
              <a:rect l="l" t="t" r="r" b="b"/>
              <a:pathLst>
                <a:path w="726" h="3008" extrusionOk="0">
                  <a:moveTo>
                    <a:pt x="277" y="1"/>
                  </a:moveTo>
                  <a:cubicBezTo>
                    <a:pt x="138" y="139"/>
                    <a:pt x="138" y="277"/>
                    <a:pt x="0" y="416"/>
                  </a:cubicBezTo>
                  <a:cubicBezTo>
                    <a:pt x="0" y="1280"/>
                    <a:pt x="138" y="2144"/>
                    <a:pt x="138" y="3008"/>
                  </a:cubicBezTo>
                  <a:cubicBezTo>
                    <a:pt x="449" y="3008"/>
                    <a:pt x="588" y="2870"/>
                    <a:pt x="726" y="2870"/>
                  </a:cubicBezTo>
                  <a:cubicBezTo>
                    <a:pt x="449" y="1867"/>
                    <a:pt x="449" y="865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8"/>
            <p:cNvSpPr/>
            <p:nvPr/>
          </p:nvSpPr>
          <p:spPr>
            <a:xfrm>
              <a:off x="2998286" y="3900150"/>
              <a:ext cx="15535" cy="67691"/>
            </a:xfrm>
            <a:custGeom>
              <a:avLst/>
              <a:gdLst/>
              <a:ahLst/>
              <a:cxnLst/>
              <a:rect l="l" t="t" r="r" b="b"/>
              <a:pathLst>
                <a:path w="865" h="3769" extrusionOk="0">
                  <a:moveTo>
                    <a:pt x="692" y="1"/>
                  </a:moveTo>
                  <a:cubicBezTo>
                    <a:pt x="553" y="139"/>
                    <a:pt x="277" y="312"/>
                    <a:pt x="139" y="450"/>
                  </a:cubicBezTo>
                  <a:cubicBezTo>
                    <a:pt x="139" y="1452"/>
                    <a:pt x="0" y="2455"/>
                    <a:pt x="139" y="3457"/>
                  </a:cubicBezTo>
                  <a:lnTo>
                    <a:pt x="139" y="3768"/>
                  </a:lnTo>
                  <a:lnTo>
                    <a:pt x="865" y="3042"/>
                  </a:lnTo>
                  <a:cubicBezTo>
                    <a:pt x="692" y="2593"/>
                    <a:pt x="692" y="2040"/>
                    <a:pt x="692" y="1452"/>
                  </a:cubicBezTo>
                  <a:lnTo>
                    <a:pt x="692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8"/>
            <p:cNvSpPr/>
            <p:nvPr/>
          </p:nvSpPr>
          <p:spPr>
            <a:xfrm>
              <a:off x="2977183" y="3915668"/>
              <a:ext cx="15535" cy="70170"/>
            </a:xfrm>
            <a:custGeom>
              <a:avLst/>
              <a:gdLst/>
              <a:ahLst/>
              <a:cxnLst/>
              <a:rect l="l" t="t" r="r" b="b"/>
              <a:pathLst>
                <a:path w="865" h="3907" extrusionOk="0">
                  <a:moveTo>
                    <a:pt x="726" y="1"/>
                  </a:moveTo>
                  <a:cubicBezTo>
                    <a:pt x="450" y="139"/>
                    <a:pt x="311" y="312"/>
                    <a:pt x="0" y="588"/>
                  </a:cubicBezTo>
                  <a:cubicBezTo>
                    <a:pt x="0" y="1729"/>
                    <a:pt x="0" y="2904"/>
                    <a:pt x="138" y="3907"/>
                  </a:cubicBezTo>
                  <a:cubicBezTo>
                    <a:pt x="450" y="3768"/>
                    <a:pt x="588" y="3457"/>
                    <a:pt x="864" y="3181"/>
                  </a:cubicBezTo>
                  <a:lnTo>
                    <a:pt x="864" y="3042"/>
                  </a:lnTo>
                  <a:cubicBezTo>
                    <a:pt x="726" y="2593"/>
                    <a:pt x="726" y="2040"/>
                    <a:pt x="726" y="1452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8"/>
            <p:cNvSpPr/>
            <p:nvPr/>
          </p:nvSpPr>
          <p:spPr>
            <a:xfrm>
              <a:off x="2881582" y="4001337"/>
              <a:ext cx="15535" cy="62106"/>
            </a:xfrm>
            <a:custGeom>
              <a:avLst/>
              <a:gdLst/>
              <a:ahLst/>
              <a:cxnLst/>
              <a:rect l="l" t="t" r="r" b="b"/>
              <a:pathLst>
                <a:path w="865" h="3458" extrusionOk="0">
                  <a:moveTo>
                    <a:pt x="277" y="1"/>
                  </a:moveTo>
                  <a:lnTo>
                    <a:pt x="0" y="277"/>
                  </a:lnTo>
                  <a:cubicBezTo>
                    <a:pt x="138" y="1003"/>
                    <a:pt x="138" y="1729"/>
                    <a:pt x="138" y="2455"/>
                  </a:cubicBezTo>
                  <a:cubicBezTo>
                    <a:pt x="277" y="2731"/>
                    <a:pt x="277" y="3146"/>
                    <a:pt x="450" y="3457"/>
                  </a:cubicBezTo>
                  <a:cubicBezTo>
                    <a:pt x="588" y="3457"/>
                    <a:pt x="726" y="3319"/>
                    <a:pt x="864" y="3319"/>
                  </a:cubicBezTo>
                  <a:cubicBezTo>
                    <a:pt x="726" y="3146"/>
                    <a:pt x="726" y="3146"/>
                    <a:pt x="726" y="3008"/>
                  </a:cubicBezTo>
                  <a:cubicBezTo>
                    <a:pt x="588" y="2005"/>
                    <a:pt x="450" y="1003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8"/>
            <p:cNvSpPr/>
            <p:nvPr/>
          </p:nvSpPr>
          <p:spPr>
            <a:xfrm>
              <a:off x="2672366" y="3509682"/>
              <a:ext cx="571146" cy="538243"/>
            </a:xfrm>
            <a:custGeom>
              <a:avLst/>
              <a:gdLst/>
              <a:ahLst/>
              <a:cxnLst/>
              <a:rect l="l" t="t" r="r" b="b"/>
              <a:pathLst>
                <a:path w="31801" h="29969" extrusionOk="0">
                  <a:moveTo>
                    <a:pt x="29070" y="2178"/>
                  </a:moveTo>
                  <a:cubicBezTo>
                    <a:pt x="29208" y="2178"/>
                    <a:pt x="29381" y="2316"/>
                    <a:pt x="29381" y="2454"/>
                  </a:cubicBezTo>
                  <a:cubicBezTo>
                    <a:pt x="29519" y="2593"/>
                    <a:pt x="29519" y="2731"/>
                    <a:pt x="29381" y="2869"/>
                  </a:cubicBezTo>
                  <a:cubicBezTo>
                    <a:pt x="29381" y="3906"/>
                    <a:pt x="29519" y="4770"/>
                    <a:pt x="29519" y="5773"/>
                  </a:cubicBezTo>
                  <a:cubicBezTo>
                    <a:pt x="29519" y="7190"/>
                    <a:pt x="29658" y="8641"/>
                    <a:pt x="29519" y="9955"/>
                  </a:cubicBezTo>
                  <a:cubicBezTo>
                    <a:pt x="29519" y="10093"/>
                    <a:pt x="29519" y="10231"/>
                    <a:pt x="29381" y="10370"/>
                  </a:cubicBezTo>
                  <a:cubicBezTo>
                    <a:pt x="29381" y="10508"/>
                    <a:pt x="29208" y="10646"/>
                    <a:pt x="29208" y="10646"/>
                  </a:cubicBezTo>
                  <a:cubicBezTo>
                    <a:pt x="28344" y="11096"/>
                    <a:pt x="27653" y="11683"/>
                    <a:pt x="26789" y="12098"/>
                  </a:cubicBezTo>
                  <a:cubicBezTo>
                    <a:pt x="25925" y="12686"/>
                    <a:pt x="24749" y="13239"/>
                    <a:pt x="23747" y="13826"/>
                  </a:cubicBezTo>
                  <a:cubicBezTo>
                    <a:pt x="22883" y="14552"/>
                    <a:pt x="21880" y="15140"/>
                    <a:pt x="21293" y="15693"/>
                  </a:cubicBezTo>
                  <a:cubicBezTo>
                    <a:pt x="20429" y="16280"/>
                    <a:pt x="19565" y="16868"/>
                    <a:pt x="18700" y="17421"/>
                  </a:cubicBezTo>
                  <a:cubicBezTo>
                    <a:pt x="17698" y="18285"/>
                    <a:pt x="16696" y="19011"/>
                    <a:pt x="15693" y="19737"/>
                  </a:cubicBezTo>
                  <a:lnTo>
                    <a:pt x="14242" y="20877"/>
                  </a:lnTo>
                  <a:cubicBezTo>
                    <a:pt x="13516" y="21465"/>
                    <a:pt x="12790" y="22053"/>
                    <a:pt x="12099" y="22467"/>
                  </a:cubicBezTo>
                  <a:lnTo>
                    <a:pt x="11373" y="23055"/>
                  </a:lnTo>
                  <a:cubicBezTo>
                    <a:pt x="10923" y="23332"/>
                    <a:pt x="10509" y="23608"/>
                    <a:pt x="10059" y="24057"/>
                  </a:cubicBezTo>
                  <a:lnTo>
                    <a:pt x="9506" y="24472"/>
                  </a:lnTo>
                  <a:lnTo>
                    <a:pt x="9057" y="24783"/>
                  </a:lnTo>
                  <a:lnTo>
                    <a:pt x="8919" y="24922"/>
                  </a:lnTo>
                  <a:cubicBezTo>
                    <a:pt x="8642" y="25060"/>
                    <a:pt x="8331" y="25336"/>
                    <a:pt x="8054" y="25647"/>
                  </a:cubicBezTo>
                  <a:cubicBezTo>
                    <a:pt x="6741" y="26512"/>
                    <a:pt x="5462" y="27514"/>
                    <a:pt x="3872" y="28240"/>
                  </a:cubicBezTo>
                  <a:lnTo>
                    <a:pt x="3457" y="28240"/>
                  </a:lnTo>
                  <a:cubicBezTo>
                    <a:pt x="3146" y="28240"/>
                    <a:pt x="3008" y="28102"/>
                    <a:pt x="3008" y="27929"/>
                  </a:cubicBezTo>
                  <a:cubicBezTo>
                    <a:pt x="2593" y="26650"/>
                    <a:pt x="2420" y="25336"/>
                    <a:pt x="2144" y="23781"/>
                  </a:cubicBezTo>
                  <a:cubicBezTo>
                    <a:pt x="2006" y="22329"/>
                    <a:pt x="2006" y="20877"/>
                    <a:pt x="2006" y="19460"/>
                  </a:cubicBezTo>
                  <a:lnTo>
                    <a:pt x="2006" y="19011"/>
                  </a:lnTo>
                  <a:cubicBezTo>
                    <a:pt x="2144" y="19011"/>
                    <a:pt x="2144" y="18873"/>
                    <a:pt x="2282" y="18873"/>
                  </a:cubicBezTo>
                  <a:cubicBezTo>
                    <a:pt x="2593" y="18873"/>
                    <a:pt x="2870" y="18734"/>
                    <a:pt x="3284" y="18596"/>
                  </a:cubicBezTo>
                  <a:cubicBezTo>
                    <a:pt x="3734" y="18423"/>
                    <a:pt x="4321" y="18147"/>
                    <a:pt x="4874" y="17732"/>
                  </a:cubicBezTo>
                  <a:lnTo>
                    <a:pt x="5462" y="17283"/>
                  </a:lnTo>
                  <a:cubicBezTo>
                    <a:pt x="5739" y="17006"/>
                    <a:pt x="6188" y="16695"/>
                    <a:pt x="6464" y="16557"/>
                  </a:cubicBezTo>
                  <a:lnTo>
                    <a:pt x="6603" y="16419"/>
                  </a:lnTo>
                  <a:cubicBezTo>
                    <a:pt x="7778" y="15554"/>
                    <a:pt x="9057" y="14829"/>
                    <a:pt x="10197" y="13964"/>
                  </a:cubicBezTo>
                  <a:cubicBezTo>
                    <a:pt x="12099" y="12686"/>
                    <a:pt x="13516" y="11821"/>
                    <a:pt x="14967" y="10957"/>
                  </a:cubicBezTo>
                  <a:cubicBezTo>
                    <a:pt x="16108" y="10231"/>
                    <a:pt x="17283" y="9644"/>
                    <a:pt x="18286" y="8918"/>
                  </a:cubicBezTo>
                  <a:lnTo>
                    <a:pt x="19876" y="8054"/>
                  </a:lnTo>
                  <a:cubicBezTo>
                    <a:pt x="21293" y="7190"/>
                    <a:pt x="22883" y="6326"/>
                    <a:pt x="24473" y="5185"/>
                  </a:cubicBezTo>
                  <a:cubicBezTo>
                    <a:pt x="24888" y="5047"/>
                    <a:pt x="25337" y="4770"/>
                    <a:pt x="25614" y="4459"/>
                  </a:cubicBezTo>
                  <a:cubicBezTo>
                    <a:pt x="25925" y="4321"/>
                    <a:pt x="26201" y="4044"/>
                    <a:pt x="26339" y="3906"/>
                  </a:cubicBezTo>
                  <a:lnTo>
                    <a:pt x="26616" y="3733"/>
                  </a:lnTo>
                  <a:cubicBezTo>
                    <a:pt x="27342" y="3180"/>
                    <a:pt x="28068" y="2731"/>
                    <a:pt x="28794" y="2316"/>
                  </a:cubicBezTo>
                  <a:cubicBezTo>
                    <a:pt x="28932" y="2316"/>
                    <a:pt x="28932" y="2178"/>
                    <a:pt x="29070" y="2178"/>
                  </a:cubicBezTo>
                  <a:close/>
                  <a:moveTo>
                    <a:pt x="31109" y="0"/>
                  </a:moveTo>
                  <a:cubicBezTo>
                    <a:pt x="30937" y="0"/>
                    <a:pt x="30660" y="0"/>
                    <a:pt x="30522" y="138"/>
                  </a:cubicBezTo>
                  <a:cubicBezTo>
                    <a:pt x="30072" y="277"/>
                    <a:pt x="29658" y="588"/>
                    <a:pt x="29208" y="726"/>
                  </a:cubicBezTo>
                  <a:cubicBezTo>
                    <a:pt x="28794" y="864"/>
                    <a:pt x="28344" y="1141"/>
                    <a:pt x="27929" y="1314"/>
                  </a:cubicBezTo>
                  <a:lnTo>
                    <a:pt x="25337" y="2593"/>
                  </a:lnTo>
                  <a:cubicBezTo>
                    <a:pt x="22019" y="4321"/>
                    <a:pt x="18839" y="6187"/>
                    <a:pt x="15693" y="7916"/>
                  </a:cubicBezTo>
                  <a:cubicBezTo>
                    <a:pt x="13965" y="8918"/>
                    <a:pt x="12375" y="9782"/>
                    <a:pt x="10785" y="10819"/>
                  </a:cubicBezTo>
                  <a:cubicBezTo>
                    <a:pt x="9333" y="11683"/>
                    <a:pt x="7778" y="12686"/>
                    <a:pt x="6326" y="13688"/>
                  </a:cubicBezTo>
                  <a:cubicBezTo>
                    <a:pt x="4321" y="15278"/>
                    <a:pt x="2420" y="17006"/>
                    <a:pt x="139" y="18147"/>
                  </a:cubicBezTo>
                  <a:cubicBezTo>
                    <a:pt x="139" y="18285"/>
                    <a:pt x="139" y="18285"/>
                    <a:pt x="1" y="18423"/>
                  </a:cubicBezTo>
                  <a:cubicBezTo>
                    <a:pt x="139" y="22053"/>
                    <a:pt x="139" y="25647"/>
                    <a:pt x="554" y="29242"/>
                  </a:cubicBezTo>
                  <a:lnTo>
                    <a:pt x="554" y="29380"/>
                  </a:lnTo>
                  <a:lnTo>
                    <a:pt x="554" y="29657"/>
                  </a:lnTo>
                  <a:cubicBezTo>
                    <a:pt x="692" y="29830"/>
                    <a:pt x="1003" y="29968"/>
                    <a:pt x="1141" y="29968"/>
                  </a:cubicBezTo>
                  <a:lnTo>
                    <a:pt x="1280" y="29830"/>
                  </a:lnTo>
                  <a:cubicBezTo>
                    <a:pt x="2593" y="29519"/>
                    <a:pt x="3872" y="28966"/>
                    <a:pt x="5186" y="28378"/>
                  </a:cubicBezTo>
                  <a:cubicBezTo>
                    <a:pt x="7329" y="26788"/>
                    <a:pt x="9333" y="25198"/>
                    <a:pt x="11649" y="23781"/>
                  </a:cubicBezTo>
                  <a:cubicBezTo>
                    <a:pt x="14691" y="21603"/>
                    <a:pt x="17975" y="19599"/>
                    <a:pt x="21016" y="17421"/>
                  </a:cubicBezTo>
                  <a:cubicBezTo>
                    <a:pt x="21742" y="16868"/>
                    <a:pt x="22468" y="16419"/>
                    <a:pt x="23159" y="15831"/>
                  </a:cubicBezTo>
                  <a:cubicBezTo>
                    <a:pt x="23747" y="15416"/>
                    <a:pt x="24473" y="14967"/>
                    <a:pt x="25199" y="14414"/>
                  </a:cubicBezTo>
                  <a:cubicBezTo>
                    <a:pt x="26616" y="13550"/>
                    <a:pt x="28068" y="12547"/>
                    <a:pt x="29381" y="11510"/>
                  </a:cubicBezTo>
                  <a:cubicBezTo>
                    <a:pt x="30245" y="10957"/>
                    <a:pt x="30937" y="10370"/>
                    <a:pt x="31662" y="9644"/>
                  </a:cubicBezTo>
                  <a:cubicBezTo>
                    <a:pt x="31662" y="9506"/>
                    <a:pt x="31801" y="9506"/>
                    <a:pt x="31801" y="9506"/>
                  </a:cubicBezTo>
                  <a:lnTo>
                    <a:pt x="31801" y="7639"/>
                  </a:lnTo>
                  <a:cubicBezTo>
                    <a:pt x="31662" y="6775"/>
                    <a:pt x="31662" y="5773"/>
                    <a:pt x="31524" y="4908"/>
                  </a:cubicBezTo>
                  <a:cubicBezTo>
                    <a:pt x="31386" y="3457"/>
                    <a:pt x="31248" y="1867"/>
                    <a:pt x="31248" y="450"/>
                  </a:cubicBezTo>
                  <a:lnTo>
                    <a:pt x="31248" y="277"/>
                  </a:lnTo>
                  <a:lnTo>
                    <a:pt x="31248" y="138"/>
                  </a:lnTo>
                  <a:lnTo>
                    <a:pt x="312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8"/>
            <p:cNvSpPr/>
            <p:nvPr/>
          </p:nvSpPr>
          <p:spPr>
            <a:xfrm>
              <a:off x="2682298" y="403486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8"/>
            <p:cNvSpPr/>
            <p:nvPr/>
          </p:nvSpPr>
          <p:spPr>
            <a:xfrm>
              <a:off x="3238537" y="3698388"/>
              <a:ext cx="10560" cy="8100"/>
            </a:xfrm>
            <a:custGeom>
              <a:avLst/>
              <a:gdLst/>
              <a:ahLst/>
              <a:cxnLst/>
              <a:rect l="l" t="t" r="r" b="b"/>
              <a:pathLst>
                <a:path w="588" h="451" extrusionOk="0">
                  <a:moveTo>
                    <a:pt x="588" y="1"/>
                  </a:moveTo>
                  <a:cubicBezTo>
                    <a:pt x="533" y="1"/>
                    <a:pt x="500" y="23"/>
                    <a:pt x="469" y="59"/>
                  </a:cubicBezTo>
                  <a:lnTo>
                    <a:pt x="469" y="59"/>
                  </a:lnTo>
                  <a:cubicBezTo>
                    <a:pt x="506" y="39"/>
                    <a:pt x="545" y="20"/>
                    <a:pt x="588" y="1"/>
                  </a:cubicBezTo>
                  <a:close/>
                  <a:moveTo>
                    <a:pt x="469" y="59"/>
                  </a:moveTo>
                  <a:cubicBezTo>
                    <a:pt x="239" y="186"/>
                    <a:pt x="119" y="331"/>
                    <a:pt x="0" y="450"/>
                  </a:cubicBezTo>
                  <a:cubicBezTo>
                    <a:pt x="138" y="450"/>
                    <a:pt x="277" y="450"/>
                    <a:pt x="277" y="312"/>
                  </a:cubicBezTo>
                  <a:cubicBezTo>
                    <a:pt x="381" y="208"/>
                    <a:pt x="422" y="116"/>
                    <a:pt x="469" y="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8"/>
            <p:cNvSpPr/>
            <p:nvPr/>
          </p:nvSpPr>
          <p:spPr>
            <a:xfrm>
              <a:off x="2656849" y="3851102"/>
              <a:ext cx="18" cy="15553"/>
            </a:xfrm>
            <a:custGeom>
              <a:avLst/>
              <a:gdLst/>
              <a:ahLst/>
              <a:cxnLst/>
              <a:rect l="l" t="t" r="r" b="b"/>
              <a:pathLst>
                <a:path w="1" h="866" extrusionOk="0">
                  <a:moveTo>
                    <a:pt x="1" y="865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8"/>
            <p:cNvSpPr/>
            <p:nvPr/>
          </p:nvSpPr>
          <p:spPr>
            <a:xfrm>
              <a:off x="2656849" y="3902629"/>
              <a:ext cx="2496" cy="21139"/>
            </a:xfrm>
            <a:custGeom>
              <a:avLst/>
              <a:gdLst/>
              <a:ahLst/>
              <a:cxnLst/>
              <a:rect l="l" t="t" r="r" b="b"/>
              <a:pathLst>
                <a:path w="139" h="1177" extrusionOk="0">
                  <a:moveTo>
                    <a:pt x="139" y="1"/>
                  </a:moveTo>
                  <a:cubicBezTo>
                    <a:pt x="139" y="1"/>
                    <a:pt x="1" y="1"/>
                    <a:pt x="1" y="174"/>
                  </a:cubicBezTo>
                  <a:cubicBezTo>
                    <a:pt x="1" y="450"/>
                    <a:pt x="1" y="727"/>
                    <a:pt x="139" y="1176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8"/>
            <p:cNvSpPr/>
            <p:nvPr/>
          </p:nvSpPr>
          <p:spPr>
            <a:xfrm>
              <a:off x="2659327" y="3933682"/>
              <a:ext cx="18" cy="15535"/>
            </a:xfrm>
            <a:custGeom>
              <a:avLst/>
              <a:gdLst/>
              <a:ahLst/>
              <a:cxnLst/>
              <a:rect l="l" t="t" r="r" b="b"/>
              <a:pathLst>
                <a:path w="1" h="865" extrusionOk="0">
                  <a:moveTo>
                    <a:pt x="1" y="864"/>
                  </a:moveTo>
                  <a:lnTo>
                    <a:pt x="1" y="726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8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2656849" y="3879658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lnTo>
                    <a:pt x="1" y="727"/>
                  </a:lnTo>
                  <a:lnTo>
                    <a:pt x="139" y="58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2664302" y="40243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1"/>
                  </a:moveTo>
                  <a:lnTo>
                    <a:pt x="0" y="139"/>
                  </a:lnTo>
                  <a:lnTo>
                    <a:pt x="139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8"/>
            <p:cNvSpPr/>
            <p:nvPr/>
          </p:nvSpPr>
          <p:spPr>
            <a:xfrm>
              <a:off x="2615253" y="3491668"/>
              <a:ext cx="1254632" cy="1083922"/>
            </a:xfrm>
            <a:custGeom>
              <a:avLst/>
              <a:gdLst/>
              <a:ahLst/>
              <a:cxnLst/>
              <a:rect l="l" t="t" r="r" b="b"/>
              <a:pathLst>
                <a:path w="69857" h="60352" extrusionOk="0">
                  <a:moveTo>
                    <a:pt x="2317" y="20014"/>
                  </a:moveTo>
                  <a:lnTo>
                    <a:pt x="2317" y="20878"/>
                  </a:lnTo>
                  <a:cubicBezTo>
                    <a:pt x="2317" y="21016"/>
                    <a:pt x="2144" y="21016"/>
                    <a:pt x="2144" y="21016"/>
                  </a:cubicBezTo>
                  <a:cubicBezTo>
                    <a:pt x="1729" y="21327"/>
                    <a:pt x="1452" y="21742"/>
                    <a:pt x="1003" y="22019"/>
                  </a:cubicBezTo>
                  <a:cubicBezTo>
                    <a:pt x="1003" y="21880"/>
                    <a:pt x="1003" y="21604"/>
                    <a:pt x="865" y="21327"/>
                  </a:cubicBezTo>
                  <a:cubicBezTo>
                    <a:pt x="1141" y="21155"/>
                    <a:pt x="1280" y="20878"/>
                    <a:pt x="1591" y="20740"/>
                  </a:cubicBezTo>
                  <a:cubicBezTo>
                    <a:pt x="1729" y="20463"/>
                    <a:pt x="2006" y="20290"/>
                    <a:pt x="2317" y="20014"/>
                  </a:cubicBezTo>
                  <a:close/>
                  <a:moveTo>
                    <a:pt x="2455" y="21604"/>
                  </a:moveTo>
                  <a:lnTo>
                    <a:pt x="2455" y="22192"/>
                  </a:lnTo>
                  <a:lnTo>
                    <a:pt x="2317" y="22330"/>
                  </a:lnTo>
                  <a:cubicBezTo>
                    <a:pt x="1867" y="22606"/>
                    <a:pt x="1452" y="22883"/>
                    <a:pt x="1003" y="23332"/>
                  </a:cubicBezTo>
                  <a:lnTo>
                    <a:pt x="1003" y="22745"/>
                  </a:lnTo>
                  <a:cubicBezTo>
                    <a:pt x="1452" y="22468"/>
                    <a:pt x="1867" y="22019"/>
                    <a:pt x="2317" y="21742"/>
                  </a:cubicBezTo>
                  <a:cubicBezTo>
                    <a:pt x="2317" y="21604"/>
                    <a:pt x="2317" y="21604"/>
                    <a:pt x="2455" y="21604"/>
                  </a:cubicBezTo>
                  <a:close/>
                  <a:moveTo>
                    <a:pt x="2455" y="22883"/>
                  </a:moveTo>
                  <a:lnTo>
                    <a:pt x="2455" y="24058"/>
                  </a:lnTo>
                  <a:cubicBezTo>
                    <a:pt x="2144" y="24058"/>
                    <a:pt x="2006" y="24196"/>
                    <a:pt x="1867" y="24335"/>
                  </a:cubicBezTo>
                  <a:cubicBezTo>
                    <a:pt x="1591" y="24473"/>
                    <a:pt x="1452" y="24611"/>
                    <a:pt x="1141" y="24784"/>
                  </a:cubicBezTo>
                  <a:cubicBezTo>
                    <a:pt x="1141" y="24784"/>
                    <a:pt x="1141" y="24922"/>
                    <a:pt x="1003" y="24922"/>
                  </a:cubicBezTo>
                  <a:lnTo>
                    <a:pt x="1003" y="24058"/>
                  </a:lnTo>
                  <a:cubicBezTo>
                    <a:pt x="1452" y="23747"/>
                    <a:pt x="1867" y="23332"/>
                    <a:pt x="2317" y="23056"/>
                  </a:cubicBezTo>
                  <a:cubicBezTo>
                    <a:pt x="2317" y="22883"/>
                    <a:pt x="2455" y="22883"/>
                    <a:pt x="2455" y="22883"/>
                  </a:cubicBezTo>
                  <a:close/>
                  <a:moveTo>
                    <a:pt x="2455" y="24611"/>
                  </a:moveTo>
                  <a:lnTo>
                    <a:pt x="2455" y="25337"/>
                  </a:lnTo>
                  <a:lnTo>
                    <a:pt x="2455" y="25475"/>
                  </a:lnTo>
                  <a:cubicBezTo>
                    <a:pt x="2006" y="25786"/>
                    <a:pt x="1729" y="26063"/>
                    <a:pt x="1280" y="26339"/>
                  </a:cubicBezTo>
                  <a:cubicBezTo>
                    <a:pt x="1280" y="26512"/>
                    <a:pt x="1141" y="26512"/>
                    <a:pt x="1141" y="26512"/>
                  </a:cubicBezTo>
                  <a:cubicBezTo>
                    <a:pt x="1141" y="26201"/>
                    <a:pt x="1003" y="25925"/>
                    <a:pt x="1003" y="25648"/>
                  </a:cubicBezTo>
                  <a:lnTo>
                    <a:pt x="1141" y="25648"/>
                  </a:lnTo>
                  <a:cubicBezTo>
                    <a:pt x="1452" y="25337"/>
                    <a:pt x="1591" y="25199"/>
                    <a:pt x="1867" y="25060"/>
                  </a:cubicBezTo>
                  <a:cubicBezTo>
                    <a:pt x="2006" y="24922"/>
                    <a:pt x="2144" y="24784"/>
                    <a:pt x="2455" y="24611"/>
                  </a:cubicBezTo>
                  <a:close/>
                  <a:moveTo>
                    <a:pt x="2593" y="26201"/>
                  </a:moveTo>
                  <a:lnTo>
                    <a:pt x="2593" y="27376"/>
                  </a:lnTo>
                  <a:cubicBezTo>
                    <a:pt x="2144" y="27653"/>
                    <a:pt x="1591" y="28068"/>
                    <a:pt x="1141" y="28379"/>
                  </a:cubicBezTo>
                  <a:lnTo>
                    <a:pt x="1141" y="27203"/>
                  </a:lnTo>
                  <a:cubicBezTo>
                    <a:pt x="1591" y="26927"/>
                    <a:pt x="2006" y="26512"/>
                    <a:pt x="2455" y="26201"/>
                  </a:cubicBezTo>
                  <a:close/>
                  <a:moveTo>
                    <a:pt x="2593" y="28068"/>
                  </a:moveTo>
                  <a:cubicBezTo>
                    <a:pt x="2731" y="28379"/>
                    <a:pt x="2731" y="28655"/>
                    <a:pt x="2731" y="28932"/>
                  </a:cubicBezTo>
                  <a:cubicBezTo>
                    <a:pt x="2144" y="29381"/>
                    <a:pt x="1729" y="29658"/>
                    <a:pt x="1280" y="30107"/>
                  </a:cubicBezTo>
                  <a:lnTo>
                    <a:pt x="1280" y="29243"/>
                  </a:lnTo>
                  <a:lnTo>
                    <a:pt x="1280" y="29105"/>
                  </a:lnTo>
                  <a:cubicBezTo>
                    <a:pt x="1591" y="28793"/>
                    <a:pt x="2006" y="28517"/>
                    <a:pt x="2455" y="28240"/>
                  </a:cubicBezTo>
                  <a:cubicBezTo>
                    <a:pt x="2455" y="28068"/>
                    <a:pt x="2593" y="28068"/>
                    <a:pt x="2593" y="28068"/>
                  </a:cubicBezTo>
                  <a:close/>
                  <a:moveTo>
                    <a:pt x="2731" y="29658"/>
                  </a:moveTo>
                  <a:lnTo>
                    <a:pt x="2870" y="29796"/>
                  </a:lnTo>
                  <a:lnTo>
                    <a:pt x="2870" y="30383"/>
                  </a:lnTo>
                  <a:cubicBezTo>
                    <a:pt x="2870" y="30522"/>
                    <a:pt x="2870" y="30660"/>
                    <a:pt x="3008" y="30971"/>
                  </a:cubicBezTo>
                  <a:cubicBezTo>
                    <a:pt x="2455" y="30971"/>
                    <a:pt x="1867" y="31109"/>
                    <a:pt x="1452" y="31386"/>
                  </a:cubicBezTo>
                  <a:lnTo>
                    <a:pt x="1452" y="31248"/>
                  </a:lnTo>
                  <a:cubicBezTo>
                    <a:pt x="1452" y="31109"/>
                    <a:pt x="1452" y="30971"/>
                    <a:pt x="1280" y="30833"/>
                  </a:cubicBezTo>
                  <a:cubicBezTo>
                    <a:pt x="1452" y="30833"/>
                    <a:pt x="1452" y="30833"/>
                    <a:pt x="1452" y="30660"/>
                  </a:cubicBezTo>
                  <a:cubicBezTo>
                    <a:pt x="1591" y="30660"/>
                    <a:pt x="1591" y="30660"/>
                    <a:pt x="1591" y="30522"/>
                  </a:cubicBezTo>
                  <a:cubicBezTo>
                    <a:pt x="2006" y="30383"/>
                    <a:pt x="2317" y="30107"/>
                    <a:pt x="2593" y="29796"/>
                  </a:cubicBezTo>
                  <a:lnTo>
                    <a:pt x="2731" y="29658"/>
                  </a:lnTo>
                  <a:close/>
                  <a:moveTo>
                    <a:pt x="34289" y="865"/>
                  </a:moveTo>
                  <a:lnTo>
                    <a:pt x="34428" y="1003"/>
                  </a:lnTo>
                  <a:lnTo>
                    <a:pt x="34428" y="1141"/>
                  </a:lnTo>
                  <a:lnTo>
                    <a:pt x="34428" y="1280"/>
                  </a:lnTo>
                  <a:lnTo>
                    <a:pt x="34428" y="1453"/>
                  </a:lnTo>
                  <a:cubicBezTo>
                    <a:pt x="34428" y="2870"/>
                    <a:pt x="34566" y="4460"/>
                    <a:pt x="34704" y="5911"/>
                  </a:cubicBezTo>
                  <a:cubicBezTo>
                    <a:pt x="34842" y="6776"/>
                    <a:pt x="34842" y="7778"/>
                    <a:pt x="34981" y="8642"/>
                  </a:cubicBezTo>
                  <a:lnTo>
                    <a:pt x="34981" y="10509"/>
                  </a:lnTo>
                  <a:cubicBezTo>
                    <a:pt x="34981" y="10509"/>
                    <a:pt x="34842" y="10509"/>
                    <a:pt x="34842" y="10647"/>
                  </a:cubicBezTo>
                  <a:cubicBezTo>
                    <a:pt x="34117" y="11373"/>
                    <a:pt x="33425" y="11960"/>
                    <a:pt x="32561" y="12513"/>
                  </a:cubicBezTo>
                  <a:cubicBezTo>
                    <a:pt x="31248" y="13550"/>
                    <a:pt x="29796" y="14553"/>
                    <a:pt x="28379" y="15417"/>
                  </a:cubicBezTo>
                  <a:cubicBezTo>
                    <a:pt x="27653" y="15970"/>
                    <a:pt x="26927" y="16419"/>
                    <a:pt x="26339" y="16834"/>
                  </a:cubicBezTo>
                  <a:cubicBezTo>
                    <a:pt x="25648" y="17422"/>
                    <a:pt x="24922" y="17871"/>
                    <a:pt x="24196" y="18424"/>
                  </a:cubicBezTo>
                  <a:cubicBezTo>
                    <a:pt x="21155" y="20602"/>
                    <a:pt x="17871" y="22606"/>
                    <a:pt x="14829" y="24784"/>
                  </a:cubicBezTo>
                  <a:cubicBezTo>
                    <a:pt x="12513" y="26201"/>
                    <a:pt x="10509" y="27791"/>
                    <a:pt x="8366" y="29381"/>
                  </a:cubicBezTo>
                  <a:cubicBezTo>
                    <a:pt x="7329" y="30107"/>
                    <a:pt x="6464" y="30833"/>
                    <a:pt x="5324" y="31386"/>
                  </a:cubicBezTo>
                  <a:cubicBezTo>
                    <a:pt x="4909" y="31386"/>
                    <a:pt x="4321" y="31248"/>
                    <a:pt x="3872" y="31109"/>
                  </a:cubicBezTo>
                  <a:cubicBezTo>
                    <a:pt x="3872" y="30971"/>
                    <a:pt x="3872" y="30833"/>
                    <a:pt x="3734" y="30660"/>
                  </a:cubicBezTo>
                  <a:lnTo>
                    <a:pt x="3734" y="30383"/>
                  </a:lnTo>
                  <a:lnTo>
                    <a:pt x="3734" y="30245"/>
                  </a:lnTo>
                  <a:cubicBezTo>
                    <a:pt x="3319" y="26650"/>
                    <a:pt x="3319" y="23056"/>
                    <a:pt x="3181" y="19426"/>
                  </a:cubicBezTo>
                  <a:cubicBezTo>
                    <a:pt x="3319" y="19288"/>
                    <a:pt x="3319" y="19288"/>
                    <a:pt x="3319" y="19150"/>
                  </a:cubicBezTo>
                  <a:cubicBezTo>
                    <a:pt x="5600" y="18009"/>
                    <a:pt x="7501" y="16281"/>
                    <a:pt x="9506" y="14691"/>
                  </a:cubicBezTo>
                  <a:cubicBezTo>
                    <a:pt x="10958" y="13689"/>
                    <a:pt x="12513" y="12686"/>
                    <a:pt x="13965" y="11822"/>
                  </a:cubicBezTo>
                  <a:cubicBezTo>
                    <a:pt x="15555" y="10785"/>
                    <a:pt x="17145" y="9921"/>
                    <a:pt x="18873" y="8919"/>
                  </a:cubicBezTo>
                  <a:cubicBezTo>
                    <a:pt x="22019" y="7190"/>
                    <a:pt x="25199" y="5324"/>
                    <a:pt x="28517" y="3596"/>
                  </a:cubicBezTo>
                  <a:lnTo>
                    <a:pt x="31109" y="2317"/>
                  </a:lnTo>
                  <a:cubicBezTo>
                    <a:pt x="31524" y="2144"/>
                    <a:pt x="31974" y="1867"/>
                    <a:pt x="32388" y="1729"/>
                  </a:cubicBezTo>
                  <a:cubicBezTo>
                    <a:pt x="32838" y="1591"/>
                    <a:pt x="33252" y="1280"/>
                    <a:pt x="33702" y="1141"/>
                  </a:cubicBezTo>
                  <a:cubicBezTo>
                    <a:pt x="33840" y="1003"/>
                    <a:pt x="34117" y="1003"/>
                    <a:pt x="34289" y="1003"/>
                  </a:cubicBezTo>
                  <a:lnTo>
                    <a:pt x="34289" y="865"/>
                  </a:lnTo>
                  <a:close/>
                  <a:moveTo>
                    <a:pt x="3181" y="31835"/>
                  </a:moveTo>
                  <a:cubicBezTo>
                    <a:pt x="3181" y="31835"/>
                    <a:pt x="3319" y="31835"/>
                    <a:pt x="3319" y="31973"/>
                  </a:cubicBezTo>
                  <a:lnTo>
                    <a:pt x="3457" y="31973"/>
                  </a:lnTo>
                  <a:cubicBezTo>
                    <a:pt x="3457" y="32388"/>
                    <a:pt x="3319" y="32838"/>
                    <a:pt x="3181" y="33252"/>
                  </a:cubicBezTo>
                  <a:cubicBezTo>
                    <a:pt x="2731" y="32976"/>
                    <a:pt x="2317" y="32561"/>
                    <a:pt x="1867" y="32112"/>
                  </a:cubicBezTo>
                  <a:cubicBezTo>
                    <a:pt x="2144" y="31973"/>
                    <a:pt x="2317" y="31973"/>
                    <a:pt x="2593" y="31835"/>
                  </a:cubicBezTo>
                  <a:close/>
                  <a:moveTo>
                    <a:pt x="4045" y="32250"/>
                  </a:moveTo>
                  <a:cubicBezTo>
                    <a:pt x="4321" y="32388"/>
                    <a:pt x="4598" y="32561"/>
                    <a:pt x="4909" y="32838"/>
                  </a:cubicBezTo>
                  <a:cubicBezTo>
                    <a:pt x="4736" y="33425"/>
                    <a:pt x="4736" y="33978"/>
                    <a:pt x="4598" y="34566"/>
                  </a:cubicBezTo>
                  <a:cubicBezTo>
                    <a:pt x="4321" y="34289"/>
                    <a:pt x="4045" y="33978"/>
                    <a:pt x="3734" y="33702"/>
                  </a:cubicBezTo>
                  <a:lnTo>
                    <a:pt x="3734" y="33563"/>
                  </a:lnTo>
                  <a:cubicBezTo>
                    <a:pt x="3872" y="33114"/>
                    <a:pt x="3872" y="32699"/>
                    <a:pt x="4045" y="32250"/>
                  </a:cubicBezTo>
                  <a:close/>
                  <a:moveTo>
                    <a:pt x="5462" y="33114"/>
                  </a:moveTo>
                  <a:cubicBezTo>
                    <a:pt x="5600" y="33252"/>
                    <a:pt x="5773" y="33252"/>
                    <a:pt x="5911" y="33425"/>
                  </a:cubicBezTo>
                  <a:cubicBezTo>
                    <a:pt x="5911" y="33702"/>
                    <a:pt x="5773" y="34116"/>
                    <a:pt x="5773" y="34428"/>
                  </a:cubicBezTo>
                  <a:cubicBezTo>
                    <a:pt x="5600" y="34704"/>
                    <a:pt x="5600" y="34981"/>
                    <a:pt x="5600" y="35153"/>
                  </a:cubicBezTo>
                  <a:cubicBezTo>
                    <a:pt x="5462" y="35153"/>
                    <a:pt x="5324" y="34981"/>
                    <a:pt x="5186" y="34842"/>
                  </a:cubicBezTo>
                  <a:lnTo>
                    <a:pt x="5186" y="34566"/>
                  </a:lnTo>
                  <a:cubicBezTo>
                    <a:pt x="5324" y="34428"/>
                    <a:pt x="5324" y="34289"/>
                    <a:pt x="5324" y="33978"/>
                  </a:cubicBezTo>
                  <a:cubicBezTo>
                    <a:pt x="5324" y="33702"/>
                    <a:pt x="5462" y="33425"/>
                    <a:pt x="5462" y="33114"/>
                  </a:cubicBezTo>
                  <a:close/>
                  <a:moveTo>
                    <a:pt x="6464" y="33702"/>
                  </a:moveTo>
                  <a:cubicBezTo>
                    <a:pt x="6637" y="33840"/>
                    <a:pt x="6776" y="33840"/>
                    <a:pt x="6914" y="33978"/>
                  </a:cubicBezTo>
                  <a:cubicBezTo>
                    <a:pt x="6914" y="34289"/>
                    <a:pt x="6776" y="34704"/>
                    <a:pt x="6776" y="35153"/>
                  </a:cubicBezTo>
                  <a:lnTo>
                    <a:pt x="6776" y="34981"/>
                  </a:lnTo>
                  <a:cubicBezTo>
                    <a:pt x="6776" y="35292"/>
                    <a:pt x="6637" y="35568"/>
                    <a:pt x="6637" y="35845"/>
                  </a:cubicBezTo>
                  <a:cubicBezTo>
                    <a:pt x="6464" y="35845"/>
                    <a:pt x="6326" y="35706"/>
                    <a:pt x="6188" y="35568"/>
                  </a:cubicBezTo>
                  <a:lnTo>
                    <a:pt x="6188" y="35292"/>
                  </a:lnTo>
                  <a:cubicBezTo>
                    <a:pt x="6188" y="34842"/>
                    <a:pt x="6326" y="34566"/>
                    <a:pt x="6326" y="34116"/>
                  </a:cubicBezTo>
                  <a:cubicBezTo>
                    <a:pt x="6464" y="33978"/>
                    <a:pt x="6464" y="33840"/>
                    <a:pt x="6464" y="33702"/>
                  </a:cubicBezTo>
                  <a:close/>
                  <a:moveTo>
                    <a:pt x="7501" y="34289"/>
                  </a:moveTo>
                  <a:cubicBezTo>
                    <a:pt x="7778" y="34428"/>
                    <a:pt x="8054" y="34704"/>
                    <a:pt x="8366" y="34842"/>
                  </a:cubicBezTo>
                  <a:cubicBezTo>
                    <a:pt x="8193" y="35430"/>
                    <a:pt x="8054" y="36156"/>
                    <a:pt x="8054" y="36882"/>
                  </a:cubicBezTo>
                  <a:cubicBezTo>
                    <a:pt x="7778" y="36709"/>
                    <a:pt x="7501" y="36432"/>
                    <a:pt x="7190" y="36294"/>
                  </a:cubicBezTo>
                  <a:lnTo>
                    <a:pt x="7190" y="36018"/>
                  </a:lnTo>
                  <a:cubicBezTo>
                    <a:pt x="7329" y="35430"/>
                    <a:pt x="7329" y="34842"/>
                    <a:pt x="7501" y="34289"/>
                  </a:cubicBezTo>
                  <a:close/>
                  <a:moveTo>
                    <a:pt x="8780" y="35153"/>
                  </a:moveTo>
                  <a:cubicBezTo>
                    <a:pt x="9057" y="35292"/>
                    <a:pt x="9230" y="35430"/>
                    <a:pt x="9368" y="35430"/>
                  </a:cubicBezTo>
                  <a:lnTo>
                    <a:pt x="9368" y="36156"/>
                  </a:lnTo>
                  <a:cubicBezTo>
                    <a:pt x="9230" y="36709"/>
                    <a:pt x="9230" y="37158"/>
                    <a:pt x="9057" y="37573"/>
                  </a:cubicBezTo>
                  <a:cubicBezTo>
                    <a:pt x="8919" y="37435"/>
                    <a:pt x="8780" y="37296"/>
                    <a:pt x="8642" y="37296"/>
                  </a:cubicBezTo>
                  <a:cubicBezTo>
                    <a:pt x="8642" y="37296"/>
                    <a:pt x="8642" y="37158"/>
                    <a:pt x="8504" y="37158"/>
                  </a:cubicBezTo>
                  <a:lnTo>
                    <a:pt x="8642" y="37020"/>
                  </a:lnTo>
                  <a:cubicBezTo>
                    <a:pt x="8642" y="36571"/>
                    <a:pt x="8642" y="36294"/>
                    <a:pt x="8780" y="35845"/>
                  </a:cubicBezTo>
                  <a:lnTo>
                    <a:pt x="8780" y="35153"/>
                  </a:lnTo>
                  <a:close/>
                  <a:moveTo>
                    <a:pt x="9921" y="35845"/>
                  </a:moveTo>
                  <a:cubicBezTo>
                    <a:pt x="10232" y="36018"/>
                    <a:pt x="10647" y="36294"/>
                    <a:pt x="10958" y="36432"/>
                  </a:cubicBezTo>
                  <a:cubicBezTo>
                    <a:pt x="10785" y="37158"/>
                    <a:pt x="10647" y="37746"/>
                    <a:pt x="10509" y="38437"/>
                  </a:cubicBezTo>
                  <a:cubicBezTo>
                    <a:pt x="10232" y="38299"/>
                    <a:pt x="9921" y="38022"/>
                    <a:pt x="9644" y="37884"/>
                  </a:cubicBezTo>
                  <a:lnTo>
                    <a:pt x="9644" y="37746"/>
                  </a:lnTo>
                  <a:cubicBezTo>
                    <a:pt x="9783" y="37158"/>
                    <a:pt x="9921" y="36432"/>
                    <a:pt x="9921" y="35845"/>
                  </a:cubicBezTo>
                  <a:close/>
                  <a:moveTo>
                    <a:pt x="11373" y="36709"/>
                  </a:moveTo>
                  <a:cubicBezTo>
                    <a:pt x="11649" y="36882"/>
                    <a:pt x="11960" y="37158"/>
                    <a:pt x="12237" y="37296"/>
                  </a:cubicBezTo>
                  <a:cubicBezTo>
                    <a:pt x="12237" y="37573"/>
                    <a:pt x="12099" y="37884"/>
                    <a:pt x="12099" y="38022"/>
                  </a:cubicBezTo>
                  <a:cubicBezTo>
                    <a:pt x="12099" y="38437"/>
                    <a:pt x="11960" y="38886"/>
                    <a:pt x="11960" y="39163"/>
                  </a:cubicBezTo>
                  <a:cubicBezTo>
                    <a:pt x="11649" y="39025"/>
                    <a:pt x="11373" y="38886"/>
                    <a:pt x="11096" y="38748"/>
                  </a:cubicBezTo>
                  <a:cubicBezTo>
                    <a:pt x="11234" y="38437"/>
                    <a:pt x="11234" y="38161"/>
                    <a:pt x="11234" y="37884"/>
                  </a:cubicBezTo>
                  <a:cubicBezTo>
                    <a:pt x="11234" y="37435"/>
                    <a:pt x="11373" y="37158"/>
                    <a:pt x="11373" y="36709"/>
                  </a:cubicBezTo>
                  <a:close/>
                  <a:moveTo>
                    <a:pt x="12824" y="37573"/>
                  </a:moveTo>
                  <a:lnTo>
                    <a:pt x="12824" y="37746"/>
                  </a:lnTo>
                  <a:cubicBezTo>
                    <a:pt x="13101" y="37884"/>
                    <a:pt x="13377" y="38022"/>
                    <a:pt x="13550" y="38161"/>
                  </a:cubicBezTo>
                  <a:lnTo>
                    <a:pt x="13550" y="38748"/>
                  </a:lnTo>
                  <a:cubicBezTo>
                    <a:pt x="13377" y="39163"/>
                    <a:pt x="13377" y="39612"/>
                    <a:pt x="13377" y="40027"/>
                  </a:cubicBezTo>
                  <a:cubicBezTo>
                    <a:pt x="13101" y="39889"/>
                    <a:pt x="12824" y="39751"/>
                    <a:pt x="12513" y="39612"/>
                  </a:cubicBezTo>
                  <a:lnTo>
                    <a:pt x="12513" y="39474"/>
                  </a:lnTo>
                  <a:cubicBezTo>
                    <a:pt x="12686" y="38748"/>
                    <a:pt x="12686" y="38161"/>
                    <a:pt x="12824" y="37573"/>
                  </a:cubicBezTo>
                  <a:close/>
                  <a:moveTo>
                    <a:pt x="68993" y="36156"/>
                  </a:moveTo>
                  <a:cubicBezTo>
                    <a:pt x="68993" y="37020"/>
                    <a:pt x="68855" y="37884"/>
                    <a:pt x="68682" y="38748"/>
                  </a:cubicBezTo>
                  <a:cubicBezTo>
                    <a:pt x="68682" y="39025"/>
                    <a:pt x="68682" y="39301"/>
                    <a:pt x="68543" y="39751"/>
                  </a:cubicBezTo>
                  <a:lnTo>
                    <a:pt x="68543" y="39889"/>
                  </a:lnTo>
                  <a:cubicBezTo>
                    <a:pt x="68421" y="40011"/>
                    <a:pt x="68298" y="40025"/>
                    <a:pt x="68272" y="40123"/>
                  </a:cubicBezTo>
                  <a:lnTo>
                    <a:pt x="68272" y="40123"/>
                  </a:lnTo>
                  <a:cubicBezTo>
                    <a:pt x="68409" y="38993"/>
                    <a:pt x="68543" y="37731"/>
                    <a:pt x="68543" y="36571"/>
                  </a:cubicBezTo>
                  <a:cubicBezTo>
                    <a:pt x="68682" y="36432"/>
                    <a:pt x="68855" y="36294"/>
                    <a:pt x="68993" y="36156"/>
                  </a:cubicBezTo>
                  <a:close/>
                  <a:moveTo>
                    <a:pt x="14103" y="38437"/>
                  </a:moveTo>
                  <a:cubicBezTo>
                    <a:pt x="14414" y="38748"/>
                    <a:pt x="14691" y="38886"/>
                    <a:pt x="15106" y="39163"/>
                  </a:cubicBezTo>
                  <a:cubicBezTo>
                    <a:pt x="14967" y="39751"/>
                    <a:pt x="14829" y="40165"/>
                    <a:pt x="14691" y="40753"/>
                  </a:cubicBezTo>
                  <a:cubicBezTo>
                    <a:pt x="14414" y="40615"/>
                    <a:pt x="14103" y="40476"/>
                    <a:pt x="13827" y="40338"/>
                  </a:cubicBezTo>
                  <a:cubicBezTo>
                    <a:pt x="13965" y="39751"/>
                    <a:pt x="14103" y="39163"/>
                    <a:pt x="14103" y="38437"/>
                  </a:cubicBezTo>
                  <a:close/>
                  <a:moveTo>
                    <a:pt x="67990" y="37020"/>
                  </a:moveTo>
                  <a:cubicBezTo>
                    <a:pt x="67990" y="37573"/>
                    <a:pt x="67818" y="38299"/>
                    <a:pt x="67818" y="38886"/>
                  </a:cubicBezTo>
                  <a:cubicBezTo>
                    <a:pt x="67679" y="39474"/>
                    <a:pt x="67679" y="40027"/>
                    <a:pt x="67541" y="40615"/>
                  </a:cubicBezTo>
                  <a:cubicBezTo>
                    <a:pt x="67403" y="40891"/>
                    <a:pt x="67126" y="41029"/>
                    <a:pt x="66953" y="41202"/>
                  </a:cubicBezTo>
                  <a:lnTo>
                    <a:pt x="66953" y="40476"/>
                  </a:lnTo>
                  <a:cubicBezTo>
                    <a:pt x="67126" y="39612"/>
                    <a:pt x="67265" y="38610"/>
                    <a:pt x="67265" y="37573"/>
                  </a:cubicBezTo>
                  <a:cubicBezTo>
                    <a:pt x="67541" y="37296"/>
                    <a:pt x="67679" y="37158"/>
                    <a:pt x="67990" y="37020"/>
                  </a:cubicBezTo>
                  <a:close/>
                  <a:moveTo>
                    <a:pt x="15555" y="39474"/>
                  </a:moveTo>
                  <a:cubicBezTo>
                    <a:pt x="15832" y="39612"/>
                    <a:pt x="15970" y="39751"/>
                    <a:pt x="16281" y="39889"/>
                  </a:cubicBezTo>
                  <a:cubicBezTo>
                    <a:pt x="16143" y="40165"/>
                    <a:pt x="16143" y="40476"/>
                    <a:pt x="15970" y="40753"/>
                  </a:cubicBezTo>
                  <a:lnTo>
                    <a:pt x="15970" y="41479"/>
                  </a:lnTo>
                  <a:cubicBezTo>
                    <a:pt x="15693" y="41341"/>
                    <a:pt x="15417" y="41202"/>
                    <a:pt x="15279" y="41029"/>
                  </a:cubicBezTo>
                  <a:cubicBezTo>
                    <a:pt x="15279" y="40615"/>
                    <a:pt x="15555" y="40027"/>
                    <a:pt x="15555" y="39474"/>
                  </a:cubicBezTo>
                  <a:close/>
                  <a:moveTo>
                    <a:pt x="16696" y="40338"/>
                  </a:moveTo>
                  <a:cubicBezTo>
                    <a:pt x="17007" y="40476"/>
                    <a:pt x="17283" y="40615"/>
                    <a:pt x="17560" y="40753"/>
                  </a:cubicBezTo>
                  <a:cubicBezTo>
                    <a:pt x="17422" y="41341"/>
                    <a:pt x="17422" y="41894"/>
                    <a:pt x="17422" y="42343"/>
                  </a:cubicBezTo>
                  <a:cubicBezTo>
                    <a:pt x="17145" y="42205"/>
                    <a:pt x="16696" y="42066"/>
                    <a:pt x="16419" y="41755"/>
                  </a:cubicBezTo>
                  <a:lnTo>
                    <a:pt x="16419" y="41617"/>
                  </a:lnTo>
                  <a:cubicBezTo>
                    <a:pt x="16557" y="41202"/>
                    <a:pt x="16696" y="40753"/>
                    <a:pt x="16696" y="40338"/>
                  </a:cubicBezTo>
                  <a:close/>
                  <a:moveTo>
                    <a:pt x="66677" y="38022"/>
                  </a:moveTo>
                  <a:cubicBezTo>
                    <a:pt x="66677" y="38610"/>
                    <a:pt x="66539" y="39025"/>
                    <a:pt x="66539" y="39474"/>
                  </a:cubicBezTo>
                  <a:cubicBezTo>
                    <a:pt x="66400" y="40165"/>
                    <a:pt x="66400" y="40891"/>
                    <a:pt x="66262" y="41617"/>
                  </a:cubicBezTo>
                  <a:lnTo>
                    <a:pt x="66262" y="41755"/>
                  </a:lnTo>
                  <a:cubicBezTo>
                    <a:pt x="65951" y="42066"/>
                    <a:pt x="65536" y="42343"/>
                    <a:pt x="65087" y="42619"/>
                  </a:cubicBezTo>
                  <a:cubicBezTo>
                    <a:pt x="65225" y="42481"/>
                    <a:pt x="65225" y="42481"/>
                    <a:pt x="65225" y="42343"/>
                  </a:cubicBezTo>
                  <a:cubicBezTo>
                    <a:pt x="65398" y="41202"/>
                    <a:pt x="65675" y="40027"/>
                    <a:pt x="65675" y="38886"/>
                  </a:cubicBezTo>
                  <a:cubicBezTo>
                    <a:pt x="65951" y="38610"/>
                    <a:pt x="66400" y="38299"/>
                    <a:pt x="66677" y="38022"/>
                  </a:cubicBezTo>
                  <a:close/>
                  <a:moveTo>
                    <a:pt x="18147" y="41202"/>
                  </a:moveTo>
                  <a:cubicBezTo>
                    <a:pt x="18286" y="41341"/>
                    <a:pt x="18562" y="41479"/>
                    <a:pt x="18735" y="41617"/>
                  </a:cubicBezTo>
                  <a:cubicBezTo>
                    <a:pt x="18735" y="42066"/>
                    <a:pt x="18735" y="42619"/>
                    <a:pt x="18562" y="43069"/>
                  </a:cubicBezTo>
                  <a:cubicBezTo>
                    <a:pt x="18424" y="42931"/>
                    <a:pt x="18147" y="42758"/>
                    <a:pt x="18009" y="42619"/>
                  </a:cubicBezTo>
                  <a:lnTo>
                    <a:pt x="18009" y="41341"/>
                  </a:lnTo>
                  <a:lnTo>
                    <a:pt x="18147" y="41202"/>
                  </a:lnTo>
                  <a:close/>
                  <a:moveTo>
                    <a:pt x="19288" y="41894"/>
                  </a:moveTo>
                  <a:cubicBezTo>
                    <a:pt x="19737" y="42205"/>
                    <a:pt x="20014" y="42343"/>
                    <a:pt x="20290" y="42619"/>
                  </a:cubicBezTo>
                  <a:cubicBezTo>
                    <a:pt x="20290" y="42758"/>
                    <a:pt x="20152" y="43069"/>
                    <a:pt x="20152" y="43207"/>
                  </a:cubicBezTo>
                  <a:cubicBezTo>
                    <a:pt x="20152" y="43484"/>
                    <a:pt x="20152" y="43795"/>
                    <a:pt x="20014" y="43933"/>
                  </a:cubicBezTo>
                  <a:cubicBezTo>
                    <a:pt x="19737" y="43795"/>
                    <a:pt x="19426" y="43622"/>
                    <a:pt x="19150" y="43484"/>
                  </a:cubicBezTo>
                  <a:lnTo>
                    <a:pt x="19150" y="43345"/>
                  </a:lnTo>
                  <a:cubicBezTo>
                    <a:pt x="19288" y="42931"/>
                    <a:pt x="19288" y="42481"/>
                    <a:pt x="19288" y="41894"/>
                  </a:cubicBezTo>
                  <a:close/>
                  <a:moveTo>
                    <a:pt x="65087" y="39474"/>
                  </a:moveTo>
                  <a:cubicBezTo>
                    <a:pt x="64949" y="39612"/>
                    <a:pt x="64949" y="39751"/>
                    <a:pt x="64949" y="40027"/>
                  </a:cubicBezTo>
                  <a:cubicBezTo>
                    <a:pt x="64810" y="41029"/>
                    <a:pt x="64534" y="42066"/>
                    <a:pt x="64534" y="43069"/>
                  </a:cubicBezTo>
                  <a:cubicBezTo>
                    <a:pt x="64085" y="43484"/>
                    <a:pt x="63808" y="43795"/>
                    <a:pt x="63359" y="44071"/>
                  </a:cubicBezTo>
                  <a:lnTo>
                    <a:pt x="63359" y="43622"/>
                  </a:lnTo>
                  <a:cubicBezTo>
                    <a:pt x="63497" y="42481"/>
                    <a:pt x="63808" y="41479"/>
                    <a:pt x="63946" y="40476"/>
                  </a:cubicBezTo>
                  <a:cubicBezTo>
                    <a:pt x="64223" y="40027"/>
                    <a:pt x="64672" y="39751"/>
                    <a:pt x="65087" y="39474"/>
                  </a:cubicBezTo>
                  <a:close/>
                  <a:moveTo>
                    <a:pt x="20878" y="42931"/>
                  </a:moveTo>
                  <a:cubicBezTo>
                    <a:pt x="21155" y="43069"/>
                    <a:pt x="21466" y="43345"/>
                    <a:pt x="21880" y="43484"/>
                  </a:cubicBezTo>
                  <a:cubicBezTo>
                    <a:pt x="21742" y="43933"/>
                    <a:pt x="21604" y="44486"/>
                    <a:pt x="21604" y="44935"/>
                  </a:cubicBezTo>
                  <a:cubicBezTo>
                    <a:pt x="21327" y="44797"/>
                    <a:pt x="20878" y="44486"/>
                    <a:pt x="20602" y="44209"/>
                  </a:cubicBezTo>
                  <a:lnTo>
                    <a:pt x="20602" y="44071"/>
                  </a:lnTo>
                  <a:lnTo>
                    <a:pt x="20602" y="43933"/>
                  </a:lnTo>
                  <a:cubicBezTo>
                    <a:pt x="20740" y="43622"/>
                    <a:pt x="20740" y="43207"/>
                    <a:pt x="20878" y="42931"/>
                  </a:cubicBezTo>
                  <a:close/>
                  <a:moveTo>
                    <a:pt x="63220" y="40891"/>
                  </a:moveTo>
                  <a:lnTo>
                    <a:pt x="63220" y="41029"/>
                  </a:lnTo>
                  <a:cubicBezTo>
                    <a:pt x="63082" y="42205"/>
                    <a:pt x="62633" y="43345"/>
                    <a:pt x="62806" y="44659"/>
                  </a:cubicBezTo>
                  <a:cubicBezTo>
                    <a:pt x="62356" y="44935"/>
                    <a:pt x="61941" y="45212"/>
                    <a:pt x="61630" y="45523"/>
                  </a:cubicBezTo>
                  <a:lnTo>
                    <a:pt x="61630" y="45212"/>
                  </a:lnTo>
                  <a:cubicBezTo>
                    <a:pt x="61769" y="44071"/>
                    <a:pt x="62080" y="43069"/>
                    <a:pt x="62080" y="41894"/>
                  </a:cubicBezTo>
                  <a:cubicBezTo>
                    <a:pt x="62495" y="41617"/>
                    <a:pt x="62944" y="41341"/>
                    <a:pt x="63220" y="40891"/>
                  </a:cubicBezTo>
                  <a:close/>
                  <a:moveTo>
                    <a:pt x="22330" y="43795"/>
                  </a:moveTo>
                  <a:cubicBezTo>
                    <a:pt x="22468" y="43933"/>
                    <a:pt x="22606" y="43933"/>
                    <a:pt x="22745" y="44071"/>
                  </a:cubicBezTo>
                  <a:lnTo>
                    <a:pt x="22745" y="44797"/>
                  </a:lnTo>
                  <a:cubicBezTo>
                    <a:pt x="22745" y="45074"/>
                    <a:pt x="22745" y="45350"/>
                    <a:pt x="22606" y="45661"/>
                  </a:cubicBezTo>
                  <a:cubicBezTo>
                    <a:pt x="22468" y="45523"/>
                    <a:pt x="22330" y="45350"/>
                    <a:pt x="22192" y="45350"/>
                  </a:cubicBezTo>
                  <a:cubicBezTo>
                    <a:pt x="22192" y="44935"/>
                    <a:pt x="22192" y="44659"/>
                    <a:pt x="22330" y="44209"/>
                  </a:cubicBezTo>
                  <a:lnTo>
                    <a:pt x="22330" y="43795"/>
                  </a:lnTo>
                  <a:close/>
                  <a:moveTo>
                    <a:pt x="23332" y="44348"/>
                  </a:moveTo>
                  <a:cubicBezTo>
                    <a:pt x="23747" y="44659"/>
                    <a:pt x="24196" y="44935"/>
                    <a:pt x="24473" y="45074"/>
                  </a:cubicBezTo>
                  <a:cubicBezTo>
                    <a:pt x="24473" y="45661"/>
                    <a:pt x="24335" y="46214"/>
                    <a:pt x="24335" y="46664"/>
                  </a:cubicBezTo>
                  <a:cubicBezTo>
                    <a:pt x="23920" y="46525"/>
                    <a:pt x="23609" y="46214"/>
                    <a:pt x="23194" y="45938"/>
                  </a:cubicBezTo>
                  <a:lnTo>
                    <a:pt x="23194" y="45799"/>
                  </a:lnTo>
                  <a:cubicBezTo>
                    <a:pt x="23194" y="45523"/>
                    <a:pt x="23332" y="45074"/>
                    <a:pt x="23332" y="44797"/>
                  </a:cubicBezTo>
                  <a:lnTo>
                    <a:pt x="23332" y="44348"/>
                  </a:lnTo>
                  <a:close/>
                  <a:moveTo>
                    <a:pt x="61492" y="42481"/>
                  </a:moveTo>
                  <a:lnTo>
                    <a:pt x="61492" y="42758"/>
                  </a:lnTo>
                  <a:cubicBezTo>
                    <a:pt x="61354" y="43933"/>
                    <a:pt x="61077" y="44935"/>
                    <a:pt x="61077" y="46076"/>
                  </a:cubicBezTo>
                  <a:cubicBezTo>
                    <a:pt x="60766" y="46214"/>
                    <a:pt x="60490" y="46525"/>
                    <a:pt x="60213" y="46664"/>
                  </a:cubicBezTo>
                  <a:cubicBezTo>
                    <a:pt x="60213" y="46664"/>
                    <a:pt x="60040" y="46664"/>
                    <a:pt x="60040" y="46802"/>
                  </a:cubicBezTo>
                  <a:lnTo>
                    <a:pt x="60040" y="46664"/>
                  </a:lnTo>
                  <a:cubicBezTo>
                    <a:pt x="60213" y="45523"/>
                    <a:pt x="60490" y="44486"/>
                    <a:pt x="60628" y="43207"/>
                  </a:cubicBezTo>
                  <a:cubicBezTo>
                    <a:pt x="60905" y="43069"/>
                    <a:pt x="61216" y="42758"/>
                    <a:pt x="61492" y="42481"/>
                  </a:cubicBezTo>
                  <a:close/>
                  <a:moveTo>
                    <a:pt x="25060" y="45350"/>
                  </a:moveTo>
                  <a:cubicBezTo>
                    <a:pt x="25475" y="45661"/>
                    <a:pt x="25786" y="45938"/>
                    <a:pt x="26201" y="46076"/>
                  </a:cubicBezTo>
                  <a:cubicBezTo>
                    <a:pt x="26063" y="46664"/>
                    <a:pt x="26063" y="47251"/>
                    <a:pt x="25925" y="47804"/>
                  </a:cubicBezTo>
                  <a:cubicBezTo>
                    <a:pt x="25648" y="47528"/>
                    <a:pt x="25199" y="47389"/>
                    <a:pt x="24922" y="47078"/>
                  </a:cubicBezTo>
                  <a:cubicBezTo>
                    <a:pt x="24922" y="46664"/>
                    <a:pt x="25060" y="46076"/>
                    <a:pt x="25060" y="45661"/>
                  </a:cubicBezTo>
                  <a:lnTo>
                    <a:pt x="25060" y="45350"/>
                  </a:lnTo>
                  <a:close/>
                  <a:moveTo>
                    <a:pt x="59902" y="43795"/>
                  </a:moveTo>
                  <a:lnTo>
                    <a:pt x="59902" y="43933"/>
                  </a:lnTo>
                  <a:cubicBezTo>
                    <a:pt x="59764" y="45074"/>
                    <a:pt x="59487" y="46076"/>
                    <a:pt x="59487" y="47251"/>
                  </a:cubicBezTo>
                  <a:cubicBezTo>
                    <a:pt x="59038" y="47528"/>
                    <a:pt x="58761" y="47666"/>
                    <a:pt x="58485" y="47942"/>
                  </a:cubicBezTo>
                  <a:lnTo>
                    <a:pt x="58485" y="47804"/>
                  </a:lnTo>
                  <a:cubicBezTo>
                    <a:pt x="58485" y="47528"/>
                    <a:pt x="58485" y="47251"/>
                    <a:pt x="58623" y="46802"/>
                  </a:cubicBezTo>
                  <a:cubicBezTo>
                    <a:pt x="58623" y="46076"/>
                    <a:pt x="58761" y="45350"/>
                    <a:pt x="58900" y="44797"/>
                  </a:cubicBezTo>
                  <a:cubicBezTo>
                    <a:pt x="59349" y="44348"/>
                    <a:pt x="59626" y="44071"/>
                    <a:pt x="59902" y="43795"/>
                  </a:cubicBezTo>
                  <a:close/>
                  <a:moveTo>
                    <a:pt x="26789" y="46387"/>
                  </a:moveTo>
                  <a:cubicBezTo>
                    <a:pt x="26789" y="46525"/>
                    <a:pt x="26927" y="46525"/>
                    <a:pt x="26927" y="46525"/>
                  </a:cubicBezTo>
                  <a:cubicBezTo>
                    <a:pt x="27204" y="46664"/>
                    <a:pt x="27515" y="46802"/>
                    <a:pt x="27653" y="47078"/>
                  </a:cubicBezTo>
                  <a:cubicBezTo>
                    <a:pt x="27653" y="47666"/>
                    <a:pt x="27653" y="48254"/>
                    <a:pt x="27515" y="48668"/>
                  </a:cubicBezTo>
                  <a:cubicBezTo>
                    <a:pt x="27515" y="48700"/>
                    <a:pt x="27522" y="48725"/>
                    <a:pt x="27533" y="48744"/>
                  </a:cubicBezTo>
                  <a:lnTo>
                    <a:pt x="27533" y="48744"/>
                  </a:lnTo>
                  <a:cubicBezTo>
                    <a:pt x="27321" y="48626"/>
                    <a:pt x="27161" y="48509"/>
                    <a:pt x="26927" y="48392"/>
                  </a:cubicBezTo>
                  <a:cubicBezTo>
                    <a:pt x="26789" y="48392"/>
                    <a:pt x="26650" y="48254"/>
                    <a:pt x="26512" y="48115"/>
                  </a:cubicBezTo>
                  <a:lnTo>
                    <a:pt x="26512" y="47942"/>
                  </a:lnTo>
                  <a:cubicBezTo>
                    <a:pt x="26512" y="47666"/>
                    <a:pt x="26650" y="47389"/>
                    <a:pt x="26650" y="47078"/>
                  </a:cubicBezTo>
                  <a:cubicBezTo>
                    <a:pt x="26650" y="46802"/>
                    <a:pt x="26650" y="46664"/>
                    <a:pt x="26789" y="46387"/>
                  </a:cubicBezTo>
                  <a:close/>
                  <a:moveTo>
                    <a:pt x="58174" y="45350"/>
                  </a:moveTo>
                  <a:lnTo>
                    <a:pt x="58174" y="45350"/>
                  </a:lnTo>
                  <a:cubicBezTo>
                    <a:pt x="57897" y="46387"/>
                    <a:pt x="57759" y="47389"/>
                    <a:pt x="57759" y="48392"/>
                  </a:cubicBezTo>
                  <a:lnTo>
                    <a:pt x="57759" y="48530"/>
                  </a:lnTo>
                  <a:cubicBezTo>
                    <a:pt x="57310" y="48807"/>
                    <a:pt x="57033" y="49118"/>
                    <a:pt x="56584" y="49394"/>
                  </a:cubicBezTo>
                  <a:cubicBezTo>
                    <a:pt x="56584" y="48979"/>
                    <a:pt x="56757" y="48392"/>
                    <a:pt x="56895" y="47942"/>
                  </a:cubicBezTo>
                  <a:cubicBezTo>
                    <a:pt x="57033" y="47389"/>
                    <a:pt x="57171" y="46802"/>
                    <a:pt x="57171" y="46214"/>
                  </a:cubicBezTo>
                  <a:cubicBezTo>
                    <a:pt x="57448" y="45938"/>
                    <a:pt x="57897" y="45661"/>
                    <a:pt x="58174" y="45350"/>
                  </a:cubicBezTo>
                  <a:close/>
                  <a:moveTo>
                    <a:pt x="28240" y="47389"/>
                  </a:moveTo>
                  <a:cubicBezTo>
                    <a:pt x="28517" y="47528"/>
                    <a:pt x="28932" y="47804"/>
                    <a:pt x="29243" y="47942"/>
                  </a:cubicBezTo>
                  <a:cubicBezTo>
                    <a:pt x="29105" y="48530"/>
                    <a:pt x="28932" y="49118"/>
                    <a:pt x="28932" y="49671"/>
                  </a:cubicBezTo>
                  <a:cubicBezTo>
                    <a:pt x="28517" y="49532"/>
                    <a:pt x="28240" y="49256"/>
                    <a:pt x="27791" y="48979"/>
                  </a:cubicBezTo>
                  <a:lnTo>
                    <a:pt x="27929" y="48979"/>
                  </a:lnTo>
                  <a:cubicBezTo>
                    <a:pt x="28068" y="48979"/>
                    <a:pt x="28240" y="48979"/>
                    <a:pt x="28240" y="48668"/>
                  </a:cubicBezTo>
                  <a:lnTo>
                    <a:pt x="28240" y="47389"/>
                  </a:lnTo>
                  <a:close/>
                  <a:moveTo>
                    <a:pt x="56446" y="46802"/>
                  </a:moveTo>
                  <a:cubicBezTo>
                    <a:pt x="56446" y="47251"/>
                    <a:pt x="56307" y="47666"/>
                    <a:pt x="56307" y="48115"/>
                  </a:cubicBezTo>
                  <a:cubicBezTo>
                    <a:pt x="56169" y="48668"/>
                    <a:pt x="56031" y="49118"/>
                    <a:pt x="55893" y="49671"/>
                  </a:cubicBezTo>
                  <a:cubicBezTo>
                    <a:pt x="55893" y="49844"/>
                    <a:pt x="56031" y="49844"/>
                    <a:pt x="56031" y="49844"/>
                  </a:cubicBezTo>
                  <a:cubicBezTo>
                    <a:pt x="55893" y="49982"/>
                    <a:pt x="55720" y="50120"/>
                    <a:pt x="55720" y="50120"/>
                  </a:cubicBezTo>
                  <a:cubicBezTo>
                    <a:pt x="55443" y="50258"/>
                    <a:pt x="55167" y="50535"/>
                    <a:pt x="55028" y="50708"/>
                  </a:cubicBezTo>
                  <a:lnTo>
                    <a:pt x="55028" y="50397"/>
                  </a:lnTo>
                  <a:cubicBezTo>
                    <a:pt x="55167" y="49394"/>
                    <a:pt x="55443" y="48530"/>
                    <a:pt x="55581" y="47528"/>
                  </a:cubicBezTo>
                  <a:cubicBezTo>
                    <a:pt x="55893" y="47389"/>
                    <a:pt x="56031" y="47251"/>
                    <a:pt x="56307" y="46940"/>
                  </a:cubicBezTo>
                  <a:lnTo>
                    <a:pt x="56446" y="46802"/>
                  </a:lnTo>
                  <a:close/>
                  <a:moveTo>
                    <a:pt x="29658" y="48254"/>
                  </a:moveTo>
                  <a:cubicBezTo>
                    <a:pt x="30107" y="48530"/>
                    <a:pt x="30522" y="48807"/>
                    <a:pt x="30971" y="49118"/>
                  </a:cubicBezTo>
                  <a:cubicBezTo>
                    <a:pt x="30971" y="49844"/>
                    <a:pt x="30833" y="50397"/>
                    <a:pt x="30833" y="50984"/>
                  </a:cubicBezTo>
                  <a:cubicBezTo>
                    <a:pt x="30384" y="50708"/>
                    <a:pt x="29969" y="50397"/>
                    <a:pt x="29519" y="50120"/>
                  </a:cubicBezTo>
                  <a:lnTo>
                    <a:pt x="29519" y="49256"/>
                  </a:lnTo>
                  <a:cubicBezTo>
                    <a:pt x="29519" y="48979"/>
                    <a:pt x="29658" y="48668"/>
                    <a:pt x="29658" y="48254"/>
                  </a:cubicBezTo>
                  <a:close/>
                  <a:moveTo>
                    <a:pt x="31524" y="49532"/>
                  </a:moveTo>
                  <a:cubicBezTo>
                    <a:pt x="31835" y="49671"/>
                    <a:pt x="31974" y="49844"/>
                    <a:pt x="32112" y="49982"/>
                  </a:cubicBezTo>
                  <a:lnTo>
                    <a:pt x="32112" y="50258"/>
                  </a:lnTo>
                  <a:cubicBezTo>
                    <a:pt x="32112" y="50846"/>
                    <a:pt x="31974" y="51261"/>
                    <a:pt x="31974" y="51710"/>
                  </a:cubicBezTo>
                  <a:cubicBezTo>
                    <a:pt x="31697" y="51710"/>
                    <a:pt x="31524" y="51572"/>
                    <a:pt x="31386" y="51399"/>
                  </a:cubicBezTo>
                  <a:lnTo>
                    <a:pt x="31386" y="51261"/>
                  </a:lnTo>
                  <a:lnTo>
                    <a:pt x="31386" y="50120"/>
                  </a:lnTo>
                  <a:cubicBezTo>
                    <a:pt x="31524" y="49982"/>
                    <a:pt x="31524" y="49671"/>
                    <a:pt x="31524" y="49532"/>
                  </a:cubicBezTo>
                  <a:close/>
                  <a:moveTo>
                    <a:pt x="54856" y="48115"/>
                  </a:moveTo>
                  <a:cubicBezTo>
                    <a:pt x="54856" y="48392"/>
                    <a:pt x="54717" y="48807"/>
                    <a:pt x="54717" y="49118"/>
                  </a:cubicBezTo>
                  <a:cubicBezTo>
                    <a:pt x="54579" y="49671"/>
                    <a:pt x="54441" y="50258"/>
                    <a:pt x="54441" y="50846"/>
                  </a:cubicBezTo>
                  <a:cubicBezTo>
                    <a:pt x="54441" y="50846"/>
                    <a:pt x="54441" y="50984"/>
                    <a:pt x="54579" y="50984"/>
                  </a:cubicBezTo>
                  <a:cubicBezTo>
                    <a:pt x="54164" y="51399"/>
                    <a:pt x="53715" y="51710"/>
                    <a:pt x="53300" y="51987"/>
                  </a:cubicBezTo>
                  <a:lnTo>
                    <a:pt x="53300" y="51572"/>
                  </a:lnTo>
                  <a:cubicBezTo>
                    <a:pt x="53438" y="50708"/>
                    <a:pt x="53577" y="49982"/>
                    <a:pt x="53715" y="49118"/>
                  </a:cubicBezTo>
                  <a:lnTo>
                    <a:pt x="53715" y="48979"/>
                  </a:lnTo>
                  <a:cubicBezTo>
                    <a:pt x="54164" y="48668"/>
                    <a:pt x="54579" y="48392"/>
                    <a:pt x="54856" y="48115"/>
                  </a:cubicBezTo>
                  <a:close/>
                  <a:moveTo>
                    <a:pt x="32699" y="50258"/>
                  </a:moveTo>
                  <a:cubicBezTo>
                    <a:pt x="32976" y="50535"/>
                    <a:pt x="33252" y="50708"/>
                    <a:pt x="33564" y="50846"/>
                  </a:cubicBezTo>
                  <a:cubicBezTo>
                    <a:pt x="33425" y="51399"/>
                    <a:pt x="33252" y="52125"/>
                    <a:pt x="33252" y="52712"/>
                  </a:cubicBezTo>
                  <a:cubicBezTo>
                    <a:pt x="32976" y="52436"/>
                    <a:pt x="32699" y="52263"/>
                    <a:pt x="32250" y="51987"/>
                  </a:cubicBezTo>
                  <a:cubicBezTo>
                    <a:pt x="32388" y="51987"/>
                    <a:pt x="32561" y="51848"/>
                    <a:pt x="32561" y="51710"/>
                  </a:cubicBezTo>
                  <a:lnTo>
                    <a:pt x="32561" y="51122"/>
                  </a:lnTo>
                  <a:cubicBezTo>
                    <a:pt x="32699" y="50846"/>
                    <a:pt x="32699" y="50535"/>
                    <a:pt x="32699" y="50258"/>
                  </a:cubicBezTo>
                  <a:close/>
                  <a:moveTo>
                    <a:pt x="53127" y="49532"/>
                  </a:moveTo>
                  <a:cubicBezTo>
                    <a:pt x="52851" y="50535"/>
                    <a:pt x="52713" y="51399"/>
                    <a:pt x="52713" y="52436"/>
                  </a:cubicBezTo>
                  <a:lnTo>
                    <a:pt x="52713" y="52574"/>
                  </a:lnTo>
                  <a:cubicBezTo>
                    <a:pt x="52263" y="52851"/>
                    <a:pt x="51710" y="53300"/>
                    <a:pt x="51261" y="53715"/>
                  </a:cubicBezTo>
                  <a:lnTo>
                    <a:pt x="51123" y="53715"/>
                  </a:lnTo>
                  <a:cubicBezTo>
                    <a:pt x="51261" y="53577"/>
                    <a:pt x="51261" y="53438"/>
                    <a:pt x="51261" y="53300"/>
                  </a:cubicBezTo>
                  <a:cubicBezTo>
                    <a:pt x="51399" y="52436"/>
                    <a:pt x="51710" y="51572"/>
                    <a:pt x="51710" y="50708"/>
                  </a:cubicBezTo>
                  <a:cubicBezTo>
                    <a:pt x="51848" y="50708"/>
                    <a:pt x="51848" y="50708"/>
                    <a:pt x="51848" y="50535"/>
                  </a:cubicBezTo>
                  <a:lnTo>
                    <a:pt x="51987" y="50397"/>
                  </a:lnTo>
                  <a:cubicBezTo>
                    <a:pt x="52263" y="50120"/>
                    <a:pt x="52713" y="49844"/>
                    <a:pt x="53127" y="49532"/>
                  </a:cubicBezTo>
                  <a:close/>
                  <a:moveTo>
                    <a:pt x="34117" y="51261"/>
                  </a:moveTo>
                  <a:cubicBezTo>
                    <a:pt x="34289" y="51399"/>
                    <a:pt x="34566" y="51572"/>
                    <a:pt x="34704" y="51710"/>
                  </a:cubicBezTo>
                  <a:cubicBezTo>
                    <a:pt x="34842" y="51710"/>
                    <a:pt x="34981" y="51848"/>
                    <a:pt x="34981" y="51848"/>
                  </a:cubicBezTo>
                  <a:cubicBezTo>
                    <a:pt x="35153" y="51987"/>
                    <a:pt x="35292" y="51987"/>
                    <a:pt x="35430" y="52125"/>
                  </a:cubicBezTo>
                  <a:cubicBezTo>
                    <a:pt x="35292" y="52263"/>
                    <a:pt x="35292" y="52574"/>
                    <a:pt x="35292" y="52712"/>
                  </a:cubicBezTo>
                  <a:cubicBezTo>
                    <a:pt x="35153" y="53127"/>
                    <a:pt x="35153" y="53438"/>
                    <a:pt x="34981" y="53853"/>
                  </a:cubicBezTo>
                  <a:cubicBezTo>
                    <a:pt x="34704" y="53577"/>
                    <a:pt x="34289" y="53300"/>
                    <a:pt x="33840" y="52989"/>
                  </a:cubicBezTo>
                  <a:cubicBezTo>
                    <a:pt x="33840" y="52712"/>
                    <a:pt x="33840" y="52263"/>
                    <a:pt x="33978" y="51987"/>
                  </a:cubicBezTo>
                  <a:cubicBezTo>
                    <a:pt x="33978" y="51710"/>
                    <a:pt x="33978" y="51572"/>
                    <a:pt x="34117" y="51261"/>
                  </a:cubicBezTo>
                  <a:close/>
                  <a:moveTo>
                    <a:pt x="35845" y="52436"/>
                  </a:moveTo>
                  <a:cubicBezTo>
                    <a:pt x="36294" y="52712"/>
                    <a:pt x="36571" y="52851"/>
                    <a:pt x="36882" y="53127"/>
                  </a:cubicBezTo>
                  <a:lnTo>
                    <a:pt x="36882" y="53715"/>
                  </a:lnTo>
                  <a:cubicBezTo>
                    <a:pt x="36709" y="53991"/>
                    <a:pt x="36709" y="54441"/>
                    <a:pt x="36709" y="54855"/>
                  </a:cubicBezTo>
                  <a:cubicBezTo>
                    <a:pt x="36571" y="54717"/>
                    <a:pt x="36432" y="54717"/>
                    <a:pt x="36294" y="54579"/>
                  </a:cubicBezTo>
                  <a:lnTo>
                    <a:pt x="36294" y="54579"/>
                  </a:lnTo>
                  <a:lnTo>
                    <a:pt x="36432" y="54717"/>
                  </a:lnTo>
                  <a:cubicBezTo>
                    <a:pt x="36156" y="54441"/>
                    <a:pt x="35845" y="54302"/>
                    <a:pt x="35568" y="54164"/>
                  </a:cubicBezTo>
                  <a:lnTo>
                    <a:pt x="35568" y="53853"/>
                  </a:lnTo>
                  <a:cubicBezTo>
                    <a:pt x="35707" y="53438"/>
                    <a:pt x="35845" y="52989"/>
                    <a:pt x="35845" y="52436"/>
                  </a:cubicBezTo>
                  <a:close/>
                  <a:moveTo>
                    <a:pt x="51123" y="51122"/>
                  </a:moveTo>
                  <a:lnTo>
                    <a:pt x="51123" y="51122"/>
                  </a:lnTo>
                  <a:cubicBezTo>
                    <a:pt x="50984" y="51399"/>
                    <a:pt x="50984" y="51848"/>
                    <a:pt x="50846" y="52125"/>
                  </a:cubicBezTo>
                  <a:cubicBezTo>
                    <a:pt x="50708" y="52712"/>
                    <a:pt x="50708" y="53300"/>
                    <a:pt x="50535" y="53853"/>
                  </a:cubicBezTo>
                  <a:cubicBezTo>
                    <a:pt x="50535" y="53991"/>
                    <a:pt x="50708" y="53991"/>
                    <a:pt x="50708" y="54164"/>
                  </a:cubicBezTo>
                  <a:cubicBezTo>
                    <a:pt x="50397" y="54302"/>
                    <a:pt x="50120" y="54579"/>
                    <a:pt x="49844" y="54855"/>
                  </a:cubicBezTo>
                  <a:cubicBezTo>
                    <a:pt x="49671" y="55028"/>
                    <a:pt x="49533" y="55167"/>
                    <a:pt x="49394" y="55167"/>
                  </a:cubicBezTo>
                  <a:cubicBezTo>
                    <a:pt x="49533" y="54164"/>
                    <a:pt x="49844" y="52989"/>
                    <a:pt x="49982" y="51987"/>
                  </a:cubicBezTo>
                  <a:cubicBezTo>
                    <a:pt x="50397" y="51710"/>
                    <a:pt x="50708" y="51399"/>
                    <a:pt x="51123" y="51122"/>
                  </a:cubicBezTo>
                  <a:close/>
                  <a:moveTo>
                    <a:pt x="37435" y="53438"/>
                  </a:moveTo>
                  <a:cubicBezTo>
                    <a:pt x="37746" y="53577"/>
                    <a:pt x="38022" y="53853"/>
                    <a:pt x="38161" y="53991"/>
                  </a:cubicBezTo>
                  <a:lnTo>
                    <a:pt x="38161" y="54717"/>
                  </a:lnTo>
                  <a:cubicBezTo>
                    <a:pt x="38161" y="55028"/>
                    <a:pt x="38022" y="55443"/>
                    <a:pt x="38022" y="55720"/>
                  </a:cubicBezTo>
                  <a:cubicBezTo>
                    <a:pt x="37884" y="55720"/>
                    <a:pt x="37884" y="55581"/>
                    <a:pt x="37746" y="55581"/>
                  </a:cubicBezTo>
                  <a:cubicBezTo>
                    <a:pt x="37573" y="55443"/>
                    <a:pt x="37435" y="55305"/>
                    <a:pt x="37297" y="55167"/>
                  </a:cubicBezTo>
                  <a:lnTo>
                    <a:pt x="37297" y="54579"/>
                  </a:lnTo>
                  <a:cubicBezTo>
                    <a:pt x="37297" y="54164"/>
                    <a:pt x="37435" y="53853"/>
                    <a:pt x="37435" y="53438"/>
                  </a:cubicBezTo>
                  <a:close/>
                  <a:moveTo>
                    <a:pt x="35568" y="10958"/>
                  </a:moveTo>
                  <a:cubicBezTo>
                    <a:pt x="38610" y="13239"/>
                    <a:pt x="41479" y="15555"/>
                    <a:pt x="44486" y="17698"/>
                  </a:cubicBezTo>
                  <a:cubicBezTo>
                    <a:pt x="46076" y="18873"/>
                    <a:pt x="47666" y="20014"/>
                    <a:pt x="49118" y="21016"/>
                  </a:cubicBezTo>
                  <a:cubicBezTo>
                    <a:pt x="50535" y="22019"/>
                    <a:pt x="51987" y="23056"/>
                    <a:pt x="53438" y="24058"/>
                  </a:cubicBezTo>
                  <a:cubicBezTo>
                    <a:pt x="58036" y="26927"/>
                    <a:pt x="62806" y="29519"/>
                    <a:pt x="66815" y="33114"/>
                  </a:cubicBezTo>
                  <a:lnTo>
                    <a:pt x="67990" y="34289"/>
                  </a:lnTo>
                  <a:lnTo>
                    <a:pt x="68855" y="35153"/>
                  </a:lnTo>
                  <a:cubicBezTo>
                    <a:pt x="68855" y="35153"/>
                    <a:pt x="68682" y="35153"/>
                    <a:pt x="68682" y="35292"/>
                  </a:cubicBezTo>
                  <a:cubicBezTo>
                    <a:pt x="65813" y="37573"/>
                    <a:pt x="62944" y="40027"/>
                    <a:pt x="60040" y="42619"/>
                  </a:cubicBezTo>
                  <a:cubicBezTo>
                    <a:pt x="58623" y="43795"/>
                    <a:pt x="57171" y="45074"/>
                    <a:pt x="55720" y="46214"/>
                  </a:cubicBezTo>
                  <a:cubicBezTo>
                    <a:pt x="54441" y="47528"/>
                    <a:pt x="52851" y="48668"/>
                    <a:pt x="51399" y="49671"/>
                  </a:cubicBezTo>
                  <a:cubicBezTo>
                    <a:pt x="50120" y="50846"/>
                    <a:pt x="48807" y="51848"/>
                    <a:pt x="47528" y="52851"/>
                  </a:cubicBezTo>
                  <a:cubicBezTo>
                    <a:pt x="46802" y="53300"/>
                    <a:pt x="46076" y="53853"/>
                    <a:pt x="45523" y="54441"/>
                  </a:cubicBezTo>
                  <a:cubicBezTo>
                    <a:pt x="45212" y="54579"/>
                    <a:pt x="44935" y="54855"/>
                    <a:pt x="44659" y="55167"/>
                  </a:cubicBezTo>
                  <a:cubicBezTo>
                    <a:pt x="44348" y="55443"/>
                    <a:pt x="44071" y="55581"/>
                    <a:pt x="43795" y="55892"/>
                  </a:cubicBezTo>
                  <a:cubicBezTo>
                    <a:pt x="43622" y="55892"/>
                    <a:pt x="43484" y="56031"/>
                    <a:pt x="43345" y="56031"/>
                  </a:cubicBezTo>
                  <a:cubicBezTo>
                    <a:pt x="40165" y="54164"/>
                    <a:pt x="37020" y="52125"/>
                    <a:pt x="33840" y="49982"/>
                  </a:cubicBezTo>
                  <a:cubicBezTo>
                    <a:pt x="32388" y="48979"/>
                    <a:pt x="30833" y="47942"/>
                    <a:pt x="29243" y="46940"/>
                  </a:cubicBezTo>
                  <a:cubicBezTo>
                    <a:pt x="27653" y="45938"/>
                    <a:pt x="26063" y="45074"/>
                    <a:pt x="24473" y="44071"/>
                  </a:cubicBezTo>
                  <a:cubicBezTo>
                    <a:pt x="23056" y="43207"/>
                    <a:pt x="21604" y="42343"/>
                    <a:pt x="20290" y="41479"/>
                  </a:cubicBezTo>
                  <a:cubicBezTo>
                    <a:pt x="20152" y="41341"/>
                    <a:pt x="20014" y="41341"/>
                    <a:pt x="19876" y="41202"/>
                  </a:cubicBezTo>
                  <a:cubicBezTo>
                    <a:pt x="19012" y="40753"/>
                    <a:pt x="18286" y="40165"/>
                    <a:pt x="17560" y="39751"/>
                  </a:cubicBezTo>
                  <a:cubicBezTo>
                    <a:pt x="16696" y="39163"/>
                    <a:pt x="15970" y="38748"/>
                    <a:pt x="15106" y="38161"/>
                  </a:cubicBezTo>
                  <a:cubicBezTo>
                    <a:pt x="12963" y="36709"/>
                    <a:pt x="10647" y="35292"/>
                    <a:pt x="8504" y="33840"/>
                  </a:cubicBezTo>
                  <a:cubicBezTo>
                    <a:pt x="7501" y="33252"/>
                    <a:pt x="6637" y="32838"/>
                    <a:pt x="5773" y="32250"/>
                  </a:cubicBezTo>
                  <a:cubicBezTo>
                    <a:pt x="8919" y="30245"/>
                    <a:pt x="11822" y="27929"/>
                    <a:pt x="14829" y="25786"/>
                  </a:cubicBezTo>
                  <a:cubicBezTo>
                    <a:pt x="16419" y="24784"/>
                    <a:pt x="18009" y="23747"/>
                    <a:pt x="19599" y="22606"/>
                  </a:cubicBezTo>
                  <a:cubicBezTo>
                    <a:pt x="21155" y="21604"/>
                    <a:pt x="22745" y="20602"/>
                    <a:pt x="24335" y="19426"/>
                  </a:cubicBezTo>
                  <a:cubicBezTo>
                    <a:pt x="24784" y="19150"/>
                    <a:pt x="25199" y="18735"/>
                    <a:pt x="25648" y="18424"/>
                  </a:cubicBezTo>
                  <a:cubicBezTo>
                    <a:pt x="26063" y="18147"/>
                    <a:pt x="26650" y="17698"/>
                    <a:pt x="27065" y="17422"/>
                  </a:cubicBezTo>
                  <a:cubicBezTo>
                    <a:pt x="28068" y="16834"/>
                    <a:pt x="28932" y="16143"/>
                    <a:pt x="29969" y="15555"/>
                  </a:cubicBezTo>
                  <a:cubicBezTo>
                    <a:pt x="31524" y="14414"/>
                    <a:pt x="33114" y="13239"/>
                    <a:pt x="34704" y="11960"/>
                  </a:cubicBezTo>
                  <a:cubicBezTo>
                    <a:pt x="34842" y="11822"/>
                    <a:pt x="34981" y="11649"/>
                    <a:pt x="35292" y="11511"/>
                  </a:cubicBezTo>
                  <a:cubicBezTo>
                    <a:pt x="35292" y="11373"/>
                    <a:pt x="35430" y="11373"/>
                    <a:pt x="35430" y="11234"/>
                  </a:cubicBezTo>
                  <a:cubicBezTo>
                    <a:pt x="35568" y="11096"/>
                    <a:pt x="35568" y="11096"/>
                    <a:pt x="35568" y="10958"/>
                  </a:cubicBezTo>
                  <a:close/>
                  <a:moveTo>
                    <a:pt x="49256" y="52574"/>
                  </a:moveTo>
                  <a:cubicBezTo>
                    <a:pt x="49256" y="52851"/>
                    <a:pt x="49118" y="53300"/>
                    <a:pt x="48980" y="53715"/>
                  </a:cubicBezTo>
                  <a:cubicBezTo>
                    <a:pt x="48980" y="54302"/>
                    <a:pt x="48807" y="54855"/>
                    <a:pt x="48668" y="55443"/>
                  </a:cubicBezTo>
                  <a:cubicBezTo>
                    <a:pt x="48668" y="55581"/>
                    <a:pt x="48668" y="55581"/>
                    <a:pt x="48807" y="55720"/>
                  </a:cubicBezTo>
                  <a:cubicBezTo>
                    <a:pt x="48668" y="55720"/>
                    <a:pt x="48530" y="55892"/>
                    <a:pt x="48530" y="55892"/>
                  </a:cubicBezTo>
                  <a:cubicBezTo>
                    <a:pt x="48254" y="56169"/>
                    <a:pt x="47943" y="56307"/>
                    <a:pt x="47666" y="56584"/>
                  </a:cubicBezTo>
                  <a:cubicBezTo>
                    <a:pt x="47666" y="56445"/>
                    <a:pt x="47666" y="56307"/>
                    <a:pt x="47804" y="56169"/>
                  </a:cubicBezTo>
                  <a:cubicBezTo>
                    <a:pt x="47943" y="55167"/>
                    <a:pt x="48115" y="54302"/>
                    <a:pt x="48392" y="53438"/>
                  </a:cubicBezTo>
                  <a:lnTo>
                    <a:pt x="48392" y="53300"/>
                  </a:lnTo>
                  <a:cubicBezTo>
                    <a:pt x="48668" y="52989"/>
                    <a:pt x="48980" y="52712"/>
                    <a:pt x="49256" y="52574"/>
                  </a:cubicBezTo>
                  <a:close/>
                  <a:moveTo>
                    <a:pt x="38748" y="54302"/>
                  </a:moveTo>
                  <a:cubicBezTo>
                    <a:pt x="39163" y="54579"/>
                    <a:pt x="39612" y="54717"/>
                    <a:pt x="39889" y="55028"/>
                  </a:cubicBezTo>
                  <a:cubicBezTo>
                    <a:pt x="39751" y="55581"/>
                    <a:pt x="39612" y="56307"/>
                    <a:pt x="39612" y="56895"/>
                  </a:cubicBezTo>
                  <a:cubicBezTo>
                    <a:pt x="39474" y="56757"/>
                    <a:pt x="39301" y="56584"/>
                    <a:pt x="39163" y="56584"/>
                  </a:cubicBezTo>
                  <a:cubicBezTo>
                    <a:pt x="38887" y="56445"/>
                    <a:pt x="38748" y="56307"/>
                    <a:pt x="38610" y="56169"/>
                  </a:cubicBezTo>
                  <a:lnTo>
                    <a:pt x="38610" y="56031"/>
                  </a:lnTo>
                  <a:cubicBezTo>
                    <a:pt x="38610" y="55443"/>
                    <a:pt x="38748" y="54855"/>
                    <a:pt x="38748" y="54302"/>
                  </a:cubicBezTo>
                  <a:close/>
                  <a:moveTo>
                    <a:pt x="47666" y="53853"/>
                  </a:moveTo>
                  <a:cubicBezTo>
                    <a:pt x="47528" y="54164"/>
                    <a:pt x="47528" y="54579"/>
                    <a:pt x="47390" y="55028"/>
                  </a:cubicBezTo>
                  <a:cubicBezTo>
                    <a:pt x="47251" y="55581"/>
                    <a:pt x="47078" y="56169"/>
                    <a:pt x="47078" y="56757"/>
                  </a:cubicBezTo>
                  <a:lnTo>
                    <a:pt x="47251" y="56895"/>
                  </a:lnTo>
                  <a:cubicBezTo>
                    <a:pt x="46940" y="57310"/>
                    <a:pt x="46525" y="57621"/>
                    <a:pt x="46076" y="57897"/>
                  </a:cubicBezTo>
                  <a:cubicBezTo>
                    <a:pt x="46214" y="56757"/>
                    <a:pt x="46525" y="55581"/>
                    <a:pt x="46802" y="54441"/>
                  </a:cubicBezTo>
                  <a:cubicBezTo>
                    <a:pt x="47078" y="54302"/>
                    <a:pt x="47251" y="53991"/>
                    <a:pt x="47528" y="53853"/>
                  </a:cubicBezTo>
                  <a:close/>
                  <a:moveTo>
                    <a:pt x="40477" y="55305"/>
                  </a:moveTo>
                  <a:cubicBezTo>
                    <a:pt x="40615" y="55443"/>
                    <a:pt x="40753" y="55581"/>
                    <a:pt x="40891" y="55581"/>
                  </a:cubicBezTo>
                  <a:cubicBezTo>
                    <a:pt x="40891" y="55720"/>
                    <a:pt x="41030" y="55720"/>
                    <a:pt x="41030" y="55720"/>
                  </a:cubicBezTo>
                  <a:cubicBezTo>
                    <a:pt x="41202" y="55892"/>
                    <a:pt x="41341" y="55892"/>
                    <a:pt x="41479" y="56031"/>
                  </a:cubicBezTo>
                  <a:cubicBezTo>
                    <a:pt x="41341" y="56584"/>
                    <a:pt x="41202" y="57310"/>
                    <a:pt x="41202" y="58035"/>
                  </a:cubicBezTo>
                  <a:cubicBezTo>
                    <a:pt x="40891" y="57759"/>
                    <a:pt x="40477" y="57621"/>
                    <a:pt x="40165" y="57310"/>
                  </a:cubicBezTo>
                  <a:lnTo>
                    <a:pt x="40165" y="56307"/>
                  </a:lnTo>
                  <a:cubicBezTo>
                    <a:pt x="40338" y="56031"/>
                    <a:pt x="40338" y="55720"/>
                    <a:pt x="40477" y="55305"/>
                  </a:cubicBezTo>
                  <a:close/>
                  <a:moveTo>
                    <a:pt x="42067" y="56307"/>
                  </a:moveTo>
                  <a:cubicBezTo>
                    <a:pt x="42205" y="56445"/>
                    <a:pt x="42343" y="56445"/>
                    <a:pt x="42481" y="56584"/>
                  </a:cubicBezTo>
                  <a:cubicBezTo>
                    <a:pt x="42620" y="56584"/>
                    <a:pt x="42758" y="56757"/>
                    <a:pt x="42758" y="56757"/>
                  </a:cubicBezTo>
                  <a:cubicBezTo>
                    <a:pt x="42758" y="57448"/>
                    <a:pt x="42931" y="58312"/>
                    <a:pt x="42931" y="59038"/>
                  </a:cubicBezTo>
                  <a:cubicBezTo>
                    <a:pt x="42481" y="58900"/>
                    <a:pt x="42205" y="58623"/>
                    <a:pt x="41755" y="58485"/>
                  </a:cubicBezTo>
                  <a:cubicBezTo>
                    <a:pt x="41755" y="57897"/>
                    <a:pt x="41755" y="57448"/>
                    <a:pt x="41894" y="57033"/>
                  </a:cubicBezTo>
                  <a:cubicBezTo>
                    <a:pt x="41894" y="56757"/>
                    <a:pt x="41894" y="56445"/>
                    <a:pt x="42067" y="56307"/>
                  </a:cubicBezTo>
                  <a:close/>
                  <a:moveTo>
                    <a:pt x="46076" y="55028"/>
                  </a:moveTo>
                  <a:lnTo>
                    <a:pt x="46076" y="55028"/>
                  </a:lnTo>
                  <a:cubicBezTo>
                    <a:pt x="45938" y="55443"/>
                    <a:pt x="45938" y="55892"/>
                    <a:pt x="45800" y="56169"/>
                  </a:cubicBezTo>
                  <a:cubicBezTo>
                    <a:pt x="45661" y="56895"/>
                    <a:pt x="45523" y="57448"/>
                    <a:pt x="45523" y="58035"/>
                  </a:cubicBezTo>
                  <a:lnTo>
                    <a:pt x="45523" y="58312"/>
                  </a:lnTo>
                  <a:cubicBezTo>
                    <a:pt x="45212" y="58623"/>
                    <a:pt x="44797" y="58761"/>
                    <a:pt x="44486" y="59038"/>
                  </a:cubicBezTo>
                  <a:cubicBezTo>
                    <a:pt x="44486" y="58485"/>
                    <a:pt x="44659" y="57897"/>
                    <a:pt x="44797" y="57448"/>
                  </a:cubicBezTo>
                  <a:cubicBezTo>
                    <a:pt x="44935" y="57171"/>
                    <a:pt x="44935" y="56895"/>
                    <a:pt x="45074" y="56584"/>
                  </a:cubicBezTo>
                  <a:cubicBezTo>
                    <a:pt x="45074" y="56307"/>
                    <a:pt x="45074" y="56031"/>
                    <a:pt x="45212" y="55892"/>
                  </a:cubicBezTo>
                  <a:cubicBezTo>
                    <a:pt x="45212" y="55720"/>
                    <a:pt x="45350" y="55720"/>
                    <a:pt x="45523" y="55581"/>
                  </a:cubicBezTo>
                  <a:cubicBezTo>
                    <a:pt x="45661" y="55443"/>
                    <a:pt x="45800" y="55305"/>
                    <a:pt x="46076" y="55028"/>
                  </a:cubicBezTo>
                  <a:close/>
                  <a:moveTo>
                    <a:pt x="44486" y="56445"/>
                  </a:moveTo>
                  <a:cubicBezTo>
                    <a:pt x="44348" y="56757"/>
                    <a:pt x="44348" y="57033"/>
                    <a:pt x="44210" y="57310"/>
                  </a:cubicBezTo>
                  <a:cubicBezTo>
                    <a:pt x="44210" y="57621"/>
                    <a:pt x="44071" y="57897"/>
                    <a:pt x="44071" y="58174"/>
                  </a:cubicBezTo>
                  <a:cubicBezTo>
                    <a:pt x="43933" y="58485"/>
                    <a:pt x="43933" y="58761"/>
                    <a:pt x="43933" y="59038"/>
                  </a:cubicBezTo>
                  <a:lnTo>
                    <a:pt x="43933" y="59176"/>
                  </a:lnTo>
                  <a:lnTo>
                    <a:pt x="43933" y="59349"/>
                  </a:lnTo>
                  <a:lnTo>
                    <a:pt x="43795" y="59349"/>
                  </a:lnTo>
                  <a:cubicBezTo>
                    <a:pt x="43795" y="58623"/>
                    <a:pt x="43622" y="57759"/>
                    <a:pt x="43622" y="56895"/>
                  </a:cubicBezTo>
                  <a:cubicBezTo>
                    <a:pt x="43933" y="56757"/>
                    <a:pt x="44210" y="56584"/>
                    <a:pt x="44486" y="56445"/>
                  </a:cubicBezTo>
                  <a:close/>
                  <a:moveTo>
                    <a:pt x="34117" y="1"/>
                  </a:moveTo>
                  <a:cubicBezTo>
                    <a:pt x="33425" y="277"/>
                    <a:pt x="32561" y="727"/>
                    <a:pt x="31835" y="1003"/>
                  </a:cubicBezTo>
                  <a:cubicBezTo>
                    <a:pt x="30971" y="1453"/>
                    <a:pt x="30107" y="1867"/>
                    <a:pt x="29381" y="2144"/>
                  </a:cubicBezTo>
                  <a:cubicBezTo>
                    <a:pt x="27653" y="3008"/>
                    <a:pt x="26063" y="3872"/>
                    <a:pt x="24473" y="4736"/>
                  </a:cubicBezTo>
                  <a:cubicBezTo>
                    <a:pt x="22883" y="5773"/>
                    <a:pt x="21327" y="6637"/>
                    <a:pt x="19599" y="7501"/>
                  </a:cubicBezTo>
                  <a:cubicBezTo>
                    <a:pt x="18009" y="8504"/>
                    <a:pt x="16419" y="9368"/>
                    <a:pt x="14829" y="10232"/>
                  </a:cubicBezTo>
                  <a:cubicBezTo>
                    <a:pt x="13239" y="11234"/>
                    <a:pt x="11649" y="12099"/>
                    <a:pt x="10232" y="13101"/>
                  </a:cubicBezTo>
                  <a:cubicBezTo>
                    <a:pt x="8919" y="14103"/>
                    <a:pt x="7640" y="15106"/>
                    <a:pt x="6326" y="16143"/>
                  </a:cubicBezTo>
                  <a:cubicBezTo>
                    <a:pt x="5186" y="17007"/>
                    <a:pt x="4183" y="17871"/>
                    <a:pt x="2870" y="18424"/>
                  </a:cubicBezTo>
                  <a:cubicBezTo>
                    <a:pt x="2731" y="18424"/>
                    <a:pt x="2731" y="18562"/>
                    <a:pt x="2593" y="18735"/>
                  </a:cubicBezTo>
                  <a:cubicBezTo>
                    <a:pt x="2593" y="18735"/>
                    <a:pt x="2455" y="18873"/>
                    <a:pt x="2317" y="19012"/>
                  </a:cubicBezTo>
                  <a:cubicBezTo>
                    <a:pt x="1591" y="19426"/>
                    <a:pt x="865" y="20152"/>
                    <a:pt x="139" y="20878"/>
                  </a:cubicBezTo>
                  <a:cubicBezTo>
                    <a:pt x="1" y="20878"/>
                    <a:pt x="1" y="21016"/>
                    <a:pt x="1" y="21155"/>
                  </a:cubicBezTo>
                  <a:lnTo>
                    <a:pt x="1" y="21327"/>
                  </a:lnTo>
                  <a:cubicBezTo>
                    <a:pt x="139" y="23056"/>
                    <a:pt x="139" y="24922"/>
                    <a:pt x="277" y="26650"/>
                  </a:cubicBezTo>
                  <a:cubicBezTo>
                    <a:pt x="277" y="27653"/>
                    <a:pt x="277" y="28517"/>
                    <a:pt x="416" y="29381"/>
                  </a:cubicBezTo>
                  <a:lnTo>
                    <a:pt x="416" y="30833"/>
                  </a:lnTo>
                  <a:cubicBezTo>
                    <a:pt x="588" y="31248"/>
                    <a:pt x="588" y="31697"/>
                    <a:pt x="588" y="31973"/>
                  </a:cubicBezTo>
                  <a:cubicBezTo>
                    <a:pt x="727" y="32112"/>
                    <a:pt x="727" y="32250"/>
                    <a:pt x="865" y="32250"/>
                  </a:cubicBezTo>
                  <a:lnTo>
                    <a:pt x="1003" y="32250"/>
                  </a:lnTo>
                  <a:lnTo>
                    <a:pt x="1003" y="32388"/>
                  </a:lnTo>
                  <a:cubicBezTo>
                    <a:pt x="1003" y="32388"/>
                    <a:pt x="1003" y="32561"/>
                    <a:pt x="1141" y="32699"/>
                  </a:cubicBezTo>
                  <a:cubicBezTo>
                    <a:pt x="3457" y="34842"/>
                    <a:pt x="6188" y="36709"/>
                    <a:pt x="8919" y="38437"/>
                  </a:cubicBezTo>
                  <a:cubicBezTo>
                    <a:pt x="11649" y="40165"/>
                    <a:pt x="14553" y="41755"/>
                    <a:pt x="17422" y="43345"/>
                  </a:cubicBezTo>
                  <a:cubicBezTo>
                    <a:pt x="18424" y="44071"/>
                    <a:pt x="19426" y="44659"/>
                    <a:pt x="20602" y="45350"/>
                  </a:cubicBezTo>
                  <a:cubicBezTo>
                    <a:pt x="20602" y="45350"/>
                    <a:pt x="20602" y="45324"/>
                    <a:pt x="20590" y="45294"/>
                  </a:cubicBezTo>
                  <a:lnTo>
                    <a:pt x="20590" y="45294"/>
                  </a:lnTo>
                  <a:cubicBezTo>
                    <a:pt x="25869" y="48725"/>
                    <a:pt x="31012" y="52289"/>
                    <a:pt x="36156" y="55581"/>
                  </a:cubicBezTo>
                  <a:lnTo>
                    <a:pt x="36156" y="55443"/>
                  </a:lnTo>
                  <a:cubicBezTo>
                    <a:pt x="38437" y="56895"/>
                    <a:pt x="40477" y="58761"/>
                    <a:pt x="42931" y="60040"/>
                  </a:cubicBezTo>
                  <a:lnTo>
                    <a:pt x="43069" y="60040"/>
                  </a:lnTo>
                  <a:cubicBezTo>
                    <a:pt x="43069" y="60213"/>
                    <a:pt x="43207" y="60351"/>
                    <a:pt x="43345" y="60351"/>
                  </a:cubicBezTo>
                  <a:lnTo>
                    <a:pt x="43795" y="60351"/>
                  </a:lnTo>
                  <a:cubicBezTo>
                    <a:pt x="44486" y="60040"/>
                    <a:pt x="45074" y="59625"/>
                    <a:pt x="45800" y="59176"/>
                  </a:cubicBezTo>
                  <a:cubicBezTo>
                    <a:pt x="46525" y="58761"/>
                    <a:pt x="47078" y="58174"/>
                    <a:pt x="47804" y="57621"/>
                  </a:cubicBezTo>
                  <a:cubicBezTo>
                    <a:pt x="48392" y="57171"/>
                    <a:pt x="49118" y="56584"/>
                    <a:pt x="49671" y="56031"/>
                  </a:cubicBezTo>
                  <a:cubicBezTo>
                    <a:pt x="50397" y="55443"/>
                    <a:pt x="50984" y="55028"/>
                    <a:pt x="51710" y="54441"/>
                  </a:cubicBezTo>
                  <a:cubicBezTo>
                    <a:pt x="53127" y="53300"/>
                    <a:pt x="54579" y="52125"/>
                    <a:pt x="56169" y="50984"/>
                  </a:cubicBezTo>
                  <a:cubicBezTo>
                    <a:pt x="56895" y="50258"/>
                    <a:pt x="57621" y="49671"/>
                    <a:pt x="58312" y="49118"/>
                  </a:cubicBezTo>
                  <a:cubicBezTo>
                    <a:pt x="59038" y="48530"/>
                    <a:pt x="59764" y="47942"/>
                    <a:pt x="60628" y="47528"/>
                  </a:cubicBezTo>
                  <a:cubicBezTo>
                    <a:pt x="63497" y="45212"/>
                    <a:pt x="66400" y="42619"/>
                    <a:pt x="69408" y="40338"/>
                  </a:cubicBezTo>
                  <a:lnTo>
                    <a:pt x="69408" y="40027"/>
                  </a:lnTo>
                  <a:lnTo>
                    <a:pt x="69408" y="39889"/>
                  </a:lnTo>
                  <a:cubicBezTo>
                    <a:pt x="69719" y="38610"/>
                    <a:pt x="69857" y="37158"/>
                    <a:pt x="69857" y="35845"/>
                  </a:cubicBezTo>
                  <a:lnTo>
                    <a:pt x="69857" y="35706"/>
                  </a:lnTo>
                  <a:cubicBezTo>
                    <a:pt x="69857" y="35568"/>
                    <a:pt x="69719" y="35568"/>
                    <a:pt x="69719" y="35430"/>
                  </a:cubicBezTo>
                  <a:cubicBezTo>
                    <a:pt x="69857" y="35430"/>
                    <a:pt x="69857" y="35292"/>
                    <a:pt x="69857" y="35292"/>
                  </a:cubicBezTo>
                  <a:cubicBezTo>
                    <a:pt x="69857" y="35153"/>
                    <a:pt x="69857" y="34981"/>
                    <a:pt x="69719" y="34842"/>
                  </a:cubicBezTo>
                  <a:cubicBezTo>
                    <a:pt x="69546" y="34566"/>
                    <a:pt x="69269" y="34289"/>
                    <a:pt x="68993" y="33978"/>
                  </a:cubicBezTo>
                  <a:cubicBezTo>
                    <a:pt x="68682" y="33702"/>
                    <a:pt x="68405" y="33425"/>
                    <a:pt x="67990" y="33114"/>
                  </a:cubicBezTo>
                  <a:cubicBezTo>
                    <a:pt x="67403" y="32561"/>
                    <a:pt x="66815" y="31973"/>
                    <a:pt x="66089" y="31386"/>
                  </a:cubicBezTo>
                  <a:cubicBezTo>
                    <a:pt x="64810" y="30383"/>
                    <a:pt x="63497" y="29381"/>
                    <a:pt x="62080" y="28517"/>
                  </a:cubicBezTo>
                  <a:cubicBezTo>
                    <a:pt x="60040" y="27065"/>
                    <a:pt x="58036" y="25786"/>
                    <a:pt x="55893" y="24473"/>
                  </a:cubicBezTo>
                  <a:cubicBezTo>
                    <a:pt x="55167" y="24058"/>
                    <a:pt x="54303" y="23470"/>
                    <a:pt x="53577" y="23056"/>
                  </a:cubicBezTo>
                  <a:cubicBezTo>
                    <a:pt x="52125" y="22019"/>
                    <a:pt x="50708" y="21155"/>
                    <a:pt x="49394" y="20152"/>
                  </a:cubicBezTo>
                  <a:cubicBezTo>
                    <a:pt x="48115" y="19288"/>
                    <a:pt x="46940" y="18424"/>
                    <a:pt x="45800" y="17560"/>
                  </a:cubicBezTo>
                  <a:cubicBezTo>
                    <a:pt x="45523" y="17283"/>
                    <a:pt x="45212" y="17145"/>
                    <a:pt x="44797" y="16834"/>
                  </a:cubicBezTo>
                  <a:cubicBezTo>
                    <a:pt x="41894" y="14691"/>
                    <a:pt x="38887" y="12375"/>
                    <a:pt x="36018" y="10094"/>
                  </a:cubicBezTo>
                  <a:lnTo>
                    <a:pt x="35845" y="10094"/>
                  </a:lnTo>
                  <a:cubicBezTo>
                    <a:pt x="35845" y="7329"/>
                    <a:pt x="35430" y="4598"/>
                    <a:pt x="35292" y="1867"/>
                  </a:cubicBezTo>
                  <a:cubicBezTo>
                    <a:pt x="35292" y="1453"/>
                    <a:pt x="35292" y="1003"/>
                    <a:pt x="35153" y="416"/>
                  </a:cubicBezTo>
                  <a:cubicBezTo>
                    <a:pt x="35153" y="277"/>
                    <a:pt x="34842" y="139"/>
                    <a:pt x="34704" y="139"/>
                  </a:cubicBezTo>
                  <a:cubicBezTo>
                    <a:pt x="34566" y="139"/>
                    <a:pt x="34428" y="1"/>
                    <a:pt x="34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8"/>
            <p:cNvSpPr/>
            <p:nvPr/>
          </p:nvSpPr>
          <p:spPr>
            <a:xfrm>
              <a:off x="2824469" y="3747436"/>
              <a:ext cx="427125" cy="338977"/>
            </a:xfrm>
            <a:custGeom>
              <a:avLst/>
              <a:gdLst/>
              <a:ahLst/>
              <a:cxnLst/>
              <a:rect l="l" t="t" r="r" b="b"/>
              <a:pathLst>
                <a:path w="23782" h="18874" extrusionOk="0">
                  <a:moveTo>
                    <a:pt x="22468" y="1038"/>
                  </a:moveTo>
                  <a:cubicBezTo>
                    <a:pt x="22640" y="1038"/>
                    <a:pt x="22640" y="1176"/>
                    <a:pt x="22779" y="1176"/>
                  </a:cubicBezTo>
                  <a:lnTo>
                    <a:pt x="22779" y="1314"/>
                  </a:lnTo>
                  <a:cubicBezTo>
                    <a:pt x="22779" y="1452"/>
                    <a:pt x="22779" y="1591"/>
                    <a:pt x="22640" y="1729"/>
                  </a:cubicBezTo>
                  <a:cubicBezTo>
                    <a:pt x="22640" y="2040"/>
                    <a:pt x="22468" y="2178"/>
                    <a:pt x="22329" y="2316"/>
                  </a:cubicBezTo>
                  <a:cubicBezTo>
                    <a:pt x="22468" y="1902"/>
                    <a:pt x="22468" y="1452"/>
                    <a:pt x="22468" y="1038"/>
                  </a:cubicBezTo>
                  <a:close/>
                  <a:moveTo>
                    <a:pt x="21915" y="865"/>
                  </a:moveTo>
                  <a:cubicBezTo>
                    <a:pt x="21915" y="1591"/>
                    <a:pt x="21776" y="2316"/>
                    <a:pt x="21776" y="3042"/>
                  </a:cubicBezTo>
                  <a:cubicBezTo>
                    <a:pt x="21603" y="3181"/>
                    <a:pt x="21465" y="3319"/>
                    <a:pt x="21327" y="3457"/>
                  </a:cubicBezTo>
                  <a:lnTo>
                    <a:pt x="21189" y="3457"/>
                  </a:lnTo>
                  <a:lnTo>
                    <a:pt x="21189" y="3319"/>
                  </a:lnTo>
                  <a:cubicBezTo>
                    <a:pt x="21327" y="3042"/>
                    <a:pt x="21327" y="2593"/>
                    <a:pt x="21327" y="2316"/>
                  </a:cubicBezTo>
                  <a:cubicBezTo>
                    <a:pt x="21465" y="1902"/>
                    <a:pt x="21465" y="1452"/>
                    <a:pt x="21465" y="1176"/>
                  </a:cubicBezTo>
                  <a:cubicBezTo>
                    <a:pt x="21465" y="1038"/>
                    <a:pt x="21465" y="1038"/>
                    <a:pt x="21327" y="1038"/>
                  </a:cubicBezTo>
                  <a:cubicBezTo>
                    <a:pt x="21465" y="1038"/>
                    <a:pt x="21603" y="865"/>
                    <a:pt x="21776" y="865"/>
                  </a:cubicBezTo>
                  <a:close/>
                  <a:moveTo>
                    <a:pt x="20912" y="1176"/>
                  </a:moveTo>
                  <a:cubicBezTo>
                    <a:pt x="20912" y="1729"/>
                    <a:pt x="20912" y="2178"/>
                    <a:pt x="20739" y="2593"/>
                  </a:cubicBezTo>
                  <a:cubicBezTo>
                    <a:pt x="20739" y="3042"/>
                    <a:pt x="20601" y="3457"/>
                    <a:pt x="20601" y="3906"/>
                  </a:cubicBezTo>
                  <a:cubicBezTo>
                    <a:pt x="20463" y="4045"/>
                    <a:pt x="20325" y="4045"/>
                    <a:pt x="20186" y="4183"/>
                  </a:cubicBezTo>
                  <a:cubicBezTo>
                    <a:pt x="20325" y="3319"/>
                    <a:pt x="20325" y="2316"/>
                    <a:pt x="20463" y="1452"/>
                  </a:cubicBezTo>
                  <a:lnTo>
                    <a:pt x="20463" y="1314"/>
                  </a:lnTo>
                  <a:cubicBezTo>
                    <a:pt x="20601" y="1314"/>
                    <a:pt x="20739" y="1314"/>
                    <a:pt x="20912" y="1176"/>
                  </a:cubicBezTo>
                  <a:close/>
                  <a:moveTo>
                    <a:pt x="19875" y="1729"/>
                  </a:moveTo>
                  <a:cubicBezTo>
                    <a:pt x="19737" y="2766"/>
                    <a:pt x="19599" y="3630"/>
                    <a:pt x="19599" y="4632"/>
                  </a:cubicBezTo>
                  <a:cubicBezTo>
                    <a:pt x="19599" y="4632"/>
                    <a:pt x="19460" y="4632"/>
                    <a:pt x="19460" y="4771"/>
                  </a:cubicBezTo>
                  <a:cubicBezTo>
                    <a:pt x="19322" y="4909"/>
                    <a:pt x="19011" y="5047"/>
                    <a:pt x="18873" y="5185"/>
                  </a:cubicBezTo>
                  <a:cubicBezTo>
                    <a:pt x="18873" y="4183"/>
                    <a:pt x="19011" y="3319"/>
                    <a:pt x="19011" y="2316"/>
                  </a:cubicBezTo>
                  <a:cubicBezTo>
                    <a:pt x="19322" y="2178"/>
                    <a:pt x="19599" y="1902"/>
                    <a:pt x="19875" y="1729"/>
                  </a:cubicBezTo>
                  <a:close/>
                  <a:moveTo>
                    <a:pt x="18458" y="2766"/>
                  </a:moveTo>
                  <a:cubicBezTo>
                    <a:pt x="18458" y="3630"/>
                    <a:pt x="18320" y="4321"/>
                    <a:pt x="18320" y="5185"/>
                  </a:cubicBezTo>
                  <a:cubicBezTo>
                    <a:pt x="18320" y="5358"/>
                    <a:pt x="18320" y="5358"/>
                    <a:pt x="18458" y="5496"/>
                  </a:cubicBezTo>
                  <a:cubicBezTo>
                    <a:pt x="18320" y="5635"/>
                    <a:pt x="18009" y="5773"/>
                    <a:pt x="17870" y="5911"/>
                  </a:cubicBezTo>
                  <a:cubicBezTo>
                    <a:pt x="17870" y="4909"/>
                    <a:pt x="18009" y="4045"/>
                    <a:pt x="18009" y="3042"/>
                  </a:cubicBezTo>
                  <a:cubicBezTo>
                    <a:pt x="18147" y="2904"/>
                    <a:pt x="18320" y="2904"/>
                    <a:pt x="18458" y="2766"/>
                  </a:cubicBezTo>
                  <a:close/>
                  <a:moveTo>
                    <a:pt x="17456" y="3457"/>
                  </a:moveTo>
                  <a:cubicBezTo>
                    <a:pt x="17456" y="4494"/>
                    <a:pt x="17283" y="5358"/>
                    <a:pt x="17283" y="6361"/>
                  </a:cubicBezTo>
                  <a:lnTo>
                    <a:pt x="17145" y="6361"/>
                  </a:lnTo>
                  <a:cubicBezTo>
                    <a:pt x="17145" y="6361"/>
                    <a:pt x="17006" y="6499"/>
                    <a:pt x="16868" y="6499"/>
                  </a:cubicBezTo>
                  <a:lnTo>
                    <a:pt x="16868" y="3906"/>
                  </a:lnTo>
                  <a:cubicBezTo>
                    <a:pt x="17006" y="3768"/>
                    <a:pt x="17283" y="3630"/>
                    <a:pt x="17456" y="3457"/>
                  </a:cubicBezTo>
                  <a:close/>
                  <a:moveTo>
                    <a:pt x="16280" y="4494"/>
                  </a:moveTo>
                  <a:lnTo>
                    <a:pt x="16280" y="6775"/>
                  </a:lnTo>
                  <a:cubicBezTo>
                    <a:pt x="16280" y="6775"/>
                    <a:pt x="16280" y="6914"/>
                    <a:pt x="16419" y="6914"/>
                  </a:cubicBezTo>
                  <a:cubicBezTo>
                    <a:pt x="16142" y="7086"/>
                    <a:pt x="15866" y="7363"/>
                    <a:pt x="15555" y="7501"/>
                  </a:cubicBezTo>
                  <a:lnTo>
                    <a:pt x="15555" y="7225"/>
                  </a:lnTo>
                  <a:cubicBezTo>
                    <a:pt x="15727" y="6361"/>
                    <a:pt x="15866" y="5635"/>
                    <a:pt x="15866" y="4771"/>
                  </a:cubicBezTo>
                  <a:cubicBezTo>
                    <a:pt x="16004" y="4632"/>
                    <a:pt x="16142" y="4494"/>
                    <a:pt x="16280" y="4494"/>
                  </a:cubicBezTo>
                  <a:close/>
                  <a:moveTo>
                    <a:pt x="15278" y="5185"/>
                  </a:moveTo>
                  <a:cubicBezTo>
                    <a:pt x="15278" y="5358"/>
                    <a:pt x="15278" y="5496"/>
                    <a:pt x="15140" y="5635"/>
                  </a:cubicBezTo>
                  <a:cubicBezTo>
                    <a:pt x="15140" y="6361"/>
                    <a:pt x="15001" y="7086"/>
                    <a:pt x="14863" y="7778"/>
                  </a:cubicBezTo>
                  <a:lnTo>
                    <a:pt x="15001" y="7951"/>
                  </a:lnTo>
                  <a:cubicBezTo>
                    <a:pt x="14863" y="8089"/>
                    <a:pt x="14690" y="8089"/>
                    <a:pt x="14690" y="8227"/>
                  </a:cubicBezTo>
                  <a:cubicBezTo>
                    <a:pt x="14690" y="8089"/>
                    <a:pt x="14552" y="8089"/>
                    <a:pt x="14552" y="7951"/>
                  </a:cubicBezTo>
                  <a:cubicBezTo>
                    <a:pt x="14552" y="7501"/>
                    <a:pt x="14552" y="7086"/>
                    <a:pt x="14690" y="6775"/>
                  </a:cubicBezTo>
                  <a:lnTo>
                    <a:pt x="14690" y="5496"/>
                  </a:lnTo>
                  <a:cubicBezTo>
                    <a:pt x="15001" y="5358"/>
                    <a:pt x="15140" y="5185"/>
                    <a:pt x="15278" y="5185"/>
                  </a:cubicBezTo>
                  <a:close/>
                  <a:moveTo>
                    <a:pt x="14137" y="5911"/>
                  </a:moveTo>
                  <a:cubicBezTo>
                    <a:pt x="14137" y="6361"/>
                    <a:pt x="14137" y="6637"/>
                    <a:pt x="13999" y="6914"/>
                  </a:cubicBezTo>
                  <a:lnTo>
                    <a:pt x="13999" y="7778"/>
                  </a:lnTo>
                  <a:cubicBezTo>
                    <a:pt x="13999" y="7951"/>
                    <a:pt x="13999" y="8227"/>
                    <a:pt x="14137" y="8365"/>
                  </a:cubicBezTo>
                  <a:lnTo>
                    <a:pt x="14137" y="8504"/>
                  </a:lnTo>
                  <a:cubicBezTo>
                    <a:pt x="13826" y="8815"/>
                    <a:pt x="13688" y="8953"/>
                    <a:pt x="13411" y="9091"/>
                  </a:cubicBezTo>
                  <a:lnTo>
                    <a:pt x="13411" y="6499"/>
                  </a:lnTo>
                  <a:cubicBezTo>
                    <a:pt x="13688" y="6222"/>
                    <a:pt x="13826" y="6049"/>
                    <a:pt x="14137" y="5911"/>
                  </a:cubicBezTo>
                  <a:close/>
                  <a:moveTo>
                    <a:pt x="12824" y="6775"/>
                  </a:moveTo>
                  <a:lnTo>
                    <a:pt x="12824" y="9229"/>
                  </a:lnTo>
                  <a:cubicBezTo>
                    <a:pt x="12824" y="9368"/>
                    <a:pt x="12824" y="9368"/>
                    <a:pt x="12962" y="9506"/>
                  </a:cubicBezTo>
                  <a:cubicBezTo>
                    <a:pt x="12824" y="9506"/>
                    <a:pt x="12824" y="9679"/>
                    <a:pt x="12686" y="9679"/>
                  </a:cubicBezTo>
                  <a:cubicBezTo>
                    <a:pt x="12686" y="9817"/>
                    <a:pt x="12547" y="9817"/>
                    <a:pt x="12409" y="9955"/>
                  </a:cubicBezTo>
                  <a:cubicBezTo>
                    <a:pt x="12271" y="8953"/>
                    <a:pt x="12547" y="8089"/>
                    <a:pt x="12547" y="7086"/>
                  </a:cubicBezTo>
                  <a:cubicBezTo>
                    <a:pt x="12686" y="7086"/>
                    <a:pt x="12686" y="6914"/>
                    <a:pt x="12824" y="6775"/>
                  </a:cubicBezTo>
                  <a:close/>
                  <a:moveTo>
                    <a:pt x="11960" y="7501"/>
                  </a:moveTo>
                  <a:cubicBezTo>
                    <a:pt x="11821" y="8504"/>
                    <a:pt x="11683" y="9368"/>
                    <a:pt x="11821" y="10370"/>
                  </a:cubicBezTo>
                  <a:cubicBezTo>
                    <a:pt x="11545" y="10681"/>
                    <a:pt x="11234" y="10958"/>
                    <a:pt x="10957" y="11096"/>
                  </a:cubicBezTo>
                  <a:cubicBezTo>
                    <a:pt x="10819" y="10094"/>
                    <a:pt x="10957" y="9229"/>
                    <a:pt x="10957" y="8365"/>
                  </a:cubicBezTo>
                  <a:lnTo>
                    <a:pt x="10957" y="8227"/>
                  </a:lnTo>
                  <a:cubicBezTo>
                    <a:pt x="11234" y="7951"/>
                    <a:pt x="11545" y="7778"/>
                    <a:pt x="11960" y="7501"/>
                  </a:cubicBezTo>
                  <a:close/>
                  <a:moveTo>
                    <a:pt x="10370" y="8504"/>
                  </a:moveTo>
                  <a:lnTo>
                    <a:pt x="10370" y="9955"/>
                  </a:lnTo>
                  <a:cubicBezTo>
                    <a:pt x="10370" y="10543"/>
                    <a:pt x="10370" y="11096"/>
                    <a:pt x="10543" y="11545"/>
                  </a:cubicBezTo>
                  <a:lnTo>
                    <a:pt x="9817" y="12271"/>
                  </a:lnTo>
                  <a:lnTo>
                    <a:pt x="9817" y="11960"/>
                  </a:lnTo>
                  <a:cubicBezTo>
                    <a:pt x="9678" y="10958"/>
                    <a:pt x="9817" y="9955"/>
                    <a:pt x="9817" y="8953"/>
                  </a:cubicBezTo>
                  <a:cubicBezTo>
                    <a:pt x="9955" y="8815"/>
                    <a:pt x="10231" y="8642"/>
                    <a:pt x="10370" y="8504"/>
                  </a:cubicBezTo>
                  <a:close/>
                  <a:moveTo>
                    <a:pt x="9229" y="9368"/>
                  </a:moveTo>
                  <a:lnTo>
                    <a:pt x="9229" y="10819"/>
                  </a:lnTo>
                  <a:cubicBezTo>
                    <a:pt x="9229" y="11407"/>
                    <a:pt x="9229" y="11960"/>
                    <a:pt x="9367" y="12409"/>
                  </a:cubicBezTo>
                  <a:lnTo>
                    <a:pt x="9367" y="12548"/>
                  </a:lnTo>
                  <a:cubicBezTo>
                    <a:pt x="9091" y="12824"/>
                    <a:pt x="8953" y="13135"/>
                    <a:pt x="8641" y="13274"/>
                  </a:cubicBezTo>
                  <a:cubicBezTo>
                    <a:pt x="8503" y="12271"/>
                    <a:pt x="8503" y="11096"/>
                    <a:pt x="8503" y="9955"/>
                  </a:cubicBezTo>
                  <a:cubicBezTo>
                    <a:pt x="8814" y="9679"/>
                    <a:pt x="8953" y="9506"/>
                    <a:pt x="9229" y="9368"/>
                  </a:cubicBezTo>
                  <a:close/>
                  <a:moveTo>
                    <a:pt x="7950" y="10370"/>
                  </a:moveTo>
                  <a:cubicBezTo>
                    <a:pt x="7950" y="11407"/>
                    <a:pt x="7950" y="12409"/>
                    <a:pt x="8088" y="13412"/>
                  </a:cubicBezTo>
                  <a:lnTo>
                    <a:pt x="8088" y="13550"/>
                  </a:lnTo>
                  <a:lnTo>
                    <a:pt x="8227" y="13688"/>
                  </a:lnTo>
                  <a:cubicBezTo>
                    <a:pt x="8088" y="13999"/>
                    <a:pt x="7777" y="14138"/>
                    <a:pt x="7501" y="14414"/>
                  </a:cubicBezTo>
                  <a:cubicBezTo>
                    <a:pt x="7501" y="14276"/>
                    <a:pt x="7501" y="13999"/>
                    <a:pt x="7363" y="13827"/>
                  </a:cubicBezTo>
                  <a:lnTo>
                    <a:pt x="7363" y="10958"/>
                  </a:lnTo>
                  <a:lnTo>
                    <a:pt x="7224" y="10819"/>
                  </a:lnTo>
                  <a:cubicBezTo>
                    <a:pt x="7501" y="10681"/>
                    <a:pt x="7639" y="10543"/>
                    <a:pt x="7950" y="10370"/>
                  </a:cubicBezTo>
                  <a:close/>
                  <a:moveTo>
                    <a:pt x="6775" y="11234"/>
                  </a:moveTo>
                  <a:cubicBezTo>
                    <a:pt x="6775" y="12409"/>
                    <a:pt x="6775" y="13688"/>
                    <a:pt x="7086" y="14864"/>
                  </a:cubicBezTo>
                  <a:cubicBezTo>
                    <a:pt x="6913" y="15002"/>
                    <a:pt x="6913" y="15002"/>
                    <a:pt x="6775" y="15002"/>
                  </a:cubicBezTo>
                  <a:cubicBezTo>
                    <a:pt x="6637" y="15278"/>
                    <a:pt x="6498" y="15417"/>
                    <a:pt x="6360" y="15555"/>
                  </a:cubicBezTo>
                  <a:cubicBezTo>
                    <a:pt x="6360" y="15417"/>
                    <a:pt x="6360" y="15278"/>
                    <a:pt x="6222" y="15140"/>
                  </a:cubicBezTo>
                  <a:cubicBezTo>
                    <a:pt x="6049" y="14138"/>
                    <a:pt x="6049" y="13135"/>
                    <a:pt x="6049" y="12098"/>
                  </a:cubicBezTo>
                  <a:cubicBezTo>
                    <a:pt x="6049" y="11960"/>
                    <a:pt x="6049" y="11960"/>
                    <a:pt x="5911" y="11822"/>
                  </a:cubicBezTo>
                  <a:cubicBezTo>
                    <a:pt x="6222" y="11684"/>
                    <a:pt x="6498" y="11407"/>
                    <a:pt x="6775" y="11234"/>
                  </a:cubicBezTo>
                  <a:close/>
                  <a:moveTo>
                    <a:pt x="5496" y="12271"/>
                  </a:moveTo>
                  <a:cubicBezTo>
                    <a:pt x="5496" y="13550"/>
                    <a:pt x="5634" y="14691"/>
                    <a:pt x="5773" y="16004"/>
                  </a:cubicBezTo>
                  <a:cubicBezTo>
                    <a:pt x="5634" y="16142"/>
                    <a:pt x="5496" y="16281"/>
                    <a:pt x="5358" y="16419"/>
                  </a:cubicBezTo>
                  <a:cubicBezTo>
                    <a:pt x="5185" y="16142"/>
                    <a:pt x="5047" y="15866"/>
                    <a:pt x="5047" y="15555"/>
                  </a:cubicBezTo>
                  <a:lnTo>
                    <a:pt x="5047" y="14276"/>
                  </a:lnTo>
                  <a:cubicBezTo>
                    <a:pt x="4908" y="13688"/>
                    <a:pt x="4908" y="13274"/>
                    <a:pt x="4908" y="12824"/>
                  </a:cubicBezTo>
                  <a:cubicBezTo>
                    <a:pt x="5047" y="12548"/>
                    <a:pt x="5185" y="12409"/>
                    <a:pt x="5496" y="12271"/>
                  </a:cubicBezTo>
                  <a:close/>
                  <a:moveTo>
                    <a:pt x="4321" y="13274"/>
                  </a:moveTo>
                  <a:cubicBezTo>
                    <a:pt x="4494" y="14414"/>
                    <a:pt x="4321" y="15555"/>
                    <a:pt x="4770" y="16730"/>
                  </a:cubicBezTo>
                  <a:lnTo>
                    <a:pt x="4908" y="16868"/>
                  </a:lnTo>
                  <a:cubicBezTo>
                    <a:pt x="4770" y="16868"/>
                    <a:pt x="4632" y="17007"/>
                    <a:pt x="4494" y="17145"/>
                  </a:cubicBezTo>
                  <a:lnTo>
                    <a:pt x="4494" y="17007"/>
                  </a:lnTo>
                  <a:cubicBezTo>
                    <a:pt x="4321" y="16592"/>
                    <a:pt x="4321" y="16004"/>
                    <a:pt x="4183" y="15555"/>
                  </a:cubicBezTo>
                  <a:cubicBezTo>
                    <a:pt x="4183" y="14864"/>
                    <a:pt x="4044" y="14138"/>
                    <a:pt x="4044" y="13550"/>
                  </a:cubicBezTo>
                  <a:lnTo>
                    <a:pt x="4321" y="13274"/>
                  </a:lnTo>
                  <a:close/>
                  <a:moveTo>
                    <a:pt x="3457" y="14138"/>
                  </a:moveTo>
                  <a:cubicBezTo>
                    <a:pt x="3630" y="15140"/>
                    <a:pt x="3768" y="16142"/>
                    <a:pt x="3906" y="17145"/>
                  </a:cubicBezTo>
                  <a:cubicBezTo>
                    <a:pt x="3906" y="17283"/>
                    <a:pt x="3906" y="17283"/>
                    <a:pt x="4044" y="17456"/>
                  </a:cubicBezTo>
                  <a:cubicBezTo>
                    <a:pt x="3906" y="17456"/>
                    <a:pt x="3768" y="17594"/>
                    <a:pt x="3630" y="17594"/>
                  </a:cubicBezTo>
                  <a:cubicBezTo>
                    <a:pt x="3457" y="17283"/>
                    <a:pt x="3457" y="16868"/>
                    <a:pt x="3318" y="16592"/>
                  </a:cubicBezTo>
                  <a:cubicBezTo>
                    <a:pt x="3318" y="15866"/>
                    <a:pt x="3318" y="15140"/>
                    <a:pt x="3180" y="14414"/>
                  </a:cubicBezTo>
                  <a:lnTo>
                    <a:pt x="3457" y="14138"/>
                  </a:lnTo>
                  <a:close/>
                  <a:moveTo>
                    <a:pt x="1728" y="16142"/>
                  </a:moveTo>
                  <a:cubicBezTo>
                    <a:pt x="1728" y="16730"/>
                    <a:pt x="1901" y="17283"/>
                    <a:pt x="1901" y="18009"/>
                  </a:cubicBezTo>
                  <a:lnTo>
                    <a:pt x="1728" y="18009"/>
                  </a:lnTo>
                  <a:cubicBezTo>
                    <a:pt x="1590" y="18009"/>
                    <a:pt x="1452" y="18009"/>
                    <a:pt x="1314" y="17871"/>
                  </a:cubicBezTo>
                  <a:lnTo>
                    <a:pt x="1175" y="17732"/>
                  </a:lnTo>
                  <a:lnTo>
                    <a:pt x="1037" y="17732"/>
                  </a:lnTo>
                  <a:lnTo>
                    <a:pt x="1037" y="17594"/>
                  </a:lnTo>
                  <a:lnTo>
                    <a:pt x="1037" y="17456"/>
                  </a:lnTo>
                  <a:cubicBezTo>
                    <a:pt x="1037" y="17283"/>
                    <a:pt x="1175" y="17145"/>
                    <a:pt x="1175" y="17007"/>
                  </a:cubicBezTo>
                  <a:cubicBezTo>
                    <a:pt x="1314" y="16730"/>
                    <a:pt x="1452" y="16419"/>
                    <a:pt x="1728" y="16142"/>
                  </a:cubicBezTo>
                  <a:close/>
                  <a:moveTo>
                    <a:pt x="2593" y="15002"/>
                  </a:moveTo>
                  <a:cubicBezTo>
                    <a:pt x="2765" y="15866"/>
                    <a:pt x="2765" y="16868"/>
                    <a:pt x="3042" y="17871"/>
                  </a:cubicBezTo>
                  <a:cubicBezTo>
                    <a:pt x="2904" y="17871"/>
                    <a:pt x="2765" y="18009"/>
                    <a:pt x="2454" y="18009"/>
                  </a:cubicBezTo>
                  <a:cubicBezTo>
                    <a:pt x="2454" y="17145"/>
                    <a:pt x="2316" y="16281"/>
                    <a:pt x="2316" y="15417"/>
                  </a:cubicBezTo>
                  <a:cubicBezTo>
                    <a:pt x="2454" y="15278"/>
                    <a:pt x="2454" y="15140"/>
                    <a:pt x="2593" y="15002"/>
                  </a:cubicBezTo>
                  <a:close/>
                  <a:moveTo>
                    <a:pt x="21915" y="1"/>
                  </a:moveTo>
                  <a:cubicBezTo>
                    <a:pt x="21603" y="1"/>
                    <a:pt x="21327" y="173"/>
                    <a:pt x="21050" y="173"/>
                  </a:cubicBezTo>
                  <a:cubicBezTo>
                    <a:pt x="20463" y="312"/>
                    <a:pt x="19875" y="726"/>
                    <a:pt x="19322" y="1038"/>
                  </a:cubicBezTo>
                  <a:cubicBezTo>
                    <a:pt x="18320" y="1591"/>
                    <a:pt x="17456" y="2455"/>
                    <a:pt x="16419" y="3181"/>
                  </a:cubicBezTo>
                  <a:cubicBezTo>
                    <a:pt x="15727" y="3768"/>
                    <a:pt x="15140" y="4183"/>
                    <a:pt x="14414" y="4632"/>
                  </a:cubicBezTo>
                  <a:cubicBezTo>
                    <a:pt x="13688" y="5185"/>
                    <a:pt x="12824" y="5773"/>
                    <a:pt x="12098" y="6361"/>
                  </a:cubicBezTo>
                  <a:cubicBezTo>
                    <a:pt x="10543" y="7363"/>
                    <a:pt x="8953" y="8504"/>
                    <a:pt x="7363" y="9679"/>
                  </a:cubicBezTo>
                  <a:cubicBezTo>
                    <a:pt x="6775" y="10094"/>
                    <a:pt x="6222" y="10543"/>
                    <a:pt x="5634" y="10958"/>
                  </a:cubicBezTo>
                  <a:cubicBezTo>
                    <a:pt x="5047" y="11545"/>
                    <a:pt x="4494" y="11960"/>
                    <a:pt x="3906" y="12548"/>
                  </a:cubicBezTo>
                  <a:cubicBezTo>
                    <a:pt x="3180" y="13135"/>
                    <a:pt x="2454" y="13688"/>
                    <a:pt x="1901" y="14414"/>
                  </a:cubicBezTo>
                  <a:cubicBezTo>
                    <a:pt x="1590" y="14691"/>
                    <a:pt x="1314" y="15140"/>
                    <a:pt x="1037" y="15417"/>
                  </a:cubicBezTo>
                  <a:cubicBezTo>
                    <a:pt x="864" y="15728"/>
                    <a:pt x="726" y="16004"/>
                    <a:pt x="450" y="16419"/>
                  </a:cubicBezTo>
                  <a:cubicBezTo>
                    <a:pt x="173" y="16868"/>
                    <a:pt x="0" y="17594"/>
                    <a:pt x="311" y="18147"/>
                  </a:cubicBezTo>
                  <a:cubicBezTo>
                    <a:pt x="450" y="18458"/>
                    <a:pt x="726" y="18597"/>
                    <a:pt x="1037" y="18735"/>
                  </a:cubicBezTo>
                  <a:cubicBezTo>
                    <a:pt x="1175" y="18735"/>
                    <a:pt x="1314" y="18873"/>
                    <a:pt x="1452" y="18873"/>
                  </a:cubicBezTo>
                  <a:lnTo>
                    <a:pt x="2316" y="18873"/>
                  </a:lnTo>
                  <a:cubicBezTo>
                    <a:pt x="2904" y="18873"/>
                    <a:pt x="3457" y="18735"/>
                    <a:pt x="3906" y="18458"/>
                  </a:cubicBezTo>
                  <a:cubicBezTo>
                    <a:pt x="4494" y="18320"/>
                    <a:pt x="4908" y="17871"/>
                    <a:pt x="5358" y="17594"/>
                  </a:cubicBezTo>
                  <a:cubicBezTo>
                    <a:pt x="6222" y="16868"/>
                    <a:pt x="7086" y="16142"/>
                    <a:pt x="7777" y="15278"/>
                  </a:cubicBezTo>
                  <a:cubicBezTo>
                    <a:pt x="8953" y="14276"/>
                    <a:pt x="9955" y="13274"/>
                    <a:pt x="10957" y="12271"/>
                  </a:cubicBezTo>
                  <a:cubicBezTo>
                    <a:pt x="12098" y="11407"/>
                    <a:pt x="13273" y="10370"/>
                    <a:pt x="14414" y="9506"/>
                  </a:cubicBezTo>
                  <a:cubicBezTo>
                    <a:pt x="15555" y="8642"/>
                    <a:pt x="16730" y="7778"/>
                    <a:pt x="17870" y="6914"/>
                  </a:cubicBezTo>
                  <a:cubicBezTo>
                    <a:pt x="18458" y="6499"/>
                    <a:pt x="19011" y="6222"/>
                    <a:pt x="19599" y="5773"/>
                  </a:cubicBezTo>
                  <a:cubicBezTo>
                    <a:pt x="19875" y="5496"/>
                    <a:pt x="20186" y="5358"/>
                    <a:pt x="20325" y="5185"/>
                  </a:cubicBezTo>
                  <a:cubicBezTo>
                    <a:pt x="20601" y="4909"/>
                    <a:pt x="20912" y="4771"/>
                    <a:pt x="21189" y="4632"/>
                  </a:cubicBezTo>
                  <a:cubicBezTo>
                    <a:pt x="21603" y="4321"/>
                    <a:pt x="22053" y="3906"/>
                    <a:pt x="22468" y="3630"/>
                  </a:cubicBezTo>
                  <a:cubicBezTo>
                    <a:pt x="22917" y="3181"/>
                    <a:pt x="23193" y="2766"/>
                    <a:pt x="23332" y="2316"/>
                  </a:cubicBezTo>
                  <a:cubicBezTo>
                    <a:pt x="23504" y="2178"/>
                    <a:pt x="23643" y="1902"/>
                    <a:pt x="23643" y="1729"/>
                  </a:cubicBezTo>
                  <a:cubicBezTo>
                    <a:pt x="23643" y="1452"/>
                    <a:pt x="23781" y="1314"/>
                    <a:pt x="23643" y="1038"/>
                  </a:cubicBezTo>
                  <a:cubicBezTo>
                    <a:pt x="23643" y="865"/>
                    <a:pt x="23643" y="588"/>
                    <a:pt x="23332" y="450"/>
                  </a:cubicBezTo>
                  <a:cubicBezTo>
                    <a:pt x="23332" y="312"/>
                    <a:pt x="23055" y="312"/>
                    <a:pt x="22917" y="312"/>
                  </a:cubicBezTo>
                  <a:cubicBezTo>
                    <a:pt x="22917" y="173"/>
                    <a:pt x="22779" y="173"/>
                    <a:pt x="22779" y="173"/>
                  </a:cubicBezTo>
                  <a:cubicBezTo>
                    <a:pt x="22468" y="1"/>
                    <a:pt x="22329" y="1"/>
                    <a:pt x="22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8"/>
            <p:cNvSpPr/>
            <p:nvPr/>
          </p:nvSpPr>
          <p:spPr>
            <a:xfrm>
              <a:off x="2708376" y="3548781"/>
              <a:ext cx="496648" cy="468091"/>
            </a:xfrm>
            <a:custGeom>
              <a:avLst/>
              <a:gdLst/>
              <a:ahLst/>
              <a:cxnLst/>
              <a:rect l="l" t="t" r="r" b="b"/>
              <a:pathLst>
                <a:path w="27653" h="26063" extrusionOk="0">
                  <a:moveTo>
                    <a:pt x="27065" y="1"/>
                  </a:moveTo>
                  <a:cubicBezTo>
                    <a:pt x="26927" y="1"/>
                    <a:pt x="26927" y="139"/>
                    <a:pt x="26789" y="139"/>
                  </a:cubicBezTo>
                  <a:cubicBezTo>
                    <a:pt x="26063" y="554"/>
                    <a:pt x="25337" y="1003"/>
                    <a:pt x="24611" y="1556"/>
                  </a:cubicBezTo>
                  <a:lnTo>
                    <a:pt x="24334" y="1729"/>
                  </a:lnTo>
                  <a:cubicBezTo>
                    <a:pt x="24196" y="1867"/>
                    <a:pt x="23920" y="2144"/>
                    <a:pt x="23609" y="2282"/>
                  </a:cubicBezTo>
                  <a:cubicBezTo>
                    <a:pt x="23332" y="2593"/>
                    <a:pt x="22883" y="2870"/>
                    <a:pt x="22468" y="3008"/>
                  </a:cubicBezTo>
                  <a:cubicBezTo>
                    <a:pt x="20878" y="4149"/>
                    <a:pt x="19288" y="5013"/>
                    <a:pt x="17871" y="5877"/>
                  </a:cubicBezTo>
                  <a:lnTo>
                    <a:pt x="16281" y="6741"/>
                  </a:lnTo>
                  <a:cubicBezTo>
                    <a:pt x="15278" y="7467"/>
                    <a:pt x="14103" y="8054"/>
                    <a:pt x="12962" y="8780"/>
                  </a:cubicBezTo>
                  <a:cubicBezTo>
                    <a:pt x="11511" y="9644"/>
                    <a:pt x="10094" y="10509"/>
                    <a:pt x="8192" y="11787"/>
                  </a:cubicBezTo>
                  <a:cubicBezTo>
                    <a:pt x="7052" y="12652"/>
                    <a:pt x="5773" y="13377"/>
                    <a:pt x="4598" y="14242"/>
                  </a:cubicBezTo>
                  <a:lnTo>
                    <a:pt x="4459" y="14380"/>
                  </a:lnTo>
                  <a:cubicBezTo>
                    <a:pt x="4183" y="14518"/>
                    <a:pt x="3734" y="14829"/>
                    <a:pt x="3457" y="15106"/>
                  </a:cubicBezTo>
                  <a:lnTo>
                    <a:pt x="2869" y="15555"/>
                  </a:lnTo>
                  <a:cubicBezTo>
                    <a:pt x="2316" y="15970"/>
                    <a:pt x="1729" y="16246"/>
                    <a:pt x="1279" y="16419"/>
                  </a:cubicBezTo>
                  <a:cubicBezTo>
                    <a:pt x="865" y="16557"/>
                    <a:pt x="588" y="16696"/>
                    <a:pt x="277" y="16696"/>
                  </a:cubicBezTo>
                  <a:cubicBezTo>
                    <a:pt x="139" y="16696"/>
                    <a:pt x="139" y="16834"/>
                    <a:pt x="1" y="16834"/>
                  </a:cubicBezTo>
                  <a:lnTo>
                    <a:pt x="1" y="17283"/>
                  </a:lnTo>
                  <a:cubicBezTo>
                    <a:pt x="1" y="18700"/>
                    <a:pt x="1" y="20152"/>
                    <a:pt x="139" y="21604"/>
                  </a:cubicBezTo>
                  <a:cubicBezTo>
                    <a:pt x="415" y="23159"/>
                    <a:pt x="588" y="24473"/>
                    <a:pt x="1003" y="25752"/>
                  </a:cubicBezTo>
                  <a:cubicBezTo>
                    <a:pt x="1003" y="25925"/>
                    <a:pt x="1141" y="26063"/>
                    <a:pt x="1452" y="26063"/>
                  </a:cubicBezTo>
                  <a:lnTo>
                    <a:pt x="1867" y="26063"/>
                  </a:lnTo>
                  <a:cubicBezTo>
                    <a:pt x="3457" y="25337"/>
                    <a:pt x="4736" y="24335"/>
                    <a:pt x="6049" y="23470"/>
                  </a:cubicBezTo>
                  <a:cubicBezTo>
                    <a:pt x="6326" y="23159"/>
                    <a:pt x="6637" y="22883"/>
                    <a:pt x="6914" y="22745"/>
                  </a:cubicBezTo>
                  <a:lnTo>
                    <a:pt x="7052" y="22606"/>
                  </a:lnTo>
                  <a:lnTo>
                    <a:pt x="7501" y="22295"/>
                  </a:lnTo>
                  <a:lnTo>
                    <a:pt x="8054" y="21880"/>
                  </a:lnTo>
                  <a:cubicBezTo>
                    <a:pt x="8504" y="21431"/>
                    <a:pt x="8918" y="21155"/>
                    <a:pt x="9368" y="20878"/>
                  </a:cubicBezTo>
                  <a:lnTo>
                    <a:pt x="10094" y="20290"/>
                  </a:lnTo>
                  <a:cubicBezTo>
                    <a:pt x="10785" y="19876"/>
                    <a:pt x="11511" y="19288"/>
                    <a:pt x="12237" y="18700"/>
                  </a:cubicBezTo>
                  <a:lnTo>
                    <a:pt x="13688" y="17560"/>
                  </a:lnTo>
                  <a:cubicBezTo>
                    <a:pt x="14691" y="16834"/>
                    <a:pt x="15693" y="16108"/>
                    <a:pt x="16695" y="15244"/>
                  </a:cubicBezTo>
                  <a:cubicBezTo>
                    <a:pt x="17560" y="14691"/>
                    <a:pt x="18424" y="14103"/>
                    <a:pt x="19288" y="13516"/>
                  </a:cubicBezTo>
                  <a:cubicBezTo>
                    <a:pt x="19875" y="12963"/>
                    <a:pt x="20878" y="12375"/>
                    <a:pt x="21742" y="11649"/>
                  </a:cubicBezTo>
                  <a:cubicBezTo>
                    <a:pt x="22744" y="11062"/>
                    <a:pt x="23920" y="10509"/>
                    <a:pt x="24784" y="9921"/>
                  </a:cubicBezTo>
                  <a:cubicBezTo>
                    <a:pt x="25648" y="9506"/>
                    <a:pt x="26339" y="8919"/>
                    <a:pt x="27203" y="8469"/>
                  </a:cubicBezTo>
                  <a:cubicBezTo>
                    <a:pt x="27203" y="8469"/>
                    <a:pt x="27376" y="8331"/>
                    <a:pt x="27376" y="8193"/>
                  </a:cubicBezTo>
                  <a:cubicBezTo>
                    <a:pt x="27514" y="8054"/>
                    <a:pt x="27514" y="7916"/>
                    <a:pt x="27514" y="7778"/>
                  </a:cubicBezTo>
                  <a:cubicBezTo>
                    <a:pt x="27653" y="6464"/>
                    <a:pt x="27514" y="5013"/>
                    <a:pt x="27514" y="3596"/>
                  </a:cubicBezTo>
                  <a:cubicBezTo>
                    <a:pt x="27514" y="2593"/>
                    <a:pt x="27376" y="1729"/>
                    <a:pt x="27376" y="692"/>
                  </a:cubicBezTo>
                  <a:cubicBezTo>
                    <a:pt x="27514" y="554"/>
                    <a:pt x="27514" y="416"/>
                    <a:pt x="27376" y="277"/>
                  </a:cubicBezTo>
                  <a:cubicBezTo>
                    <a:pt x="27376" y="139"/>
                    <a:pt x="27203" y="1"/>
                    <a:pt x="27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8"/>
            <p:cNvSpPr/>
            <p:nvPr/>
          </p:nvSpPr>
          <p:spPr>
            <a:xfrm>
              <a:off x="2899578" y="4063425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6" y="864"/>
                  </a:moveTo>
                  <a:cubicBezTo>
                    <a:pt x="4183" y="1003"/>
                    <a:pt x="4459" y="1141"/>
                    <a:pt x="4771" y="1279"/>
                  </a:cubicBezTo>
                  <a:cubicBezTo>
                    <a:pt x="5496" y="1867"/>
                    <a:pt x="6361" y="2593"/>
                    <a:pt x="7052" y="3146"/>
                  </a:cubicBezTo>
                  <a:cubicBezTo>
                    <a:pt x="6188" y="3871"/>
                    <a:pt x="5324" y="4736"/>
                    <a:pt x="4632" y="5461"/>
                  </a:cubicBezTo>
                  <a:cubicBezTo>
                    <a:pt x="3768" y="5185"/>
                    <a:pt x="3042" y="4736"/>
                    <a:pt x="2316" y="4321"/>
                  </a:cubicBezTo>
                  <a:cubicBezTo>
                    <a:pt x="1867" y="4010"/>
                    <a:pt x="1452" y="3595"/>
                    <a:pt x="1003" y="3318"/>
                  </a:cubicBezTo>
                  <a:cubicBezTo>
                    <a:pt x="1591" y="2731"/>
                    <a:pt x="2040" y="2143"/>
                    <a:pt x="2593" y="1728"/>
                  </a:cubicBezTo>
                  <a:cubicBezTo>
                    <a:pt x="2904" y="1417"/>
                    <a:pt x="3181" y="1141"/>
                    <a:pt x="3595" y="1003"/>
                  </a:cubicBezTo>
                  <a:lnTo>
                    <a:pt x="3768" y="1003"/>
                  </a:lnTo>
                  <a:cubicBezTo>
                    <a:pt x="3768" y="1003"/>
                    <a:pt x="3768" y="864"/>
                    <a:pt x="3906" y="864"/>
                  </a:cubicBezTo>
                  <a:close/>
                  <a:moveTo>
                    <a:pt x="865" y="4321"/>
                  </a:moveTo>
                  <a:lnTo>
                    <a:pt x="1003" y="4459"/>
                  </a:lnTo>
                  <a:cubicBezTo>
                    <a:pt x="1314" y="4736"/>
                    <a:pt x="1729" y="4874"/>
                    <a:pt x="2040" y="5185"/>
                  </a:cubicBezTo>
                  <a:cubicBezTo>
                    <a:pt x="2593" y="5461"/>
                    <a:pt x="3181" y="5738"/>
                    <a:pt x="3768" y="6049"/>
                  </a:cubicBezTo>
                  <a:cubicBezTo>
                    <a:pt x="3906" y="6187"/>
                    <a:pt x="4045" y="6187"/>
                    <a:pt x="4183" y="6326"/>
                  </a:cubicBezTo>
                  <a:cubicBezTo>
                    <a:pt x="4321" y="6464"/>
                    <a:pt x="4321" y="6775"/>
                    <a:pt x="4321" y="6913"/>
                  </a:cubicBezTo>
                  <a:cubicBezTo>
                    <a:pt x="3768" y="6775"/>
                    <a:pt x="3319" y="6464"/>
                    <a:pt x="2731" y="6187"/>
                  </a:cubicBezTo>
                  <a:cubicBezTo>
                    <a:pt x="2178" y="5738"/>
                    <a:pt x="1591" y="5323"/>
                    <a:pt x="1003" y="4736"/>
                  </a:cubicBezTo>
                  <a:cubicBezTo>
                    <a:pt x="1003" y="4597"/>
                    <a:pt x="1003" y="4459"/>
                    <a:pt x="865" y="4321"/>
                  </a:cubicBezTo>
                  <a:close/>
                  <a:moveTo>
                    <a:pt x="7225" y="4183"/>
                  </a:moveTo>
                  <a:cubicBezTo>
                    <a:pt x="7363" y="4321"/>
                    <a:pt x="7363" y="4459"/>
                    <a:pt x="7363" y="4597"/>
                  </a:cubicBezTo>
                  <a:lnTo>
                    <a:pt x="7363" y="4736"/>
                  </a:lnTo>
                  <a:cubicBezTo>
                    <a:pt x="6637" y="5461"/>
                    <a:pt x="5911" y="6326"/>
                    <a:pt x="5185" y="7051"/>
                  </a:cubicBezTo>
                  <a:lnTo>
                    <a:pt x="5185" y="6326"/>
                  </a:lnTo>
                  <a:lnTo>
                    <a:pt x="5185" y="6187"/>
                  </a:lnTo>
                  <a:lnTo>
                    <a:pt x="6914" y="4459"/>
                  </a:lnTo>
                  <a:cubicBezTo>
                    <a:pt x="7052" y="4321"/>
                    <a:pt x="7225" y="4321"/>
                    <a:pt x="7225" y="4183"/>
                  </a:cubicBezTo>
                  <a:close/>
                  <a:moveTo>
                    <a:pt x="3595" y="0"/>
                  </a:moveTo>
                  <a:lnTo>
                    <a:pt x="3595" y="138"/>
                  </a:lnTo>
                  <a:lnTo>
                    <a:pt x="3457" y="138"/>
                  </a:lnTo>
                  <a:cubicBezTo>
                    <a:pt x="3181" y="277"/>
                    <a:pt x="2904" y="415"/>
                    <a:pt x="2593" y="553"/>
                  </a:cubicBezTo>
                  <a:cubicBezTo>
                    <a:pt x="2316" y="864"/>
                    <a:pt x="2178" y="1003"/>
                    <a:pt x="1867" y="1141"/>
                  </a:cubicBezTo>
                  <a:lnTo>
                    <a:pt x="588" y="2454"/>
                  </a:lnTo>
                  <a:cubicBezTo>
                    <a:pt x="588" y="2454"/>
                    <a:pt x="450" y="2593"/>
                    <a:pt x="312" y="2731"/>
                  </a:cubicBezTo>
                  <a:cubicBezTo>
                    <a:pt x="139" y="2869"/>
                    <a:pt x="139" y="3007"/>
                    <a:pt x="139" y="3146"/>
                  </a:cubicBezTo>
                  <a:cubicBezTo>
                    <a:pt x="1" y="3318"/>
                    <a:pt x="1" y="3318"/>
                    <a:pt x="1" y="3457"/>
                  </a:cubicBezTo>
                  <a:cubicBezTo>
                    <a:pt x="1" y="4010"/>
                    <a:pt x="1" y="4459"/>
                    <a:pt x="139" y="4874"/>
                  </a:cubicBezTo>
                  <a:cubicBezTo>
                    <a:pt x="139" y="5047"/>
                    <a:pt x="139" y="5185"/>
                    <a:pt x="312" y="5185"/>
                  </a:cubicBezTo>
                  <a:cubicBezTo>
                    <a:pt x="312" y="5323"/>
                    <a:pt x="312" y="5461"/>
                    <a:pt x="450" y="5461"/>
                  </a:cubicBezTo>
                  <a:cubicBezTo>
                    <a:pt x="1003" y="5911"/>
                    <a:pt x="1729" y="6464"/>
                    <a:pt x="2316" y="6913"/>
                  </a:cubicBezTo>
                  <a:cubicBezTo>
                    <a:pt x="3042" y="7328"/>
                    <a:pt x="3768" y="7777"/>
                    <a:pt x="4459" y="8054"/>
                  </a:cubicBezTo>
                  <a:lnTo>
                    <a:pt x="4771" y="8054"/>
                  </a:lnTo>
                  <a:cubicBezTo>
                    <a:pt x="4771" y="8054"/>
                    <a:pt x="4909" y="8192"/>
                    <a:pt x="5047" y="8192"/>
                  </a:cubicBezTo>
                  <a:cubicBezTo>
                    <a:pt x="5047" y="8192"/>
                    <a:pt x="5185" y="8192"/>
                    <a:pt x="5324" y="8054"/>
                  </a:cubicBezTo>
                  <a:lnTo>
                    <a:pt x="6637" y="6775"/>
                  </a:lnTo>
                  <a:cubicBezTo>
                    <a:pt x="7225" y="6187"/>
                    <a:pt x="7639" y="5738"/>
                    <a:pt x="8089" y="5185"/>
                  </a:cubicBezTo>
                  <a:cubicBezTo>
                    <a:pt x="8089" y="5185"/>
                    <a:pt x="8227" y="4874"/>
                    <a:pt x="8089" y="4736"/>
                  </a:cubicBezTo>
                  <a:cubicBezTo>
                    <a:pt x="8227" y="4736"/>
                    <a:pt x="8227" y="4597"/>
                    <a:pt x="8227" y="4597"/>
                  </a:cubicBezTo>
                  <a:cubicBezTo>
                    <a:pt x="8089" y="4183"/>
                    <a:pt x="8089" y="3733"/>
                    <a:pt x="8089" y="3318"/>
                  </a:cubicBezTo>
                  <a:lnTo>
                    <a:pt x="8089" y="3146"/>
                  </a:lnTo>
                  <a:cubicBezTo>
                    <a:pt x="8089" y="3007"/>
                    <a:pt x="8089" y="2869"/>
                    <a:pt x="7916" y="2731"/>
                  </a:cubicBezTo>
                  <a:lnTo>
                    <a:pt x="7778" y="2731"/>
                  </a:lnTo>
                  <a:cubicBezTo>
                    <a:pt x="7778" y="2593"/>
                    <a:pt x="7639" y="2454"/>
                    <a:pt x="7501" y="2454"/>
                  </a:cubicBezTo>
                  <a:cubicBezTo>
                    <a:pt x="6637" y="1590"/>
                    <a:pt x="5635" y="864"/>
                    <a:pt x="4459" y="277"/>
                  </a:cubicBezTo>
                  <a:cubicBezTo>
                    <a:pt x="4459" y="138"/>
                    <a:pt x="4321" y="138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8"/>
            <p:cNvSpPr/>
            <p:nvPr/>
          </p:nvSpPr>
          <p:spPr>
            <a:xfrm>
              <a:off x="3018778" y="3972781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1" y="1003"/>
                  </a:moveTo>
                  <a:cubicBezTo>
                    <a:pt x="4182" y="1141"/>
                    <a:pt x="4459" y="1280"/>
                    <a:pt x="4736" y="1452"/>
                  </a:cubicBezTo>
                  <a:cubicBezTo>
                    <a:pt x="5600" y="2005"/>
                    <a:pt x="6326" y="2593"/>
                    <a:pt x="7051" y="3319"/>
                  </a:cubicBezTo>
                  <a:cubicBezTo>
                    <a:pt x="6326" y="4045"/>
                    <a:pt x="5461" y="4736"/>
                    <a:pt x="4597" y="5600"/>
                  </a:cubicBezTo>
                  <a:cubicBezTo>
                    <a:pt x="3871" y="5185"/>
                    <a:pt x="3007" y="4736"/>
                    <a:pt x="2316" y="4321"/>
                  </a:cubicBezTo>
                  <a:cubicBezTo>
                    <a:pt x="1867" y="4045"/>
                    <a:pt x="1452" y="3734"/>
                    <a:pt x="1141" y="3319"/>
                  </a:cubicBezTo>
                  <a:cubicBezTo>
                    <a:pt x="1590" y="2870"/>
                    <a:pt x="2143" y="2317"/>
                    <a:pt x="2731" y="1867"/>
                  </a:cubicBezTo>
                  <a:cubicBezTo>
                    <a:pt x="3007" y="1591"/>
                    <a:pt x="3318" y="1280"/>
                    <a:pt x="3595" y="1141"/>
                  </a:cubicBezTo>
                  <a:cubicBezTo>
                    <a:pt x="3733" y="1141"/>
                    <a:pt x="3733" y="1003"/>
                    <a:pt x="3733" y="1003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5047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464"/>
                  </a:lnTo>
                  <a:lnTo>
                    <a:pt x="4321" y="7052"/>
                  </a:ln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590" y="5324"/>
                    <a:pt x="1002" y="4909"/>
                  </a:cubicBezTo>
                  <a:lnTo>
                    <a:pt x="1002" y="4460"/>
                  </a:lnTo>
                  <a:close/>
                  <a:moveTo>
                    <a:pt x="7328" y="4183"/>
                  </a:moveTo>
                  <a:lnTo>
                    <a:pt x="7328" y="4321"/>
                  </a:lnTo>
                  <a:lnTo>
                    <a:pt x="7328" y="4736"/>
                  </a:lnTo>
                  <a:cubicBezTo>
                    <a:pt x="6637" y="5600"/>
                    <a:pt x="6049" y="6326"/>
                    <a:pt x="5323" y="7052"/>
                  </a:cubicBezTo>
                  <a:cubicBezTo>
                    <a:pt x="5323" y="6914"/>
                    <a:pt x="5185" y="6637"/>
                    <a:pt x="5185" y="6464"/>
                  </a:cubicBezTo>
                  <a:lnTo>
                    <a:pt x="5185" y="6326"/>
                  </a:lnTo>
                  <a:lnTo>
                    <a:pt x="5323" y="6188"/>
                  </a:lnTo>
                  <a:cubicBezTo>
                    <a:pt x="5772" y="5600"/>
                    <a:pt x="6326" y="5047"/>
                    <a:pt x="6913" y="4598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39"/>
                    <a:pt x="3595" y="139"/>
                  </a:cubicBezTo>
                  <a:cubicBezTo>
                    <a:pt x="3595" y="139"/>
                    <a:pt x="3457" y="139"/>
                    <a:pt x="3457" y="277"/>
                  </a:cubicBezTo>
                  <a:cubicBezTo>
                    <a:pt x="3180" y="277"/>
                    <a:pt x="2869" y="588"/>
                    <a:pt x="2731" y="727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729"/>
                    <a:pt x="1141" y="2144"/>
                    <a:pt x="726" y="2455"/>
                  </a:cubicBezTo>
                  <a:cubicBezTo>
                    <a:pt x="588" y="2593"/>
                    <a:pt x="415" y="2731"/>
                    <a:pt x="415" y="2731"/>
                  </a:cubicBezTo>
                  <a:cubicBezTo>
                    <a:pt x="277" y="2870"/>
                    <a:pt x="138" y="3008"/>
                    <a:pt x="138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0" y="4045"/>
                    <a:pt x="138" y="4598"/>
                    <a:pt x="138" y="5047"/>
                  </a:cubicBezTo>
                  <a:cubicBezTo>
                    <a:pt x="138" y="5185"/>
                    <a:pt x="277" y="5185"/>
                    <a:pt x="277" y="5324"/>
                  </a:cubicBezTo>
                  <a:lnTo>
                    <a:pt x="415" y="5324"/>
                  </a:lnTo>
                  <a:lnTo>
                    <a:pt x="415" y="5600"/>
                  </a:ln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cubicBezTo>
                    <a:pt x="4908" y="8193"/>
                    <a:pt x="5047" y="8193"/>
                    <a:pt x="5047" y="8193"/>
                  </a:cubicBezTo>
                  <a:lnTo>
                    <a:pt x="5323" y="8193"/>
                  </a:lnTo>
                  <a:cubicBezTo>
                    <a:pt x="5911" y="7778"/>
                    <a:pt x="6326" y="7328"/>
                    <a:pt x="6775" y="6775"/>
                  </a:cubicBezTo>
                  <a:cubicBezTo>
                    <a:pt x="7190" y="6326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lnTo>
                    <a:pt x="8192" y="4598"/>
                  </a:lnTo>
                  <a:lnTo>
                    <a:pt x="8192" y="3319"/>
                  </a:lnTo>
                  <a:cubicBezTo>
                    <a:pt x="8192" y="3181"/>
                    <a:pt x="8054" y="3008"/>
                    <a:pt x="8054" y="2870"/>
                  </a:cubicBezTo>
                  <a:cubicBezTo>
                    <a:pt x="6775" y="1867"/>
                    <a:pt x="5600" y="865"/>
                    <a:pt x="4182" y="139"/>
                  </a:cubicBezTo>
                  <a:cubicBezTo>
                    <a:pt x="4182" y="1"/>
                    <a:pt x="4044" y="1"/>
                    <a:pt x="4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8"/>
            <p:cNvSpPr/>
            <p:nvPr/>
          </p:nvSpPr>
          <p:spPr>
            <a:xfrm>
              <a:off x="3150371" y="3882154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314"/>
                    <a:pt x="4771" y="1452"/>
                  </a:cubicBezTo>
                  <a:cubicBezTo>
                    <a:pt x="5635" y="2005"/>
                    <a:pt x="6361" y="2593"/>
                    <a:pt x="7087" y="3180"/>
                  </a:cubicBezTo>
                  <a:lnTo>
                    <a:pt x="4633" y="5634"/>
                  </a:ln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179" y="2316"/>
                    <a:pt x="2593" y="1728"/>
                  </a:cubicBezTo>
                  <a:cubicBezTo>
                    <a:pt x="3043" y="1452"/>
                    <a:pt x="3319" y="1314"/>
                    <a:pt x="3630" y="1003"/>
                  </a:cubicBezTo>
                  <a:lnTo>
                    <a:pt x="3769" y="1003"/>
                  </a:lnTo>
                  <a:cubicBezTo>
                    <a:pt x="3769" y="1003"/>
                    <a:pt x="3907" y="1003"/>
                    <a:pt x="3907" y="864"/>
                  </a:cubicBezTo>
                  <a:close/>
                  <a:moveTo>
                    <a:pt x="1038" y="4459"/>
                  </a:moveTo>
                  <a:cubicBezTo>
                    <a:pt x="1453" y="4770"/>
                    <a:pt x="1729" y="5047"/>
                    <a:pt x="2040" y="5185"/>
                  </a:cubicBezTo>
                  <a:cubicBezTo>
                    <a:pt x="2766" y="5634"/>
                    <a:pt x="3630" y="6049"/>
                    <a:pt x="4322" y="6326"/>
                  </a:cubicBezTo>
                  <a:lnTo>
                    <a:pt x="4322" y="6775"/>
                  </a:lnTo>
                  <a:lnTo>
                    <a:pt x="4322" y="7051"/>
                  </a:lnTo>
                  <a:cubicBezTo>
                    <a:pt x="3907" y="6775"/>
                    <a:pt x="3319" y="6498"/>
                    <a:pt x="2904" y="6187"/>
                  </a:cubicBezTo>
                  <a:cubicBezTo>
                    <a:pt x="2593" y="6049"/>
                    <a:pt x="2455" y="5911"/>
                    <a:pt x="2317" y="5773"/>
                  </a:cubicBezTo>
                  <a:cubicBezTo>
                    <a:pt x="1902" y="5461"/>
                    <a:pt x="1453" y="5185"/>
                    <a:pt x="1038" y="4908"/>
                  </a:cubicBezTo>
                  <a:lnTo>
                    <a:pt x="1038" y="4459"/>
                  </a:lnTo>
                  <a:close/>
                  <a:moveTo>
                    <a:pt x="7363" y="4183"/>
                  </a:moveTo>
                  <a:lnTo>
                    <a:pt x="7363" y="4459"/>
                  </a:lnTo>
                  <a:lnTo>
                    <a:pt x="7363" y="4597"/>
                  </a:lnTo>
                  <a:lnTo>
                    <a:pt x="7363" y="4770"/>
                  </a:lnTo>
                  <a:cubicBezTo>
                    <a:pt x="6637" y="5461"/>
                    <a:pt x="6050" y="6326"/>
                    <a:pt x="5358" y="7051"/>
                  </a:cubicBezTo>
                  <a:cubicBezTo>
                    <a:pt x="5186" y="6913"/>
                    <a:pt x="5186" y="6775"/>
                    <a:pt x="5186" y="6637"/>
                  </a:cubicBezTo>
                  <a:lnTo>
                    <a:pt x="5186" y="6326"/>
                  </a:lnTo>
                  <a:lnTo>
                    <a:pt x="5186" y="6187"/>
                  </a:lnTo>
                  <a:lnTo>
                    <a:pt x="6914" y="4459"/>
                  </a:lnTo>
                  <a:lnTo>
                    <a:pt x="6914" y="4597"/>
                  </a:lnTo>
                  <a:cubicBezTo>
                    <a:pt x="7087" y="4459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593" y="726"/>
                  </a:cubicBezTo>
                  <a:cubicBezTo>
                    <a:pt x="2455" y="864"/>
                    <a:pt x="2179" y="1003"/>
                    <a:pt x="1902" y="1314"/>
                  </a:cubicBezTo>
                  <a:cubicBezTo>
                    <a:pt x="1453" y="1590"/>
                    <a:pt x="1176" y="2005"/>
                    <a:pt x="727" y="2454"/>
                  </a:cubicBezTo>
                  <a:cubicBezTo>
                    <a:pt x="589" y="2593"/>
                    <a:pt x="450" y="2593"/>
                    <a:pt x="312" y="2731"/>
                  </a:cubicBezTo>
                  <a:cubicBezTo>
                    <a:pt x="174" y="2869"/>
                    <a:pt x="174" y="3042"/>
                    <a:pt x="174" y="3180"/>
                  </a:cubicBezTo>
                  <a:cubicBezTo>
                    <a:pt x="174" y="3318"/>
                    <a:pt x="1" y="3457"/>
                    <a:pt x="1" y="3595"/>
                  </a:cubicBezTo>
                  <a:cubicBezTo>
                    <a:pt x="1" y="4044"/>
                    <a:pt x="174" y="4459"/>
                    <a:pt x="174" y="5047"/>
                  </a:cubicBezTo>
                  <a:cubicBezTo>
                    <a:pt x="174" y="5047"/>
                    <a:pt x="312" y="5185"/>
                    <a:pt x="312" y="5323"/>
                  </a:cubicBezTo>
                  <a:cubicBezTo>
                    <a:pt x="450" y="5323"/>
                    <a:pt x="450" y="5461"/>
                    <a:pt x="450" y="5461"/>
                  </a:cubicBezTo>
                  <a:cubicBezTo>
                    <a:pt x="1176" y="6049"/>
                    <a:pt x="1729" y="6498"/>
                    <a:pt x="2455" y="6913"/>
                  </a:cubicBezTo>
                  <a:cubicBezTo>
                    <a:pt x="3043" y="7363"/>
                    <a:pt x="3769" y="7777"/>
                    <a:pt x="4633" y="8054"/>
                  </a:cubicBezTo>
                  <a:lnTo>
                    <a:pt x="4771" y="8054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58" y="8227"/>
                  </a:lnTo>
                  <a:cubicBezTo>
                    <a:pt x="5912" y="7777"/>
                    <a:pt x="6361" y="7190"/>
                    <a:pt x="6776" y="6775"/>
                  </a:cubicBezTo>
                  <a:cubicBezTo>
                    <a:pt x="7225" y="6326"/>
                    <a:pt x="7640" y="5773"/>
                    <a:pt x="8089" y="5323"/>
                  </a:cubicBezTo>
                  <a:cubicBezTo>
                    <a:pt x="8227" y="5185"/>
                    <a:pt x="8227" y="5047"/>
                    <a:pt x="8227" y="4908"/>
                  </a:cubicBezTo>
                  <a:lnTo>
                    <a:pt x="8227" y="4597"/>
                  </a:lnTo>
                  <a:lnTo>
                    <a:pt x="8227" y="3318"/>
                  </a:lnTo>
                  <a:cubicBezTo>
                    <a:pt x="8227" y="3318"/>
                    <a:pt x="8089" y="3318"/>
                    <a:pt x="8089" y="3180"/>
                  </a:cubicBezTo>
                  <a:cubicBezTo>
                    <a:pt x="8227" y="3042"/>
                    <a:pt x="8089" y="2869"/>
                    <a:pt x="7951" y="2869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8"/>
            <p:cNvSpPr/>
            <p:nvPr/>
          </p:nvSpPr>
          <p:spPr>
            <a:xfrm>
              <a:off x="3272050" y="3791510"/>
              <a:ext cx="147775" cy="150253"/>
            </a:xfrm>
            <a:custGeom>
              <a:avLst/>
              <a:gdLst/>
              <a:ahLst/>
              <a:cxnLst/>
              <a:rect l="l" t="t" r="r" b="b"/>
              <a:pathLst>
                <a:path w="8228" h="8366" extrusionOk="0">
                  <a:moveTo>
                    <a:pt x="3907" y="1003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909"/>
                    <a:pt x="2317" y="4321"/>
                  </a:cubicBezTo>
                  <a:cubicBezTo>
                    <a:pt x="1729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867"/>
                  </a:cubicBezTo>
                  <a:cubicBezTo>
                    <a:pt x="2904" y="1591"/>
                    <a:pt x="3181" y="1314"/>
                    <a:pt x="3595" y="1176"/>
                  </a:cubicBezTo>
                  <a:lnTo>
                    <a:pt x="3768" y="1176"/>
                  </a:lnTo>
                  <a:cubicBezTo>
                    <a:pt x="3768" y="1003"/>
                    <a:pt x="3768" y="1003"/>
                    <a:pt x="3907" y="1003"/>
                  </a:cubicBezTo>
                  <a:close/>
                  <a:moveTo>
                    <a:pt x="865" y="4460"/>
                  </a:moveTo>
                  <a:cubicBezTo>
                    <a:pt x="1003" y="4460"/>
                    <a:pt x="1003" y="4632"/>
                    <a:pt x="1003" y="4632"/>
                  </a:cubicBezTo>
                  <a:cubicBezTo>
                    <a:pt x="1314" y="4909"/>
                    <a:pt x="1729" y="5047"/>
                    <a:pt x="2040" y="5324"/>
                  </a:cubicBezTo>
                  <a:cubicBezTo>
                    <a:pt x="2731" y="5773"/>
                    <a:pt x="3457" y="6050"/>
                    <a:pt x="4183" y="6499"/>
                  </a:cubicBezTo>
                  <a:cubicBezTo>
                    <a:pt x="4183" y="6499"/>
                    <a:pt x="4321" y="6637"/>
                    <a:pt x="4321" y="6775"/>
                  </a:cubicBezTo>
                  <a:lnTo>
                    <a:pt x="4321" y="7052"/>
                  </a:lnTo>
                  <a:cubicBezTo>
                    <a:pt x="3768" y="6914"/>
                    <a:pt x="3319" y="6637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865" y="4632"/>
                    <a:pt x="865" y="4460"/>
                  </a:cubicBezTo>
                  <a:close/>
                  <a:moveTo>
                    <a:pt x="7225" y="4321"/>
                  </a:moveTo>
                  <a:lnTo>
                    <a:pt x="7225" y="4460"/>
                  </a:lnTo>
                  <a:cubicBezTo>
                    <a:pt x="7225" y="4632"/>
                    <a:pt x="7363" y="4632"/>
                    <a:pt x="7363" y="4771"/>
                  </a:cubicBezTo>
                  <a:lnTo>
                    <a:pt x="7363" y="4909"/>
                  </a:lnTo>
                  <a:lnTo>
                    <a:pt x="5185" y="7052"/>
                  </a:lnTo>
                  <a:lnTo>
                    <a:pt x="5185" y="6637"/>
                  </a:lnTo>
                  <a:cubicBezTo>
                    <a:pt x="5185" y="6637"/>
                    <a:pt x="5185" y="6499"/>
                    <a:pt x="5047" y="6361"/>
                  </a:cubicBezTo>
                  <a:lnTo>
                    <a:pt x="5185" y="6361"/>
                  </a:lnTo>
                  <a:cubicBezTo>
                    <a:pt x="5773" y="5773"/>
                    <a:pt x="6361" y="5185"/>
                    <a:pt x="6914" y="4632"/>
                  </a:cubicBezTo>
                  <a:cubicBezTo>
                    <a:pt x="7052" y="4460"/>
                    <a:pt x="7052" y="4321"/>
                    <a:pt x="7225" y="4321"/>
                  </a:cubicBezTo>
                  <a:close/>
                  <a:moveTo>
                    <a:pt x="3907" y="1"/>
                  </a:moveTo>
                  <a:cubicBezTo>
                    <a:pt x="3768" y="1"/>
                    <a:pt x="3595" y="139"/>
                    <a:pt x="3595" y="312"/>
                  </a:cubicBezTo>
                  <a:lnTo>
                    <a:pt x="3319" y="312"/>
                  </a:lnTo>
                  <a:cubicBezTo>
                    <a:pt x="3181" y="450"/>
                    <a:pt x="2904" y="588"/>
                    <a:pt x="2593" y="727"/>
                  </a:cubicBezTo>
                  <a:cubicBezTo>
                    <a:pt x="2317" y="865"/>
                    <a:pt x="2178" y="1176"/>
                    <a:pt x="1867" y="1314"/>
                  </a:cubicBezTo>
                  <a:lnTo>
                    <a:pt x="588" y="2593"/>
                  </a:lnTo>
                  <a:lnTo>
                    <a:pt x="312" y="2904"/>
                  </a:lnTo>
                  <a:cubicBezTo>
                    <a:pt x="139" y="2904"/>
                    <a:pt x="139" y="3181"/>
                    <a:pt x="139" y="3319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183"/>
                    <a:pt x="1" y="4632"/>
                    <a:pt x="139" y="5047"/>
                  </a:cubicBezTo>
                  <a:cubicBezTo>
                    <a:pt x="139" y="5185"/>
                    <a:pt x="139" y="5324"/>
                    <a:pt x="312" y="5324"/>
                  </a:cubicBezTo>
                  <a:cubicBezTo>
                    <a:pt x="312" y="5497"/>
                    <a:pt x="312" y="5497"/>
                    <a:pt x="450" y="5635"/>
                  </a:cubicBezTo>
                  <a:cubicBezTo>
                    <a:pt x="1003" y="6050"/>
                    <a:pt x="1729" y="6637"/>
                    <a:pt x="2317" y="7052"/>
                  </a:cubicBezTo>
                  <a:cubicBezTo>
                    <a:pt x="3042" y="7501"/>
                    <a:pt x="3768" y="7916"/>
                    <a:pt x="4460" y="8089"/>
                  </a:cubicBezTo>
                  <a:cubicBezTo>
                    <a:pt x="4632" y="8227"/>
                    <a:pt x="4632" y="8227"/>
                    <a:pt x="4771" y="8227"/>
                  </a:cubicBezTo>
                  <a:cubicBezTo>
                    <a:pt x="4771" y="8227"/>
                    <a:pt x="4909" y="8227"/>
                    <a:pt x="5047" y="8365"/>
                  </a:cubicBezTo>
                  <a:cubicBezTo>
                    <a:pt x="5047" y="8365"/>
                    <a:pt x="5185" y="8365"/>
                    <a:pt x="5324" y="8227"/>
                  </a:cubicBezTo>
                  <a:lnTo>
                    <a:pt x="6637" y="6914"/>
                  </a:lnTo>
                  <a:cubicBezTo>
                    <a:pt x="7052" y="6361"/>
                    <a:pt x="7640" y="5911"/>
                    <a:pt x="8089" y="5324"/>
                  </a:cubicBezTo>
                  <a:cubicBezTo>
                    <a:pt x="8089" y="5185"/>
                    <a:pt x="8227" y="5047"/>
                    <a:pt x="8089" y="4909"/>
                  </a:cubicBezTo>
                  <a:cubicBezTo>
                    <a:pt x="8227" y="4909"/>
                    <a:pt x="8227" y="4771"/>
                    <a:pt x="8227" y="4771"/>
                  </a:cubicBezTo>
                  <a:cubicBezTo>
                    <a:pt x="8089" y="4321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5" y="1867"/>
                    <a:pt x="5497" y="865"/>
                    <a:pt x="4045" y="139"/>
                  </a:cubicBezTo>
                  <a:cubicBezTo>
                    <a:pt x="4045" y="139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8"/>
            <p:cNvSpPr/>
            <p:nvPr/>
          </p:nvSpPr>
          <p:spPr>
            <a:xfrm>
              <a:off x="3026214" y="4143508"/>
              <a:ext cx="147775" cy="148511"/>
            </a:xfrm>
            <a:custGeom>
              <a:avLst/>
              <a:gdLst/>
              <a:ahLst/>
              <a:cxnLst/>
              <a:rect l="l" t="t" r="r" b="b"/>
              <a:pathLst>
                <a:path w="8228" h="8269" extrusionOk="0">
                  <a:moveTo>
                    <a:pt x="3907" y="1002"/>
                  </a:moveTo>
                  <a:cubicBezTo>
                    <a:pt x="4183" y="1141"/>
                    <a:pt x="4494" y="1279"/>
                    <a:pt x="4771" y="1452"/>
                  </a:cubicBezTo>
                  <a:cubicBezTo>
                    <a:pt x="5497" y="2005"/>
                    <a:pt x="6361" y="2592"/>
                    <a:pt x="7087" y="3318"/>
                  </a:cubicBezTo>
                  <a:cubicBezTo>
                    <a:pt x="6223" y="4044"/>
                    <a:pt x="5358" y="4735"/>
                    <a:pt x="4633" y="5600"/>
                  </a:cubicBezTo>
                  <a:cubicBezTo>
                    <a:pt x="3768" y="5185"/>
                    <a:pt x="3043" y="4908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040" y="2316"/>
                    <a:pt x="2593" y="1867"/>
                  </a:cubicBezTo>
                  <a:cubicBezTo>
                    <a:pt x="2904" y="1590"/>
                    <a:pt x="3181" y="1279"/>
                    <a:pt x="3630" y="1141"/>
                  </a:cubicBezTo>
                  <a:lnTo>
                    <a:pt x="3768" y="1002"/>
                  </a:lnTo>
                  <a:close/>
                  <a:moveTo>
                    <a:pt x="865" y="4459"/>
                  </a:moveTo>
                  <a:cubicBezTo>
                    <a:pt x="1038" y="4459"/>
                    <a:pt x="1038" y="4459"/>
                    <a:pt x="1038" y="4597"/>
                  </a:cubicBezTo>
                  <a:cubicBezTo>
                    <a:pt x="1314" y="4735"/>
                    <a:pt x="1729" y="5047"/>
                    <a:pt x="2040" y="5323"/>
                  </a:cubicBezTo>
                  <a:cubicBezTo>
                    <a:pt x="2766" y="5772"/>
                    <a:pt x="3457" y="6049"/>
                    <a:pt x="4183" y="6464"/>
                  </a:cubicBezTo>
                  <a:lnTo>
                    <a:pt x="4322" y="6464"/>
                  </a:lnTo>
                  <a:lnTo>
                    <a:pt x="4322" y="7051"/>
                  </a:lnTo>
                  <a:cubicBezTo>
                    <a:pt x="3768" y="6775"/>
                    <a:pt x="3319" y="6464"/>
                    <a:pt x="2766" y="6187"/>
                  </a:cubicBezTo>
                  <a:cubicBezTo>
                    <a:pt x="2178" y="5772"/>
                    <a:pt x="1591" y="5323"/>
                    <a:pt x="1038" y="4908"/>
                  </a:cubicBezTo>
                  <a:lnTo>
                    <a:pt x="1038" y="4597"/>
                  </a:lnTo>
                  <a:lnTo>
                    <a:pt x="865" y="4459"/>
                  </a:lnTo>
                  <a:close/>
                  <a:moveTo>
                    <a:pt x="7225" y="4321"/>
                  </a:moveTo>
                  <a:cubicBezTo>
                    <a:pt x="7363" y="4459"/>
                    <a:pt x="7363" y="4597"/>
                    <a:pt x="7363" y="4735"/>
                  </a:cubicBezTo>
                  <a:cubicBezTo>
                    <a:pt x="6637" y="5600"/>
                    <a:pt x="5912" y="6325"/>
                    <a:pt x="5186" y="7051"/>
                  </a:cubicBezTo>
                  <a:lnTo>
                    <a:pt x="5186" y="6464"/>
                  </a:lnTo>
                  <a:lnTo>
                    <a:pt x="5186" y="6325"/>
                  </a:lnTo>
                  <a:cubicBezTo>
                    <a:pt x="5358" y="6049"/>
                    <a:pt x="5497" y="5911"/>
                    <a:pt x="5635" y="5772"/>
                  </a:cubicBezTo>
                  <a:cubicBezTo>
                    <a:pt x="6050" y="5323"/>
                    <a:pt x="6499" y="5047"/>
                    <a:pt x="6914" y="4597"/>
                  </a:cubicBezTo>
                  <a:lnTo>
                    <a:pt x="7225" y="4321"/>
                  </a:lnTo>
                  <a:close/>
                  <a:moveTo>
                    <a:pt x="3907" y="0"/>
                  </a:moveTo>
                  <a:cubicBezTo>
                    <a:pt x="3768" y="0"/>
                    <a:pt x="3630" y="138"/>
                    <a:pt x="3630" y="277"/>
                  </a:cubicBezTo>
                  <a:lnTo>
                    <a:pt x="3630" y="138"/>
                  </a:lnTo>
                  <a:cubicBezTo>
                    <a:pt x="3457" y="138"/>
                    <a:pt x="3457" y="277"/>
                    <a:pt x="3457" y="277"/>
                  </a:cubicBezTo>
                  <a:cubicBezTo>
                    <a:pt x="3181" y="415"/>
                    <a:pt x="2904" y="588"/>
                    <a:pt x="2593" y="726"/>
                  </a:cubicBezTo>
                  <a:cubicBezTo>
                    <a:pt x="2317" y="864"/>
                    <a:pt x="2178" y="1141"/>
                    <a:pt x="1902" y="1279"/>
                  </a:cubicBezTo>
                  <a:lnTo>
                    <a:pt x="1729" y="1452"/>
                  </a:lnTo>
                  <a:cubicBezTo>
                    <a:pt x="1453" y="1728"/>
                    <a:pt x="1176" y="2005"/>
                    <a:pt x="865" y="2316"/>
                  </a:cubicBezTo>
                  <a:cubicBezTo>
                    <a:pt x="727" y="2454"/>
                    <a:pt x="727" y="2454"/>
                    <a:pt x="588" y="2454"/>
                  </a:cubicBezTo>
                  <a:cubicBezTo>
                    <a:pt x="588" y="2592"/>
                    <a:pt x="450" y="2731"/>
                    <a:pt x="312" y="2731"/>
                  </a:cubicBezTo>
                  <a:cubicBezTo>
                    <a:pt x="174" y="2869"/>
                    <a:pt x="174" y="3007"/>
                    <a:pt x="174" y="3318"/>
                  </a:cubicBezTo>
                  <a:cubicBezTo>
                    <a:pt x="1" y="3318"/>
                    <a:pt x="1" y="3457"/>
                    <a:pt x="1" y="3595"/>
                  </a:cubicBezTo>
                  <a:cubicBezTo>
                    <a:pt x="1" y="4044"/>
                    <a:pt x="1" y="4597"/>
                    <a:pt x="174" y="5047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1"/>
                    <a:pt x="312" y="5461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501"/>
                    <a:pt x="3768" y="7777"/>
                    <a:pt x="4494" y="8054"/>
                  </a:cubicBezTo>
                  <a:cubicBezTo>
                    <a:pt x="4587" y="8054"/>
                    <a:pt x="4679" y="8115"/>
                    <a:pt x="4730" y="8115"/>
                  </a:cubicBezTo>
                  <a:cubicBezTo>
                    <a:pt x="4756" y="8115"/>
                    <a:pt x="4771" y="8100"/>
                    <a:pt x="4771" y="8054"/>
                  </a:cubicBezTo>
                  <a:cubicBezTo>
                    <a:pt x="4771" y="8192"/>
                    <a:pt x="4909" y="8192"/>
                    <a:pt x="5047" y="8192"/>
                  </a:cubicBezTo>
                  <a:cubicBezTo>
                    <a:pt x="5047" y="8250"/>
                    <a:pt x="5063" y="8269"/>
                    <a:pt x="5090" y="8269"/>
                  </a:cubicBezTo>
                  <a:cubicBezTo>
                    <a:pt x="5143" y="8269"/>
                    <a:pt x="5243" y="8192"/>
                    <a:pt x="5358" y="8192"/>
                  </a:cubicBezTo>
                  <a:cubicBezTo>
                    <a:pt x="5773" y="7777"/>
                    <a:pt x="6223" y="7328"/>
                    <a:pt x="6637" y="6775"/>
                  </a:cubicBezTo>
                  <a:cubicBezTo>
                    <a:pt x="7225" y="6325"/>
                    <a:pt x="7640" y="5772"/>
                    <a:pt x="8089" y="5323"/>
                  </a:cubicBezTo>
                  <a:cubicBezTo>
                    <a:pt x="8227" y="5185"/>
                    <a:pt x="8227" y="5047"/>
                    <a:pt x="8089" y="4908"/>
                  </a:cubicBezTo>
                  <a:cubicBezTo>
                    <a:pt x="8227" y="4908"/>
                    <a:pt x="8227" y="4735"/>
                    <a:pt x="8227" y="4597"/>
                  </a:cubicBezTo>
                  <a:cubicBezTo>
                    <a:pt x="8089" y="4182"/>
                    <a:pt x="8089" y="3733"/>
                    <a:pt x="8089" y="3318"/>
                  </a:cubicBezTo>
                  <a:cubicBezTo>
                    <a:pt x="8089" y="3180"/>
                    <a:pt x="8089" y="3007"/>
                    <a:pt x="7951" y="2869"/>
                  </a:cubicBezTo>
                  <a:cubicBezTo>
                    <a:pt x="6776" y="1867"/>
                    <a:pt x="5497" y="864"/>
                    <a:pt x="4183" y="138"/>
                  </a:cubicBezTo>
                  <a:cubicBezTo>
                    <a:pt x="4045" y="0"/>
                    <a:pt x="4045" y="0"/>
                    <a:pt x="3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8"/>
            <p:cNvSpPr/>
            <p:nvPr/>
          </p:nvSpPr>
          <p:spPr>
            <a:xfrm>
              <a:off x="3145414" y="4055343"/>
              <a:ext cx="147757" cy="147775"/>
            </a:xfrm>
            <a:custGeom>
              <a:avLst/>
              <a:gdLst/>
              <a:ahLst/>
              <a:cxnLst/>
              <a:rect l="l" t="t" r="r" b="b"/>
              <a:pathLst>
                <a:path w="8227" h="8228" extrusionOk="0">
                  <a:moveTo>
                    <a:pt x="3906" y="865"/>
                  </a:moveTo>
                  <a:cubicBezTo>
                    <a:pt x="4183" y="1003"/>
                    <a:pt x="4459" y="1176"/>
                    <a:pt x="4770" y="1453"/>
                  </a:cubicBezTo>
                  <a:cubicBezTo>
                    <a:pt x="5634" y="1867"/>
                    <a:pt x="6326" y="2593"/>
                    <a:pt x="7052" y="3181"/>
                  </a:cubicBezTo>
                  <a:cubicBezTo>
                    <a:pt x="6326" y="4045"/>
                    <a:pt x="5462" y="4771"/>
                    <a:pt x="4598" y="5497"/>
                  </a:cubicBezTo>
                  <a:cubicBezTo>
                    <a:pt x="3906" y="5186"/>
                    <a:pt x="3042" y="4771"/>
                    <a:pt x="2316" y="4321"/>
                  </a:cubicBezTo>
                  <a:cubicBezTo>
                    <a:pt x="1867" y="4045"/>
                    <a:pt x="1452" y="3596"/>
                    <a:pt x="1141" y="3319"/>
                  </a:cubicBezTo>
                  <a:cubicBezTo>
                    <a:pt x="1590" y="2731"/>
                    <a:pt x="2178" y="2317"/>
                    <a:pt x="2731" y="1729"/>
                  </a:cubicBezTo>
                  <a:cubicBezTo>
                    <a:pt x="3042" y="1453"/>
                    <a:pt x="3319" y="1314"/>
                    <a:pt x="3595" y="1003"/>
                  </a:cubicBezTo>
                  <a:lnTo>
                    <a:pt x="3733" y="1003"/>
                  </a:lnTo>
                  <a:cubicBezTo>
                    <a:pt x="3906" y="1003"/>
                    <a:pt x="3906" y="1003"/>
                    <a:pt x="3906" y="865"/>
                  </a:cubicBezTo>
                  <a:close/>
                  <a:moveTo>
                    <a:pt x="1141" y="4460"/>
                  </a:moveTo>
                  <a:cubicBezTo>
                    <a:pt x="1452" y="4771"/>
                    <a:pt x="1729" y="5047"/>
                    <a:pt x="2178" y="5186"/>
                  </a:cubicBezTo>
                  <a:cubicBezTo>
                    <a:pt x="2869" y="5635"/>
                    <a:pt x="3595" y="6050"/>
                    <a:pt x="4321" y="6361"/>
                  </a:cubicBezTo>
                  <a:lnTo>
                    <a:pt x="4321" y="6637"/>
                  </a:lnTo>
                  <a:cubicBezTo>
                    <a:pt x="4321" y="6776"/>
                    <a:pt x="4321" y="6914"/>
                    <a:pt x="4459" y="7052"/>
                  </a:cubicBezTo>
                  <a:cubicBezTo>
                    <a:pt x="3906" y="6776"/>
                    <a:pt x="3319" y="6499"/>
                    <a:pt x="2869" y="6188"/>
                  </a:cubicBezTo>
                  <a:cubicBezTo>
                    <a:pt x="2316" y="5773"/>
                    <a:pt x="1729" y="5324"/>
                    <a:pt x="1003" y="4909"/>
                  </a:cubicBezTo>
                  <a:lnTo>
                    <a:pt x="1003" y="4771"/>
                  </a:lnTo>
                  <a:lnTo>
                    <a:pt x="1003" y="4460"/>
                  </a:lnTo>
                  <a:close/>
                  <a:moveTo>
                    <a:pt x="7363" y="4183"/>
                  </a:moveTo>
                  <a:lnTo>
                    <a:pt x="7363" y="4321"/>
                  </a:lnTo>
                  <a:lnTo>
                    <a:pt x="7363" y="4633"/>
                  </a:lnTo>
                  <a:lnTo>
                    <a:pt x="7363" y="4771"/>
                  </a:lnTo>
                  <a:cubicBezTo>
                    <a:pt x="6637" y="5497"/>
                    <a:pt x="6049" y="6361"/>
                    <a:pt x="5323" y="7052"/>
                  </a:cubicBezTo>
                  <a:cubicBezTo>
                    <a:pt x="5323" y="6776"/>
                    <a:pt x="5185" y="6637"/>
                    <a:pt x="5185" y="6499"/>
                  </a:cubicBezTo>
                  <a:lnTo>
                    <a:pt x="5185" y="6361"/>
                  </a:lnTo>
                  <a:lnTo>
                    <a:pt x="5185" y="6188"/>
                  </a:lnTo>
                  <a:lnTo>
                    <a:pt x="5323" y="6188"/>
                  </a:lnTo>
                  <a:cubicBezTo>
                    <a:pt x="5773" y="5635"/>
                    <a:pt x="6326" y="5047"/>
                    <a:pt x="6913" y="4460"/>
                  </a:cubicBezTo>
                  <a:cubicBezTo>
                    <a:pt x="7052" y="4460"/>
                    <a:pt x="7190" y="4321"/>
                    <a:pt x="7363" y="4183"/>
                  </a:cubicBezTo>
                  <a:close/>
                  <a:moveTo>
                    <a:pt x="4045" y="1"/>
                  </a:moveTo>
                  <a:cubicBezTo>
                    <a:pt x="3906" y="1"/>
                    <a:pt x="3733" y="1"/>
                    <a:pt x="3595" y="139"/>
                  </a:cubicBezTo>
                  <a:lnTo>
                    <a:pt x="3457" y="139"/>
                  </a:lnTo>
                  <a:cubicBezTo>
                    <a:pt x="3180" y="312"/>
                    <a:pt x="2869" y="450"/>
                    <a:pt x="2731" y="588"/>
                  </a:cubicBezTo>
                  <a:cubicBezTo>
                    <a:pt x="2455" y="865"/>
                    <a:pt x="2178" y="1003"/>
                    <a:pt x="2005" y="1314"/>
                  </a:cubicBezTo>
                  <a:cubicBezTo>
                    <a:pt x="1590" y="1591"/>
                    <a:pt x="1141" y="2040"/>
                    <a:pt x="726" y="2455"/>
                  </a:cubicBezTo>
                  <a:cubicBezTo>
                    <a:pt x="588" y="2593"/>
                    <a:pt x="450" y="2593"/>
                    <a:pt x="450" y="2731"/>
                  </a:cubicBezTo>
                  <a:cubicBezTo>
                    <a:pt x="277" y="2904"/>
                    <a:pt x="139" y="3043"/>
                    <a:pt x="139" y="3181"/>
                  </a:cubicBezTo>
                  <a:cubicBezTo>
                    <a:pt x="139" y="3319"/>
                    <a:pt x="0" y="3457"/>
                    <a:pt x="0" y="3596"/>
                  </a:cubicBezTo>
                  <a:cubicBezTo>
                    <a:pt x="0" y="4045"/>
                    <a:pt x="139" y="4460"/>
                    <a:pt x="139" y="5047"/>
                  </a:cubicBezTo>
                  <a:cubicBezTo>
                    <a:pt x="139" y="5047"/>
                    <a:pt x="277" y="5186"/>
                    <a:pt x="277" y="5324"/>
                  </a:cubicBezTo>
                  <a:lnTo>
                    <a:pt x="450" y="5324"/>
                  </a:lnTo>
                  <a:lnTo>
                    <a:pt x="450" y="5497"/>
                  </a:lnTo>
                  <a:cubicBezTo>
                    <a:pt x="1141" y="6050"/>
                    <a:pt x="1729" y="6499"/>
                    <a:pt x="2455" y="6914"/>
                  </a:cubicBezTo>
                  <a:cubicBezTo>
                    <a:pt x="3180" y="7363"/>
                    <a:pt x="3906" y="7778"/>
                    <a:pt x="4598" y="8089"/>
                  </a:cubicBezTo>
                  <a:lnTo>
                    <a:pt x="4909" y="8089"/>
                  </a:lnTo>
                  <a:lnTo>
                    <a:pt x="5047" y="8227"/>
                  </a:lnTo>
                  <a:cubicBezTo>
                    <a:pt x="5185" y="8227"/>
                    <a:pt x="5323" y="8227"/>
                    <a:pt x="5462" y="8089"/>
                  </a:cubicBezTo>
                  <a:lnTo>
                    <a:pt x="6775" y="6776"/>
                  </a:lnTo>
                  <a:cubicBezTo>
                    <a:pt x="7190" y="6361"/>
                    <a:pt x="7639" y="5773"/>
                    <a:pt x="8054" y="5324"/>
                  </a:cubicBezTo>
                  <a:cubicBezTo>
                    <a:pt x="8227" y="5186"/>
                    <a:pt x="8227" y="5047"/>
                    <a:pt x="8227" y="4909"/>
                  </a:cubicBezTo>
                  <a:lnTo>
                    <a:pt x="8227" y="4633"/>
                  </a:lnTo>
                  <a:lnTo>
                    <a:pt x="8227" y="3319"/>
                  </a:lnTo>
                  <a:lnTo>
                    <a:pt x="8227" y="3181"/>
                  </a:lnTo>
                  <a:cubicBezTo>
                    <a:pt x="8227" y="3043"/>
                    <a:pt x="8054" y="2904"/>
                    <a:pt x="8054" y="2904"/>
                  </a:cubicBezTo>
                  <a:cubicBezTo>
                    <a:pt x="6775" y="1729"/>
                    <a:pt x="5634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8"/>
            <p:cNvSpPr/>
            <p:nvPr/>
          </p:nvSpPr>
          <p:spPr>
            <a:xfrm>
              <a:off x="3277636" y="3964717"/>
              <a:ext cx="147146" cy="147757"/>
            </a:xfrm>
            <a:custGeom>
              <a:avLst/>
              <a:gdLst/>
              <a:ahLst/>
              <a:cxnLst/>
              <a:rect l="l" t="t" r="r" b="b"/>
              <a:pathLst>
                <a:path w="8193" h="8227" extrusionOk="0">
                  <a:moveTo>
                    <a:pt x="3872" y="864"/>
                  </a:moveTo>
                  <a:cubicBezTo>
                    <a:pt x="4149" y="1037"/>
                    <a:pt x="4460" y="1176"/>
                    <a:pt x="4736" y="1314"/>
                  </a:cubicBezTo>
                  <a:cubicBezTo>
                    <a:pt x="5600" y="1901"/>
                    <a:pt x="6326" y="2593"/>
                    <a:pt x="7052" y="3180"/>
                  </a:cubicBezTo>
                  <a:cubicBezTo>
                    <a:pt x="6188" y="3906"/>
                    <a:pt x="5462" y="4632"/>
                    <a:pt x="4598" y="5496"/>
                  </a:cubicBezTo>
                  <a:cubicBezTo>
                    <a:pt x="3872" y="5185"/>
                    <a:pt x="3008" y="4770"/>
                    <a:pt x="2282" y="4321"/>
                  </a:cubicBezTo>
                  <a:cubicBezTo>
                    <a:pt x="1867" y="4044"/>
                    <a:pt x="1418" y="3630"/>
                    <a:pt x="1003" y="3319"/>
                  </a:cubicBezTo>
                  <a:cubicBezTo>
                    <a:pt x="1556" y="2766"/>
                    <a:pt x="2144" y="2178"/>
                    <a:pt x="2593" y="1729"/>
                  </a:cubicBezTo>
                  <a:cubicBezTo>
                    <a:pt x="3008" y="1452"/>
                    <a:pt x="3284" y="1176"/>
                    <a:pt x="3596" y="1037"/>
                  </a:cubicBezTo>
                  <a:lnTo>
                    <a:pt x="3734" y="1037"/>
                  </a:lnTo>
                  <a:cubicBezTo>
                    <a:pt x="3872" y="1037"/>
                    <a:pt x="3872" y="864"/>
                    <a:pt x="3872" y="864"/>
                  </a:cubicBezTo>
                  <a:close/>
                  <a:moveTo>
                    <a:pt x="1003" y="4494"/>
                  </a:moveTo>
                  <a:cubicBezTo>
                    <a:pt x="1418" y="4770"/>
                    <a:pt x="1729" y="4909"/>
                    <a:pt x="2144" y="5185"/>
                  </a:cubicBezTo>
                  <a:cubicBezTo>
                    <a:pt x="2731" y="5634"/>
                    <a:pt x="3596" y="5911"/>
                    <a:pt x="4321" y="6360"/>
                  </a:cubicBezTo>
                  <a:lnTo>
                    <a:pt x="4321" y="6775"/>
                  </a:lnTo>
                  <a:lnTo>
                    <a:pt x="4321" y="6913"/>
                  </a:lnTo>
                  <a:cubicBezTo>
                    <a:pt x="4321" y="6913"/>
                    <a:pt x="4149" y="6913"/>
                    <a:pt x="4010" y="6775"/>
                  </a:cubicBezTo>
                  <a:cubicBezTo>
                    <a:pt x="3596" y="6637"/>
                    <a:pt x="3284" y="6360"/>
                    <a:pt x="2870" y="6049"/>
                  </a:cubicBezTo>
                  <a:cubicBezTo>
                    <a:pt x="2144" y="5773"/>
                    <a:pt x="1556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29" y="4183"/>
                  </a:moveTo>
                  <a:lnTo>
                    <a:pt x="7329" y="4321"/>
                  </a:lnTo>
                  <a:lnTo>
                    <a:pt x="7329" y="4632"/>
                  </a:lnTo>
                  <a:lnTo>
                    <a:pt x="7329" y="4770"/>
                  </a:lnTo>
                  <a:cubicBezTo>
                    <a:pt x="6603" y="5496"/>
                    <a:pt x="6050" y="6222"/>
                    <a:pt x="5324" y="7086"/>
                  </a:cubicBezTo>
                  <a:cubicBezTo>
                    <a:pt x="5186" y="6775"/>
                    <a:pt x="5186" y="6637"/>
                    <a:pt x="5186" y="6499"/>
                  </a:cubicBezTo>
                  <a:lnTo>
                    <a:pt x="5186" y="6222"/>
                  </a:lnTo>
                  <a:lnTo>
                    <a:pt x="6914" y="4494"/>
                  </a:lnTo>
                  <a:cubicBezTo>
                    <a:pt x="7052" y="4321"/>
                    <a:pt x="7190" y="4321"/>
                    <a:pt x="7329" y="4183"/>
                  </a:cubicBezTo>
                  <a:close/>
                  <a:moveTo>
                    <a:pt x="4010" y="0"/>
                  </a:moveTo>
                  <a:cubicBezTo>
                    <a:pt x="3872" y="0"/>
                    <a:pt x="3734" y="0"/>
                    <a:pt x="3596" y="173"/>
                  </a:cubicBezTo>
                  <a:lnTo>
                    <a:pt x="3457" y="173"/>
                  </a:lnTo>
                  <a:cubicBezTo>
                    <a:pt x="3146" y="311"/>
                    <a:pt x="2870" y="450"/>
                    <a:pt x="2593" y="588"/>
                  </a:cubicBezTo>
                  <a:cubicBezTo>
                    <a:pt x="2420" y="726"/>
                    <a:pt x="2144" y="1037"/>
                    <a:pt x="1867" y="1176"/>
                  </a:cubicBezTo>
                  <a:cubicBezTo>
                    <a:pt x="1418" y="1590"/>
                    <a:pt x="1141" y="2040"/>
                    <a:pt x="692" y="2454"/>
                  </a:cubicBezTo>
                  <a:cubicBezTo>
                    <a:pt x="554" y="2454"/>
                    <a:pt x="416" y="2593"/>
                    <a:pt x="277" y="2766"/>
                  </a:cubicBezTo>
                  <a:cubicBezTo>
                    <a:pt x="277" y="2904"/>
                    <a:pt x="139" y="3042"/>
                    <a:pt x="139" y="3180"/>
                  </a:cubicBezTo>
                  <a:cubicBezTo>
                    <a:pt x="139" y="3319"/>
                    <a:pt x="1" y="3319"/>
                    <a:pt x="1" y="3457"/>
                  </a:cubicBezTo>
                  <a:lnTo>
                    <a:pt x="1" y="3630"/>
                  </a:lnTo>
                  <a:cubicBezTo>
                    <a:pt x="1" y="3906"/>
                    <a:pt x="1" y="4183"/>
                    <a:pt x="139" y="4321"/>
                  </a:cubicBezTo>
                  <a:lnTo>
                    <a:pt x="139" y="4909"/>
                  </a:lnTo>
                  <a:cubicBezTo>
                    <a:pt x="139" y="5047"/>
                    <a:pt x="277" y="5185"/>
                    <a:pt x="277" y="5185"/>
                  </a:cubicBezTo>
                  <a:cubicBezTo>
                    <a:pt x="416" y="5358"/>
                    <a:pt x="416" y="5496"/>
                    <a:pt x="416" y="5496"/>
                  </a:cubicBezTo>
                  <a:cubicBezTo>
                    <a:pt x="1141" y="5911"/>
                    <a:pt x="1729" y="6499"/>
                    <a:pt x="2420" y="6913"/>
                  </a:cubicBezTo>
                  <a:cubicBezTo>
                    <a:pt x="3008" y="7363"/>
                    <a:pt x="3734" y="7777"/>
                    <a:pt x="4598" y="8089"/>
                  </a:cubicBezTo>
                  <a:lnTo>
                    <a:pt x="4736" y="8089"/>
                  </a:lnTo>
                  <a:cubicBezTo>
                    <a:pt x="4874" y="8089"/>
                    <a:pt x="4874" y="8227"/>
                    <a:pt x="5013" y="8227"/>
                  </a:cubicBezTo>
                  <a:cubicBezTo>
                    <a:pt x="5186" y="8227"/>
                    <a:pt x="5324" y="8227"/>
                    <a:pt x="5324" y="8089"/>
                  </a:cubicBezTo>
                  <a:cubicBezTo>
                    <a:pt x="5877" y="7639"/>
                    <a:pt x="6326" y="7224"/>
                    <a:pt x="6741" y="6775"/>
                  </a:cubicBezTo>
                  <a:cubicBezTo>
                    <a:pt x="7190" y="6222"/>
                    <a:pt x="7605" y="5773"/>
                    <a:pt x="8054" y="5185"/>
                  </a:cubicBezTo>
                  <a:cubicBezTo>
                    <a:pt x="8193" y="5185"/>
                    <a:pt x="8193" y="4909"/>
                    <a:pt x="8193" y="4770"/>
                  </a:cubicBezTo>
                  <a:lnTo>
                    <a:pt x="8193" y="4632"/>
                  </a:lnTo>
                  <a:lnTo>
                    <a:pt x="8193" y="3319"/>
                  </a:lnTo>
                  <a:cubicBezTo>
                    <a:pt x="8193" y="3180"/>
                    <a:pt x="8054" y="3180"/>
                    <a:pt x="8054" y="3180"/>
                  </a:cubicBezTo>
                  <a:cubicBezTo>
                    <a:pt x="8193" y="3042"/>
                    <a:pt x="8054" y="2904"/>
                    <a:pt x="7916" y="2766"/>
                  </a:cubicBezTo>
                  <a:cubicBezTo>
                    <a:pt x="6741" y="1729"/>
                    <a:pt x="5600" y="726"/>
                    <a:pt x="4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8"/>
            <p:cNvSpPr/>
            <p:nvPr/>
          </p:nvSpPr>
          <p:spPr>
            <a:xfrm>
              <a:off x="3398686" y="3874701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1"/>
                    <a:pt x="4494" y="1279"/>
                    <a:pt x="4771" y="1418"/>
                  </a:cubicBezTo>
                  <a:cubicBezTo>
                    <a:pt x="5497" y="2005"/>
                    <a:pt x="6361" y="2593"/>
                    <a:pt x="7087" y="3284"/>
                  </a:cubicBezTo>
                  <a:cubicBezTo>
                    <a:pt x="6223" y="4010"/>
                    <a:pt x="5359" y="4736"/>
                    <a:pt x="4633" y="5600"/>
                  </a:cubicBezTo>
                  <a:cubicBezTo>
                    <a:pt x="3769" y="5185"/>
                    <a:pt x="3043" y="4736"/>
                    <a:pt x="2317" y="4321"/>
                  </a:cubicBezTo>
                  <a:cubicBezTo>
                    <a:pt x="1729" y="4010"/>
                    <a:pt x="1453" y="3733"/>
                    <a:pt x="1038" y="3284"/>
                  </a:cubicBezTo>
                  <a:cubicBezTo>
                    <a:pt x="1591" y="2869"/>
                    <a:pt x="2040" y="2282"/>
                    <a:pt x="2593" y="1867"/>
                  </a:cubicBezTo>
                  <a:cubicBezTo>
                    <a:pt x="2904" y="1556"/>
                    <a:pt x="3181" y="1279"/>
                    <a:pt x="3630" y="1141"/>
                  </a:cubicBezTo>
                  <a:cubicBezTo>
                    <a:pt x="3630" y="1141"/>
                    <a:pt x="3630" y="1003"/>
                    <a:pt x="3769" y="1003"/>
                  </a:cubicBezTo>
                  <a:close/>
                  <a:moveTo>
                    <a:pt x="1038" y="4459"/>
                  </a:moveTo>
                  <a:cubicBezTo>
                    <a:pt x="1314" y="4736"/>
                    <a:pt x="1729" y="5012"/>
                    <a:pt x="2040" y="5185"/>
                  </a:cubicBezTo>
                  <a:cubicBezTo>
                    <a:pt x="2766" y="5600"/>
                    <a:pt x="3457" y="6049"/>
                    <a:pt x="4183" y="6326"/>
                  </a:cubicBezTo>
                  <a:cubicBezTo>
                    <a:pt x="4183" y="6464"/>
                    <a:pt x="4322" y="6602"/>
                    <a:pt x="4322" y="6741"/>
                  </a:cubicBezTo>
                  <a:lnTo>
                    <a:pt x="4322" y="7052"/>
                  </a:lnTo>
                  <a:cubicBezTo>
                    <a:pt x="4183" y="7052"/>
                    <a:pt x="4045" y="6913"/>
                    <a:pt x="3907" y="6913"/>
                  </a:cubicBezTo>
                  <a:cubicBezTo>
                    <a:pt x="3630" y="6602"/>
                    <a:pt x="3181" y="6464"/>
                    <a:pt x="2766" y="6188"/>
                  </a:cubicBezTo>
                  <a:cubicBezTo>
                    <a:pt x="2179" y="5738"/>
                    <a:pt x="1591" y="5323"/>
                    <a:pt x="1038" y="4874"/>
                  </a:cubicBezTo>
                  <a:cubicBezTo>
                    <a:pt x="1038" y="4736"/>
                    <a:pt x="865" y="4598"/>
                    <a:pt x="865" y="4459"/>
                  </a:cubicBezTo>
                  <a:close/>
                  <a:moveTo>
                    <a:pt x="7225" y="4148"/>
                  </a:moveTo>
                  <a:lnTo>
                    <a:pt x="7225" y="4459"/>
                  </a:lnTo>
                  <a:cubicBezTo>
                    <a:pt x="7225" y="4459"/>
                    <a:pt x="7363" y="4598"/>
                    <a:pt x="7363" y="4736"/>
                  </a:cubicBezTo>
                  <a:cubicBezTo>
                    <a:pt x="6637" y="5600"/>
                    <a:pt x="5912" y="6326"/>
                    <a:pt x="5186" y="7052"/>
                  </a:cubicBezTo>
                  <a:lnTo>
                    <a:pt x="5186" y="6602"/>
                  </a:lnTo>
                  <a:cubicBezTo>
                    <a:pt x="5186" y="6464"/>
                    <a:pt x="5186" y="6326"/>
                    <a:pt x="5047" y="6326"/>
                  </a:cubicBezTo>
                  <a:cubicBezTo>
                    <a:pt x="5186" y="6326"/>
                    <a:pt x="5186" y="6326"/>
                    <a:pt x="5186" y="6188"/>
                  </a:cubicBezTo>
                  <a:cubicBezTo>
                    <a:pt x="5773" y="5600"/>
                    <a:pt x="6361" y="5012"/>
                    <a:pt x="6914" y="4598"/>
                  </a:cubicBezTo>
                  <a:cubicBezTo>
                    <a:pt x="7087" y="4459"/>
                    <a:pt x="7225" y="4321"/>
                    <a:pt x="7225" y="4148"/>
                  </a:cubicBezTo>
                  <a:close/>
                  <a:moveTo>
                    <a:pt x="3907" y="0"/>
                  </a:moveTo>
                  <a:cubicBezTo>
                    <a:pt x="3769" y="0"/>
                    <a:pt x="3630" y="139"/>
                    <a:pt x="3630" y="139"/>
                  </a:cubicBezTo>
                  <a:cubicBezTo>
                    <a:pt x="3457" y="139"/>
                    <a:pt x="3457" y="139"/>
                    <a:pt x="3457" y="277"/>
                  </a:cubicBezTo>
                  <a:cubicBezTo>
                    <a:pt x="3181" y="277"/>
                    <a:pt x="2904" y="553"/>
                    <a:pt x="2593" y="692"/>
                  </a:cubicBezTo>
                  <a:cubicBezTo>
                    <a:pt x="2317" y="865"/>
                    <a:pt x="2179" y="1003"/>
                    <a:pt x="1902" y="1279"/>
                  </a:cubicBezTo>
                  <a:cubicBezTo>
                    <a:pt x="1453" y="1729"/>
                    <a:pt x="1038" y="2143"/>
                    <a:pt x="589" y="2420"/>
                  </a:cubicBezTo>
                  <a:cubicBezTo>
                    <a:pt x="589" y="2593"/>
                    <a:pt x="450" y="2731"/>
                    <a:pt x="312" y="2731"/>
                  </a:cubicBezTo>
                  <a:cubicBezTo>
                    <a:pt x="174" y="2869"/>
                    <a:pt x="174" y="3008"/>
                    <a:pt x="174" y="3146"/>
                  </a:cubicBezTo>
                  <a:cubicBezTo>
                    <a:pt x="1" y="3284"/>
                    <a:pt x="1" y="3457"/>
                    <a:pt x="1" y="3595"/>
                  </a:cubicBezTo>
                  <a:lnTo>
                    <a:pt x="1" y="3733"/>
                  </a:lnTo>
                  <a:lnTo>
                    <a:pt x="1" y="4321"/>
                  </a:lnTo>
                  <a:cubicBezTo>
                    <a:pt x="1" y="4459"/>
                    <a:pt x="1" y="4736"/>
                    <a:pt x="174" y="5012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2"/>
                    <a:pt x="312" y="5462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328"/>
                    <a:pt x="3769" y="7778"/>
                    <a:pt x="4494" y="8054"/>
                  </a:cubicBezTo>
                  <a:lnTo>
                    <a:pt x="4771" y="8054"/>
                  </a:lnTo>
                  <a:cubicBezTo>
                    <a:pt x="4771" y="8192"/>
                    <a:pt x="4909" y="8192"/>
                    <a:pt x="5047" y="8192"/>
                  </a:cubicBezTo>
                  <a:lnTo>
                    <a:pt x="5359" y="8192"/>
                  </a:lnTo>
                  <a:cubicBezTo>
                    <a:pt x="5773" y="7778"/>
                    <a:pt x="6223" y="7328"/>
                    <a:pt x="6637" y="6741"/>
                  </a:cubicBezTo>
                  <a:cubicBezTo>
                    <a:pt x="7087" y="6326"/>
                    <a:pt x="7640" y="5738"/>
                    <a:pt x="8089" y="5323"/>
                  </a:cubicBezTo>
                  <a:cubicBezTo>
                    <a:pt x="8089" y="5185"/>
                    <a:pt x="8227" y="5012"/>
                    <a:pt x="8089" y="4874"/>
                  </a:cubicBezTo>
                  <a:cubicBezTo>
                    <a:pt x="8227" y="4736"/>
                    <a:pt x="8227" y="4736"/>
                    <a:pt x="8227" y="4598"/>
                  </a:cubicBezTo>
                  <a:cubicBezTo>
                    <a:pt x="8089" y="4148"/>
                    <a:pt x="8089" y="3733"/>
                    <a:pt x="8089" y="3284"/>
                  </a:cubicBezTo>
                  <a:cubicBezTo>
                    <a:pt x="8089" y="3146"/>
                    <a:pt x="8089" y="3008"/>
                    <a:pt x="7951" y="2869"/>
                  </a:cubicBezTo>
                  <a:cubicBezTo>
                    <a:pt x="6776" y="1867"/>
                    <a:pt x="5497" y="865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8"/>
            <p:cNvSpPr/>
            <p:nvPr/>
          </p:nvSpPr>
          <p:spPr>
            <a:xfrm>
              <a:off x="3145414" y="4228549"/>
              <a:ext cx="147757" cy="147757"/>
            </a:xfrm>
            <a:custGeom>
              <a:avLst/>
              <a:gdLst/>
              <a:ahLst/>
              <a:cxnLst/>
              <a:rect l="l" t="t" r="r" b="b"/>
              <a:pathLst>
                <a:path w="8227" h="8227" extrusionOk="0">
                  <a:moveTo>
                    <a:pt x="3906" y="865"/>
                  </a:moveTo>
                  <a:cubicBezTo>
                    <a:pt x="4183" y="1037"/>
                    <a:pt x="4459" y="1176"/>
                    <a:pt x="4770" y="1314"/>
                  </a:cubicBezTo>
                  <a:cubicBezTo>
                    <a:pt x="5462" y="1902"/>
                    <a:pt x="6326" y="2593"/>
                    <a:pt x="7052" y="3180"/>
                  </a:cubicBezTo>
                  <a:cubicBezTo>
                    <a:pt x="6188" y="3906"/>
                    <a:pt x="5323" y="4632"/>
                    <a:pt x="4598" y="5496"/>
                  </a:cubicBezTo>
                  <a:cubicBezTo>
                    <a:pt x="3733" y="5185"/>
                    <a:pt x="3042" y="4770"/>
                    <a:pt x="2316" y="4321"/>
                  </a:cubicBezTo>
                  <a:cubicBezTo>
                    <a:pt x="1867" y="3906"/>
                    <a:pt x="1452" y="3630"/>
                    <a:pt x="1003" y="3319"/>
                  </a:cubicBezTo>
                  <a:cubicBezTo>
                    <a:pt x="1590" y="2766"/>
                    <a:pt x="2005" y="2178"/>
                    <a:pt x="2593" y="1729"/>
                  </a:cubicBezTo>
                  <a:cubicBezTo>
                    <a:pt x="2869" y="1452"/>
                    <a:pt x="3319" y="1176"/>
                    <a:pt x="3595" y="1037"/>
                  </a:cubicBezTo>
                  <a:lnTo>
                    <a:pt x="3733" y="1037"/>
                  </a:lnTo>
                  <a:lnTo>
                    <a:pt x="3906" y="865"/>
                  </a:lnTo>
                  <a:close/>
                  <a:moveTo>
                    <a:pt x="1003" y="4494"/>
                  </a:moveTo>
                  <a:cubicBezTo>
                    <a:pt x="1314" y="4770"/>
                    <a:pt x="1729" y="4909"/>
                    <a:pt x="2005" y="5185"/>
                  </a:cubicBezTo>
                  <a:cubicBezTo>
                    <a:pt x="2455" y="5358"/>
                    <a:pt x="2869" y="5635"/>
                    <a:pt x="3180" y="5773"/>
                  </a:cubicBezTo>
                  <a:cubicBezTo>
                    <a:pt x="3595" y="6049"/>
                    <a:pt x="3906" y="6222"/>
                    <a:pt x="4321" y="6360"/>
                  </a:cubicBezTo>
                  <a:lnTo>
                    <a:pt x="4321" y="6499"/>
                  </a:lnTo>
                  <a:lnTo>
                    <a:pt x="4321" y="6913"/>
                  </a:lnTo>
                  <a:cubicBezTo>
                    <a:pt x="3733" y="6775"/>
                    <a:pt x="3319" y="6499"/>
                    <a:pt x="2869" y="6049"/>
                  </a:cubicBezTo>
                  <a:cubicBezTo>
                    <a:pt x="2178" y="5773"/>
                    <a:pt x="1590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63" y="4183"/>
                  </a:moveTo>
                  <a:lnTo>
                    <a:pt x="7363" y="4632"/>
                  </a:lnTo>
                  <a:lnTo>
                    <a:pt x="7363" y="4770"/>
                  </a:lnTo>
                  <a:cubicBezTo>
                    <a:pt x="6637" y="5496"/>
                    <a:pt x="5911" y="6222"/>
                    <a:pt x="5185" y="7086"/>
                  </a:cubicBezTo>
                  <a:lnTo>
                    <a:pt x="5185" y="6499"/>
                  </a:lnTo>
                  <a:lnTo>
                    <a:pt x="5185" y="6222"/>
                  </a:lnTo>
                  <a:lnTo>
                    <a:pt x="6913" y="4494"/>
                  </a:lnTo>
                  <a:cubicBezTo>
                    <a:pt x="7052" y="4321"/>
                    <a:pt x="7190" y="4321"/>
                    <a:pt x="7363" y="4183"/>
                  </a:cubicBezTo>
                  <a:close/>
                  <a:moveTo>
                    <a:pt x="3906" y="0"/>
                  </a:moveTo>
                  <a:cubicBezTo>
                    <a:pt x="3733" y="0"/>
                    <a:pt x="3733" y="0"/>
                    <a:pt x="3595" y="173"/>
                  </a:cubicBezTo>
                  <a:lnTo>
                    <a:pt x="3457" y="173"/>
                  </a:lnTo>
                  <a:cubicBezTo>
                    <a:pt x="3180" y="312"/>
                    <a:pt x="2869" y="450"/>
                    <a:pt x="2593" y="588"/>
                  </a:cubicBezTo>
                  <a:cubicBezTo>
                    <a:pt x="2316" y="726"/>
                    <a:pt x="2178" y="1037"/>
                    <a:pt x="1867" y="1176"/>
                  </a:cubicBezTo>
                  <a:cubicBezTo>
                    <a:pt x="1452" y="1590"/>
                    <a:pt x="1141" y="2040"/>
                    <a:pt x="726" y="2455"/>
                  </a:cubicBezTo>
                  <a:cubicBezTo>
                    <a:pt x="588" y="2455"/>
                    <a:pt x="450" y="2593"/>
                    <a:pt x="277" y="2766"/>
                  </a:cubicBezTo>
                  <a:cubicBezTo>
                    <a:pt x="139" y="2904"/>
                    <a:pt x="139" y="3042"/>
                    <a:pt x="139" y="3180"/>
                  </a:cubicBezTo>
                  <a:cubicBezTo>
                    <a:pt x="0" y="3180"/>
                    <a:pt x="0" y="3319"/>
                    <a:pt x="0" y="3457"/>
                  </a:cubicBezTo>
                  <a:cubicBezTo>
                    <a:pt x="0" y="4045"/>
                    <a:pt x="0" y="4494"/>
                    <a:pt x="139" y="4909"/>
                  </a:cubicBezTo>
                  <a:cubicBezTo>
                    <a:pt x="139" y="5047"/>
                    <a:pt x="139" y="5185"/>
                    <a:pt x="277" y="5185"/>
                  </a:cubicBezTo>
                  <a:cubicBezTo>
                    <a:pt x="277" y="5358"/>
                    <a:pt x="450" y="5496"/>
                    <a:pt x="450" y="5496"/>
                  </a:cubicBezTo>
                  <a:cubicBezTo>
                    <a:pt x="1003" y="5911"/>
                    <a:pt x="1729" y="6499"/>
                    <a:pt x="2316" y="6913"/>
                  </a:cubicBezTo>
                  <a:cubicBezTo>
                    <a:pt x="3042" y="7363"/>
                    <a:pt x="3733" y="7778"/>
                    <a:pt x="4598" y="8089"/>
                  </a:cubicBezTo>
                  <a:lnTo>
                    <a:pt x="4770" y="8089"/>
                  </a:lnTo>
                  <a:cubicBezTo>
                    <a:pt x="4909" y="8089"/>
                    <a:pt x="4909" y="8227"/>
                    <a:pt x="5047" y="8227"/>
                  </a:cubicBezTo>
                  <a:cubicBezTo>
                    <a:pt x="5047" y="8227"/>
                    <a:pt x="5323" y="8227"/>
                    <a:pt x="5323" y="8089"/>
                  </a:cubicBezTo>
                  <a:cubicBezTo>
                    <a:pt x="5773" y="7639"/>
                    <a:pt x="6326" y="7225"/>
                    <a:pt x="6775" y="6775"/>
                  </a:cubicBezTo>
                  <a:cubicBezTo>
                    <a:pt x="7190" y="6222"/>
                    <a:pt x="7639" y="5773"/>
                    <a:pt x="8054" y="5185"/>
                  </a:cubicBezTo>
                  <a:cubicBezTo>
                    <a:pt x="8227" y="5185"/>
                    <a:pt x="8227" y="4909"/>
                    <a:pt x="8054" y="4770"/>
                  </a:cubicBezTo>
                  <a:cubicBezTo>
                    <a:pt x="8227" y="4770"/>
                    <a:pt x="8227" y="4632"/>
                    <a:pt x="8227" y="4632"/>
                  </a:cubicBezTo>
                  <a:lnTo>
                    <a:pt x="8227" y="3906"/>
                  </a:lnTo>
                  <a:cubicBezTo>
                    <a:pt x="8054" y="3630"/>
                    <a:pt x="8054" y="3457"/>
                    <a:pt x="8054" y="3319"/>
                  </a:cubicBezTo>
                  <a:lnTo>
                    <a:pt x="8054" y="3180"/>
                  </a:lnTo>
                  <a:cubicBezTo>
                    <a:pt x="8054" y="3042"/>
                    <a:pt x="8054" y="2904"/>
                    <a:pt x="7916" y="2766"/>
                  </a:cubicBezTo>
                  <a:cubicBezTo>
                    <a:pt x="7778" y="2766"/>
                    <a:pt x="7639" y="2593"/>
                    <a:pt x="7501" y="2455"/>
                  </a:cubicBezTo>
                  <a:cubicBezTo>
                    <a:pt x="6499" y="1452"/>
                    <a:pt x="5323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8"/>
            <p:cNvSpPr/>
            <p:nvPr/>
          </p:nvSpPr>
          <p:spPr>
            <a:xfrm>
              <a:off x="3264597" y="4138533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2" y="865"/>
                  </a:moveTo>
                  <a:cubicBezTo>
                    <a:pt x="4183" y="1141"/>
                    <a:pt x="4460" y="1279"/>
                    <a:pt x="4736" y="1418"/>
                  </a:cubicBezTo>
                  <a:cubicBezTo>
                    <a:pt x="5600" y="2005"/>
                    <a:pt x="6326" y="2593"/>
                    <a:pt x="7190" y="3284"/>
                  </a:cubicBezTo>
                  <a:cubicBezTo>
                    <a:pt x="6326" y="4010"/>
                    <a:pt x="5462" y="4736"/>
                    <a:pt x="4736" y="5600"/>
                  </a:cubicBezTo>
                  <a:cubicBezTo>
                    <a:pt x="3872" y="5185"/>
                    <a:pt x="3146" y="4736"/>
                    <a:pt x="2282" y="4321"/>
                  </a:cubicBezTo>
                  <a:cubicBezTo>
                    <a:pt x="1867" y="4010"/>
                    <a:pt x="1418" y="3734"/>
                    <a:pt x="1142" y="3284"/>
                  </a:cubicBezTo>
                  <a:cubicBezTo>
                    <a:pt x="1729" y="2869"/>
                    <a:pt x="2144" y="2282"/>
                    <a:pt x="2732" y="1867"/>
                  </a:cubicBezTo>
                  <a:cubicBezTo>
                    <a:pt x="3008" y="1556"/>
                    <a:pt x="3319" y="1279"/>
                    <a:pt x="3734" y="1141"/>
                  </a:cubicBezTo>
                  <a:lnTo>
                    <a:pt x="3734" y="1003"/>
                  </a:lnTo>
                  <a:cubicBezTo>
                    <a:pt x="3872" y="1003"/>
                    <a:pt x="3872" y="1003"/>
                    <a:pt x="3872" y="865"/>
                  </a:cubicBezTo>
                  <a:close/>
                  <a:moveTo>
                    <a:pt x="1142" y="4459"/>
                  </a:moveTo>
                  <a:cubicBezTo>
                    <a:pt x="1418" y="4736"/>
                    <a:pt x="1729" y="5012"/>
                    <a:pt x="2144" y="5185"/>
                  </a:cubicBezTo>
                  <a:cubicBezTo>
                    <a:pt x="2870" y="5600"/>
                    <a:pt x="3596" y="6049"/>
                    <a:pt x="4322" y="6326"/>
                  </a:cubicBezTo>
                  <a:lnTo>
                    <a:pt x="4322" y="6602"/>
                  </a:lnTo>
                  <a:cubicBezTo>
                    <a:pt x="4322" y="6741"/>
                    <a:pt x="4460" y="6914"/>
                    <a:pt x="4460" y="7052"/>
                  </a:cubicBezTo>
                  <a:cubicBezTo>
                    <a:pt x="3872" y="6741"/>
                    <a:pt x="3319" y="6464"/>
                    <a:pt x="2870" y="6188"/>
                  </a:cubicBezTo>
                  <a:cubicBezTo>
                    <a:pt x="2282" y="5738"/>
                    <a:pt x="1729" y="5324"/>
                    <a:pt x="1142" y="4874"/>
                  </a:cubicBezTo>
                  <a:lnTo>
                    <a:pt x="1003" y="4874"/>
                  </a:lnTo>
                  <a:lnTo>
                    <a:pt x="1003" y="4459"/>
                  </a:lnTo>
                  <a:close/>
                  <a:moveTo>
                    <a:pt x="7329" y="4148"/>
                  </a:moveTo>
                  <a:lnTo>
                    <a:pt x="7329" y="4736"/>
                  </a:lnTo>
                  <a:cubicBezTo>
                    <a:pt x="6776" y="5462"/>
                    <a:pt x="6050" y="6326"/>
                    <a:pt x="5324" y="7052"/>
                  </a:cubicBezTo>
                  <a:lnTo>
                    <a:pt x="5324" y="6741"/>
                  </a:lnTo>
                  <a:cubicBezTo>
                    <a:pt x="5186" y="6602"/>
                    <a:pt x="5186" y="6464"/>
                    <a:pt x="5186" y="6326"/>
                  </a:cubicBezTo>
                  <a:lnTo>
                    <a:pt x="5324" y="6188"/>
                  </a:lnTo>
                  <a:cubicBezTo>
                    <a:pt x="5739" y="5600"/>
                    <a:pt x="6326" y="5012"/>
                    <a:pt x="7052" y="4598"/>
                  </a:cubicBezTo>
                  <a:cubicBezTo>
                    <a:pt x="7052" y="4459"/>
                    <a:pt x="7190" y="4321"/>
                    <a:pt x="7329" y="4148"/>
                  </a:cubicBezTo>
                  <a:close/>
                  <a:moveTo>
                    <a:pt x="4010" y="1"/>
                  </a:moveTo>
                  <a:cubicBezTo>
                    <a:pt x="3872" y="1"/>
                    <a:pt x="3734" y="139"/>
                    <a:pt x="3734" y="139"/>
                  </a:cubicBezTo>
                  <a:lnTo>
                    <a:pt x="3596" y="139"/>
                  </a:lnTo>
                  <a:lnTo>
                    <a:pt x="3457" y="277"/>
                  </a:lnTo>
                  <a:cubicBezTo>
                    <a:pt x="3146" y="277"/>
                    <a:pt x="2870" y="415"/>
                    <a:pt x="2732" y="692"/>
                  </a:cubicBezTo>
                  <a:cubicBezTo>
                    <a:pt x="2455" y="865"/>
                    <a:pt x="2144" y="1003"/>
                    <a:pt x="2006" y="1279"/>
                  </a:cubicBezTo>
                  <a:cubicBezTo>
                    <a:pt x="1591" y="1729"/>
                    <a:pt x="1142" y="2144"/>
                    <a:pt x="727" y="2420"/>
                  </a:cubicBezTo>
                  <a:cubicBezTo>
                    <a:pt x="554" y="2593"/>
                    <a:pt x="554" y="2731"/>
                    <a:pt x="416" y="2731"/>
                  </a:cubicBezTo>
                  <a:cubicBezTo>
                    <a:pt x="277" y="2869"/>
                    <a:pt x="139" y="3008"/>
                    <a:pt x="277" y="3146"/>
                  </a:cubicBezTo>
                  <a:cubicBezTo>
                    <a:pt x="139" y="3284"/>
                    <a:pt x="1" y="3457"/>
                    <a:pt x="1" y="3595"/>
                  </a:cubicBezTo>
                  <a:cubicBezTo>
                    <a:pt x="1" y="4010"/>
                    <a:pt x="139" y="4598"/>
                    <a:pt x="139" y="5012"/>
                  </a:cubicBezTo>
                  <a:lnTo>
                    <a:pt x="416" y="5324"/>
                  </a:lnTo>
                  <a:cubicBezTo>
                    <a:pt x="416" y="5462"/>
                    <a:pt x="416" y="5462"/>
                    <a:pt x="554" y="5462"/>
                  </a:cubicBezTo>
                  <a:cubicBezTo>
                    <a:pt x="1142" y="6049"/>
                    <a:pt x="1729" y="6464"/>
                    <a:pt x="2455" y="6914"/>
                  </a:cubicBezTo>
                  <a:cubicBezTo>
                    <a:pt x="3146" y="7328"/>
                    <a:pt x="3872" y="7778"/>
                    <a:pt x="4598" y="8054"/>
                  </a:cubicBezTo>
                  <a:lnTo>
                    <a:pt x="4875" y="8054"/>
                  </a:lnTo>
                  <a:cubicBezTo>
                    <a:pt x="4875" y="8192"/>
                    <a:pt x="5047" y="8192"/>
                    <a:pt x="5047" y="8192"/>
                  </a:cubicBezTo>
                  <a:lnTo>
                    <a:pt x="5462" y="8192"/>
                  </a:lnTo>
                  <a:cubicBezTo>
                    <a:pt x="5912" y="7778"/>
                    <a:pt x="6326" y="7328"/>
                    <a:pt x="6776" y="6741"/>
                  </a:cubicBezTo>
                  <a:cubicBezTo>
                    <a:pt x="7190" y="6326"/>
                    <a:pt x="7640" y="5738"/>
                    <a:pt x="8055" y="5324"/>
                  </a:cubicBezTo>
                  <a:cubicBezTo>
                    <a:pt x="8193" y="5185"/>
                    <a:pt x="8193" y="5012"/>
                    <a:pt x="8193" y="4874"/>
                  </a:cubicBezTo>
                  <a:lnTo>
                    <a:pt x="8193" y="4598"/>
                  </a:lnTo>
                  <a:lnTo>
                    <a:pt x="8193" y="4010"/>
                  </a:lnTo>
                  <a:lnTo>
                    <a:pt x="8193" y="3284"/>
                  </a:lnTo>
                  <a:lnTo>
                    <a:pt x="8193" y="3008"/>
                  </a:lnTo>
                  <a:cubicBezTo>
                    <a:pt x="8055" y="3008"/>
                    <a:pt x="8055" y="2869"/>
                    <a:pt x="8055" y="2869"/>
                  </a:cubicBezTo>
                  <a:cubicBezTo>
                    <a:pt x="6914" y="1867"/>
                    <a:pt x="5600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8"/>
            <p:cNvSpPr/>
            <p:nvPr/>
          </p:nvSpPr>
          <p:spPr>
            <a:xfrm>
              <a:off x="3396208" y="4047907"/>
              <a:ext cx="147775" cy="147128"/>
            </a:xfrm>
            <a:custGeom>
              <a:avLst/>
              <a:gdLst/>
              <a:ahLst/>
              <a:cxnLst/>
              <a:rect l="l" t="t" r="r" b="b"/>
              <a:pathLst>
                <a:path w="8228" h="8192" extrusionOk="0">
                  <a:moveTo>
                    <a:pt x="3907" y="864"/>
                  </a:moveTo>
                  <a:cubicBezTo>
                    <a:pt x="4183" y="1002"/>
                    <a:pt x="4460" y="1141"/>
                    <a:pt x="4771" y="1417"/>
                  </a:cubicBezTo>
                  <a:cubicBezTo>
                    <a:pt x="5635" y="2005"/>
                    <a:pt x="6361" y="2592"/>
                    <a:pt x="7052" y="3145"/>
                  </a:cubicBezTo>
                  <a:cubicBezTo>
                    <a:pt x="6361" y="4010"/>
                    <a:pt x="5497" y="4735"/>
                    <a:pt x="4632" y="5600"/>
                  </a:cubicBezTo>
                  <a:cubicBezTo>
                    <a:pt x="3907" y="5185"/>
                    <a:pt x="3042" y="4735"/>
                    <a:pt x="2317" y="4321"/>
                  </a:cubicBezTo>
                  <a:cubicBezTo>
                    <a:pt x="1867" y="4010"/>
                    <a:pt x="1452" y="3595"/>
                    <a:pt x="1176" y="3318"/>
                  </a:cubicBezTo>
                  <a:lnTo>
                    <a:pt x="2731" y="1728"/>
                  </a:lnTo>
                  <a:cubicBezTo>
                    <a:pt x="3042" y="1417"/>
                    <a:pt x="3319" y="1279"/>
                    <a:pt x="3595" y="1002"/>
                  </a:cubicBezTo>
                  <a:lnTo>
                    <a:pt x="3768" y="1002"/>
                  </a:lnTo>
                  <a:cubicBezTo>
                    <a:pt x="3907" y="1002"/>
                    <a:pt x="3907" y="1002"/>
                    <a:pt x="3907" y="864"/>
                  </a:cubicBezTo>
                  <a:close/>
                  <a:moveTo>
                    <a:pt x="1176" y="4459"/>
                  </a:moveTo>
                  <a:cubicBezTo>
                    <a:pt x="1452" y="4735"/>
                    <a:pt x="1729" y="5047"/>
                    <a:pt x="2178" y="5185"/>
                  </a:cubicBezTo>
                  <a:cubicBezTo>
                    <a:pt x="2904" y="5600"/>
                    <a:pt x="3595" y="6049"/>
                    <a:pt x="4321" y="6325"/>
                  </a:cubicBezTo>
                  <a:lnTo>
                    <a:pt x="4321" y="6913"/>
                  </a:lnTo>
                  <a:cubicBezTo>
                    <a:pt x="4183" y="6913"/>
                    <a:pt x="4045" y="6775"/>
                    <a:pt x="3907" y="6775"/>
                  </a:cubicBezTo>
                  <a:cubicBezTo>
                    <a:pt x="3595" y="6602"/>
                    <a:pt x="3181" y="6325"/>
                    <a:pt x="2904" y="6187"/>
                  </a:cubicBezTo>
                  <a:lnTo>
                    <a:pt x="2731" y="6049"/>
                  </a:lnTo>
                  <a:cubicBezTo>
                    <a:pt x="2178" y="5600"/>
                    <a:pt x="1591" y="5323"/>
                    <a:pt x="1003" y="4874"/>
                  </a:cubicBezTo>
                  <a:lnTo>
                    <a:pt x="1003" y="4459"/>
                  </a:lnTo>
                  <a:close/>
                  <a:moveTo>
                    <a:pt x="7363" y="4182"/>
                  </a:moveTo>
                  <a:lnTo>
                    <a:pt x="7363" y="4597"/>
                  </a:lnTo>
                  <a:lnTo>
                    <a:pt x="7363" y="4735"/>
                  </a:lnTo>
                  <a:cubicBezTo>
                    <a:pt x="7225" y="4874"/>
                    <a:pt x="7052" y="5047"/>
                    <a:pt x="6914" y="5185"/>
                  </a:cubicBezTo>
                  <a:cubicBezTo>
                    <a:pt x="6499" y="5738"/>
                    <a:pt x="6050" y="6187"/>
                    <a:pt x="5497" y="6775"/>
                  </a:cubicBezTo>
                  <a:lnTo>
                    <a:pt x="5497" y="6913"/>
                  </a:lnTo>
                  <a:cubicBezTo>
                    <a:pt x="5324" y="6913"/>
                    <a:pt x="5324" y="6913"/>
                    <a:pt x="5324" y="7051"/>
                  </a:cubicBezTo>
                  <a:lnTo>
                    <a:pt x="5324" y="6913"/>
                  </a:lnTo>
                  <a:cubicBezTo>
                    <a:pt x="5185" y="6775"/>
                    <a:pt x="5185" y="6464"/>
                    <a:pt x="5185" y="6325"/>
                  </a:cubicBezTo>
                  <a:lnTo>
                    <a:pt x="5185" y="6187"/>
                  </a:lnTo>
                  <a:lnTo>
                    <a:pt x="5324" y="6187"/>
                  </a:lnTo>
                  <a:cubicBezTo>
                    <a:pt x="5773" y="5600"/>
                    <a:pt x="6361" y="5047"/>
                    <a:pt x="6914" y="4459"/>
                  </a:cubicBezTo>
                  <a:cubicBezTo>
                    <a:pt x="7052" y="4459"/>
                    <a:pt x="7225" y="4321"/>
                    <a:pt x="7363" y="4182"/>
                  </a:cubicBezTo>
                  <a:close/>
                  <a:moveTo>
                    <a:pt x="4045" y="0"/>
                  </a:moveTo>
                  <a:cubicBezTo>
                    <a:pt x="3907" y="0"/>
                    <a:pt x="3768" y="0"/>
                    <a:pt x="3595" y="138"/>
                  </a:cubicBezTo>
                  <a:lnTo>
                    <a:pt x="3457" y="138"/>
                  </a:lnTo>
                  <a:cubicBezTo>
                    <a:pt x="3181" y="277"/>
                    <a:pt x="2904" y="415"/>
                    <a:pt x="2731" y="726"/>
                  </a:cubicBezTo>
                  <a:cubicBezTo>
                    <a:pt x="2455" y="864"/>
                    <a:pt x="2178" y="1002"/>
                    <a:pt x="2040" y="1279"/>
                  </a:cubicBezTo>
                  <a:cubicBezTo>
                    <a:pt x="1591" y="1590"/>
                    <a:pt x="1176" y="2005"/>
                    <a:pt x="727" y="2454"/>
                  </a:cubicBezTo>
                  <a:cubicBezTo>
                    <a:pt x="588" y="2592"/>
                    <a:pt x="450" y="2592"/>
                    <a:pt x="450" y="2731"/>
                  </a:cubicBezTo>
                  <a:cubicBezTo>
                    <a:pt x="312" y="2869"/>
                    <a:pt x="139" y="3007"/>
                    <a:pt x="139" y="3145"/>
                  </a:cubicBezTo>
                  <a:cubicBezTo>
                    <a:pt x="139" y="3318"/>
                    <a:pt x="1" y="3457"/>
                    <a:pt x="1" y="3595"/>
                  </a:cubicBezTo>
                  <a:cubicBezTo>
                    <a:pt x="1" y="4010"/>
                    <a:pt x="139" y="4459"/>
                    <a:pt x="139" y="5047"/>
                  </a:cubicBezTo>
                  <a:cubicBezTo>
                    <a:pt x="139" y="5047"/>
                    <a:pt x="312" y="5185"/>
                    <a:pt x="312" y="5323"/>
                  </a:cubicBezTo>
                  <a:lnTo>
                    <a:pt x="450" y="5323"/>
                  </a:lnTo>
                  <a:lnTo>
                    <a:pt x="450" y="5461"/>
                  </a:lnTo>
                  <a:cubicBezTo>
                    <a:pt x="1176" y="6049"/>
                    <a:pt x="1729" y="6464"/>
                    <a:pt x="2455" y="6913"/>
                  </a:cubicBezTo>
                  <a:cubicBezTo>
                    <a:pt x="3181" y="7328"/>
                    <a:pt x="3907" y="7777"/>
                    <a:pt x="4632" y="8054"/>
                  </a:cubicBezTo>
                  <a:lnTo>
                    <a:pt x="4909" y="8054"/>
                  </a:lnTo>
                  <a:lnTo>
                    <a:pt x="5047" y="8192"/>
                  </a:lnTo>
                  <a:cubicBezTo>
                    <a:pt x="5185" y="8192"/>
                    <a:pt x="5324" y="8192"/>
                    <a:pt x="5324" y="8054"/>
                  </a:cubicBezTo>
                  <a:cubicBezTo>
                    <a:pt x="5911" y="7639"/>
                    <a:pt x="6361" y="7190"/>
                    <a:pt x="6775" y="6775"/>
                  </a:cubicBezTo>
                  <a:cubicBezTo>
                    <a:pt x="7225" y="6325"/>
                    <a:pt x="7640" y="5738"/>
                    <a:pt x="8089" y="5323"/>
                  </a:cubicBezTo>
                  <a:cubicBezTo>
                    <a:pt x="8227" y="5185"/>
                    <a:pt x="8227" y="5047"/>
                    <a:pt x="8227" y="4874"/>
                  </a:cubicBezTo>
                  <a:lnTo>
                    <a:pt x="8227" y="4597"/>
                  </a:lnTo>
                  <a:lnTo>
                    <a:pt x="8227" y="3318"/>
                  </a:lnTo>
                  <a:lnTo>
                    <a:pt x="8227" y="3145"/>
                  </a:lnTo>
                  <a:cubicBezTo>
                    <a:pt x="8227" y="3007"/>
                    <a:pt x="8089" y="2869"/>
                    <a:pt x="8089" y="2869"/>
                  </a:cubicBezTo>
                  <a:cubicBezTo>
                    <a:pt x="6775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8"/>
            <p:cNvSpPr/>
            <p:nvPr/>
          </p:nvSpPr>
          <p:spPr>
            <a:xfrm>
              <a:off x="3517887" y="3957263"/>
              <a:ext cx="147757" cy="149481"/>
            </a:xfrm>
            <a:custGeom>
              <a:avLst/>
              <a:gdLst/>
              <a:ahLst/>
              <a:cxnLst/>
              <a:rect l="l" t="t" r="r" b="b"/>
              <a:pathLst>
                <a:path w="8227" h="8323" extrusionOk="0">
                  <a:moveTo>
                    <a:pt x="3906" y="1003"/>
                  </a:moveTo>
                  <a:cubicBezTo>
                    <a:pt x="4183" y="1141"/>
                    <a:pt x="4459" y="1279"/>
                    <a:pt x="4770" y="1452"/>
                  </a:cubicBezTo>
                  <a:cubicBezTo>
                    <a:pt x="5462" y="2005"/>
                    <a:pt x="6326" y="2593"/>
                    <a:pt x="7052" y="3319"/>
                  </a:cubicBezTo>
                  <a:cubicBezTo>
                    <a:pt x="6188" y="4045"/>
                    <a:pt x="5323" y="4736"/>
                    <a:pt x="4598" y="5600"/>
                  </a:cubicBezTo>
                  <a:cubicBezTo>
                    <a:pt x="3733" y="5185"/>
                    <a:pt x="3042" y="4909"/>
                    <a:pt x="2316" y="4321"/>
                  </a:cubicBezTo>
                  <a:cubicBezTo>
                    <a:pt x="1867" y="4045"/>
                    <a:pt x="1452" y="3734"/>
                    <a:pt x="1003" y="3319"/>
                  </a:cubicBezTo>
                  <a:cubicBezTo>
                    <a:pt x="1590" y="2869"/>
                    <a:pt x="2005" y="2316"/>
                    <a:pt x="2593" y="1867"/>
                  </a:cubicBezTo>
                  <a:cubicBezTo>
                    <a:pt x="2869" y="1591"/>
                    <a:pt x="3319" y="1279"/>
                    <a:pt x="3595" y="1141"/>
                  </a:cubicBezTo>
                  <a:lnTo>
                    <a:pt x="3733" y="1141"/>
                  </a:lnTo>
                  <a:cubicBezTo>
                    <a:pt x="3733" y="1003"/>
                    <a:pt x="3906" y="1003"/>
                    <a:pt x="3906" y="1003"/>
                  </a:cubicBezTo>
                  <a:close/>
                  <a:moveTo>
                    <a:pt x="865" y="4459"/>
                  </a:moveTo>
                  <a:cubicBezTo>
                    <a:pt x="1003" y="4459"/>
                    <a:pt x="1003" y="4598"/>
                    <a:pt x="1003" y="4598"/>
                  </a:cubicBezTo>
                  <a:cubicBezTo>
                    <a:pt x="1314" y="4736"/>
                    <a:pt x="1729" y="5047"/>
                    <a:pt x="2005" y="5324"/>
                  </a:cubicBezTo>
                  <a:cubicBezTo>
                    <a:pt x="2731" y="5773"/>
                    <a:pt x="3457" y="6049"/>
                    <a:pt x="4183" y="6464"/>
                  </a:cubicBezTo>
                  <a:cubicBezTo>
                    <a:pt x="4321" y="6637"/>
                    <a:pt x="4321" y="6775"/>
                    <a:pt x="4321" y="6914"/>
                  </a:cubicBezTo>
                  <a:lnTo>
                    <a:pt x="4321" y="7052"/>
                  </a:lnTo>
                  <a:cubicBezTo>
                    <a:pt x="3733" y="6914"/>
                    <a:pt x="3319" y="6464"/>
                    <a:pt x="2731" y="6188"/>
                  </a:cubicBezTo>
                  <a:cubicBezTo>
                    <a:pt x="2178" y="5773"/>
                    <a:pt x="1590" y="5324"/>
                    <a:pt x="1003" y="4909"/>
                  </a:cubicBezTo>
                  <a:cubicBezTo>
                    <a:pt x="1003" y="4736"/>
                    <a:pt x="1003" y="4598"/>
                    <a:pt x="865" y="4459"/>
                  </a:cubicBezTo>
                  <a:close/>
                  <a:moveTo>
                    <a:pt x="7190" y="4321"/>
                  </a:moveTo>
                  <a:cubicBezTo>
                    <a:pt x="7363" y="4459"/>
                    <a:pt x="7363" y="4598"/>
                    <a:pt x="7363" y="4736"/>
                  </a:cubicBezTo>
                  <a:cubicBezTo>
                    <a:pt x="7190" y="5047"/>
                    <a:pt x="6913" y="5185"/>
                    <a:pt x="6775" y="5324"/>
                  </a:cubicBezTo>
                  <a:cubicBezTo>
                    <a:pt x="6499" y="5773"/>
                    <a:pt x="6049" y="6188"/>
                    <a:pt x="5773" y="6464"/>
                  </a:cubicBezTo>
                  <a:lnTo>
                    <a:pt x="5323" y="6914"/>
                  </a:lnTo>
                  <a:cubicBezTo>
                    <a:pt x="5323" y="7052"/>
                    <a:pt x="5323" y="7052"/>
                    <a:pt x="5185" y="7052"/>
                  </a:cubicBezTo>
                  <a:lnTo>
                    <a:pt x="5185" y="6326"/>
                  </a:lnTo>
                  <a:cubicBezTo>
                    <a:pt x="5773" y="5600"/>
                    <a:pt x="6326" y="5185"/>
                    <a:pt x="6913" y="4598"/>
                  </a:cubicBezTo>
                  <a:cubicBezTo>
                    <a:pt x="7052" y="4459"/>
                    <a:pt x="7190" y="4321"/>
                    <a:pt x="7190" y="4321"/>
                  </a:cubicBezTo>
                  <a:close/>
                  <a:moveTo>
                    <a:pt x="3906" y="1"/>
                  </a:moveTo>
                  <a:cubicBezTo>
                    <a:pt x="3733" y="1"/>
                    <a:pt x="3733" y="139"/>
                    <a:pt x="3595" y="277"/>
                  </a:cubicBezTo>
                  <a:lnTo>
                    <a:pt x="3457" y="277"/>
                  </a:lnTo>
                  <a:cubicBezTo>
                    <a:pt x="3180" y="415"/>
                    <a:pt x="2869" y="588"/>
                    <a:pt x="2593" y="726"/>
                  </a:cubicBezTo>
                  <a:cubicBezTo>
                    <a:pt x="2316" y="865"/>
                    <a:pt x="2178" y="1141"/>
                    <a:pt x="1867" y="1279"/>
                  </a:cubicBezTo>
                  <a:cubicBezTo>
                    <a:pt x="1452" y="1729"/>
                    <a:pt x="1003" y="2144"/>
                    <a:pt x="726" y="2593"/>
                  </a:cubicBezTo>
                  <a:cubicBezTo>
                    <a:pt x="588" y="2593"/>
                    <a:pt x="450" y="2731"/>
                    <a:pt x="277" y="2869"/>
                  </a:cubicBezTo>
                  <a:cubicBezTo>
                    <a:pt x="139" y="2869"/>
                    <a:pt x="139" y="3181"/>
                    <a:pt x="139" y="3319"/>
                  </a:cubicBezTo>
                  <a:cubicBezTo>
                    <a:pt x="0" y="3319"/>
                    <a:pt x="0" y="3457"/>
                    <a:pt x="0" y="3595"/>
                  </a:cubicBezTo>
                  <a:cubicBezTo>
                    <a:pt x="0" y="4183"/>
                    <a:pt x="0" y="4598"/>
                    <a:pt x="139" y="5047"/>
                  </a:cubicBezTo>
                  <a:cubicBezTo>
                    <a:pt x="139" y="5185"/>
                    <a:pt x="139" y="5324"/>
                    <a:pt x="277" y="5324"/>
                  </a:cubicBezTo>
                  <a:cubicBezTo>
                    <a:pt x="277" y="5462"/>
                    <a:pt x="277" y="5462"/>
                    <a:pt x="450" y="5600"/>
                  </a:cubicBezTo>
                  <a:cubicBezTo>
                    <a:pt x="1003" y="6049"/>
                    <a:pt x="1729" y="6464"/>
                    <a:pt x="2316" y="6914"/>
                  </a:cubicBezTo>
                  <a:cubicBezTo>
                    <a:pt x="3042" y="7501"/>
                    <a:pt x="3733" y="7916"/>
                    <a:pt x="4598" y="8054"/>
                  </a:cubicBezTo>
                  <a:cubicBezTo>
                    <a:pt x="4598" y="8192"/>
                    <a:pt x="4770" y="8192"/>
                    <a:pt x="4770" y="8192"/>
                  </a:cubicBezTo>
                  <a:lnTo>
                    <a:pt x="5047" y="8192"/>
                  </a:lnTo>
                  <a:cubicBezTo>
                    <a:pt x="5047" y="8279"/>
                    <a:pt x="5082" y="8322"/>
                    <a:pt x="5133" y="8322"/>
                  </a:cubicBezTo>
                  <a:cubicBezTo>
                    <a:pt x="5185" y="8322"/>
                    <a:pt x="5254" y="8279"/>
                    <a:pt x="5323" y="8192"/>
                  </a:cubicBezTo>
                  <a:lnTo>
                    <a:pt x="6637" y="6914"/>
                  </a:lnTo>
                  <a:cubicBezTo>
                    <a:pt x="7190" y="6326"/>
                    <a:pt x="7639" y="5911"/>
                    <a:pt x="8054" y="5324"/>
                  </a:cubicBezTo>
                  <a:cubicBezTo>
                    <a:pt x="8227" y="5185"/>
                    <a:pt x="8227" y="5047"/>
                    <a:pt x="8054" y="4909"/>
                  </a:cubicBezTo>
                  <a:cubicBezTo>
                    <a:pt x="8227" y="4909"/>
                    <a:pt x="8227" y="4736"/>
                    <a:pt x="8227" y="4598"/>
                  </a:cubicBezTo>
                  <a:cubicBezTo>
                    <a:pt x="8227" y="4183"/>
                    <a:pt x="8054" y="3734"/>
                    <a:pt x="8054" y="3319"/>
                  </a:cubicBezTo>
                  <a:cubicBezTo>
                    <a:pt x="8054" y="3181"/>
                    <a:pt x="8054" y="3008"/>
                    <a:pt x="7916" y="2869"/>
                  </a:cubicBezTo>
                  <a:cubicBezTo>
                    <a:pt x="6775" y="1867"/>
                    <a:pt x="5462" y="865"/>
                    <a:pt x="4183" y="139"/>
                  </a:cubicBezTo>
                  <a:cubicBezTo>
                    <a:pt x="4045" y="139"/>
                    <a:pt x="4045" y="1"/>
                    <a:pt x="3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8"/>
            <p:cNvSpPr/>
            <p:nvPr/>
          </p:nvSpPr>
          <p:spPr>
            <a:xfrm>
              <a:off x="3272050" y="4309243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2"/>
                    <a:pt x="4460" y="1280"/>
                    <a:pt x="4771" y="1418"/>
                  </a:cubicBezTo>
                  <a:cubicBezTo>
                    <a:pt x="5497" y="2006"/>
                    <a:pt x="6361" y="2593"/>
                    <a:pt x="7052" y="3285"/>
                  </a:cubicBezTo>
                  <a:cubicBezTo>
                    <a:pt x="6188" y="4010"/>
                    <a:pt x="5324" y="4736"/>
                    <a:pt x="4632" y="5600"/>
                  </a:cubicBezTo>
                  <a:cubicBezTo>
                    <a:pt x="3907" y="5186"/>
                    <a:pt x="3042" y="4875"/>
                    <a:pt x="2317" y="4322"/>
                  </a:cubicBezTo>
                  <a:cubicBezTo>
                    <a:pt x="1867" y="4010"/>
                    <a:pt x="1452" y="3734"/>
                    <a:pt x="1003" y="3285"/>
                  </a:cubicBezTo>
                  <a:cubicBezTo>
                    <a:pt x="1591" y="2870"/>
                    <a:pt x="2040" y="2282"/>
                    <a:pt x="2593" y="1867"/>
                  </a:cubicBezTo>
                  <a:cubicBezTo>
                    <a:pt x="2904" y="1556"/>
                    <a:pt x="3319" y="1280"/>
                    <a:pt x="3595" y="1142"/>
                  </a:cubicBezTo>
                  <a:cubicBezTo>
                    <a:pt x="3595" y="1142"/>
                    <a:pt x="3768" y="1142"/>
                    <a:pt x="3768" y="1003"/>
                  </a:cubicBezTo>
                  <a:close/>
                  <a:moveTo>
                    <a:pt x="1003" y="4598"/>
                  </a:moveTo>
                  <a:cubicBezTo>
                    <a:pt x="1314" y="4736"/>
                    <a:pt x="1729" y="5013"/>
                    <a:pt x="2040" y="5186"/>
                  </a:cubicBezTo>
                  <a:cubicBezTo>
                    <a:pt x="2731" y="5739"/>
                    <a:pt x="3457" y="6050"/>
                    <a:pt x="4321" y="6465"/>
                  </a:cubicBezTo>
                  <a:lnTo>
                    <a:pt x="4321" y="6741"/>
                  </a:lnTo>
                  <a:lnTo>
                    <a:pt x="4321" y="7052"/>
                  </a:lnTo>
                  <a:cubicBezTo>
                    <a:pt x="3768" y="6741"/>
                    <a:pt x="3319" y="6465"/>
                    <a:pt x="2904" y="6188"/>
                  </a:cubicBezTo>
                  <a:cubicBezTo>
                    <a:pt x="2178" y="5739"/>
                    <a:pt x="1591" y="5324"/>
                    <a:pt x="1003" y="4875"/>
                  </a:cubicBezTo>
                  <a:lnTo>
                    <a:pt x="1003" y="4598"/>
                  </a:lnTo>
                  <a:close/>
                  <a:moveTo>
                    <a:pt x="7363" y="4322"/>
                  </a:moveTo>
                  <a:lnTo>
                    <a:pt x="7363" y="4598"/>
                  </a:lnTo>
                  <a:lnTo>
                    <a:pt x="7363" y="4736"/>
                  </a:lnTo>
                  <a:cubicBezTo>
                    <a:pt x="6637" y="5600"/>
                    <a:pt x="5911" y="6326"/>
                    <a:pt x="5185" y="7052"/>
                  </a:cubicBezTo>
                  <a:lnTo>
                    <a:pt x="5185" y="6741"/>
                  </a:lnTo>
                  <a:lnTo>
                    <a:pt x="5185" y="6326"/>
                  </a:lnTo>
                  <a:lnTo>
                    <a:pt x="5185" y="6188"/>
                  </a:lnTo>
                  <a:cubicBezTo>
                    <a:pt x="5773" y="5600"/>
                    <a:pt x="6361" y="5186"/>
                    <a:pt x="6914" y="4598"/>
                  </a:cubicBezTo>
                  <a:cubicBezTo>
                    <a:pt x="7052" y="4460"/>
                    <a:pt x="7225" y="4322"/>
                    <a:pt x="7363" y="4322"/>
                  </a:cubicBezTo>
                  <a:close/>
                  <a:moveTo>
                    <a:pt x="3907" y="1"/>
                  </a:moveTo>
                  <a:cubicBezTo>
                    <a:pt x="3907" y="1"/>
                    <a:pt x="3768" y="139"/>
                    <a:pt x="3595" y="139"/>
                  </a:cubicBezTo>
                  <a:cubicBezTo>
                    <a:pt x="3457" y="139"/>
                    <a:pt x="3457" y="277"/>
                    <a:pt x="3457" y="277"/>
                  </a:cubicBezTo>
                  <a:cubicBezTo>
                    <a:pt x="3181" y="416"/>
                    <a:pt x="2904" y="554"/>
                    <a:pt x="2593" y="692"/>
                  </a:cubicBezTo>
                  <a:cubicBezTo>
                    <a:pt x="2317" y="865"/>
                    <a:pt x="2178" y="1142"/>
                    <a:pt x="1867" y="1280"/>
                  </a:cubicBezTo>
                  <a:cubicBezTo>
                    <a:pt x="1452" y="1729"/>
                    <a:pt x="1176" y="2144"/>
                    <a:pt x="727" y="2420"/>
                  </a:cubicBezTo>
                  <a:cubicBezTo>
                    <a:pt x="588" y="2593"/>
                    <a:pt x="450" y="2732"/>
                    <a:pt x="312" y="2732"/>
                  </a:cubicBezTo>
                  <a:cubicBezTo>
                    <a:pt x="139" y="2870"/>
                    <a:pt x="139" y="3008"/>
                    <a:pt x="139" y="3285"/>
                  </a:cubicBezTo>
                  <a:cubicBezTo>
                    <a:pt x="1" y="3285"/>
                    <a:pt x="1" y="3457"/>
                    <a:pt x="1" y="3596"/>
                  </a:cubicBezTo>
                  <a:cubicBezTo>
                    <a:pt x="1" y="4010"/>
                    <a:pt x="1" y="4598"/>
                    <a:pt x="139" y="5013"/>
                  </a:cubicBezTo>
                  <a:cubicBezTo>
                    <a:pt x="139" y="5186"/>
                    <a:pt x="139" y="5186"/>
                    <a:pt x="312" y="5324"/>
                  </a:cubicBezTo>
                  <a:cubicBezTo>
                    <a:pt x="312" y="5462"/>
                    <a:pt x="450" y="5462"/>
                    <a:pt x="450" y="5600"/>
                  </a:cubicBezTo>
                  <a:cubicBezTo>
                    <a:pt x="1003" y="6050"/>
                    <a:pt x="1729" y="6465"/>
                    <a:pt x="2317" y="6914"/>
                  </a:cubicBezTo>
                  <a:cubicBezTo>
                    <a:pt x="3042" y="7329"/>
                    <a:pt x="3768" y="7778"/>
                    <a:pt x="4632" y="8055"/>
                  </a:cubicBezTo>
                  <a:lnTo>
                    <a:pt x="4771" y="8055"/>
                  </a:lnTo>
                  <a:cubicBezTo>
                    <a:pt x="4909" y="8193"/>
                    <a:pt x="4909" y="8193"/>
                    <a:pt x="5047" y="8193"/>
                  </a:cubicBezTo>
                  <a:lnTo>
                    <a:pt x="5324" y="8193"/>
                  </a:lnTo>
                  <a:cubicBezTo>
                    <a:pt x="5773" y="7778"/>
                    <a:pt x="6361" y="7329"/>
                    <a:pt x="6775" y="6741"/>
                  </a:cubicBezTo>
                  <a:cubicBezTo>
                    <a:pt x="7225" y="6326"/>
                    <a:pt x="7640" y="5739"/>
                    <a:pt x="8089" y="5324"/>
                  </a:cubicBezTo>
                  <a:cubicBezTo>
                    <a:pt x="8227" y="5186"/>
                    <a:pt x="8227" y="5013"/>
                    <a:pt x="8089" y="4875"/>
                  </a:cubicBezTo>
                  <a:cubicBezTo>
                    <a:pt x="8227" y="4875"/>
                    <a:pt x="8227" y="4736"/>
                    <a:pt x="8227" y="4598"/>
                  </a:cubicBezTo>
                  <a:cubicBezTo>
                    <a:pt x="8227" y="4149"/>
                    <a:pt x="8089" y="3734"/>
                    <a:pt x="8089" y="3285"/>
                  </a:cubicBezTo>
                  <a:cubicBezTo>
                    <a:pt x="8089" y="3146"/>
                    <a:pt x="8089" y="3008"/>
                    <a:pt x="7916" y="2870"/>
                  </a:cubicBezTo>
                  <a:cubicBezTo>
                    <a:pt x="6775" y="1867"/>
                    <a:pt x="5497" y="865"/>
                    <a:pt x="4183" y="139"/>
                  </a:cubicBezTo>
                  <a:cubicBezTo>
                    <a:pt x="4045" y="1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8"/>
            <p:cNvSpPr/>
            <p:nvPr/>
          </p:nvSpPr>
          <p:spPr>
            <a:xfrm>
              <a:off x="3391251" y="4221096"/>
              <a:ext cx="150235" cy="147146"/>
            </a:xfrm>
            <a:custGeom>
              <a:avLst/>
              <a:gdLst/>
              <a:ahLst/>
              <a:cxnLst/>
              <a:rect l="l" t="t" r="r" b="b"/>
              <a:pathLst>
                <a:path w="8365" h="8193" extrusionOk="0">
                  <a:moveTo>
                    <a:pt x="3871" y="865"/>
                  </a:moveTo>
                  <a:cubicBezTo>
                    <a:pt x="4183" y="1003"/>
                    <a:pt x="4459" y="1141"/>
                    <a:pt x="4736" y="1452"/>
                  </a:cubicBezTo>
                  <a:cubicBezTo>
                    <a:pt x="5600" y="1867"/>
                    <a:pt x="6326" y="2593"/>
                    <a:pt x="7190" y="3181"/>
                  </a:cubicBezTo>
                  <a:cubicBezTo>
                    <a:pt x="6326" y="4045"/>
                    <a:pt x="5461" y="4736"/>
                    <a:pt x="4736" y="5462"/>
                  </a:cubicBezTo>
                  <a:cubicBezTo>
                    <a:pt x="3871" y="5185"/>
                    <a:pt x="3180" y="4736"/>
                    <a:pt x="2316" y="4321"/>
                  </a:cubicBezTo>
                  <a:cubicBezTo>
                    <a:pt x="1867" y="4045"/>
                    <a:pt x="1452" y="3595"/>
                    <a:pt x="1141" y="3319"/>
                  </a:cubicBezTo>
                  <a:cubicBezTo>
                    <a:pt x="1728" y="2731"/>
                    <a:pt x="2143" y="2317"/>
                    <a:pt x="2731" y="1729"/>
                  </a:cubicBezTo>
                  <a:cubicBezTo>
                    <a:pt x="3007" y="1452"/>
                    <a:pt x="3318" y="1280"/>
                    <a:pt x="3733" y="1003"/>
                  </a:cubicBezTo>
                  <a:cubicBezTo>
                    <a:pt x="3871" y="1003"/>
                    <a:pt x="3871" y="865"/>
                    <a:pt x="3871" y="865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4909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775"/>
                  </a:lnTo>
                  <a:cubicBezTo>
                    <a:pt x="4459" y="6914"/>
                    <a:pt x="4459" y="6914"/>
                    <a:pt x="4459" y="7052"/>
                  </a:cubicBez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728" y="5324"/>
                    <a:pt x="1141" y="4909"/>
                  </a:cubicBezTo>
                  <a:lnTo>
                    <a:pt x="1141" y="4736"/>
                  </a:lnTo>
                  <a:lnTo>
                    <a:pt x="1003" y="4736"/>
                  </a:lnTo>
                  <a:lnTo>
                    <a:pt x="1003" y="4460"/>
                  </a:lnTo>
                  <a:close/>
                  <a:moveTo>
                    <a:pt x="7328" y="4183"/>
                  </a:moveTo>
                  <a:lnTo>
                    <a:pt x="7328" y="4598"/>
                  </a:lnTo>
                  <a:lnTo>
                    <a:pt x="7328" y="4736"/>
                  </a:lnTo>
                  <a:lnTo>
                    <a:pt x="7501" y="4736"/>
                  </a:lnTo>
                  <a:cubicBezTo>
                    <a:pt x="6775" y="5462"/>
                    <a:pt x="6049" y="6326"/>
                    <a:pt x="5323" y="7052"/>
                  </a:cubicBezTo>
                  <a:lnTo>
                    <a:pt x="5323" y="6775"/>
                  </a:lnTo>
                  <a:cubicBezTo>
                    <a:pt x="5185" y="6637"/>
                    <a:pt x="5185" y="6464"/>
                    <a:pt x="5185" y="6326"/>
                  </a:cubicBezTo>
                  <a:lnTo>
                    <a:pt x="5185" y="6188"/>
                  </a:lnTo>
                  <a:lnTo>
                    <a:pt x="5323" y="6188"/>
                  </a:lnTo>
                  <a:cubicBezTo>
                    <a:pt x="5773" y="5600"/>
                    <a:pt x="6326" y="5047"/>
                    <a:pt x="7051" y="4460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"/>
                    <a:pt x="3733" y="139"/>
                  </a:cubicBezTo>
                  <a:lnTo>
                    <a:pt x="3457" y="139"/>
                  </a:lnTo>
                  <a:cubicBezTo>
                    <a:pt x="3180" y="277"/>
                    <a:pt x="2869" y="415"/>
                    <a:pt x="2731" y="588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591"/>
                    <a:pt x="1141" y="2005"/>
                    <a:pt x="726" y="2455"/>
                  </a:cubicBezTo>
                  <a:cubicBezTo>
                    <a:pt x="588" y="2593"/>
                    <a:pt x="588" y="2593"/>
                    <a:pt x="415" y="2731"/>
                  </a:cubicBezTo>
                  <a:cubicBezTo>
                    <a:pt x="277" y="2870"/>
                    <a:pt x="138" y="3008"/>
                    <a:pt x="277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138" y="4045"/>
                    <a:pt x="138" y="4460"/>
                    <a:pt x="138" y="4909"/>
                  </a:cubicBezTo>
                  <a:cubicBezTo>
                    <a:pt x="277" y="5047"/>
                    <a:pt x="277" y="5185"/>
                    <a:pt x="415" y="5324"/>
                  </a:cubicBezTo>
                  <a:cubicBezTo>
                    <a:pt x="415" y="5324"/>
                    <a:pt x="415" y="5462"/>
                    <a:pt x="588" y="5462"/>
                  </a:cubicBez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lnTo>
                    <a:pt x="5047" y="8193"/>
                  </a:lnTo>
                  <a:cubicBezTo>
                    <a:pt x="5185" y="8193"/>
                    <a:pt x="5323" y="8193"/>
                    <a:pt x="5461" y="8054"/>
                  </a:cubicBezTo>
                  <a:lnTo>
                    <a:pt x="6775" y="6775"/>
                  </a:lnTo>
                  <a:cubicBezTo>
                    <a:pt x="7190" y="6188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cubicBezTo>
                    <a:pt x="8192" y="4736"/>
                    <a:pt x="8365" y="4736"/>
                    <a:pt x="8192" y="4598"/>
                  </a:cubicBezTo>
                  <a:lnTo>
                    <a:pt x="8192" y="3319"/>
                  </a:lnTo>
                  <a:lnTo>
                    <a:pt x="8192" y="3181"/>
                  </a:lnTo>
                  <a:cubicBezTo>
                    <a:pt x="8192" y="3008"/>
                    <a:pt x="8192" y="2870"/>
                    <a:pt x="8054" y="2870"/>
                  </a:cubicBezTo>
                  <a:cubicBezTo>
                    <a:pt x="6913" y="1729"/>
                    <a:pt x="5600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8"/>
            <p:cNvSpPr/>
            <p:nvPr/>
          </p:nvSpPr>
          <p:spPr>
            <a:xfrm>
              <a:off x="3522844" y="4130469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141"/>
                    <a:pt x="4771" y="1314"/>
                  </a:cubicBezTo>
                  <a:cubicBezTo>
                    <a:pt x="5635" y="1867"/>
                    <a:pt x="6361" y="2593"/>
                    <a:pt x="7087" y="3180"/>
                  </a:cubicBezTo>
                  <a:cubicBezTo>
                    <a:pt x="6361" y="3906"/>
                    <a:pt x="5497" y="4597"/>
                    <a:pt x="4633" y="5461"/>
                  </a:cubicBez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3906"/>
                    <a:pt x="1453" y="3595"/>
                    <a:pt x="1176" y="3318"/>
                  </a:cubicBezTo>
                  <a:cubicBezTo>
                    <a:pt x="1591" y="2731"/>
                    <a:pt x="2179" y="2178"/>
                    <a:pt x="2766" y="1728"/>
                  </a:cubicBezTo>
                  <a:cubicBezTo>
                    <a:pt x="3043" y="1452"/>
                    <a:pt x="3319" y="1141"/>
                    <a:pt x="3630" y="1003"/>
                  </a:cubicBezTo>
                  <a:lnTo>
                    <a:pt x="3769" y="1003"/>
                  </a:lnTo>
                  <a:cubicBezTo>
                    <a:pt x="3907" y="1003"/>
                    <a:pt x="3907" y="864"/>
                    <a:pt x="3907" y="864"/>
                  </a:cubicBezTo>
                  <a:close/>
                  <a:moveTo>
                    <a:pt x="1038" y="4321"/>
                  </a:moveTo>
                  <a:cubicBezTo>
                    <a:pt x="1038" y="4321"/>
                    <a:pt x="1038" y="4459"/>
                    <a:pt x="1176" y="4459"/>
                  </a:cubicBezTo>
                  <a:cubicBezTo>
                    <a:pt x="1453" y="4770"/>
                    <a:pt x="1729" y="4908"/>
                    <a:pt x="2179" y="5185"/>
                  </a:cubicBezTo>
                  <a:cubicBezTo>
                    <a:pt x="2904" y="5634"/>
                    <a:pt x="3630" y="5911"/>
                    <a:pt x="4322" y="6326"/>
                  </a:cubicBezTo>
                  <a:lnTo>
                    <a:pt x="4322" y="6913"/>
                  </a:lnTo>
                  <a:cubicBezTo>
                    <a:pt x="3907" y="6775"/>
                    <a:pt x="3319" y="6498"/>
                    <a:pt x="2904" y="6049"/>
                  </a:cubicBezTo>
                  <a:cubicBezTo>
                    <a:pt x="2317" y="5773"/>
                    <a:pt x="1591" y="5185"/>
                    <a:pt x="1038" y="4770"/>
                  </a:cubicBezTo>
                  <a:lnTo>
                    <a:pt x="1038" y="4321"/>
                  </a:lnTo>
                  <a:close/>
                  <a:moveTo>
                    <a:pt x="7363" y="4183"/>
                  </a:moveTo>
                  <a:lnTo>
                    <a:pt x="7363" y="4597"/>
                  </a:lnTo>
                  <a:lnTo>
                    <a:pt x="7363" y="4770"/>
                  </a:lnTo>
                  <a:cubicBezTo>
                    <a:pt x="7363" y="4770"/>
                    <a:pt x="7225" y="4908"/>
                    <a:pt x="7225" y="5047"/>
                  </a:cubicBezTo>
                  <a:cubicBezTo>
                    <a:pt x="6499" y="5634"/>
                    <a:pt x="5912" y="6326"/>
                    <a:pt x="5359" y="6913"/>
                  </a:cubicBezTo>
                  <a:cubicBezTo>
                    <a:pt x="5186" y="6637"/>
                    <a:pt x="5186" y="6498"/>
                    <a:pt x="5186" y="6187"/>
                  </a:cubicBezTo>
                  <a:lnTo>
                    <a:pt x="5359" y="6187"/>
                  </a:lnTo>
                  <a:cubicBezTo>
                    <a:pt x="5773" y="5634"/>
                    <a:pt x="6361" y="5047"/>
                    <a:pt x="6914" y="4459"/>
                  </a:cubicBezTo>
                  <a:cubicBezTo>
                    <a:pt x="7087" y="4321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766" y="588"/>
                  </a:cubicBezTo>
                  <a:cubicBezTo>
                    <a:pt x="2455" y="726"/>
                    <a:pt x="2179" y="1003"/>
                    <a:pt x="2040" y="1141"/>
                  </a:cubicBezTo>
                  <a:lnTo>
                    <a:pt x="727" y="2454"/>
                  </a:lnTo>
                  <a:cubicBezTo>
                    <a:pt x="589" y="2454"/>
                    <a:pt x="450" y="2593"/>
                    <a:pt x="450" y="2731"/>
                  </a:cubicBezTo>
                  <a:cubicBezTo>
                    <a:pt x="312" y="2869"/>
                    <a:pt x="174" y="3042"/>
                    <a:pt x="174" y="3180"/>
                  </a:cubicBezTo>
                  <a:cubicBezTo>
                    <a:pt x="174" y="3180"/>
                    <a:pt x="1" y="3318"/>
                    <a:pt x="1" y="3457"/>
                  </a:cubicBezTo>
                  <a:cubicBezTo>
                    <a:pt x="1" y="4044"/>
                    <a:pt x="174" y="4459"/>
                    <a:pt x="174" y="4908"/>
                  </a:cubicBezTo>
                  <a:cubicBezTo>
                    <a:pt x="174" y="5047"/>
                    <a:pt x="312" y="5185"/>
                    <a:pt x="312" y="5185"/>
                  </a:cubicBezTo>
                  <a:lnTo>
                    <a:pt x="450" y="5185"/>
                  </a:lnTo>
                  <a:lnTo>
                    <a:pt x="450" y="5461"/>
                  </a:lnTo>
                  <a:cubicBezTo>
                    <a:pt x="1176" y="5911"/>
                    <a:pt x="1729" y="6498"/>
                    <a:pt x="2455" y="6913"/>
                  </a:cubicBezTo>
                  <a:cubicBezTo>
                    <a:pt x="3181" y="7363"/>
                    <a:pt x="3907" y="7777"/>
                    <a:pt x="4633" y="7916"/>
                  </a:cubicBezTo>
                  <a:cubicBezTo>
                    <a:pt x="4771" y="8054"/>
                    <a:pt x="4771" y="8054"/>
                    <a:pt x="4909" y="8054"/>
                  </a:cubicBezTo>
                  <a:lnTo>
                    <a:pt x="5047" y="8227"/>
                  </a:lnTo>
                  <a:cubicBezTo>
                    <a:pt x="5186" y="8227"/>
                    <a:pt x="5359" y="8227"/>
                    <a:pt x="5359" y="8054"/>
                  </a:cubicBezTo>
                  <a:cubicBezTo>
                    <a:pt x="5912" y="7639"/>
                    <a:pt x="6361" y="7190"/>
                    <a:pt x="6776" y="6775"/>
                  </a:cubicBezTo>
                  <a:cubicBezTo>
                    <a:pt x="7225" y="6187"/>
                    <a:pt x="7640" y="5773"/>
                    <a:pt x="8089" y="5185"/>
                  </a:cubicBezTo>
                  <a:cubicBezTo>
                    <a:pt x="8227" y="5047"/>
                    <a:pt x="8227" y="4908"/>
                    <a:pt x="8227" y="4770"/>
                  </a:cubicBezTo>
                  <a:lnTo>
                    <a:pt x="8227" y="4597"/>
                  </a:lnTo>
                  <a:lnTo>
                    <a:pt x="8227" y="3180"/>
                  </a:lnTo>
                  <a:cubicBezTo>
                    <a:pt x="8227" y="3042"/>
                    <a:pt x="8089" y="2869"/>
                    <a:pt x="8089" y="2731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8"/>
            <p:cNvSpPr/>
            <p:nvPr/>
          </p:nvSpPr>
          <p:spPr>
            <a:xfrm>
              <a:off x="3644523" y="4039825"/>
              <a:ext cx="147775" cy="147775"/>
            </a:xfrm>
            <a:custGeom>
              <a:avLst/>
              <a:gdLst/>
              <a:ahLst/>
              <a:cxnLst/>
              <a:rect l="l" t="t" r="r" b="b"/>
              <a:pathLst>
                <a:path w="8228" h="8228" extrusionOk="0">
                  <a:moveTo>
                    <a:pt x="3907" y="865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771"/>
                    <a:pt x="2317" y="4321"/>
                  </a:cubicBezTo>
                  <a:cubicBezTo>
                    <a:pt x="1867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729"/>
                  </a:cubicBezTo>
                  <a:cubicBezTo>
                    <a:pt x="2904" y="1591"/>
                    <a:pt x="3319" y="1314"/>
                    <a:pt x="3596" y="1176"/>
                  </a:cubicBezTo>
                  <a:cubicBezTo>
                    <a:pt x="3596" y="1003"/>
                    <a:pt x="3596" y="1003"/>
                    <a:pt x="3768" y="1003"/>
                  </a:cubicBezTo>
                  <a:cubicBezTo>
                    <a:pt x="3768" y="1003"/>
                    <a:pt x="3907" y="1003"/>
                    <a:pt x="3907" y="865"/>
                  </a:cubicBezTo>
                  <a:close/>
                  <a:moveTo>
                    <a:pt x="1003" y="4460"/>
                  </a:moveTo>
                  <a:cubicBezTo>
                    <a:pt x="1314" y="4771"/>
                    <a:pt x="1729" y="5047"/>
                    <a:pt x="2040" y="5185"/>
                  </a:cubicBezTo>
                  <a:cubicBezTo>
                    <a:pt x="2731" y="5635"/>
                    <a:pt x="3457" y="6050"/>
                    <a:pt x="4183" y="6361"/>
                  </a:cubicBezTo>
                  <a:cubicBezTo>
                    <a:pt x="4321" y="6637"/>
                    <a:pt x="4321" y="6775"/>
                    <a:pt x="4321" y="7052"/>
                  </a:cubicBezTo>
                  <a:cubicBezTo>
                    <a:pt x="3768" y="6775"/>
                    <a:pt x="3319" y="6499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1003" y="4632"/>
                    <a:pt x="865" y="4460"/>
                  </a:cubicBezTo>
                  <a:close/>
                  <a:moveTo>
                    <a:pt x="7363" y="4183"/>
                  </a:moveTo>
                  <a:lnTo>
                    <a:pt x="7363" y="4771"/>
                  </a:lnTo>
                  <a:cubicBezTo>
                    <a:pt x="7225" y="4909"/>
                    <a:pt x="7052" y="5047"/>
                    <a:pt x="7052" y="5185"/>
                  </a:cubicBezTo>
                  <a:cubicBezTo>
                    <a:pt x="6499" y="5773"/>
                    <a:pt x="5911" y="6499"/>
                    <a:pt x="5186" y="7052"/>
                  </a:cubicBezTo>
                  <a:lnTo>
                    <a:pt x="5186" y="6361"/>
                  </a:lnTo>
                  <a:lnTo>
                    <a:pt x="5186" y="6188"/>
                  </a:lnTo>
                  <a:cubicBezTo>
                    <a:pt x="5773" y="5635"/>
                    <a:pt x="6361" y="5047"/>
                    <a:pt x="6914" y="4632"/>
                  </a:cubicBezTo>
                  <a:cubicBezTo>
                    <a:pt x="7052" y="4460"/>
                    <a:pt x="7225" y="4321"/>
                    <a:pt x="7363" y="4183"/>
                  </a:cubicBezTo>
                  <a:close/>
                  <a:moveTo>
                    <a:pt x="3907" y="1"/>
                  </a:moveTo>
                  <a:cubicBezTo>
                    <a:pt x="3768" y="1"/>
                    <a:pt x="3768" y="139"/>
                    <a:pt x="3596" y="139"/>
                  </a:cubicBezTo>
                  <a:lnTo>
                    <a:pt x="3457" y="139"/>
                  </a:lnTo>
                  <a:cubicBezTo>
                    <a:pt x="3181" y="312"/>
                    <a:pt x="2904" y="450"/>
                    <a:pt x="2593" y="727"/>
                  </a:cubicBezTo>
                  <a:cubicBezTo>
                    <a:pt x="2317" y="865"/>
                    <a:pt x="2178" y="1003"/>
                    <a:pt x="1867" y="1314"/>
                  </a:cubicBezTo>
                  <a:lnTo>
                    <a:pt x="727" y="2455"/>
                  </a:lnTo>
                  <a:cubicBezTo>
                    <a:pt x="588" y="2593"/>
                    <a:pt x="450" y="2731"/>
                    <a:pt x="312" y="2731"/>
                  </a:cubicBezTo>
                  <a:cubicBezTo>
                    <a:pt x="139" y="2904"/>
                    <a:pt x="139" y="3042"/>
                    <a:pt x="139" y="3181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045"/>
                    <a:pt x="1" y="4460"/>
                    <a:pt x="139" y="5047"/>
                  </a:cubicBezTo>
                  <a:cubicBezTo>
                    <a:pt x="139" y="5185"/>
                    <a:pt x="139" y="5185"/>
                    <a:pt x="312" y="5324"/>
                  </a:cubicBezTo>
                  <a:cubicBezTo>
                    <a:pt x="312" y="5497"/>
                    <a:pt x="312" y="5497"/>
                    <a:pt x="450" y="5497"/>
                  </a:cubicBezTo>
                  <a:cubicBezTo>
                    <a:pt x="1003" y="6050"/>
                    <a:pt x="1729" y="6499"/>
                    <a:pt x="2317" y="6914"/>
                  </a:cubicBezTo>
                  <a:cubicBezTo>
                    <a:pt x="3042" y="7363"/>
                    <a:pt x="3768" y="7778"/>
                    <a:pt x="4632" y="8089"/>
                  </a:cubicBezTo>
                  <a:lnTo>
                    <a:pt x="4771" y="8089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24" y="8227"/>
                  </a:lnTo>
                  <a:cubicBezTo>
                    <a:pt x="5773" y="7778"/>
                    <a:pt x="6188" y="7363"/>
                    <a:pt x="6637" y="6775"/>
                  </a:cubicBezTo>
                  <a:cubicBezTo>
                    <a:pt x="7225" y="6361"/>
                    <a:pt x="7640" y="5773"/>
                    <a:pt x="8089" y="5324"/>
                  </a:cubicBezTo>
                  <a:cubicBezTo>
                    <a:pt x="8227" y="5185"/>
                    <a:pt x="8227" y="5047"/>
                    <a:pt x="8089" y="4909"/>
                  </a:cubicBezTo>
                  <a:cubicBezTo>
                    <a:pt x="8227" y="4771"/>
                    <a:pt x="8227" y="4771"/>
                    <a:pt x="8227" y="4632"/>
                  </a:cubicBezTo>
                  <a:cubicBezTo>
                    <a:pt x="8227" y="4183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6" y="1867"/>
                    <a:pt x="5497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8"/>
            <p:cNvSpPr/>
            <p:nvPr/>
          </p:nvSpPr>
          <p:spPr>
            <a:xfrm>
              <a:off x="3078370" y="4181997"/>
              <a:ext cx="44092" cy="39117"/>
            </a:xfrm>
            <a:custGeom>
              <a:avLst/>
              <a:gdLst/>
              <a:ahLst/>
              <a:cxnLst/>
              <a:rect l="l" t="t" r="r" b="b"/>
              <a:pathLst>
                <a:path w="2455" h="2178" extrusionOk="0">
                  <a:moveTo>
                    <a:pt x="139" y="0"/>
                  </a:moveTo>
                  <a:lnTo>
                    <a:pt x="0" y="173"/>
                  </a:lnTo>
                  <a:lnTo>
                    <a:pt x="0" y="449"/>
                  </a:lnTo>
                  <a:cubicBezTo>
                    <a:pt x="139" y="726"/>
                    <a:pt x="415" y="1175"/>
                    <a:pt x="553" y="1452"/>
                  </a:cubicBezTo>
                  <a:lnTo>
                    <a:pt x="553" y="1901"/>
                  </a:lnTo>
                  <a:cubicBezTo>
                    <a:pt x="553" y="2039"/>
                    <a:pt x="726" y="2178"/>
                    <a:pt x="864" y="2178"/>
                  </a:cubicBezTo>
                  <a:cubicBezTo>
                    <a:pt x="1141" y="2178"/>
                    <a:pt x="1141" y="2039"/>
                    <a:pt x="1141" y="1901"/>
                  </a:cubicBezTo>
                  <a:lnTo>
                    <a:pt x="1141" y="1452"/>
                  </a:lnTo>
                  <a:cubicBezTo>
                    <a:pt x="1418" y="1590"/>
                    <a:pt x="1729" y="1728"/>
                    <a:pt x="2005" y="1901"/>
                  </a:cubicBezTo>
                  <a:cubicBezTo>
                    <a:pt x="2045" y="1941"/>
                    <a:pt x="2084" y="1958"/>
                    <a:pt x="2124" y="1958"/>
                  </a:cubicBezTo>
                  <a:cubicBezTo>
                    <a:pt x="2225" y="1958"/>
                    <a:pt x="2331" y="1852"/>
                    <a:pt x="2454" y="1728"/>
                  </a:cubicBezTo>
                  <a:cubicBezTo>
                    <a:pt x="2454" y="1590"/>
                    <a:pt x="2454" y="1452"/>
                    <a:pt x="2282" y="1452"/>
                  </a:cubicBezTo>
                  <a:cubicBezTo>
                    <a:pt x="2143" y="1314"/>
                    <a:pt x="2005" y="1314"/>
                    <a:pt x="2005" y="1314"/>
                  </a:cubicBezTo>
                  <a:cubicBezTo>
                    <a:pt x="1590" y="1037"/>
                    <a:pt x="1141" y="726"/>
                    <a:pt x="726" y="311"/>
                  </a:cubicBezTo>
                  <a:lnTo>
                    <a:pt x="726" y="311"/>
                  </a:lnTo>
                  <a:lnTo>
                    <a:pt x="864" y="449"/>
                  </a:lnTo>
                  <a:cubicBezTo>
                    <a:pt x="726" y="311"/>
                    <a:pt x="553" y="173"/>
                    <a:pt x="553" y="173"/>
                  </a:cubicBezTo>
                  <a:lnTo>
                    <a:pt x="4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8"/>
            <p:cNvSpPr/>
            <p:nvPr/>
          </p:nvSpPr>
          <p:spPr>
            <a:xfrm>
              <a:off x="3194463" y="4094460"/>
              <a:ext cx="54634" cy="44092"/>
            </a:xfrm>
            <a:custGeom>
              <a:avLst/>
              <a:gdLst/>
              <a:ahLst/>
              <a:cxnLst/>
              <a:rect l="l" t="t" r="r" b="b"/>
              <a:pathLst>
                <a:path w="3042" h="2455" extrusionOk="0">
                  <a:moveTo>
                    <a:pt x="726" y="0"/>
                  </a:moveTo>
                  <a:cubicBezTo>
                    <a:pt x="588" y="0"/>
                    <a:pt x="449" y="0"/>
                    <a:pt x="449" y="139"/>
                  </a:cubicBezTo>
                  <a:cubicBezTo>
                    <a:pt x="138" y="139"/>
                    <a:pt x="138" y="415"/>
                    <a:pt x="0" y="553"/>
                  </a:cubicBezTo>
                  <a:cubicBezTo>
                    <a:pt x="0" y="726"/>
                    <a:pt x="138" y="1003"/>
                    <a:pt x="138" y="1279"/>
                  </a:cubicBezTo>
                  <a:cubicBezTo>
                    <a:pt x="311" y="1418"/>
                    <a:pt x="449" y="1418"/>
                    <a:pt x="588" y="1418"/>
                  </a:cubicBezTo>
                  <a:cubicBezTo>
                    <a:pt x="726" y="1279"/>
                    <a:pt x="726" y="1141"/>
                    <a:pt x="726" y="1003"/>
                  </a:cubicBezTo>
                  <a:lnTo>
                    <a:pt x="726" y="865"/>
                  </a:lnTo>
                  <a:lnTo>
                    <a:pt x="588" y="726"/>
                  </a:lnTo>
                  <a:lnTo>
                    <a:pt x="588" y="553"/>
                  </a:lnTo>
                  <a:lnTo>
                    <a:pt x="864" y="553"/>
                  </a:lnTo>
                  <a:cubicBezTo>
                    <a:pt x="1002" y="726"/>
                    <a:pt x="1175" y="726"/>
                    <a:pt x="1175" y="726"/>
                  </a:cubicBezTo>
                  <a:cubicBezTo>
                    <a:pt x="1314" y="726"/>
                    <a:pt x="1452" y="865"/>
                    <a:pt x="1452" y="865"/>
                  </a:cubicBezTo>
                  <a:cubicBezTo>
                    <a:pt x="1452" y="1003"/>
                    <a:pt x="1590" y="1003"/>
                    <a:pt x="1590" y="1141"/>
                  </a:cubicBezTo>
                  <a:lnTo>
                    <a:pt x="1728" y="1279"/>
                  </a:lnTo>
                  <a:lnTo>
                    <a:pt x="1728" y="1418"/>
                  </a:lnTo>
                  <a:cubicBezTo>
                    <a:pt x="1590" y="1590"/>
                    <a:pt x="1452" y="1867"/>
                    <a:pt x="1314" y="2005"/>
                  </a:cubicBezTo>
                  <a:lnTo>
                    <a:pt x="1314" y="2282"/>
                  </a:lnTo>
                  <a:cubicBezTo>
                    <a:pt x="1452" y="2455"/>
                    <a:pt x="1590" y="2455"/>
                    <a:pt x="1728" y="2455"/>
                  </a:cubicBezTo>
                  <a:cubicBezTo>
                    <a:pt x="1867" y="2143"/>
                    <a:pt x="2039" y="2005"/>
                    <a:pt x="2178" y="1867"/>
                  </a:cubicBezTo>
                  <a:cubicBezTo>
                    <a:pt x="2178" y="1729"/>
                    <a:pt x="2178" y="1729"/>
                    <a:pt x="2316" y="1729"/>
                  </a:cubicBezTo>
                  <a:lnTo>
                    <a:pt x="2178" y="1729"/>
                  </a:lnTo>
                  <a:cubicBezTo>
                    <a:pt x="2454" y="1590"/>
                    <a:pt x="2731" y="1279"/>
                    <a:pt x="2903" y="1003"/>
                  </a:cubicBezTo>
                  <a:cubicBezTo>
                    <a:pt x="3042" y="865"/>
                    <a:pt x="2903" y="726"/>
                    <a:pt x="2731" y="553"/>
                  </a:cubicBezTo>
                  <a:cubicBezTo>
                    <a:pt x="2592" y="553"/>
                    <a:pt x="2454" y="553"/>
                    <a:pt x="2454" y="726"/>
                  </a:cubicBezTo>
                  <a:cubicBezTo>
                    <a:pt x="2316" y="726"/>
                    <a:pt x="2316" y="865"/>
                    <a:pt x="2178" y="1003"/>
                  </a:cubicBezTo>
                  <a:cubicBezTo>
                    <a:pt x="2178" y="865"/>
                    <a:pt x="2039" y="726"/>
                    <a:pt x="2039" y="553"/>
                  </a:cubicBezTo>
                  <a:cubicBezTo>
                    <a:pt x="1728" y="415"/>
                    <a:pt x="1590" y="277"/>
                    <a:pt x="1452" y="139"/>
                  </a:cubicBezTo>
                  <a:cubicBezTo>
                    <a:pt x="1314" y="139"/>
                    <a:pt x="1002" y="0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8"/>
            <p:cNvSpPr/>
            <p:nvPr/>
          </p:nvSpPr>
          <p:spPr>
            <a:xfrm>
              <a:off x="3326685" y="4003815"/>
              <a:ext cx="49067" cy="40841"/>
            </a:xfrm>
            <a:custGeom>
              <a:avLst/>
              <a:gdLst/>
              <a:ahLst/>
              <a:cxnLst/>
              <a:rect l="l" t="t" r="r" b="b"/>
              <a:pathLst>
                <a:path w="2732" h="2274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416"/>
                    <a:pt x="0" y="416"/>
                    <a:pt x="0" y="589"/>
                  </a:cubicBezTo>
                  <a:cubicBezTo>
                    <a:pt x="0" y="727"/>
                    <a:pt x="139" y="865"/>
                    <a:pt x="139" y="1003"/>
                  </a:cubicBezTo>
                  <a:cubicBezTo>
                    <a:pt x="139" y="1142"/>
                    <a:pt x="277" y="1142"/>
                    <a:pt x="277" y="1142"/>
                  </a:cubicBezTo>
                  <a:cubicBezTo>
                    <a:pt x="346" y="1211"/>
                    <a:pt x="381" y="1245"/>
                    <a:pt x="415" y="1245"/>
                  </a:cubicBezTo>
                  <a:cubicBezTo>
                    <a:pt x="450" y="1245"/>
                    <a:pt x="484" y="1211"/>
                    <a:pt x="553" y="1142"/>
                  </a:cubicBezTo>
                  <a:lnTo>
                    <a:pt x="726" y="1003"/>
                  </a:lnTo>
                  <a:lnTo>
                    <a:pt x="726" y="865"/>
                  </a:lnTo>
                  <a:cubicBezTo>
                    <a:pt x="726" y="727"/>
                    <a:pt x="553" y="727"/>
                    <a:pt x="553" y="589"/>
                  </a:cubicBezTo>
                  <a:lnTo>
                    <a:pt x="726" y="589"/>
                  </a:lnTo>
                  <a:lnTo>
                    <a:pt x="865" y="727"/>
                  </a:lnTo>
                  <a:cubicBezTo>
                    <a:pt x="865" y="865"/>
                    <a:pt x="1003" y="865"/>
                    <a:pt x="1003" y="865"/>
                  </a:cubicBezTo>
                  <a:lnTo>
                    <a:pt x="1003" y="1003"/>
                  </a:lnTo>
                  <a:lnTo>
                    <a:pt x="1003" y="1142"/>
                  </a:lnTo>
                  <a:cubicBezTo>
                    <a:pt x="1003" y="1280"/>
                    <a:pt x="1003" y="1453"/>
                    <a:pt x="1141" y="1453"/>
                  </a:cubicBezTo>
                  <a:cubicBezTo>
                    <a:pt x="1279" y="1453"/>
                    <a:pt x="1418" y="1453"/>
                    <a:pt x="1590" y="1280"/>
                  </a:cubicBezTo>
                  <a:lnTo>
                    <a:pt x="1590" y="1142"/>
                  </a:lnTo>
                  <a:cubicBezTo>
                    <a:pt x="1590" y="1142"/>
                    <a:pt x="1590" y="1003"/>
                    <a:pt x="1729" y="1003"/>
                  </a:cubicBezTo>
                  <a:lnTo>
                    <a:pt x="1867" y="865"/>
                  </a:lnTo>
                  <a:lnTo>
                    <a:pt x="2005" y="865"/>
                  </a:lnTo>
                  <a:lnTo>
                    <a:pt x="2005" y="1003"/>
                  </a:lnTo>
                  <a:lnTo>
                    <a:pt x="2143" y="1003"/>
                  </a:lnTo>
                  <a:lnTo>
                    <a:pt x="2143" y="1142"/>
                  </a:lnTo>
                  <a:lnTo>
                    <a:pt x="2143" y="1280"/>
                  </a:lnTo>
                  <a:cubicBezTo>
                    <a:pt x="2005" y="1280"/>
                    <a:pt x="2005" y="1453"/>
                    <a:pt x="2005" y="1453"/>
                  </a:cubicBezTo>
                  <a:cubicBezTo>
                    <a:pt x="2005" y="1591"/>
                    <a:pt x="1867" y="1729"/>
                    <a:pt x="1867" y="1729"/>
                  </a:cubicBezTo>
                  <a:cubicBezTo>
                    <a:pt x="1729" y="1867"/>
                    <a:pt x="1729" y="2144"/>
                    <a:pt x="1867" y="2144"/>
                  </a:cubicBezTo>
                  <a:cubicBezTo>
                    <a:pt x="1936" y="2230"/>
                    <a:pt x="2005" y="2274"/>
                    <a:pt x="2074" y="2274"/>
                  </a:cubicBezTo>
                  <a:cubicBezTo>
                    <a:pt x="2143" y="2274"/>
                    <a:pt x="2213" y="2230"/>
                    <a:pt x="2282" y="2144"/>
                  </a:cubicBezTo>
                  <a:cubicBezTo>
                    <a:pt x="2455" y="1867"/>
                    <a:pt x="2731" y="1591"/>
                    <a:pt x="2731" y="1142"/>
                  </a:cubicBezTo>
                  <a:cubicBezTo>
                    <a:pt x="2731" y="1003"/>
                    <a:pt x="2731" y="865"/>
                    <a:pt x="2593" y="727"/>
                  </a:cubicBezTo>
                  <a:lnTo>
                    <a:pt x="2282" y="416"/>
                  </a:lnTo>
                  <a:cubicBezTo>
                    <a:pt x="2213" y="347"/>
                    <a:pt x="2109" y="312"/>
                    <a:pt x="1988" y="312"/>
                  </a:cubicBezTo>
                  <a:cubicBezTo>
                    <a:pt x="1867" y="312"/>
                    <a:pt x="1729" y="347"/>
                    <a:pt x="1590" y="416"/>
                  </a:cubicBezTo>
                  <a:lnTo>
                    <a:pt x="1279" y="416"/>
                  </a:lnTo>
                  <a:cubicBezTo>
                    <a:pt x="1279" y="277"/>
                    <a:pt x="1141" y="139"/>
                    <a:pt x="1141" y="139"/>
                  </a:cubicBezTo>
                  <a:cubicBezTo>
                    <a:pt x="1003" y="1"/>
                    <a:pt x="865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8"/>
            <p:cNvSpPr/>
            <p:nvPr/>
          </p:nvSpPr>
          <p:spPr>
            <a:xfrm>
              <a:off x="3191967" y="4267666"/>
              <a:ext cx="54652" cy="33531"/>
            </a:xfrm>
            <a:custGeom>
              <a:avLst/>
              <a:gdLst/>
              <a:ahLst/>
              <a:cxnLst/>
              <a:rect l="l" t="t" r="r" b="b"/>
              <a:pathLst>
                <a:path w="3043" h="1867" extrusionOk="0">
                  <a:moveTo>
                    <a:pt x="1453" y="0"/>
                  </a:moveTo>
                  <a:lnTo>
                    <a:pt x="1314" y="138"/>
                  </a:lnTo>
                  <a:cubicBezTo>
                    <a:pt x="1141" y="277"/>
                    <a:pt x="1141" y="415"/>
                    <a:pt x="1314" y="588"/>
                  </a:cubicBezTo>
                  <a:cubicBezTo>
                    <a:pt x="1314" y="726"/>
                    <a:pt x="1453" y="726"/>
                    <a:pt x="1591" y="864"/>
                  </a:cubicBezTo>
                  <a:cubicBezTo>
                    <a:pt x="1591" y="1002"/>
                    <a:pt x="1453" y="1002"/>
                    <a:pt x="1453" y="1141"/>
                  </a:cubicBezTo>
                  <a:cubicBezTo>
                    <a:pt x="1453" y="1141"/>
                    <a:pt x="1453" y="1279"/>
                    <a:pt x="1314" y="1279"/>
                  </a:cubicBezTo>
                  <a:cubicBezTo>
                    <a:pt x="1141" y="1279"/>
                    <a:pt x="1141" y="1279"/>
                    <a:pt x="1141" y="1141"/>
                  </a:cubicBezTo>
                  <a:cubicBezTo>
                    <a:pt x="865" y="1002"/>
                    <a:pt x="727" y="588"/>
                    <a:pt x="450" y="277"/>
                  </a:cubicBezTo>
                  <a:lnTo>
                    <a:pt x="277" y="138"/>
                  </a:lnTo>
                  <a:cubicBezTo>
                    <a:pt x="139" y="138"/>
                    <a:pt x="139" y="277"/>
                    <a:pt x="1" y="277"/>
                  </a:cubicBezTo>
                  <a:lnTo>
                    <a:pt x="1" y="415"/>
                  </a:lnTo>
                  <a:lnTo>
                    <a:pt x="1" y="726"/>
                  </a:lnTo>
                  <a:cubicBezTo>
                    <a:pt x="139" y="864"/>
                    <a:pt x="277" y="1141"/>
                    <a:pt x="450" y="1279"/>
                  </a:cubicBezTo>
                  <a:cubicBezTo>
                    <a:pt x="588" y="1590"/>
                    <a:pt x="865" y="1728"/>
                    <a:pt x="1003" y="1867"/>
                  </a:cubicBezTo>
                  <a:cubicBezTo>
                    <a:pt x="1141" y="1867"/>
                    <a:pt x="1453" y="1867"/>
                    <a:pt x="1591" y="1728"/>
                  </a:cubicBezTo>
                  <a:cubicBezTo>
                    <a:pt x="1867" y="1728"/>
                    <a:pt x="1867" y="1452"/>
                    <a:pt x="2006" y="1279"/>
                  </a:cubicBezTo>
                  <a:lnTo>
                    <a:pt x="2455" y="1728"/>
                  </a:lnTo>
                  <a:cubicBezTo>
                    <a:pt x="2495" y="1769"/>
                    <a:pt x="2548" y="1786"/>
                    <a:pt x="2602" y="1786"/>
                  </a:cubicBezTo>
                  <a:cubicBezTo>
                    <a:pt x="2731" y="1786"/>
                    <a:pt x="2870" y="1688"/>
                    <a:pt x="2870" y="1590"/>
                  </a:cubicBezTo>
                  <a:cubicBezTo>
                    <a:pt x="3042" y="1590"/>
                    <a:pt x="3042" y="1279"/>
                    <a:pt x="2870" y="1279"/>
                  </a:cubicBezTo>
                  <a:cubicBezTo>
                    <a:pt x="2593" y="1141"/>
                    <a:pt x="2455" y="864"/>
                    <a:pt x="2178" y="726"/>
                  </a:cubicBezTo>
                  <a:cubicBezTo>
                    <a:pt x="2006" y="588"/>
                    <a:pt x="1867" y="277"/>
                    <a:pt x="1729" y="138"/>
                  </a:cubicBezTo>
                  <a:cubicBezTo>
                    <a:pt x="1591" y="138"/>
                    <a:pt x="1591" y="0"/>
                    <a:pt x="14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8"/>
            <p:cNvSpPr/>
            <p:nvPr/>
          </p:nvSpPr>
          <p:spPr>
            <a:xfrm>
              <a:off x="3313646" y="4177022"/>
              <a:ext cx="46570" cy="39135"/>
            </a:xfrm>
            <a:custGeom>
              <a:avLst/>
              <a:gdLst/>
              <a:ahLst/>
              <a:cxnLst/>
              <a:rect l="l" t="t" r="r" b="b"/>
              <a:pathLst>
                <a:path w="2593" h="2179" extrusionOk="0">
                  <a:moveTo>
                    <a:pt x="865" y="1"/>
                  </a:moveTo>
                  <a:cubicBezTo>
                    <a:pt x="726" y="1"/>
                    <a:pt x="726" y="1"/>
                    <a:pt x="588" y="139"/>
                  </a:cubicBezTo>
                  <a:cubicBezTo>
                    <a:pt x="415" y="450"/>
                    <a:pt x="277" y="726"/>
                    <a:pt x="1" y="1003"/>
                  </a:cubicBezTo>
                  <a:lnTo>
                    <a:pt x="1" y="1314"/>
                  </a:lnTo>
                  <a:cubicBezTo>
                    <a:pt x="139" y="1314"/>
                    <a:pt x="139" y="1314"/>
                    <a:pt x="139" y="1452"/>
                  </a:cubicBezTo>
                  <a:cubicBezTo>
                    <a:pt x="277" y="1591"/>
                    <a:pt x="415" y="1729"/>
                    <a:pt x="588" y="1729"/>
                  </a:cubicBezTo>
                  <a:cubicBezTo>
                    <a:pt x="726" y="1867"/>
                    <a:pt x="726" y="1867"/>
                    <a:pt x="865" y="1867"/>
                  </a:cubicBezTo>
                  <a:cubicBezTo>
                    <a:pt x="1003" y="1867"/>
                    <a:pt x="1003" y="1729"/>
                    <a:pt x="1003" y="1591"/>
                  </a:cubicBezTo>
                  <a:lnTo>
                    <a:pt x="1141" y="1591"/>
                  </a:lnTo>
                  <a:cubicBezTo>
                    <a:pt x="1141" y="1591"/>
                    <a:pt x="1141" y="1452"/>
                    <a:pt x="1279" y="1452"/>
                  </a:cubicBezTo>
                  <a:lnTo>
                    <a:pt x="1279" y="1314"/>
                  </a:lnTo>
                  <a:lnTo>
                    <a:pt x="1452" y="1314"/>
                  </a:lnTo>
                  <a:lnTo>
                    <a:pt x="1591" y="1141"/>
                  </a:lnTo>
                  <a:lnTo>
                    <a:pt x="1729" y="1141"/>
                  </a:lnTo>
                  <a:cubicBezTo>
                    <a:pt x="1729" y="1314"/>
                    <a:pt x="1867" y="1314"/>
                    <a:pt x="1867" y="1314"/>
                  </a:cubicBezTo>
                  <a:lnTo>
                    <a:pt x="2005" y="1452"/>
                  </a:lnTo>
                  <a:lnTo>
                    <a:pt x="1867" y="1452"/>
                  </a:lnTo>
                  <a:lnTo>
                    <a:pt x="1867" y="1591"/>
                  </a:lnTo>
                  <a:cubicBezTo>
                    <a:pt x="1729" y="1729"/>
                    <a:pt x="1729" y="1729"/>
                    <a:pt x="1729" y="1867"/>
                  </a:cubicBezTo>
                  <a:lnTo>
                    <a:pt x="1729" y="2005"/>
                  </a:lnTo>
                  <a:cubicBezTo>
                    <a:pt x="1867" y="2178"/>
                    <a:pt x="1867" y="2178"/>
                    <a:pt x="2005" y="2178"/>
                  </a:cubicBezTo>
                  <a:lnTo>
                    <a:pt x="2144" y="2178"/>
                  </a:lnTo>
                  <a:cubicBezTo>
                    <a:pt x="2316" y="2005"/>
                    <a:pt x="2316" y="2005"/>
                    <a:pt x="2316" y="1867"/>
                  </a:cubicBezTo>
                  <a:cubicBezTo>
                    <a:pt x="2455" y="1867"/>
                    <a:pt x="2455" y="1729"/>
                    <a:pt x="2455" y="1729"/>
                  </a:cubicBezTo>
                  <a:cubicBezTo>
                    <a:pt x="2593" y="1591"/>
                    <a:pt x="2593" y="1452"/>
                    <a:pt x="2593" y="1314"/>
                  </a:cubicBezTo>
                  <a:cubicBezTo>
                    <a:pt x="2455" y="1141"/>
                    <a:pt x="2455" y="1003"/>
                    <a:pt x="2316" y="1003"/>
                  </a:cubicBezTo>
                  <a:cubicBezTo>
                    <a:pt x="2316" y="865"/>
                    <a:pt x="2144" y="726"/>
                    <a:pt x="2005" y="726"/>
                  </a:cubicBezTo>
                  <a:cubicBezTo>
                    <a:pt x="1867" y="588"/>
                    <a:pt x="1729" y="588"/>
                    <a:pt x="1729" y="588"/>
                  </a:cubicBezTo>
                  <a:lnTo>
                    <a:pt x="1591" y="588"/>
                  </a:lnTo>
                  <a:cubicBezTo>
                    <a:pt x="1452" y="588"/>
                    <a:pt x="1279" y="726"/>
                    <a:pt x="1279" y="726"/>
                  </a:cubicBezTo>
                  <a:cubicBezTo>
                    <a:pt x="1003" y="726"/>
                    <a:pt x="1003" y="865"/>
                    <a:pt x="865" y="1003"/>
                  </a:cubicBezTo>
                  <a:cubicBezTo>
                    <a:pt x="836" y="1003"/>
                    <a:pt x="813" y="1003"/>
                    <a:pt x="795" y="1004"/>
                  </a:cubicBezTo>
                  <a:lnTo>
                    <a:pt x="795" y="1004"/>
                  </a:lnTo>
                  <a:cubicBezTo>
                    <a:pt x="911" y="777"/>
                    <a:pt x="1026" y="565"/>
                    <a:pt x="1141" y="450"/>
                  </a:cubicBezTo>
                  <a:cubicBezTo>
                    <a:pt x="1141" y="277"/>
                    <a:pt x="1141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8"/>
            <p:cNvSpPr/>
            <p:nvPr/>
          </p:nvSpPr>
          <p:spPr>
            <a:xfrm>
              <a:off x="3450842" y="4083899"/>
              <a:ext cx="40985" cy="44092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1729" y="1314"/>
                  </a:moveTo>
                  <a:lnTo>
                    <a:pt x="1729" y="1453"/>
                  </a:lnTo>
                  <a:lnTo>
                    <a:pt x="1729" y="1591"/>
                  </a:lnTo>
                  <a:lnTo>
                    <a:pt x="1590" y="1591"/>
                  </a:lnTo>
                  <a:lnTo>
                    <a:pt x="1590" y="1729"/>
                  </a:lnTo>
                  <a:lnTo>
                    <a:pt x="1279" y="1729"/>
                  </a:lnTo>
                  <a:lnTo>
                    <a:pt x="1279" y="1591"/>
                  </a:lnTo>
                  <a:cubicBezTo>
                    <a:pt x="1418" y="1591"/>
                    <a:pt x="1418" y="1453"/>
                    <a:pt x="1418" y="1453"/>
                  </a:cubicBezTo>
                  <a:lnTo>
                    <a:pt x="1418" y="1314"/>
                  </a:lnTo>
                  <a:close/>
                  <a:moveTo>
                    <a:pt x="277" y="1"/>
                  </a:moveTo>
                  <a:lnTo>
                    <a:pt x="0" y="277"/>
                  </a:lnTo>
                  <a:lnTo>
                    <a:pt x="0" y="1141"/>
                  </a:lnTo>
                  <a:cubicBezTo>
                    <a:pt x="139" y="1453"/>
                    <a:pt x="277" y="1729"/>
                    <a:pt x="415" y="2006"/>
                  </a:cubicBezTo>
                  <a:cubicBezTo>
                    <a:pt x="726" y="2317"/>
                    <a:pt x="1003" y="2455"/>
                    <a:pt x="1279" y="2455"/>
                  </a:cubicBezTo>
                  <a:cubicBezTo>
                    <a:pt x="1418" y="2317"/>
                    <a:pt x="1590" y="2317"/>
                    <a:pt x="1729" y="2317"/>
                  </a:cubicBezTo>
                  <a:cubicBezTo>
                    <a:pt x="1867" y="2178"/>
                    <a:pt x="2005" y="2006"/>
                    <a:pt x="2143" y="1867"/>
                  </a:cubicBezTo>
                  <a:cubicBezTo>
                    <a:pt x="2143" y="1867"/>
                    <a:pt x="2282" y="1729"/>
                    <a:pt x="2282" y="1591"/>
                  </a:cubicBezTo>
                  <a:lnTo>
                    <a:pt x="2282" y="1314"/>
                  </a:lnTo>
                  <a:cubicBezTo>
                    <a:pt x="2282" y="1141"/>
                    <a:pt x="2143" y="1003"/>
                    <a:pt x="2143" y="1003"/>
                  </a:cubicBezTo>
                  <a:lnTo>
                    <a:pt x="1867" y="727"/>
                  </a:lnTo>
                  <a:lnTo>
                    <a:pt x="1279" y="727"/>
                  </a:lnTo>
                  <a:cubicBezTo>
                    <a:pt x="1279" y="727"/>
                    <a:pt x="1279" y="865"/>
                    <a:pt x="1141" y="865"/>
                  </a:cubicBezTo>
                  <a:lnTo>
                    <a:pt x="1003" y="1003"/>
                  </a:lnTo>
                  <a:lnTo>
                    <a:pt x="1003" y="1141"/>
                  </a:lnTo>
                  <a:cubicBezTo>
                    <a:pt x="865" y="1314"/>
                    <a:pt x="865" y="1453"/>
                    <a:pt x="865" y="1453"/>
                  </a:cubicBezTo>
                  <a:lnTo>
                    <a:pt x="726" y="1453"/>
                  </a:lnTo>
                  <a:cubicBezTo>
                    <a:pt x="726" y="1314"/>
                    <a:pt x="553" y="1141"/>
                    <a:pt x="553" y="1141"/>
                  </a:cubicBezTo>
                  <a:lnTo>
                    <a:pt x="553" y="865"/>
                  </a:lnTo>
                  <a:lnTo>
                    <a:pt x="553" y="588"/>
                  </a:lnTo>
                  <a:lnTo>
                    <a:pt x="553" y="450"/>
                  </a:lnTo>
                  <a:cubicBezTo>
                    <a:pt x="726" y="277"/>
                    <a:pt x="553" y="139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8"/>
            <p:cNvSpPr/>
            <p:nvPr/>
          </p:nvSpPr>
          <p:spPr>
            <a:xfrm>
              <a:off x="3313646" y="4347731"/>
              <a:ext cx="49067" cy="35417"/>
            </a:xfrm>
            <a:custGeom>
              <a:avLst/>
              <a:gdLst/>
              <a:ahLst/>
              <a:cxnLst/>
              <a:rect l="l" t="t" r="r" b="b"/>
              <a:pathLst>
                <a:path w="2732" h="1972" extrusionOk="0">
                  <a:moveTo>
                    <a:pt x="865" y="1"/>
                  </a:moveTo>
                  <a:cubicBezTo>
                    <a:pt x="865" y="139"/>
                    <a:pt x="726" y="139"/>
                    <a:pt x="726" y="139"/>
                  </a:cubicBezTo>
                  <a:lnTo>
                    <a:pt x="588" y="277"/>
                  </a:lnTo>
                  <a:cubicBezTo>
                    <a:pt x="415" y="277"/>
                    <a:pt x="415" y="450"/>
                    <a:pt x="415" y="450"/>
                  </a:cubicBezTo>
                  <a:cubicBezTo>
                    <a:pt x="277" y="589"/>
                    <a:pt x="139" y="727"/>
                    <a:pt x="139" y="727"/>
                  </a:cubicBezTo>
                  <a:cubicBezTo>
                    <a:pt x="1" y="865"/>
                    <a:pt x="1" y="1142"/>
                    <a:pt x="139" y="1142"/>
                  </a:cubicBezTo>
                  <a:cubicBezTo>
                    <a:pt x="208" y="1228"/>
                    <a:pt x="320" y="1271"/>
                    <a:pt x="415" y="1271"/>
                  </a:cubicBezTo>
                  <a:cubicBezTo>
                    <a:pt x="510" y="1271"/>
                    <a:pt x="588" y="1228"/>
                    <a:pt x="588" y="1142"/>
                  </a:cubicBezTo>
                  <a:cubicBezTo>
                    <a:pt x="726" y="1003"/>
                    <a:pt x="726" y="865"/>
                    <a:pt x="865" y="727"/>
                  </a:cubicBezTo>
                  <a:cubicBezTo>
                    <a:pt x="865" y="727"/>
                    <a:pt x="1003" y="727"/>
                    <a:pt x="1003" y="589"/>
                  </a:cubicBezTo>
                  <a:lnTo>
                    <a:pt x="1279" y="589"/>
                  </a:lnTo>
                  <a:cubicBezTo>
                    <a:pt x="1279" y="589"/>
                    <a:pt x="1279" y="727"/>
                    <a:pt x="1452" y="727"/>
                  </a:cubicBezTo>
                  <a:cubicBezTo>
                    <a:pt x="1591" y="865"/>
                    <a:pt x="1591" y="1003"/>
                    <a:pt x="1729" y="1142"/>
                  </a:cubicBezTo>
                  <a:cubicBezTo>
                    <a:pt x="1867" y="1453"/>
                    <a:pt x="2005" y="1591"/>
                    <a:pt x="2144" y="1867"/>
                  </a:cubicBezTo>
                  <a:cubicBezTo>
                    <a:pt x="2230" y="1937"/>
                    <a:pt x="2308" y="1971"/>
                    <a:pt x="2381" y="1971"/>
                  </a:cubicBezTo>
                  <a:cubicBezTo>
                    <a:pt x="2455" y="1971"/>
                    <a:pt x="2524" y="1937"/>
                    <a:pt x="2593" y="1867"/>
                  </a:cubicBezTo>
                  <a:cubicBezTo>
                    <a:pt x="2731" y="1867"/>
                    <a:pt x="2731" y="1729"/>
                    <a:pt x="2731" y="1729"/>
                  </a:cubicBezTo>
                  <a:lnTo>
                    <a:pt x="2731" y="1453"/>
                  </a:lnTo>
                  <a:cubicBezTo>
                    <a:pt x="2455" y="1142"/>
                    <a:pt x="2316" y="865"/>
                    <a:pt x="2144" y="727"/>
                  </a:cubicBezTo>
                  <a:cubicBezTo>
                    <a:pt x="2005" y="450"/>
                    <a:pt x="1729" y="139"/>
                    <a:pt x="1591" y="139"/>
                  </a:cubicBezTo>
                  <a:cubicBezTo>
                    <a:pt x="1452" y="1"/>
                    <a:pt x="1279" y="1"/>
                    <a:pt x="1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8"/>
            <p:cNvSpPr/>
            <p:nvPr/>
          </p:nvSpPr>
          <p:spPr>
            <a:xfrm>
              <a:off x="3440282" y="4254627"/>
              <a:ext cx="54652" cy="48169"/>
            </a:xfrm>
            <a:custGeom>
              <a:avLst/>
              <a:gdLst/>
              <a:ahLst/>
              <a:cxnLst/>
              <a:rect l="l" t="t" r="r" b="b"/>
              <a:pathLst>
                <a:path w="3043" h="2682" extrusionOk="0">
                  <a:moveTo>
                    <a:pt x="1141" y="588"/>
                  </a:moveTo>
                  <a:lnTo>
                    <a:pt x="1141" y="726"/>
                  </a:lnTo>
                  <a:lnTo>
                    <a:pt x="1314" y="726"/>
                  </a:lnTo>
                  <a:lnTo>
                    <a:pt x="1314" y="864"/>
                  </a:lnTo>
                  <a:lnTo>
                    <a:pt x="1314" y="1003"/>
                  </a:lnTo>
                  <a:cubicBezTo>
                    <a:pt x="1314" y="1141"/>
                    <a:pt x="1141" y="1141"/>
                    <a:pt x="1141" y="1141"/>
                  </a:cubicBezTo>
                  <a:lnTo>
                    <a:pt x="1003" y="1314"/>
                  </a:lnTo>
                  <a:lnTo>
                    <a:pt x="727" y="1314"/>
                  </a:lnTo>
                  <a:lnTo>
                    <a:pt x="727" y="1141"/>
                  </a:lnTo>
                  <a:lnTo>
                    <a:pt x="588" y="1141"/>
                  </a:lnTo>
                  <a:lnTo>
                    <a:pt x="588" y="1003"/>
                  </a:lnTo>
                  <a:cubicBezTo>
                    <a:pt x="588" y="864"/>
                    <a:pt x="588" y="864"/>
                    <a:pt x="727" y="864"/>
                  </a:cubicBezTo>
                  <a:lnTo>
                    <a:pt x="727" y="726"/>
                  </a:lnTo>
                  <a:cubicBezTo>
                    <a:pt x="727" y="726"/>
                    <a:pt x="865" y="726"/>
                    <a:pt x="865" y="588"/>
                  </a:cubicBezTo>
                  <a:close/>
                  <a:moveTo>
                    <a:pt x="2178" y="1314"/>
                  </a:moveTo>
                  <a:lnTo>
                    <a:pt x="2317" y="1452"/>
                  </a:lnTo>
                  <a:lnTo>
                    <a:pt x="2317" y="1590"/>
                  </a:lnTo>
                  <a:lnTo>
                    <a:pt x="2317" y="1728"/>
                  </a:lnTo>
                  <a:lnTo>
                    <a:pt x="2317" y="1867"/>
                  </a:lnTo>
                  <a:lnTo>
                    <a:pt x="2178" y="1867"/>
                  </a:lnTo>
                  <a:cubicBezTo>
                    <a:pt x="2178" y="2005"/>
                    <a:pt x="2006" y="2005"/>
                    <a:pt x="2006" y="2005"/>
                  </a:cubicBezTo>
                  <a:cubicBezTo>
                    <a:pt x="2006" y="2005"/>
                    <a:pt x="2006" y="2178"/>
                    <a:pt x="1867" y="2178"/>
                  </a:cubicBezTo>
                  <a:cubicBezTo>
                    <a:pt x="1729" y="2178"/>
                    <a:pt x="1729" y="2178"/>
                    <a:pt x="1729" y="2005"/>
                  </a:cubicBezTo>
                  <a:lnTo>
                    <a:pt x="1729" y="1867"/>
                  </a:lnTo>
                  <a:cubicBezTo>
                    <a:pt x="1729" y="1728"/>
                    <a:pt x="1729" y="1728"/>
                    <a:pt x="1867" y="1590"/>
                  </a:cubicBezTo>
                  <a:lnTo>
                    <a:pt x="1867" y="1452"/>
                  </a:lnTo>
                  <a:lnTo>
                    <a:pt x="2006" y="1452"/>
                  </a:lnTo>
                  <a:lnTo>
                    <a:pt x="2006" y="1314"/>
                  </a:lnTo>
                  <a:close/>
                  <a:moveTo>
                    <a:pt x="865" y="0"/>
                  </a:moveTo>
                  <a:lnTo>
                    <a:pt x="865" y="138"/>
                  </a:lnTo>
                  <a:lnTo>
                    <a:pt x="588" y="138"/>
                  </a:lnTo>
                  <a:cubicBezTo>
                    <a:pt x="139" y="450"/>
                    <a:pt x="1" y="864"/>
                    <a:pt x="1" y="1314"/>
                  </a:cubicBezTo>
                  <a:cubicBezTo>
                    <a:pt x="139" y="1452"/>
                    <a:pt x="139" y="1590"/>
                    <a:pt x="277" y="1728"/>
                  </a:cubicBezTo>
                  <a:cubicBezTo>
                    <a:pt x="450" y="1728"/>
                    <a:pt x="450" y="1867"/>
                    <a:pt x="588" y="1867"/>
                  </a:cubicBezTo>
                  <a:lnTo>
                    <a:pt x="1141" y="1867"/>
                  </a:lnTo>
                  <a:lnTo>
                    <a:pt x="1141" y="2005"/>
                  </a:lnTo>
                  <a:cubicBezTo>
                    <a:pt x="1141" y="2178"/>
                    <a:pt x="1141" y="2316"/>
                    <a:pt x="1314" y="2454"/>
                  </a:cubicBezTo>
                  <a:cubicBezTo>
                    <a:pt x="1314" y="2454"/>
                    <a:pt x="1453" y="2593"/>
                    <a:pt x="1591" y="2593"/>
                  </a:cubicBezTo>
                  <a:cubicBezTo>
                    <a:pt x="1684" y="2654"/>
                    <a:pt x="1785" y="2682"/>
                    <a:pt x="1888" y="2682"/>
                  </a:cubicBezTo>
                  <a:cubicBezTo>
                    <a:pt x="2246" y="2682"/>
                    <a:pt x="2624" y="2354"/>
                    <a:pt x="2731" y="2005"/>
                  </a:cubicBezTo>
                  <a:cubicBezTo>
                    <a:pt x="3043" y="1728"/>
                    <a:pt x="2870" y="1314"/>
                    <a:pt x="2731" y="1003"/>
                  </a:cubicBezTo>
                  <a:cubicBezTo>
                    <a:pt x="2593" y="864"/>
                    <a:pt x="2317" y="726"/>
                    <a:pt x="2178" y="726"/>
                  </a:cubicBezTo>
                  <a:cubicBezTo>
                    <a:pt x="2006" y="726"/>
                    <a:pt x="2006" y="726"/>
                    <a:pt x="1867" y="864"/>
                  </a:cubicBezTo>
                  <a:lnTo>
                    <a:pt x="1867" y="726"/>
                  </a:lnTo>
                  <a:cubicBezTo>
                    <a:pt x="1867" y="588"/>
                    <a:pt x="1729" y="588"/>
                    <a:pt x="1729" y="450"/>
                  </a:cubicBezTo>
                  <a:cubicBezTo>
                    <a:pt x="1591" y="277"/>
                    <a:pt x="1453" y="138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8"/>
            <p:cNvSpPr/>
            <p:nvPr/>
          </p:nvSpPr>
          <p:spPr>
            <a:xfrm>
              <a:off x="3569414" y="4166461"/>
              <a:ext cx="54652" cy="34178"/>
            </a:xfrm>
            <a:custGeom>
              <a:avLst/>
              <a:gdLst/>
              <a:ahLst/>
              <a:cxnLst/>
              <a:rect l="l" t="t" r="r" b="b"/>
              <a:pathLst>
                <a:path w="3043" h="1903" extrusionOk="0">
                  <a:moveTo>
                    <a:pt x="1037" y="589"/>
                  </a:moveTo>
                  <a:lnTo>
                    <a:pt x="1176" y="727"/>
                  </a:lnTo>
                  <a:lnTo>
                    <a:pt x="1176" y="865"/>
                  </a:lnTo>
                  <a:lnTo>
                    <a:pt x="1176" y="1038"/>
                  </a:lnTo>
                  <a:lnTo>
                    <a:pt x="1176" y="1176"/>
                  </a:lnTo>
                  <a:lnTo>
                    <a:pt x="1037" y="1176"/>
                  </a:lnTo>
                  <a:lnTo>
                    <a:pt x="1037" y="1314"/>
                  </a:lnTo>
                  <a:lnTo>
                    <a:pt x="864" y="1314"/>
                  </a:lnTo>
                  <a:lnTo>
                    <a:pt x="726" y="1176"/>
                  </a:lnTo>
                  <a:lnTo>
                    <a:pt x="588" y="1176"/>
                  </a:lnTo>
                  <a:lnTo>
                    <a:pt x="588" y="1038"/>
                  </a:lnTo>
                  <a:cubicBezTo>
                    <a:pt x="588" y="865"/>
                    <a:pt x="726" y="865"/>
                    <a:pt x="726" y="865"/>
                  </a:cubicBezTo>
                  <a:lnTo>
                    <a:pt x="726" y="727"/>
                  </a:lnTo>
                  <a:cubicBezTo>
                    <a:pt x="726" y="727"/>
                    <a:pt x="864" y="727"/>
                    <a:pt x="864" y="589"/>
                  </a:cubicBezTo>
                  <a:close/>
                  <a:moveTo>
                    <a:pt x="1037" y="1"/>
                  </a:moveTo>
                  <a:cubicBezTo>
                    <a:pt x="726" y="1"/>
                    <a:pt x="588" y="174"/>
                    <a:pt x="450" y="312"/>
                  </a:cubicBezTo>
                  <a:lnTo>
                    <a:pt x="0" y="727"/>
                  </a:lnTo>
                  <a:lnTo>
                    <a:pt x="0" y="1038"/>
                  </a:lnTo>
                  <a:cubicBezTo>
                    <a:pt x="0" y="1176"/>
                    <a:pt x="0" y="1314"/>
                    <a:pt x="173" y="1314"/>
                  </a:cubicBezTo>
                  <a:cubicBezTo>
                    <a:pt x="173" y="1453"/>
                    <a:pt x="173" y="1453"/>
                    <a:pt x="311" y="1591"/>
                  </a:cubicBezTo>
                  <a:cubicBezTo>
                    <a:pt x="311" y="1591"/>
                    <a:pt x="450" y="1729"/>
                    <a:pt x="588" y="1729"/>
                  </a:cubicBezTo>
                  <a:cubicBezTo>
                    <a:pt x="726" y="1902"/>
                    <a:pt x="726" y="1902"/>
                    <a:pt x="864" y="1902"/>
                  </a:cubicBezTo>
                  <a:cubicBezTo>
                    <a:pt x="1037" y="1902"/>
                    <a:pt x="1176" y="1902"/>
                    <a:pt x="1176" y="1729"/>
                  </a:cubicBezTo>
                  <a:cubicBezTo>
                    <a:pt x="1314" y="1729"/>
                    <a:pt x="1452" y="1729"/>
                    <a:pt x="1452" y="1591"/>
                  </a:cubicBezTo>
                  <a:cubicBezTo>
                    <a:pt x="1590" y="1591"/>
                    <a:pt x="1590" y="1453"/>
                    <a:pt x="1590" y="1314"/>
                  </a:cubicBezTo>
                  <a:cubicBezTo>
                    <a:pt x="1729" y="1314"/>
                    <a:pt x="1729" y="1176"/>
                    <a:pt x="1729" y="1038"/>
                  </a:cubicBezTo>
                  <a:lnTo>
                    <a:pt x="1729" y="865"/>
                  </a:lnTo>
                  <a:cubicBezTo>
                    <a:pt x="2040" y="1038"/>
                    <a:pt x="2178" y="1176"/>
                    <a:pt x="2454" y="1314"/>
                  </a:cubicBezTo>
                  <a:cubicBezTo>
                    <a:pt x="2524" y="1384"/>
                    <a:pt x="2601" y="1418"/>
                    <a:pt x="2679" y="1418"/>
                  </a:cubicBezTo>
                  <a:cubicBezTo>
                    <a:pt x="2757" y="1418"/>
                    <a:pt x="2835" y="1384"/>
                    <a:pt x="2904" y="1314"/>
                  </a:cubicBezTo>
                  <a:cubicBezTo>
                    <a:pt x="3042" y="1176"/>
                    <a:pt x="2904" y="865"/>
                    <a:pt x="2766" y="865"/>
                  </a:cubicBezTo>
                  <a:cubicBezTo>
                    <a:pt x="2316" y="589"/>
                    <a:pt x="1901" y="174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8"/>
            <p:cNvSpPr/>
            <p:nvPr/>
          </p:nvSpPr>
          <p:spPr>
            <a:xfrm>
              <a:off x="2951734" y="4112455"/>
              <a:ext cx="27946" cy="33549"/>
            </a:xfrm>
            <a:custGeom>
              <a:avLst/>
              <a:gdLst/>
              <a:ahLst/>
              <a:cxnLst/>
              <a:rect l="l" t="t" r="r" b="b"/>
              <a:pathLst>
                <a:path w="1556" h="1868" extrusionOk="0">
                  <a:moveTo>
                    <a:pt x="691" y="588"/>
                  </a:moveTo>
                  <a:lnTo>
                    <a:pt x="691" y="727"/>
                  </a:lnTo>
                  <a:lnTo>
                    <a:pt x="864" y="727"/>
                  </a:lnTo>
                  <a:lnTo>
                    <a:pt x="864" y="865"/>
                  </a:lnTo>
                  <a:cubicBezTo>
                    <a:pt x="1002" y="865"/>
                    <a:pt x="1002" y="1003"/>
                    <a:pt x="1002" y="1003"/>
                  </a:cubicBezTo>
                  <a:lnTo>
                    <a:pt x="1002" y="1141"/>
                  </a:lnTo>
                  <a:lnTo>
                    <a:pt x="864" y="1141"/>
                  </a:lnTo>
                  <a:lnTo>
                    <a:pt x="864" y="1280"/>
                  </a:lnTo>
                  <a:lnTo>
                    <a:pt x="691" y="1280"/>
                  </a:lnTo>
                  <a:cubicBezTo>
                    <a:pt x="691" y="1280"/>
                    <a:pt x="553" y="1280"/>
                    <a:pt x="553" y="1141"/>
                  </a:cubicBezTo>
                  <a:lnTo>
                    <a:pt x="553" y="1003"/>
                  </a:lnTo>
                  <a:lnTo>
                    <a:pt x="553" y="865"/>
                  </a:lnTo>
                  <a:lnTo>
                    <a:pt x="553" y="727"/>
                  </a:lnTo>
                  <a:lnTo>
                    <a:pt x="691" y="588"/>
                  </a:lnTo>
                  <a:close/>
                  <a:moveTo>
                    <a:pt x="553" y="1"/>
                  </a:moveTo>
                  <a:cubicBezTo>
                    <a:pt x="415" y="1"/>
                    <a:pt x="415" y="1"/>
                    <a:pt x="277" y="139"/>
                  </a:cubicBezTo>
                  <a:cubicBezTo>
                    <a:pt x="277" y="139"/>
                    <a:pt x="277" y="277"/>
                    <a:pt x="138" y="277"/>
                  </a:cubicBezTo>
                  <a:cubicBezTo>
                    <a:pt x="138" y="416"/>
                    <a:pt x="0" y="416"/>
                    <a:pt x="0" y="588"/>
                  </a:cubicBezTo>
                  <a:lnTo>
                    <a:pt x="0" y="1141"/>
                  </a:lnTo>
                  <a:cubicBezTo>
                    <a:pt x="0" y="1280"/>
                    <a:pt x="138" y="1453"/>
                    <a:pt x="277" y="1591"/>
                  </a:cubicBezTo>
                  <a:cubicBezTo>
                    <a:pt x="415" y="1729"/>
                    <a:pt x="553" y="1867"/>
                    <a:pt x="691" y="1867"/>
                  </a:cubicBezTo>
                  <a:cubicBezTo>
                    <a:pt x="1002" y="1867"/>
                    <a:pt x="1141" y="1729"/>
                    <a:pt x="1279" y="1591"/>
                  </a:cubicBezTo>
                  <a:cubicBezTo>
                    <a:pt x="1555" y="1453"/>
                    <a:pt x="1555" y="1141"/>
                    <a:pt x="1555" y="1003"/>
                  </a:cubicBezTo>
                  <a:cubicBezTo>
                    <a:pt x="1555" y="588"/>
                    <a:pt x="1141" y="139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8"/>
            <p:cNvSpPr/>
            <p:nvPr/>
          </p:nvSpPr>
          <p:spPr>
            <a:xfrm>
              <a:off x="2967251" y="4091981"/>
              <a:ext cx="33531" cy="36010"/>
            </a:xfrm>
            <a:custGeom>
              <a:avLst/>
              <a:gdLst/>
              <a:ahLst/>
              <a:cxnLst/>
              <a:rect l="l" t="t" r="r" b="b"/>
              <a:pathLst>
                <a:path w="1867" h="2005" extrusionOk="0">
                  <a:moveTo>
                    <a:pt x="277" y="0"/>
                  </a:moveTo>
                  <a:cubicBezTo>
                    <a:pt x="277" y="138"/>
                    <a:pt x="277" y="415"/>
                    <a:pt x="415" y="415"/>
                  </a:cubicBezTo>
                  <a:lnTo>
                    <a:pt x="415" y="553"/>
                  </a:lnTo>
                  <a:cubicBezTo>
                    <a:pt x="415" y="415"/>
                    <a:pt x="415" y="415"/>
                    <a:pt x="277" y="415"/>
                  </a:cubicBezTo>
                  <a:cubicBezTo>
                    <a:pt x="138" y="415"/>
                    <a:pt x="138" y="553"/>
                    <a:pt x="0" y="553"/>
                  </a:cubicBezTo>
                  <a:lnTo>
                    <a:pt x="0" y="864"/>
                  </a:lnTo>
                  <a:cubicBezTo>
                    <a:pt x="0" y="1003"/>
                    <a:pt x="138" y="1003"/>
                    <a:pt x="138" y="1141"/>
                  </a:cubicBezTo>
                  <a:cubicBezTo>
                    <a:pt x="415" y="1279"/>
                    <a:pt x="553" y="1556"/>
                    <a:pt x="691" y="1867"/>
                  </a:cubicBezTo>
                  <a:cubicBezTo>
                    <a:pt x="864" y="2005"/>
                    <a:pt x="1003" y="2005"/>
                    <a:pt x="1141" y="2005"/>
                  </a:cubicBezTo>
                  <a:cubicBezTo>
                    <a:pt x="1279" y="1867"/>
                    <a:pt x="1279" y="1867"/>
                    <a:pt x="1279" y="1728"/>
                  </a:cubicBezTo>
                  <a:lnTo>
                    <a:pt x="1279" y="1556"/>
                  </a:lnTo>
                  <a:lnTo>
                    <a:pt x="1141" y="1417"/>
                  </a:lnTo>
                  <a:lnTo>
                    <a:pt x="1556" y="1417"/>
                  </a:lnTo>
                  <a:cubicBezTo>
                    <a:pt x="1556" y="1417"/>
                    <a:pt x="1728" y="1417"/>
                    <a:pt x="1728" y="1279"/>
                  </a:cubicBezTo>
                  <a:cubicBezTo>
                    <a:pt x="1867" y="1279"/>
                    <a:pt x="1867" y="1003"/>
                    <a:pt x="1728" y="864"/>
                  </a:cubicBezTo>
                  <a:cubicBezTo>
                    <a:pt x="1417" y="553"/>
                    <a:pt x="1141" y="277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8"/>
            <p:cNvSpPr/>
            <p:nvPr/>
          </p:nvSpPr>
          <p:spPr>
            <a:xfrm>
              <a:off x="3326685" y="3838081"/>
              <a:ext cx="9950" cy="105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277" y="0"/>
                  </a:moveTo>
                  <a:cubicBezTo>
                    <a:pt x="139" y="0"/>
                    <a:pt x="139" y="0"/>
                    <a:pt x="0" y="138"/>
                  </a:cubicBezTo>
                  <a:lnTo>
                    <a:pt x="0" y="311"/>
                  </a:lnTo>
                  <a:lnTo>
                    <a:pt x="0" y="588"/>
                  </a:lnTo>
                  <a:lnTo>
                    <a:pt x="415" y="588"/>
                  </a:lnTo>
                  <a:cubicBezTo>
                    <a:pt x="415" y="449"/>
                    <a:pt x="553" y="449"/>
                    <a:pt x="553" y="311"/>
                  </a:cubicBezTo>
                  <a:cubicBezTo>
                    <a:pt x="553" y="311"/>
                    <a:pt x="553" y="138"/>
                    <a:pt x="415" y="13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8"/>
            <p:cNvSpPr/>
            <p:nvPr/>
          </p:nvSpPr>
          <p:spPr>
            <a:xfrm>
              <a:off x="3329163" y="3838081"/>
              <a:ext cx="28574" cy="29670"/>
            </a:xfrm>
            <a:custGeom>
              <a:avLst/>
              <a:gdLst/>
              <a:ahLst/>
              <a:cxnLst/>
              <a:rect l="l" t="t" r="r" b="b"/>
              <a:pathLst>
                <a:path w="1591" h="1652" extrusionOk="0">
                  <a:moveTo>
                    <a:pt x="1141" y="0"/>
                  </a:moveTo>
                  <a:cubicBezTo>
                    <a:pt x="727" y="449"/>
                    <a:pt x="415" y="726"/>
                    <a:pt x="1" y="1175"/>
                  </a:cubicBezTo>
                  <a:cubicBezTo>
                    <a:pt x="1" y="1314"/>
                    <a:pt x="1" y="1452"/>
                    <a:pt x="139" y="1590"/>
                  </a:cubicBezTo>
                  <a:cubicBezTo>
                    <a:pt x="185" y="1636"/>
                    <a:pt x="231" y="1651"/>
                    <a:pt x="278" y="1651"/>
                  </a:cubicBezTo>
                  <a:cubicBezTo>
                    <a:pt x="373" y="1651"/>
                    <a:pt x="473" y="1590"/>
                    <a:pt x="588" y="1590"/>
                  </a:cubicBezTo>
                  <a:cubicBezTo>
                    <a:pt x="727" y="1314"/>
                    <a:pt x="865" y="1175"/>
                    <a:pt x="1003" y="864"/>
                  </a:cubicBezTo>
                  <a:cubicBezTo>
                    <a:pt x="1141" y="726"/>
                    <a:pt x="1280" y="588"/>
                    <a:pt x="1452" y="588"/>
                  </a:cubicBezTo>
                  <a:cubicBezTo>
                    <a:pt x="1591" y="449"/>
                    <a:pt x="1591" y="311"/>
                    <a:pt x="1452" y="138"/>
                  </a:cubicBezTo>
                  <a:cubicBezTo>
                    <a:pt x="1452" y="0"/>
                    <a:pt x="1280" y="0"/>
                    <a:pt x="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8"/>
            <p:cNvSpPr/>
            <p:nvPr/>
          </p:nvSpPr>
          <p:spPr>
            <a:xfrm>
              <a:off x="3349656" y="3856076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139" y="0"/>
                  </a:moveTo>
                  <a:cubicBezTo>
                    <a:pt x="0" y="173"/>
                    <a:pt x="0" y="173"/>
                    <a:pt x="0" y="312"/>
                  </a:cubicBezTo>
                  <a:lnTo>
                    <a:pt x="0" y="450"/>
                  </a:lnTo>
                  <a:cubicBezTo>
                    <a:pt x="139" y="450"/>
                    <a:pt x="139" y="588"/>
                    <a:pt x="311" y="588"/>
                  </a:cubicBezTo>
                  <a:cubicBezTo>
                    <a:pt x="311" y="588"/>
                    <a:pt x="450" y="588"/>
                    <a:pt x="450" y="450"/>
                  </a:cubicBezTo>
                  <a:cubicBezTo>
                    <a:pt x="588" y="450"/>
                    <a:pt x="588" y="450"/>
                    <a:pt x="588" y="312"/>
                  </a:cubicBezTo>
                  <a:lnTo>
                    <a:pt x="5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8"/>
            <p:cNvSpPr/>
            <p:nvPr/>
          </p:nvSpPr>
          <p:spPr>
            <a:xfrm>
              <a:off x="3450842" y="3910711"/>
              <a:ext cx="36028" cy="37051"/>
            </a:xfrm>
            <a:custGeom>
              <a:avLst/>
              <a:gdLst/>
              <a:ahLst/>
              <a:cxnLst/>
              <a:rect l="l" t="t" r="r" b="b"/>
              <a:pathLst>
                <a:path w="2006" h="2063" extrusionOk="0">
                  <a:moveTo>
                    <a:pt x="553" y="0"/>
                  </a:moveTo>
                  <a:cubicBezTo>
                    <a:pt x="415" y="0"/>
                    <a:pt x="277" y="138"/>
                    <a:pt x="415" y="415"/>
                  </a:cubicBezTo>
                  <a:cubicBezTo>
                    <a:pt x="415" y="588"/>
                    <a:pt x="415" y="726"/>
                    <a:pt x="553" y="1003"/>
                  </a:cubicBezTo>
                  <a:lnTo>
                    <a:pt x="277" y="1003"/>
                  </a:lnTo>
                  <a:cubicBezTo>
                    <a:pt x="139" y="1141"/>
                    <a:pt x="139" y="1141"/>
                    <a:pt x="0" y="1141"/>
                  </a:cubicBezTo>
                  <a:lnTo>
                    <a:pt x="0" y="1452"/>
                  </a:lnTo>
                  <a:cubicBezTo>
                    <a:pt x="0" y="1452"/>
                    <a:pt x="0" y="1590"/>
                    <a:pt x="139" y="1590"/>
                  </a:cubicBezTo>
                  <a:lnTo>
                    <a:pt x="277" y="1728"/>
                  </a:lnTo>
                  <a:cubicBezTo>
                    <a:pt x="415" y="1590"/>
                    <a:pt x="553" y="1590"/>
                    <a:pt x="726" y="1590"/>
                  </a:cubicBezTo>
                  <a:cubicBezTo>
                    <a:pt x="865" y="1590"/>
                    <a:pt x="865" y="1728"/>
                    <a:pt x="865" y="1867"/>
                  </a:cubicBezTo>
                  <a:cubicBezTo>
                    <a:pt x="962" y="1964"/>
                    <a:pt x="1060" y="2062"/>
                    <a:pt x="1158" y="2062"/>
                  </a:cubicBezTo>
                  <a:cubicBezTo>
                    <a:pt x="1198" y="2062"/>
                    <a:pt x="1239" y="2045"/>
                    <a:pt x="1279" y="2005"/>
                  </a:cubicBezTo>
                  <a:cubicBezTo>
                    <a:pt x="1418" y="2005"/>
                    <a:pt x="1418" y="1867"/>
                    <a:pt x="1418" y="1728"/>
                  </a:cubicBezTo>
                  <a:cubicBezTo>
                    <a:pt x="1418" y="1590"/>
                    <a:pt x="1279" y="1452"/>
                    <a:pt x="1279" y="1279"/>
                  </a:cubicBezTo>
                  <a:cubicBezTo>
                    <a:pt x="1418" y="1279"/>
                    <a:pt x="1418" y="1279"/>
                    <a:pt x="1590" y="1141"/>
                  </a:cubicBezTo>
                  <a:lnTo>
                    <a:pt x="1729" y="1141"/>
                  </a:lnTo>
                  <a:cubicBezTo>
                    <a:pt x="1867" y="1141"/>
                    <a:pt x="2005" y="1003"/>
                    <a:pt x="2005" y="864"/>
                  </a:cubicBezTo>
                  <a:cubicBezTo>
                    <a:pt x="2005" y="726"/>
                    <a:pt x="1867" y="588"/>
                    <a:pt x="1729" y="588"/>
                  </a:cubicBezTo>
                  <a:cubicBezTo>
                    <a:pt x="1418" y="588"/>
                    <a:pt x="1279" y="726"/>
                    <a:pt x="1141" y="726"/>
                  </a:cubicBezTo>
                  <a:cubicBezTo>
                    <a:pt x="1141" y="726"/>
                    <a:pt x="1003" y="726"/>
                    <a:pt x="1003" y="588"/>
                  </a:cubicBezTo>
                  <a:lnTo>
                    <a:pt x="1003" y="277"/>
                  </a:lnTo>
                  <a:cubicBezTo>
                    <a:pt x="1003" y="138"/>
                    <a:pt x="865" y="0"/>
                    <a:pt x="7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8"/>
            <p:cNvSpPr/>
            <p:nvPr/>
          </p:nvSpPr>
          <p:spPr>
            <a:xfrm>
              <a:off x="3577478" y="4003815"/>
              <a:ext cx="20510" cy="25324"/>
            </a:xfrm>
            <a:custGeom>
              <a:avLst/>
              <a:gdLst/>
              <a:ahLst/>
              <a:cxnLst/>
              <a:rect l="l" t="t" r="r" b="b"/>
              <a:pathLst>
                <a:path w="1142" h="1410" extrusionOk="0">
                  <a:moveTo>
                    <a:pt x="727" y="1"/>
                  </a:moveTo>
                  <a:cubicBezTo>
                    <a:pt x="727" y="1"/>
                    <a:pt x="727" y="139"/>
                    <a:pt x="588" y="139"/>
                  </a:cubicBezTo>
                  <a:cubicBezTo>
                    <a:pt x="415" y="416"/>
                    <a:pt x="139" y="589"/>
                    <a:pt x="1" y="865"/>
                  </a:cubicBezTo>
                  <a:lnTo>
                    <a:pt x="1" y="1142"/>
                  </a:lnTo>
                  <a:cubicBezTo>
                    <a:pt x="1" y="1142"/>
                    <a:pt x="1" y="1280"/>
                    <a:pt x="139" y="1280"/>
                  </a:cubicBezTo>
                  <a:cubicBezTo>
                    <a:pt x="208" y="1366"/>
                    <a:pt x="277" y="1409"/>
                    <a:pt x="351" y="1409"/>
                  </a:cubicBezTo>
                  <a:cubicBezTo>
                    <a:pt x="424" y="1409"/>
                    <a:pt x="502" y="1366"/>
                    <a:pt x="588" y="1280"/>
                  </a:cubicBezTo>
                  <a:cubicBezTo>
                    <a:pt x="727" y="1003"/>
                    <a:pt x="865" y="727"/>
                    <a:pt x="1003" y="589"/>
                  </a:cubicBezTo>
                  <a:cubicBezTo>
                    <a:pt x="1141" y="416"/>
                    <a:pt x="1141" y="277"/>
                    <a:pt x="1141" y="277"/>
                  </a:cubicBezTo>
                  <a:cubicBezTo>
                    <a:pt x="1141" y="139"/>
                    <a:pt x="1003" y="139"/>
                    <a:pt x="1003" y="139"/>
                  </a:cubicBezTo>
                  <a:cubicBezTo>
                    <a:pt x="1003" y="1"/>
                    <a:pt x="865" y="1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8"/>
            <p:cNvSpPr/>
            <p:nvPr/>
          </p:nvSpPr>
          <p:spPr>
            <a:xfrm>
              <a:off x="3696679" y="4083899"/>
              <a:ext cx="20492" cy="20510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864" y="1"/>
                  </a:moveTo>
                  <a:cubicBezTo>
                    <a:pt x="692" y="1"/>
                    <a:pt x="692" y="1"/>
                    <a:pt x="553" y="139"/>
                  </a:cubicBezTo>
                  <a:cubicBezTo>
                    <a:pt x="415" y="277"/>
                    <a:pt x="277" y="450"/>
                    <a:pt x="138" y="727"/>
                  </a:cubicBezTo>
                  <a:cubicBezTo>
                    <a:pt x="0" y="865"/>
                    <a:pt x="0" y="1003"/>
                    <a:pt x="138" y="1141"/>
                  </a:cubicBezTo>
                  <a:cubicBezTo>
                    <a:pt x="277" y="1141"/>
                    <a:pt x="553" y="1141"/>
                    <a:pt x="553" y="1003"/>
                  </a:cubicBezTo>
                  <a:cubicBezTo>
                    <a:pt x="692" y="865"/>
                    <a:pt x="864" y="727"/>
                    <a:pt x="864" y="588"/>
                  </a:cubicBezTo>
                  <a:lnTo>
                    <a:pt x="1003" y="588"/>
                  </a:lnTo>
                  <a:cubicBezTo>
                    <a:pt x="1003" y="450"/>
                    <a:pt x="1141" y="450"/>
                    <a:pt x="1141" y="277"/>
                  </a:cubicBezTo>
                  <a:cubicBezTo>
                    <a:pt x="1141" y="277"/>
                    <a:pt x="1141" y="139"/>
                    <a:pt x="1003" y="139"/>
                  </a:cubicBezTo>
                  <a:cubicBezTo>
                    <a:pt x="1003" y="1"/>
                    <a:pt x="864" y="1"/>
                    <a:pt x="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8"/>
            <p:cNvSpPr/>
            <p:nvPr/>
          </p:nvSpPr>
          <p:spPr>
            <a:xfrm>
              <a:off x="3712196" y="4088874"/>
              <a:ext cx="20492" cy="23599"/>
            </a:xfrm>
            <a:custGeom>
              <a:avLst/>
              <a:gdLst/>
              <a:ahLst/>
              <a:cxnLst/>
              <a:rect l="l" t="t" r="r" b="b"/>
              <a:pathLst>
                <a:path w="1141" h="1314" extrusionOk="0">
                  <a:moveTo>
                    <a:pt x="864" y="0"/>
                  </a:moveTo>
                  <a:cubicBezTo>
                    <a:pt x="692" y="0"/>
                    <a:pt x="553" y="0"/>
                    <a:pt x="553" y="173"/>
                  </a:cubicBezTo>
                  <a:cubicBezTo>
                    <a:pt x="415" y="311"/>
                    <a:pt x="277" y="588"/>
                    <a:pt x="139" y="864"/>
                  </a:cubicBezTo>
                  <a:cubicBezTo>
                    <a:pt x="0" y="1037"/>
                    <a:pt x="0" y="1176"/>
                    <a:pt x="139" y="1314"/>
                  </a:cubicBezTo>
                  <a:cubicBezTo>
                    <a:pt x="277" y="1314"/>
                    <a:pt x="553" y="1314"/>
                    <a:pt x="553" y="1176"/>
                  </a:cubicBezTo>
                  <a:cubicBezTo>
                    <a:pt x="692" y="864"/>
                    <a:pt x="864" y="726"/>
                    <a:pt x="1003" y="450"/>
                  </a:cubicBezTo>
                  <a:cubicBezTo>
                    <a:pt x="1141" y="450"/>
                    <a:pt x="1141" y="311"/>
                    <a:pt x="1141" y="173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8"/>
            <p:cNvSpPr/>
            <p:nvPr/>
          </p:nvSpPr>
          <p:spPr>
            <a:xfrm>
              <a:off x="3205006" y="3928707"/>
              <a:ext cx="31053" cy="27946"/>
            </a:xfrm>
            <a:custGeom>
              <a:avLst/>
              <a:gdLst/>
              <a:ahLst/>
              <a:cxnLst/>
              <a:rect l="l" t="t" r="r" b="b"/>
              <a:pathLst>
                <a:path w="1729" h="1556" extrusionOk="0">
                  <a:moveTo>
                    <a:pt x="277" y="1"/>
                  </a:moveTo>
                  <a:cubicBezTo>
                    <a:pt x="139" y="1"/>
                    <a:pt x="139" y="139"/>
                    <a:pt x="1" y="139"/>
                  </a:cubicBezTo>
                  <a:lnTo>
                    <a:pt x="1" y="450"/>
                  </a:lnTo>
                  <a:cubicBezTo>
                    <a:pt x="1" y="450"/>
                    <a:pt x="1" y="588"/>
                    <a:pt x="139" y="588"/>
                  </a:cubicBezTo>
                  <a:cubicBezTo>
                    <a:pt x="277" y="726"/>
                    <a:pt x="277" y="726"/>
                    <a:pt x="415" y="865"/>
                  </a:cubicBezTo>
                  <a:lnTo>
                    <a:pt x="277" y="1003"/>
                  </a:lnTo>
                  <a:cubicBezTo>
                    <a:pt x="277" y="1141"/>
                    <a:pt x="277" y="1452"/>
                    <a:pt x="415" y="1452"/>
                  </a:cubicBezTo>
                  <a:cubicBezTo>
                    <a:pt x="502" y="1521"/>
                    <a:pt x="580" y="1556"/>
                    <a:pt x="636" y="1556"/>
                  </a:cubicBezTo>
                  <a:cubicBezTo>
                    <a:pt x="692" y="1556"/>
                    <a:pt x="727" y="1521"/>
                    <a:pt x="727" y="1452"/>
                  </a:cubicBezTo>
                  <a:cubicBezTo>
                    <a:pt x="865" y="1314"/>
                    <a:pt x="865" y="1314"/>
                    <a:pt x="1003" y="1141"/>
                  </a:cubicBezTo>
                  <a:cubicBezTo>
                    <a:pt x="1003" y="1314"/>
                    <a:pt x="1141" y="1314"/>
                    <a:pt x="1280" y="1452"/>
                  </a:cubicBezTo>
                  <a:lnTo>
                    <a:pt x="1452" y="1452"/>
                  </a:lnTo>
                  <a:cubicBezTo>
                    <a:pt x="1591" y="1452"/>
                    <a:pt x="1591" y="1314"/>
                    <a:pt x="1729" y="1314"/>
                  </a:cubicBezTo>
                  <a:lnTo>
                    <a:pt x="1729" y="1141"/>
                  </a:lnTo>
                  <a:cubicBezTo>
                    <a:pt x="1729" y="1003"/>
                    <a:pt x="1591" y="865"/>
                    <a:pt x="1591" y="865"/>
                  </a:cubicBezTo>
                  <a:cubicBezTo>
                    <a:pt x="1452" y="865"/>
                    <a:pt x="1452" y="726"/>
                    <a:pt x="1280" y="726"/>
                  </a:cubicBezTo>
                  <a:cubicBezTo>
                    <a:pt x="1280" y="588"/>
                    <a:pt x="1452" y="588"/>
                    <a:pt x="1452" y="450"/>
                  </a:cubicBezTo>
                  <a:cubicBezTo>
                    <a:pt x="1591" y="450"/>
                    <a:pt x="1591" y="277"/>
                    <a:pt x="1591" y="277"/>
                  </a:cubicBezTo>
                  <a:cubicBezTo>
                    <a:pt x="1591" y="139"/>
                    <a:pt x="1452" y="139"/>
                    <a:pt x="1452" y="1"/>
                  </a:cubicBezTo>
                  <a:lnTo>
                    <a:pt x="1141" y="1"/>
                  </a:lnTo>
                  <a:cubicBezTo>
                    <a:pt x="1141" y="1"/>
                    <a:pt x="1003" y="1"/>
                    <a:pt x="1003" y="139"/>
                  </a:cubicBezTo>
                  <a:cubicBezTo>
                    <a:pt x="865" y="139"/>
                    <a:pt x="865" y="277"/>
                    <a:pt x="865" y="450"/>
                  </a:cubicBezTo>
                  <a:cubicBezTo>
                    <a:pt x="727" y="277"/>
                    <a:pt x="588" y="139"/>
                    <a:pt x="415" y="139"/>
                  </a:cubicBezTo>
                  <a:cubicBezTo>
                    <a:pt x="415" y="1"/>
                    <a:pt x="27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8"/>
            <p:cNvSpPr/>
            <p:nvPr/>
          </p:nvSpPr>
          <p:spPr>
            <a:xfrm>
              <a:off x="3067809" y="4011269"/>
              <a:ext cx="44092" cy="41613"/>
            </a:xfrm>
            <a:custGeom>
              <a:avLst/>
              <a:gdLst/>
              <a:ahLst/>
              <a:cxnLst/>
              <a:rect l="l" t="t" r="r" b="b"/>
              <a:pathLst>
                <a:path w="2455" h="2317" extrusionOk="0">
                  <a:moveTo>
                    <a:pt x="1003" y="1"/>
                  </a:moveTo>
                  <a:cubicBezTo>
                    <a:pt x="865" y="1"/>
                    <a:pt x="865" y="1"/>
                    <a:pt x="865" y="174"/>
                  </a:cubicBezTo>
                  <a:cubicBezTo>
                    <a:pt x="727" y="174"/>
                    <a:pt x="727" y="312"/>
                    <a:pt x="865" y="312"/>
                  </a:cubicBezTo>
                  <a:cubicBezTo>
                    <a:pt x="865" y="450"/>
                    <a:pt x="865" y="588"/>
                    <a:pt x="1003" y="727"/>
                  </a:cubicBezTo>
                  <a:cubicBezTo>
                    <a:pt x="727" y="865"/>
                    <a:pt x="450" y="1038"/>
                    <a:pt x="139" y="1176"/>
                  </a:cubicBezTo>
                  <a:cubicBezTo>
                    <a:pt x="1" y="1176"/>
                    <a:pt x="1" y="1452"/>
                    <a:pt x="1" y="1591"/>
                  </a:cubicBezTo>
                  <a:cubicBezTo>
                    <a:pt x="1" y="1591"/>
                    <a:pt x="139" y="1729"/>
                    <a:pt x="277" y="1729"/>
                  </a:cubicBezTo>
                  <a:cubicBezTo>
                    <a:pt x="588" y="1902"/>
                    <a:pt x="865" y="2040"/>
                    <a:pt x="1141" y="2178"/>
                  </a:cubicBezTo>
                  <a:cubicBezTo>
                    <a:pt x="1314" y="2317"/>
                    <a:pt x="1314" y="2317"/>
                    <a:pt x="1452" y="2317"/>
                  </a:cubicBezTo>
                  <a:lnTo>
                    <a:pt x="1591" y="2178"/>
                  </a:lnTo>
                  <a:cubicBezTo>
                    <a:pt x="1729" y="2040"/>
                    <a:pt x="1591" y="1902"/>
                    <a:pt x="1591" y="1729"/>
                  </a:cubicBezTo>
                  <a:cubicBezTo>
                    <a:pt x="1314" y="1591"/>
                    <a:pt x="1141" y="1591"/>
                    <a:pt x="1003" y="1452"/>
                  </a:cubicBezTo>
                  <a:cubicBezTo>
                    <a:pt x="1003" y="1314"/>
                    <a:pt x="1141" y="1314"/>
                    <a:pt x="1314" y="1314"/>
                  </a:cubicBezTo>
                  <a:cubicBezTo>
                    <a:pt x="1452" y="1176"/>
                    <a:pt x="1452" y="1176"/>
                    <a:pt x="1452" y="1038"/>
                  </a:cubicBezTo>
                  <a:cubicBezTo>
                    <a:pt x="1452" y="865"/>
                    <a:pt x="1591" y="865"/>
                    <a:pt x="1591" y="865"/>
                  </a:cubicBezTo>
                  <a:cubicBezTo>
                    <a:pt x="1729" y="1038"/>
                    <a:pt x="1867" y="1176"/>
                    <a:pt x="2006" y="1176"/>
                  </a:cubicBezTo>
                  <a:cubicBezTo>
                    <a:pt x="2092" y="1245"/>
                    <a:pt x="2170" y="1280"/>
                    <a:pt x="2226" y="1280"/>
                  </a:cubicBezTo>
                  <a:cubicBezTo>
                    <a:pt x="2282" y="1280"/>
                    <a:pt x="2317" y="1245"/>
                    <a:pt x="2317" y="1176"/>
                  </a:cubicBezTo>
                  <a:cubicBezTo>
                    <a:pt x="2455" y="1038"/>
                    <a:pt x="2455" y="727"/>
                    <a:pt x="2317" y="727"/>
                  </a:cubicBezTo>
                  <a:cubicBezTo>
                    <a:pt x="2006" y="450"/>
                    <a:pt x="1591" y="312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7" name="Google Shape;1687;p8"/>
          <p:cNvSpPr/>
          <p:nvPr/>
        </p:nvSpPr>
        <p:spPr>
          <a:xfrm>
            <a:off x="1262685" y="2489017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8"/>
          <p:cNvSpPr/>
          <p:nvPr/>
        </p:nvSpPr>
        <p:spPr>
          <a:xfrm>
            <a:off x="999908" y="28276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8"/>
          <p:cNvSpPr/>
          <p:nvPr/>
        </p:nvSpPr>
        <p:spPr>
          <a:xfrm>
            <a:off x="1218158" y="3352530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8"/>
          <p:cNvSpPr/>
          <p:nvPr/>
        </p:nvSpPr>
        <p:spPr>
          <a:xfrm>
            <a:off x="1307512" y="33815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8"/>
          <p:cNvSpPr/>
          <p:nvPr/>
        </p:nvSpPr>
        <p:spPr>
          <a:xfrm>
            <a:off x="382276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8"/>
          <p:cNvSpPr/>
          <p:nvPr/>
        </p:nvSpPr>
        <p:spPr>
          <a:xfrm>
            <a:off x="430325" y="3657682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8"/>
          <p:cNvSpPr/>
          <p:nvPr/>
        </p:nvSpPr>
        <p:spPr>
          <a:xfrm>
            <a:off x="490681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8"/>
          <p:cNvSpPr/>
          <p:nvPr/>
        </p:nvSpPr>
        <p:spPr>
          <a:xfrm>
            <a:off x="832183" y="20410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8"/>
          <p:cNvSpPr/>
          <p:nvPr/>
        </p:nvSpPr>
        <p:spPr>
          <a:xfrm>
            <a:off x="1129632" y="11359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8"/>
          <p:cNvSpPr/>
          <p:nvPr/>
        </p:nvSpPr>
        <p:spPr>
          <a:xfrm>
            <a:off x="325124" y="138185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8"/>
          <p:cNvSpPr/>
          <p:nvPr/>
        </p:nvSpPr>
        <p:spPr>
          <a:xfrm>
            <a:off x="271005" y="2959035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8"/>
          <p:cNvSpPr/>
          <p:nvPr/>
        </p:nvSpPr>
        <p:spPr>
          <a:xfrm>
            <a:off x="287022" y="3146678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8"/>
          <p:cNvSpPr/>
          <p:nvPr/>
        </p:nvSpPr>
        <p:spPr>
          <a:xfrm flipH="1">
            <a:off x="7835280" y="2489017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8"/>
          <p:cNvSpPr/>
          <p:nvPr/>
        </p:nvSpPr>
        <p:spPr>
          <a:xfrm flipH="1">
            <a:off x="8101259" y="28276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8"/>
          <p:cNvSpPr/>
          <p:nvPr/>
        </p:nvSpPr>
        <p:spPr>
          <a:xfrm flipH="1">
            <a:off x="7560550" y="3402016"/>
            <a:ext cx="40150" cy="31937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8"/>
          <p:cNvSpPr/>
          <p:nvPr/>
        </p:nvSpPr>
        <p:spPr>
          <a:xfrm flipH="1">
            <a:off x="7482837" y="3428174"/>
            <a:ext cx="37260" cy="29047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8"/>
          <p:cNvSpPr/>
          <p:nvPr/>
        </p:nvSpPr>
        <p:spPr>
          <a:xfrm flipH="1">
            <a:off x="8718891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8"/>
          <p:cNvSpPr/>
          <p:nvPr/>
        </p:nvSpPr>
        <p:spPr>
          <a:xfrm flipH="1">
            <a:off x="8670842" y="3657682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8"/>
          <p:cNvSpPr/>
          <p:nvPr/>
        </p:nvSpPr>
        <p:spPr>
          <a:xfrm flipH="1">
            <a:off x="8610486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8"/>
          <p:cNvSpPr/>
          <p:nvPr/>
        </p:nvSpPr>
        <p:spPr>
          <a:xfrm flipH="1">
            <a:off x="8223970" y="20410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8"/>
          <p:cNvSpPr/>
          <p:nvPr/>
        </p:nvSpPr>
        <p:spPr>
          <a:xfrm flipH="1">
            <a:off x="7834976" y="11359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8"/>
          <p:cNvSpPr/>
          <p:nvPr/>
        </p:nvSpPr>
        <p:spPr>
          <a:xfrm flipH="1">
            <a:off x="8642519" y="138185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8"/>
          <p:cNvSpPr/>
          <p:nvPr/>
        </p:nvSpPr>
        <p:spPr>
          <a:xfrm flipH="1">
            <a:off x="8782113" y="2959035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8"/>
          <p:cNvSpPr/>
          <p:nvPr/>
        </p:nvSpPr>
        <p:spPr>
          <a:xfrm flipH="1">
            <a:off x="8769132" y="3146678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8"/>
          <p:cNvSpPr/>
          <p:nvPr/>
        </p:nvSpPr>
        <p:spPr>
          <a:xfrm>
            <a:off x="8655168" y="805725"/>
            <a:ext cx="252704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8"/>
          <p:cNvSpPr/>
          <p:nvPr/>
        </p:nvSpPr>
        <p:spPr>
          <a:xfrm>
            <a:off x="7117700" y="4206195"/>
            <a:ext cx="302716" cy="350776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8"/>
          <p:cNvSpPr/>
          <p:nvPr/>
        </p:nvSpPr>
        <p:spPr>
          <a:xfrm rot="-5172461">
            <a:off x="2767399" y="4206188"/>
            <a:ext cx="302721" cy="350782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8"/>
          <p:cNvSpPr/>
          <p:nvPr/>
        </p:nvSpPr>
        <p:spPr>
          <a:xfrm flipH="1">
            <a:off x="8336626" y="320331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8"/>
          <p:cNvSpPr/>
          <p:nvPr/>
        </p:nvSpPr>
        <p:spPr>
          <a:xfrm flipH="1">
            <a:off x="531976" y="23175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8"/>
          <p:cNvSpPr/>
          <p:nvPr/>
        </p:nvSpPr>
        <p:spPr>
          <a:xfrm flipH="1">
            <a:off x="3369438" y="52351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8"/>
          <p:cNvSpPr/>
          <p:nvPr/>
        </p:nvSpPr>
        <p:spPr>
          <a:xfrm flipH="1">
            <a:off x="4639156" y="839440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8"/>
          <p:cNvSpPr/>
          <p:nvPr/>
        </p:nvSpPr>
        <p:spPr>
          <a:xfrm>
            <a:off x="5603130" y="412125"/>
            <a:ext cx="252703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8"/>
          <p:cNvSpPr/>
          <p:nvPr/>
        </p:nvSpPr>
        <p:spPr>
          <a:xfrm flipH="1">
            <a:off x="2013876" y="3520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8"/>
          <p:cNvSpPr/>
          <p:nvPr/>
        </p:nvSpPr>
        <p:spPr>
          <a:xfrm flipH="1">
            <a:off x="6290497" y="348484"/>
            <a:ext cx="89350" cy="68930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8"/>
          <p:cNvSpPr/>
          <p:nvPr/>
        </p:nvSpPr>
        <p:spPr>
          <a:xfrm flipH="1">
            <a:off x="4006852" y="315498"/>
            <a:ext cx="86324" cy="66609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14"/>
          <p:cNvSpPr txBox="1">
            <a:spLocks noGrp="1"/>
          </p:cNvSpPr>
          <p:nvPr>
            <p:ph type="title"/>
          </p:nvPr>
        </p:nvSpPr>
        <p:spPr>
          <a:xfrm>
            <a:off x="1266900" y="1477000"/>
            <a:ext cx="6610200" cy="197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8" name="Google Shape;2098;p14"/>
          <p:cNvSpPr txBox="1">
            <a:spLocks noGrp="1"/>
          </p:cNvSpPr>
          <p:nvPr>
            <p:ph type="title" idx="2"/>
          </p:nvPr>
        </p:nvSpPr>
        <p:spPr>
          <a:xfrm>
            <a:off x="3160600" y="3296750"/>
            <a:ext cx="2822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b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99" name="Google Shape;2099;p14"/>
          <p:cNvSpPr/>
          <p:nvPr/>
        </p:nvSpPr>
        <p:spPr>
          <a:xfrm rot="9234458">
            <a:off x="-367420" y="-294943"/>
            <a:ext cx="2065233" cy="1105851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0" name="Google Shape;2100;p14"/>
          <p:cNvGrpSpPr/>
          <p:nvPr/>
        </p:nvGrpSpPr>
        <p:grpSpPr>
          <a:xfrm rot="8820624">
            <a:off x="7872127" y="-217232"/>
            <a:ext cx="2052321" cy="1362055"/>
            <a:chOff x="508625" y="1276225"/>
            <a:chExt cx="388750" cy="258000"/>
          </a:xfrm>
        </p:grpSpPr>
        <p:sp>
          <p:nvSpPr>
            <p:cNvPr id="2101" name="Google Shape;2101;p14"/>
            <p:cNvSpPr/>
            <p:nvPr/>
          </p:nvSpPr>
          <p:spPr>
            <a:xfrm>
              <a:off x="508625" y="1276225"/>
              <a:ext cx="323725" cy="258000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732450" y="1423900"/>
              <a:ext cx="38700" cy="1047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774400" y="1415925"/>
              <a:ext cx="32050" cy="9975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772475" y="14480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800750" y="14367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789900" y="1398400"/>
              <a:ext cx="36325" cy="12500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853125" y="1419600"/>
              <a:ext cx="26375" cy="12075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831850" y="1465825"/>
              <a:ext cx="24575" cy="9400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874275" y="1443175"/>
              <a:ext cx="23100" cy="10650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757900" y="1486475"/>
              <a:ext cx="27850" cy="105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709375" y="1462625"/>
              <a:ext cx="30100" cy="1087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797475" y="1482300"/>
              <a:ext cx="29650" cy="12925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862500" y="1486275"/>
              <a:ext cx="24000" cy="10300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725900" y="1389450"/>
              <a:ext cx="31575" cy="12975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832775" y="1514325"/>
              <a:ext cx="23200" cy="11525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686750" y="1435600"/>
              <a:ext cx="30125" cy="12050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766375" y="1520425"/>
              <a:ext cx="26375" cy="10650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708925" y="1491350"/>
              <a:ext cx="29650" cy="1047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9" name="Google Shape;2119;p14"/>
          <p:cNvSpPr/>
          <p:nvPr/>
        </p:nvSpPr>
        <p:spPr>
          <a:xfrm>
            <a:off x="8080477" y="3916602"/>
            <a:ext cx="1634561" cy="1506200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20" name="Google Shape;2120;p14"/>
          <p:cNvGrpSpPr/>
          <p:nvPr/>
        </p:nvGrpSpPr>
        <p:grpSpPr>
          <a:xfrm>
            <a:off x="7958346" y="3529986"/>
            <a:ext cx="890665" cy="960198"/>
            <a:chOff x="7769968" y="3326773"/>
            <a:chExt cx="1079332" cy="1163594"/>
          </a:xfrm>
        </p:grpSpPr>
        <p:sp>
          <p:nvSpPr>
            <p:cNvPr id="2121" name="Google Shape;2121;p14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4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4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4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4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4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1" name="Google Shape;2131;p14"/>
          <p:cNvSpPr/>
          <p:nvPr/>
        </p:nvSpPr>
        <p:spPr>
          <a:xfrm>
            <a:off x="-1874319" y="4005519"/>
            <a:ext cx="3227084" cy="1328350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2" name="Google Shape;2132;p14"/>
          <p:cNvGrpSpPr/>
          <p:nvPr/>
        </p:nvGrpSpPr>
        <p:grpSpPr>
          <a:xfrm>
            <a:off x="617775" y="4381922"/>
            <a:ext cx="1217971" cy="575552"/>
            <a:chOff x="617775" y="4327922"/>
            <a:chExt cx="1217971" cy="575552"/>
          </a:xfrm>
        </p:grpSpPr>
        <p:sp>
          <p:nvSpPr>
            <p:cNvPr id="2133" name="Google Shape;2133;p14"/>
            <p:cNvSpPr/>
            <p:nvPr/>
          </p:nvSpPr>
          <p:spPr>
            <a:xfrm>
              <a:off x="617775" y="4657765"/>
              <a:ext cx="1217971" cy="24570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4"/>
            <p:cNvSpPr/>
            <p:nvPr/>
          </p:nvSpPr>
          <p:spPr>
            <a:xfrm>
              <a:off x="617862" y="4495239"/>
              <a:ext cx="1217884" cy="245186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4"/>
            <p:cNvSpPr/>
            <p:nvPr/>
          </p:nvSpPr>
          <p:spPr>
            <a:xfrm>
              <a:off x="617775" y="4327922"/>
              <a:ext cx="1217971" cy="245622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">
    <p:bg>
      <p:bgPr>
        <a:solidFill>
          <a:schemeClr val="lt2"/>
        </a:solidFill>
        <a:effectLst/>
      </p:bgPr>
    </p:bg>
    <p:spTree>
      <p:nvGrpSpPr>
        <p:cNvPr id="1" name="Shape 3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6" name="Google Shape;3336;p33"/>
          <p:cNvGrpSpPr/>
          <p:nvPr/>
        </p:nvGrpSpPr>
        <p:grpSpPr>
          <a:xfrm>
            <a:off x="-102039" y="-203622"/>
            <a:ext cx="1872975" cy="1829015"/>
            <a:chOff x="3081970" y="3217891"/>
            <a:chExt cx="525187" cy="512861"/>
          </a:xfrm>
        </p:grpSpPr>
        <p:sp>
          <p:nvSpPr>
            <p:cNvPr id="3337" name="Google Shape;3337;p33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33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33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33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33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33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33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33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33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33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33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33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33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33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33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33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33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33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33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33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33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33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33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33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33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33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33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33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33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33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7" name="Google Shape;3367;p33"/>
          <p:cNvGrpSpPr/>
          <p:nvPr/>
        </p:nvGrpSpPr>
        <p:grpSpPr>
          <a:xfrm rot="5400000">
            <a:off x="7300286" y="3364428"/>
            <a:ext cx="1872975" cy="1829015"/>
            <a:chOff x="3366383" y="3217891"/>
            <a:chExt cx="525187" cy="512861"/>
          </a:xfrm>
        </p:grpSpPr>
        <p:sp>
          <p:nvSpPr>
            <p:cNvPr id="3368" name="Google Shape;3368;p33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33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33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33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33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33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33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33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33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33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33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33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33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33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33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33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33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33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3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3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3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3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3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3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3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3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3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3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3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3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8" name="Google Shape;3398;p33"/>
          <p:cNvSpPr/>
          <p:nvPr/>
        </p:nvSpPr>
        <p:spPr>
          <a:xfrm rot="6191567" flipH="1">
            <a:off x="8024787" y="-976497"/>
            <a:ext cx="2683379" cy="213858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9" name="Google Shape;3399;p33"/>
          <p:cNvSpPr/>
          <p:nvPr/>
        </p:nvSpPr>
        <p:spPr>
          <a:xfrm rot="337514">
            <a:off x="-1217776" y="4152624"/>
            <a:ext cx="2683362" cy="213856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00" name="Google Shape;3400;p33"/>
          <p:cNvGrpSpPr/>
          <p:nvPr/>
        </p:nvGrpSpPr>
        <p:grpSpPr>
          <a:xfrm rot="-5400000">
            <a:off x="24597" y="4320087"/>
            <a:ext cx="878525" cy="627975"/>
            <a:chOff x="142975" y="118750"/>
            <a:chExt cx="878525" cy="627975"/>
          </a:xfrm>
        </p:grpSpPr>
        <p:sp>
          <p:nvSpPr>
            <p:cNvPr id="3401" name="Google Shape;3401;p33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3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3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3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3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3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3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3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3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3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3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3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3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3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3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3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3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3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3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3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3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2" name="Google Shape;3422;p33"/>
          <p:cNvGrpSpPr/>
          <p:nvPr/>
        </p:nvGrpSpPr>
        <p:grpSpPr>
          <a:xfrm rot="10800000" flipH="1">
            <a:off x="8436625" y="108023"/>
            <a:ext cx="627975" cy="878525"/>
            <a:chOff x="8436625" y="2649875"/>
            <a:chExt cx="627975" cy="878525"/>
          </a:xfrm>
        </p:grpSpPr>
        <p:sp>
          <p:nvSpPr>
            <p:cNvPr id="3423" name="Google Shape;3423;p33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3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3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3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3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3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3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3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3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3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3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3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3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3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3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3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3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3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3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3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3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3">
  <p:cSld name="CUSTOM_2_1_1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34"/>
          <p:cNvSpPr/>
          <p:nvPr/>
        </p:nvSpPr>
        <p:spPr>
          <a:xfrm rot="6300015">
            <a:off x="-1114867" y="-996670"/>
            <a:ext cx="2683373" cy="213857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6" name="Google Shape;3446;p34"/>
          <p:cNvSpPr/>
          <p:nvPr/>
        </p:nvSpPr>
        <p:spPr>
          <a:xfrm>
            <a:off x="-10742" y="-156700"/>
            <a:ext cx="1593639" cy="1275040"/>
          </a:xfrm>
          <a:custGeom>
            <a:avLst/>
            <a:gdLst/>
            <a:ahLst/>
            <a:cxnLst/>
            <a:rect l="l" t="t" r="r" b="b"/>
            <a:pathLst>
              <a:path w="12405" h="9925" extrusionOk="0">
                <a:moveTo>
                  <a:pt x="5523" y="0"/>
                </a:moveTo>
                <a:cubicBezTo>
                  <a:pt x="3739" y="0"/>
                  <a:pt x="1268" y="336"/>
                  <a:pt x="0" y="503"/>
                </a:cubicBezTo>
                <a:cubicBezTo>
                  <a:pt x="269" y="2056"/>
                  <a:pt x="590" y="5853"/>
                  <a:pt x="1417" y="7212"/>
                </a:cubicBezTo>
                <a:cubicBezTo>
                  <a:pt x="1779" y="7868"/>
                  <a:pt x="2102" y="8120"/>
                  <a:pt x="2391" y="8120"/>
                </a:cubicBezTo>
                <a:cubicBezTo>
                  <a:pt x="2998" y="8120"/>
                  <a:pt x="3454" y="7004"/>
                  <a:pt x="3797" y="6173"/>
                </a:cubicBezTo>
                <a:cubicBezTo>
                  <a:pt x="4355" y="7103"/>
                  <a:pt x="4734" y="8765"/>
                  <a:pt x="5587" y="9483"/>
                </a:cubicBezTo>
                <a:cubicBezTo>
                  <a:pt x="5963" y="9795"/>
                  <a:pt x="6256" y="9924"/>
                  <a:pt x="6483" y="9924"/>
                </a:cubicBezTo>
                <a:cubicBezTo>
                  <a:pt x="7289" y="9924"/>
                  <a:pt x="7273" y="8300"/>
                  <a:pt x="7273" y="7424"/>
                </a:cubicBezTo>
                <a:lnTo>
                  <a:pt x="7273" y="7424"/>
                </a:lnTo>
                <a:cubicBezTo>
                  <a:pt x="7791" y="7709"/>
                  <a:pt x="9410" y="8877"/>
                  <a:pt x="10158" y="8877"/>
                </a:cubicBezTo>
                <a:cubicBezTo>
                  <a:pt x="10253" y="8877"/>
                  <a:pt x="10334" y="8858"/>
                  <a:pt x="10397" y="8816"/>
                </a:cubicBezTo>
                <a:cubicBezTo>
                  <a:pt x="11763" y="7828"/>
                  <a:pt x="8794" y="6250"/>
                  <a:pt x="8396" y="5769"/>
                </a:cubicBezTo>
                <a:cubicBezTo>
                  <a:pt x="12405" y="3929"/>
                  <a:pt x="9300" y="3043"/>
                  <a:pt x="6202" y="2325"/>
                </a:cubicBezTo>
                <a:cubicBezTo>
                  <a:pt x="7966" y="1812"/>
                  <a:pt x="9486" y="612"/>
                  <a:pt x="6760" y="80"/>
                </a:cubicBezTo>
                <a:cubicBezTo>
                  <a:pt x="6419" y="24"/>
                  <a:pt x="5995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7" name="Google Shape;3447;p34"/>
          <p:cNvSpPr/>
          <p:nvPr/>
        </p:nvSpPr>
        <p:spPr>
          <a:xfrm>
            <a:off x="-48511" y="-92595"/>
            <a:ext cx="1322701" cy="972371"/>
          </a:xfrm>
          <a:custGeom>
            <a:avLst/>
            <a:gdLst/>
            <a:ahLst/>
            <a:cxnLst/>
            <a:rect l="l" t="t" r="r" b="b"/>
            <a:pathLst>
              <a:path w="10296" h="7569" extrusionOk="0">
                <a:moveTo>
                  <a:pt x="234" y="0"/>
                </a:moveTo>
                <a:cubicBezTo>
                  <a:pt x="117" y="0"/>
                  <a:pt x="1" y="136"/>
                  <a:pt x="108" y="223"/>
                </a:cubicBezTo>
                <a:cubicBezTo>
                  <a:pt x="3341" y="2788"/>
                  <a:pt x="6631" y="5270"/>
                  <a:pt x="10050" y="7541"/>
                </a:cubicBezTo>
                <a:cubicBezTo>
                  <a:pt x="10074" y="7560"/>
                  <a:pt x="10098" y="7568"/>
                  <a:pt x="10120" y="7568"/>
                </a:cubicBezTo>
                <a:cubicBezTo>
                  <a:pt x="10224" y="7568"/>
                  <a:pt x="10295" y="7392"/>
                  <a:pt x="10184" y="7329"/>
                </a:cubicBezTo>
                <a:cubicBezTo>
                  <a:pt x="6791" y="5059"/>
                  <a:pt x="3501" y="2570"/>
                  <a:pt x="320" y="30"/>
                </a:cubicBezTo>
                <a:cubicBezTo>
                  <a:pt x="293" y="9"/>
                  <a:pt x="264" y="0"/>
                  <a:pt x="2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8" name="Google Shape;3448;p34"/>
          <p:cNvSpPr/>
          <p:nvPr/>
        </p:nvSpPr>
        <p:spPr>
          <a:xfrm>
            <a:off x="638533" y="384790"/>
            <a:ext cx="463125" cy="499482"/>
          </a:xfrm>
          <a:custGeom>
            <a:avLst/>
            <a:gdLst/>
            <a:ahLst/>
            <a:cxnLst/>
            <a:rect l="l" t="t" r="r" b="b"/>
            <a:pathLst>
              <a:path w="3605" h="3888" extrusionOk="0">
                <a:moveTo>
                  <a:pt x="3465" y="0"/>
                </a:moveTo>
                <a:cubicBezTo>
                  <a:pt x="3459" y="0"/>
                  <a:pt x="3452" y="1"/>
                  <a:pt x="3445" y="2"/>
                </a:cubicBezTo>
                <a:cubicBezTo>
                  <a:pt x="2322" y="86"/>
                  <a:pt x="1200" y="34"/>
                  <a:pt x="103" y="246"/>
                </a:cubicBezTo>
                <a:cubicBezTo>
                  <a:pt x="52" y="246"/>
                  <a:pt x="0" y="297"/>
                  <a:pt x="0" y="355"/>
                </a:cubicBezTo>
                <a:cubicBezTo>
                  <a:pt x="0" y="1503"/>
                  <a:pt x="347" y="2625"/>
                  <a:pt x="456" y="3748"/>
                </a:cubicBezTo>
                <a:cubicBezTo>
                  <a:pt x="468" y="3841"/>
                  <a:pt x="541" y="3887"/>
                  <a:pt x="606" y="3887"/>
                </a:cubicBezTo>
                <a:cubicBezTo>
                  <a:pt x="672" y="3887"/>
                  <a:pt x="731" y="3841"/>
                  <a:pt x="719" y="3748"/>
                </a:cubicBezTo>
                <a:cubicBezTo>
                  <a:pt x="616" y="2728"/>
                  <a:pt x="347" y="1740"/>
                  <a:pt x="295" y="701"/>
                </a:cubicBezTo>
                <a:cubicBezTo>
                  <a:pt x="273" y="433"/>
                  <a:pt x="443" y="410"/>
                  <a:pt x="647" y="410"/>
                </a:cubicBezTo>
                <a:cubicBezTo>
                  <a:pt x="690" y="410"/>
                  <a:pt x="735" y="411"/>
                  <a:pt x="780" y="411"/>
                </a:cubicBezTo>
                <a:cubicBezTo>
                  <a:pt x="822" y="411"/>
                  <a:pt x="864" y="410"/>
                  <a:pt x="905" y="406"/>
                </a:cubicBezTo>
                <a:cubicBezTo>
                  <a:pt x="1174" y="381"/>
                  <a:pt x="1418" y="355"/>
                  <a:pt x="1681" y="355"/>
                </a:cubicBezTo>
                <a:lnTo>
                  <a:pt x="3445" y="272"/>
                </a:lnTo>
                <a:cubicBezTo>
                  <a:pt x="3598" y="247"/>
                  <a:pt x="3605" y="0"/>
                  <a:pt x="34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9" name="Google Shape;3449;p34"/>
          <p:cNvSpPr/>
          <p:nvPr/>
        </p:nvSpPr>
        <p:spPr>
          <a:xfrm>
            <a:off x="198532" y="34845"/>
            <a:ext cx="473917" cy="543032"/>
          </a:xfrm>
          <a:custGeom>
            <a:avLst/>
            <a:gdLst/>
            <a:ahLst/>
            <a:cxnLst/>
            <a:rect l="l" t="t" r="r" b="b"/>
            <a:pathLst>
              <a:path w="3689" h="4227" extrusionOk="0">
                <a:moveTo>
                  <a:pt x="3528" y="0"/>
                </a:moveTo>
                <a:cubicBezTo>
                  <a:pt x="2380" y="109"/>
                  <a:pt x="1206" y="135"/>
                  <a:pt x="109" y="456"/>
                </a:cubicBezTo>
                <a:cubicBezTo>
                  <a:pt x="58" y="481"/>
                  <a:pt x="0" y="539"/>
                  <a:pt x="0" y="590"/>
                </a:cubicBezTo>
                <a:cubicBezTo>
                  <a:pt x="135" y="1764"/>
                  <a:pt x="161" y="2970"/>
                  <a:pt x="404" y="4118"/>
                </a:cubicBezTo>
                <a:cubicBezTo>
                  <a:pt x="425" y="4194"/>
                  <a:pt x="479" y="4227"/>
                  <a:pt x="533" y="4227"/>
                </a:cubicBezTo>
                <a:cubicBezTo>
                  <a:pt x="611" y="4227"/>
                  <a:pt x="689" y="4161"/>
                  <a:pt x="674" y="4067"/>
                </a:cubicBezTo>
                <a:cubicBezTo>
                  <a:pt x="539" y="3502"/>
                  <a:pt x="481" y="2944"/>
                  <a:pt x="430" y="2354"/>
                </a:cubicBezTo>
                <a:cubicBezTo>
                  <a:pt x="430" y="2194"/>
                  <a:pt x="218" y="699"/>
                  <a:pt x="321" y="674"/>
                </a:cubicBezTo>
                <a:cubicBezTo>
                  <a:pt x="1366" y="379"/>
                  <a:pt x="2463" y="353"/>
                  <a:pt x="3528" y="270"/>
                </a:cubicBezTo>
                <a:cubicBezTo>
                  <a:pt x="3688" y="270"/>
                  <a:pt x="3688" y="0"/>
                  <a:pt x="3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0" name="Google Shape;3450;p34"/>
          <p:cNvSpPr/>
          <p:nvPr/>
        </p:nvSpPr>
        <p:spPr>
          <a:xfrm>
            <a:off x="784215" y="275593"/>
            <a:ext cx="55241" cy="50359"/>
          </a:xfrm>
          <a:custGeom>
            <a:avLst/>
            <a:gdLst/>
            <a:ahLst/>
            <a:cxnLst/>
            <a:rect l="l" t="t" r="r" b="b"/>
            <a:pathLst>
              <a:path w="430" h="392" extrusionOk="0">
                <a:moveTo>
                  <a:pt x="208" y="0"/>
                </a:moveTo>
                <a:cubicBezTo>
                  <a:pt x="104" y="0"/>
                  <a:pt x="1" y="73"/>
                  <a:pt x="14" y="211"/>
                </a:cubicBezTo>
                <a:cubicBezTo>
                  <a:pt x="26" y="335"/>
                  <a:pt x="119" y="391"/>
                  <a:pt x="212" y="391"/>
                </a:cubicBezTo>
                <a:cubicBezTo>
                  <a:pt x="321" y="391"/>
                  <a:pt x="429" y="316"/>
                  <a:pt x="412" y="185"/>
                </a:cubicBezTo>
                <a:cubicBezTo>
                  <a:pt x="400" y="60"/>
                  <a:pt x="303" y="0"/>
                  <a:pt x="2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1" name="Google Shape;3451;p34"/>
          <p:cNvSpPr/>
          <p:nvPr/>
        </p:nvSpPr>
        <p:spPr>
          <a:xfrm>
            <a:off x="914481" y="265059"/>
            <a:ext cx="53699" cy="49075"/>
          </a:xfrm>
          <a:custGeom>
            <a:avLst/>
            <a:gdLst/>
            <a:ahLst/>
            <a:cxnLst/>
            <a:rect l="l" t="t" r="r" b="b"/>
            <a:pathLst>
              <a:path w="418" h="382" extrusionOk="0">
                <a:moveTo>
                  <a:pt x="211" y="0"/>
                </a:moveTo>
                <a:cubicBezTo>
                  <a:pt x="105" y="0"/>
                  <a:pt x="0" y="75"/>
                  <a:pt x="14" y="216"/>
                </a:cubicBezTo>
                <a:cubicBezTo>
                  <a:pt x="14" y="328"/>
                  <a:pt x="104" y="381"/>
                  <a:pt x="199" y="381"/>
                </a:cubicBezTo>
                <a:cubicBezTo>
                  <a:pt x="306" y="381"/>
                  <a:pt x="418" y="315"/>
                  <a:pt x="418" y="190"/>
                </a:cubicBezTo>
                <a:cubicBezTo>
                  <a:pt x="406" y="62"/>
                  <a:pt x="308" y="0"/>
                  <a:pt x="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2" name="Google Shape;3452;p34"/>
          <p:cNvSpPr/>
          <p:nvPr/>
        </p:nvSpPr>
        <p:spPr>
          <a:xfrm>
            <a:off x="912940" y="498484"/>
            <a:ext cx="53699" cy="50745"/>
          </a:xfrm>
          <a:custGeom>
            <a:avLst/>
            <a:gdLst/>
            <a:ahLst/>
            <a:cxnLst/>
            <a:rect l="l" t="t" r="r" b="b"/>
            <a:pathLst>
              <a:path w="418" h="395" extrusionOk="0">
                <a:moveTo>
                  <a:pt x="218" y="1"/>
                </a:moveTo>
                <a:cubicBezTo>
                  <a:pt x="112" y="1"/>
                  <a:pt x="0" y="75"/>
                  <a:pt x="0" y="214"/>
                </a:cubicBezTo>
                <a:cubicBezTo>
                  <a:pt x="12" y="339"/>
                  <a:pt x="105" y="395"/>
                  <a:pt x="199" y="395"/>
                </a:cubicBezTo>
                <a:cubicBezTo>
                  <a:pt x="308" y="395"/>
                  <a:pt x="418" y="319"/>
                  <a:pt x="404" y="188"/>
                </a:cubicBezTo>
                <a:cubicBezTo>
                  <a:pt x="404" y="61"/>
                  <a:pt x="314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3" name="Google Shape;3453;p34"/>
          <p:cNvSpPr/>
          <p:nvPr/>
        </p:nvSpPr>
        <p:spPr>
          <a:xfrm>
            <a:off x="797833" y="853440"/>
            <a:ext cx="55113" cy="50488"/>
          </a:xfrm>
          <a:custGeom>
            <a:avLst/>
            <a:gdLst/>
            <a:ahLst/>
            <a:cxnLst/>
            <a:rect l="l" t="t" r="r" b="b"/>
            <a:pathLst>
              <a:path w="429" h="393" extrusionOk="0">
                <a:moveTo>
                  <a:pt x="218" y="1"/>
                </a:moveTo>
                <a:cubicBezTo>
                  <a:pt x="109" y="1"/>
                  <a:pt x="0" y="75"/>
                  <a:pt x="17" y="203"/>
                </a:cubicBezTo>
                <a:cubicBezTo>
                  <a:pt x="30" y="331"/>
                  <a:pt x="126" y="392"/>
                  <a:pt x="221" y="392"/>
                </a:cubicBezTo>
                <a:cubicBezTo>
                  <a:pt x="326" y="392"/>
                  <a:pt x="428" y="318"/>
                  <a:pt x="415" y="177"/>
                </a:cubicBezTo>
                <a:cubicBezTo>
                  <a:pt x="403" y="55"/>
                  <a:pt x="311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4" name="Google Shape;3454;p34"/>
          <p:cNvSpPr/>
          <p:nvPr/>
        </p:nvSpPr>
        <p:spPr>
          <a:xfrm>
            <a:off x="766872" y="959811"/>
            <a:ext cx="53828" cy="50488"/>
          </a:xfrm>
          <a:custGeom>
            <a:avLst/>
            <a:gdLst/>
            <a:ahLst/>
            <a:cxnLst/>
            <a:rect l="l" t="t" r="r" b="b"/>
            <a:pathLst>
              <a:path w="419" h="393" extrusionOk="0">
                <a:moveTo>
                  <a:pt x="220" y="1"/>
                </a:moveTo>
                <a:cubicBezTo>
                  <a:pt x="111" y="1"/>
                  <a:pt x="1" y="77"/>
                  <a:pt x="15" y="208"/>
                </a:cubicBezTo>
                <a:cubicBezTo>
                  <a:pt x="15" y="333"/>
                  <a:pt x="105" y="393"/>
                  <a:pt x="200" y="393"/>
                </a:cubicBezTo>
                <a:cubicBezTo>
                  <a:pt x="306" y="393"/>
                  <a:pt x="419" y="318"/>
                  <a:pt x="419" y="176"/>
                </a:cubicBezTo>
                <a:cubicBezTo>
                  <a:pt x="404" y="55"/>
                  <a:pt x="312" y="1"/>
                  <a:pt x="2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5" name="Google Shape;3455;p34"/>
          <p:cNvSpPr/>
          <p:nvPr/>
        </p:nvSpPr>
        <p:spPr>
          <a:xfrm>
            <a:off x="396115" y="432709"/>
            <a:ext cx="55626" cy="49460"/>
          </a:xfrm>
          <a:custGeom>
            <a:avLst/>
            <a:gdLst/>
            <a:ahLst/>
            <a:cxnLst/>
            <a:rect l="l" t="t" r="r" b="b"/>
            <a:pathLst>
              <a:path w="433" h="385" extrusionOk="0">
                <a:moveTo>
                  <a:pt x="217" y="0"/>
                </a:moveTo>
                <a:cubicBezTo>
                  <a:pt x="109" y="0"/>
                  <a:pt x="1" y="74"/>
                  <a:pt x="14" y="219"/>
                </a:cubicBezTo>
                <a:cubicBezTo>
                  <a:pt x="26" y="331"/>
                  <a:pt x="118" y="385"/>
                  <a:pt x="211" y="385"/>
                </a:cubicBezTo>
                <a:cubicBezTo>
                  <a:pt x="320" y="385"/>
                  <a:pt x="432" y="310"/>
                  <a:pt x="418" y="168"/>
                </a:cubicBezTo>
                <a:cubicBezTo>
                  <a:pt x="404" y="55"/>
                  <a:pt x="311" y="0"/>
                  <a:pt x="2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6" name="Google Shape;3456;p34"/>
          <p:cNvSpPr/>
          <p:nvPr/>
        </p:nvSpPr>
        <p:spPr>
          <a:xfrm>
            <a:off x="282806" y="725101"/>
            <a:ext cx="55113" cy="49460"/>
          </a:xfrm>
          <a:custGeom>
            <a:avLst/>
            <a:gdLst/>
            <a:ahLst/>
            <a:cxnLst/>
            <a:rect l="l" t="t" r="r" b="b"/>
            <a:pathLst>
              <a:path w="429" h="385" extrusionOk="0">
                <a:moveTo>
                  <a:pt x="211" y="1"/>
                </a:moveTo>
                <a:cubicBezTo>
                  <a:pt x="105" y="1"/>
                  <a:pt x="1" y="75"/>
                  <a:pt x="18" y="214"/>
                </a:cubicBezTo>
                <a:cubicBezTo>
                  <a:pt x="30" y="329"/>
                  <a:pt x="125" y="384"/>
                  <a:pt x="220" y="384"/>
                </a:cubicBezTo>
                <a:cubicBezTo>
                  <a:pt x="325" y="384"/>
                  <a:pt x="429" y="316"/>
                  <a:pt x="415" y="188"/>
                </a:cubicBezTo>
                <a:cubicBezTo>
                  <a:pt x="403" y="61"/>
                  <a:pt x="306" y="1"/>
                  <a:pt x="2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7" name="Google Shape;3457;p34"/>
          <p:cNvSpPr/>
          <p:nvPr/>
        </p:nvSpPr>
        <p:spPr>
          <a:xfrm>
            <a:off x="822113" y="-9476"/>
            <a:ext cx="53057" cy="49075"/>
          </a:xfrm>
          <a:custGeom>
            <a:avLst/>
            <a:gdLst/>
            <a:ahLst/>
            <a:cxnLst/>
            <a:rect l="l" t="t" r="r" b="b"/>
            <a:pathLst>
              <a:path w="413" h="382" extrusionOk="0">
                <a:moveTo>
                  <a:pt x="210" y="1"/>
                </a:moveTo>
                <a:cubicBezTo>
                  <a:pt x="105" y="1"/>
                  <a:pt x="1" y="75"/>
                  <a:pt x="14" y="217"/>
                </a:cubicBezTo>
                <a:cubicBezTo>
                  <a:pt x="26" y="328"/>
                  <a:pt x="115" y="382"/>
                  <a:pt x="206" y="382"/>
                </a:cubicBezTo>
                <a:cubicBezTo>
                  <a:pt x="308" y="382"/>
                  <a:pt x="412" y="314"/>
                  <a:pt x="412" y="185"/>
                </a:cubicBezTo>
                <a:cubicBezTo>
                  <a:pt x="400" y="60"/>
                  <a:pt x="305" y="1"/>
                  <a:pt x="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8" name="Google Shape;3458;p34"/>
          <p:cNvSpPr/>
          <p:nvPr/>
        </p:nvSpPr>
        <p:spPr>
          <a:xfrm>
            <a:off x="320319" y="-50714"/>
            <a:ext cx="55626" cy="50488"/>
          </a:xfrm>
          <a:custGeom>
            <a:avLst/>
            <a:gdLst/>
            <a:ahLst/>
            <a:cxnLst/>
            <a:rect l="l" t="t" r="r" b="b"/>
            <a:pathLst>
              <a:path w="433" h="393" extrusionOk="0">
                <a:moveTo>
                  <a:pt x="213" y="1"/>
                </a:moveTo>
                <a:cubicBezTo>
                  <a:pt x="107" y="1"/>
                  <a:pt x="1" y="75"/>
                  <a:pt x="14" y="217"/>
                </a:cubicBezTo>
                <a:cubicBezTo>
                  <a:pt x="29" y="338"/>
                  <a:pt x="121" y="392"/>
                  <a:pt x="213" y="392"/>
                </a:cubicBezTo>
                <a:cubicBezTo>
                  <a:pt x="322" y="392"/>
                  <a:pt x="432" y="317"/>
                  <a:pt x="418" y="185"/>
                </a:cubicBezTo>
                <a:cubicBezTo>
                  <a:pt x="406" y="61"/>
                  <a:pt x="309" y="1"/>
                  <a:pt x="2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9" name="Google Shape;3459;p34"/>
          <p:cNvSpPr/>
          <p:nvPr/>
        </p:nvSpPr>
        <p:spPr>
          <a:xfrm>
            <a:off x="1627347" y="646222"/>
            <a:ext cx="85816" cy="65261"/>
          </a:xfrm>
          <a:custGeom>
            <a:avLst/>
            <a:gdLst/>
            <a:ahLst/>
            <a:cxnLst/>
            <a:rect l="l" t="t" r="r" b="b"/>
            <a:pathLst>
              <a:path w="668" h="508" extrusionOk="0">
                <a:moveTo>
                  <a:pt x="321" y="0"/>
                </a:moveTo>
                <a:cubicBezTo>
                  <a:pt x="0" y="0"/>
                  <a:pt x="0" y="507"/>
                  <a:pt x="321" y="507"/>
                </a:cubicBezTo>
                <a:cubicBezTo>
                  <a:pt x="667" y="507"/>
                  <a:pt x="667" y="0"/>
                  <a:pt x="3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0" name="Google Shape;3460;p34"/>
          <p:cNvSpPr/>
          <p:nvPr/>
        </p:nvSpPr>
        <p:spPr>
          <a:xfrm>
            <a:off x="1685800" y="543191"/>
            <a:ext cx="85816" cy="68473"/>
          </a:xfrm>
          <a:custGeom>
            <a:avLst/>
            <a:gdLst/>
            <a:ahLst/>
            <a:cxnLst/>
            <a:rect l="l" t="t" r="r" b="b"/>
            <a:pathLst>
              <a:path w="668" h="533" extrusionOk="0">
                <a:moveTo>
                  <a:pt x="347" y="1"/>
                </a:moveTo>
                <a:cubicBezTo>
                  <a:pt x="0" y="1"/>
                  <a:pt x="0" y="533"/>
                  <a:pt x="347" y="533"/>
                </a:cubicBezTo>
                <a:cubicBezTo>
                  <a:pt x="667" y="533"/>
                  <a:pt x="667" y="1"/>
                  <a:pt x="3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1" name="Google Shape;3461;p34"/>
          <p:cNvSpPr/>
          <p:nvPr/>
        </p:nvSpPr>
        <p:spPr>
          <a:xfrm>
            <a:off x="1733590" y="656885"/>
            <a:ext cx="85816" cy="68602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21" y="1"/>
                </a:moveTo>
                <a:cubicBezTo>
                  <a:pt x="0" y="1"/>
                  <a:pt x="0" y="533"/>
                  <a:pt x="321" y="533"/>
                </a:cubicBezTo>
                <a:cubicBezTo>
                  <a:pt x="667" y="533"/>
                  <a:pt x="667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62" name="Google Shape;3462;p34"/>
          <p:cNvGrpSpPr/>
          <p:nvPr/>
        </p:nvGrpSpPr>
        <p:grpSpPr>
          <a:xfrm>
            <a:off x="8070946" y="3069630"/>
            <a:ext cx="1606980" cy="2271789"/>
            <a:chOff x="581498" y="885400"/>
            <a:chExt cx="494516" cy="699098"/>
          </a:xfrm>
        </p:grpSpPr>
        <p:sp>
          <p:nvSpPr>
            <p:cNvPr id="3463" name="Google Shape;3463;p34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4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4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4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4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4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4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4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4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4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4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4" name="Google Shape;3474;p34"/>
          <p:cNvGrpSpPr/>
          <p:nvPr/>
        </p:nvGrpSpPr>
        <p:grpSpPr>
          <a:xfrm>
            <a:off x="8106339" y="4021869"/>
            <a:ext cx="1210840" cy="1568321"/>
            <a:chOff x="5879975" y="3227400"/>
            <a:chExt cx="234350" cy="303550"/>
          </a:xfrm>
        </p:grpSpPr>
        <p:sp>
          <p:nvSpPr>
            <p:cNvPr id="3475" name="Google Shape;3475;p34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34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34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4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4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4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4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4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4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34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34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34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7" name="Google Shape;3487;p34"/>
          <p:cNvGrpSpPr/>
          <p:nvPr/>
        </p:nvGrpSpPr>
        <p:grpSpPr>
          <a:xfrm rot="10800000" flipH="1">
            <a:off x="7217662" y="-1755381"/>
            <a:ext cx="3196958" cy="3284371"/>
            <a:chOff x="7217662" y="3775244"/>
            <a:chExt cx="3196958" cy="3284371"/>
          </a:xfrm>
        </p:grpSpPr>
        <p:sp>
          <p:nvSpPr>
            <p:cNvPr id="3488" name="Google Shape;3488;p34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9" name="Google Shape;3489;p34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3490" name="Google Shape;3490;p3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3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3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3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3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3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3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3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3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3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3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3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3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3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3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3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3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3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3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3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3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11" name="Google Shape;3511;p34"/>
          <p:cNvSpPr/>
          <p:nvPr/>
        </p:nvSpPr>
        <p:spPr>
          <a:xfrm rot="-4452864">
            <a:off x="-1519744" y="4232090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306" name="Google Shape;2306;p17"/>
          <p:cNvGrpSpPr/>
          <p:nvPr/>
        </p:nvGrpSpPr>
        <p:grpSpPr>
          <a:xfrm>
            <a:off x="142975" y="118750"/>
            <a:ext cx="878525" cy="627975"/>
            <a:chOff x="142975" y="118750"/>
            <a:chExt cx="878525" cy="627975"/>
          </a:xfrm>
        </p:grpSpPr>
        <p:sp>
          <p:nvSpPr>
            <p:cNvPr id="2307" name="Google Shape;2307;p17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17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17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17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17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17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17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28" name="Google Shape;2328;p17"/>
          <p:cNvGrpSpPr/>
          <p:nvPr/>
        </p:nvGrpSpPr>
        <p:grpSpPr>
          <a:xfrm>
            <a:off x="8043068" y="66315"/>
            <a:ext cx="1006274" cy="876685"/>
            <a:chOff x="8043068" y="66315"/>
            <a:chExt cx="1006274" cy="876685"/>
          </a:xfrm>
        </p:grpSpPr>
        <p:sp>
          <p:nvSpPr>
            <p:cNvPr id="2329" name="Google Shape;2329;p17"/>
            <p:cNvSpPr/>
            <p:nvPr/>
          </p:nvSpPr>
          <p:spPr>
            <a:xfrm rot="-3439216">
              <a:off x="8199825" y="438753"/>
              <a:ext cx="186964" cy="111391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17"/>
            <p:cNvSpPr/>
            <p:nvPr/>
          </p:nvSpPr>
          <p:spPr>
            <a:xfrm rot="-3439216">
              <a:off x="8350564" y="297962"/>
              <a:ext cx="155846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17"/>
            <p:cNvSpPr/>
            <p:nvPr/>
          </p:nvSpPr>
          <p:spPr>
            <a:xfrm rot="-3439216">
              <a:off x="8438759" y="443508"/>
              <a:ext cx="140858" cy="85353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17"/>
            <p:cNvSpPr/>
            <p:nvPr/>
          </p:nvSpPr>
          <p:spPr>
            <a:xfrm rot="-3439216">
              <a:off x="8522236" y="315416"/>
              <a:ext cx="141493" cy="85226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17"/>
            <p:cNvSpPr/>
            <p:nvPr/>
          </p:nvSpPr>
          <p:spPr>
            <a:xfrm rot="-3439216">
              <a:off x="8369635" y="170263"/>
              <a:ext cx="167404" cy="113677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17"/>
            <p:cNvSpPr/>
            <p:nvPr/>
          </p:nvSpPr>
          <p:spPr>
            <a:xfrm rot="-3439216">
              <a:off x="8695895" y="94902"/>
              <a:ext cx="119647" cy="94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17"/>
            <p:cNvSpPr/>
            <p:nvPr/>
          </p:nvSpPr>
          <p:spPr>
            <a:xfrm rot="-3439216">
              <a:off x="8738948" y="353955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17"/>
            <p:cNvSpPr/>
            <p:nvPr/>
          </p:nvSpPr>
          <p:spPr>
            <a:xfrm rot="-3439216">
              <a:off x="8852924" y="138209"/>
              <a:ext cx="105294" cy="80908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17"/>
            <p:cNvSpPr/>
            <p:nvPr/>
          </p:nvSpPr>
          <p:spPr>
            <a:xfrm rot="-3439216">
              <a:off x="8496075" y="648999"/>
              <a:ext cx="129427" cy="90053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17"/>
            <p:cNvSpPr/>
            <p:nvPr/>
          </p:nvSpPr>
          <p:spPr>
            <a:xfrm rot="-3439216">
              <a:off x="8225122" y="689079"/>
              <a:ext cx="139207" cy="95133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17"/>
            <p:cNvSpPr/>
            <p:nvPr/>
          </p:nvSpPr>
          <p:spPr>
            <a:xfrm rot="-3439216">
              <a:off x="8653687" y="509329"/>
              <a:ext cx="132221" cy="104405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17"/>
            <p:cNvSpPr/>
            <p:nvPr/>
          </p:nvSpPr>
          <p:spPr>
            <a:xfrm rot="-3439216">
              <a:off x="8930200" y="348632"/>
              <a:ext cx="110375" cy="81162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17"/>
            <p:cNvSpPr/>
            <p:nvPr/>
          </p:nvSpPr>
          <p:spPr>
            <a:xfrm rot="-3439216">
              <a:off x="8892801" y="554689"/>
              <a:ext cx="105294" cy="84083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17"/>
            <p:cNvSpPr/>
            <p:nvPr/>
          </p:nvSpPr>
          <p:spPr>
            <a:xfrm rot="-3439216">
              <a:off x="8053999" y="644117"/>
              <a:ext cx="139080" cy="101992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17"/>
            <p:cNvSpPr/>
            <p:nvPr/>
          </p:nvSpPr>
          <p:spPr>
            <a:xfrm rot="-3439216">
              <a:off x="8632796" y="768265"/>
              <a:ext cx="122568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17"/>
            <p:cNvSpPr/>
            <p:nvPr/>
          </p:nvSpPr>
          <p:spPr>
            <a:xfrm rot="-3439216">
              <a:off x="8304129" y="810219"/>
              <a:ext cx="143779" cy="9386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45" name="Google Shape;2345;p17"/>
          <p:cNvGrpSpPr/>
          <p:nvPr/>
        </p:nvGrpSpPr>
        <p:grpSpPr>
          <a:xfrm>
            <a:off x="67029" y="4188513"/>
            <a:ext cx="769875" cy="829975"/>
            <a:chOff x="67029" y="4188513"/>
            <a:chExt cx="769875" cy="829975"/>
          </a:xfrm>
        </p:grpSpPr>
        <p:sp>
          <p:nvSpPr>
            <p:cNvPr id="2346" name="Google Shape;2346;p17"/>
            <p:cNvSpPr/>
            <p:nvPr/>
          </p:nvSpPr>
          <p:spPr>
            <a:xfrm>
              <a:off x="67029" y="4556599"/>
              <a:ext cx="126747" cy="95563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17"/>
            <p:cNvSpPr/>
            <p:nvPr/>
          </p:nvSpPr>
          <p:spPr>
            <a:xfrm>
              <a:off x="193106" y="4750827"/>
              <a:ext cx="139405" cy="111574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17"/>
            <p:cNvSpPr/>
            <p:nvPr/>
          </p:nvSpPr>
          <p:spPr>
            <a:xfrm>
              <a:off x="359421" y="4885286"/>
              <a:ext cx="155165" cy="133202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17"/>
            <p:cNvSpPr/>
            <p:nvPr/>
          </p:nvSpPr>
          <p:spPr>
            <a:xfrm>
              <a:off x="560272" y="4595494"/>
              <a:ext cx="172349" cy="127166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17"/>
            <p:cNvSpPr/>
            <p:nvPr/>
          </p:nvSpPr>
          <p:spPr>
            <a:xfrm>
              <a:off x="356319" y="4514014"/>
              <a:ext cx="159775" cy="142591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17"/>
            <p:cNvSpPr/>
            <p:nvPr/>
          </p:nvSpPr>
          <p:spPr>
            <a:xfrm>
              <a:off x="680482" y="4820739"/>
              <a:ext cx="156422" cy="14845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17"/>
            <p:cNvSpPr/>
            <p:nvPr/>
          </p:nvSpPr>
          <p:spPr>
            <a:xfrm>
              <a:off x="228565" y="4341246"/>
              <a:ext cx="92965" cy="7921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17"/>
            <p:cNvSpPr/>
            <p:nvPr/>
          </p:nvSpPr>
          <p:spPr>
            <a:xfrm>
              <a:off x="365875" y="4188513"/>
              <a:ext cx="189618" cy="138651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17"/>
            <p:cNvSpPr/>
            <p:nvPr/>
          </p:nvSpPr>
          <p:spPr>
            <a:xfrm>
              <a:off x="536465" y="4831636"/>
              <a:ext cx="69493" cy="57003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17"/>
            <p:cNvSpPr/>
            <p:nvPr/>
          </p:nvSpPr>
          <p:spPr>
            <a:xfrm>
              <a:off x="613838" y="4349796"/>
              <a:ext cx="109311" cy="7477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815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  <p:sldLayoutId id="2147483658" r:id="rId4"/>
    <p:sldLayoutId id="2147483660" r:id="rId5"/>
    <p:sldLayoutId id="2147483678" r:id="rId6"/>
    <p:sldLayoutId id="2147483679" r:id="rId7"/>
    <p:sldLayoutId id="2147483680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15849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74332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9" Type="http://schemas.openxmlformats.org/officeDocument/2006/relationships/image" Target="../media/image23.jpe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9.emf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microsoft.com/office/2007/relationships/hdphoto" Target="../media/hdphoto11.wdp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37" Type="http://schemas.openxmlformats.org/officeDocument/2006/relationships/image" Target="../media/image22.png"/><Relationship Id="rId40" Type="http://schemas.openxmlformats.org/officeDocument/2006/relationships/image" Target="../media/image24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6.png"/><Relationship Id="rId36" Type="http://schemas.openxmlformats.org/officeDocument/2006/relationships/image" Target="../media/image21.gif"/><Relationship Id="rId10" Type="http://schemas.openxmlformats.org/officeDocument/2006/relationships/image" Target="../media/image7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0.wdp"/><Relationship Id="rId30" Type="http://schemas.openxmlformats.org/officeDocument/2006/relationships/image" Target="../media/image17.png"/><Relationship Id="rId35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notesSlide" Target="../notesSlides/notesSlide10.xml"/><Relationship Id="rId7" Type="http://schemas.openxmlformats.org/officeDocument/2006/relationships/slide" Target="slide8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1.xml"/><Relationship Id="rId6" Type="http://schemas.openxmlformats.org/officeDocument/2006/relationships/image" Target="../media/image37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notesSlide" Target="../notesSlides/notesSlide11.xml"/><Relationship Id="rId7" Type="http://schemas.microsoft.com/office/2007/relationships/hdphoto" Target="../media/hdphoto15.wdp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2.xml"/><Relationship Id="rId6" Type="http://schemas.openxmlformats.org/officeDocument/2006/relationships/image" Target="../media/image38.png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3.xml"/><Relationship Id="rId6" Type="http://schemas.openxmlformats.org/officeDocument/2006/relationships/image" Target="../media/image36.tiff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notesSlide" Target="../notesSlides/notesSlide13.xml"/><Relationship Id="rId7" Type="http://schemas.openxmlformats.org/officeDocument/2006/relationships/slide" Target="slide8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4.xml"/><Relationship Id="rId6" Type="http://schemas.openxmlformats.org/officeDocument/2006/relationships/image" Target="../media/image39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notesSlide" Target="../notesSlides/notesSlide14.xml"/><Relationship Id="rId7" Type="http://schemas.openxmlformats.org/officeDocument/2006/relationships/slide" Target="slide8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5.xml"/><Relationship Id="rId6" Type="http://schemas.openxmlformats.org/officeDocument/2006/relationships/image" Target="../media/image40.tif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notesSlide" Target="../notesSlides/notesSlide15.xml"/><Relationship Id="rId7" Type="http://schemas.openxmlformats.org/officeDocument/2006/relationships/slide" Target="slide8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6.xml"/><Relationship Id="rId6" Type="http://schemas.openxmlformats.org/officeDocument/2006/relationships/image" Target="../media/image41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notesSlide" Target="../notesSlides/notesSlide16.xml"/><Relationship Id="rId7" Type="http://schemas.openxmlformats.org/officeDocument/2006/relationships/slide" Target="slide8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7.xml"/><Relationship Id="rId6" Type="http://schemas.openxmlformats.org/officeDocument/2006/relationships/image" Target="../media/image42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notesSlide" Target="../notesSlides/notesSlide17.xml"/><Relationship Id="rId7" Type="http://schemas.openxmlformats.org/officeDocument/2006/relationships/slide" Target="slide8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8.xml"/><Relationship Id="rId6" Type="http://schemas.openxmlformats.org/officeDocument/2006/relationships/image" Target="../media/image43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2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2.xml"/><Relationship Id="rId5" Type="http://schemas.openxmlformats.org/officeDocument/2006/relationships/image" Target="../media/image25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6" Type="http://schemas.openxmlformats.org/officeDocument/2006/relationships/comments" Target="../comments/comment1.xml"/><Relationship Id="rId5" Type="http://schemas.openxmlformats.org/officeDocument/2006/relationships/image" Target="../media/image25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.xml"/><Relationship Id="rId5" Type="http://schemas.openxmlformats.org/officeDocument/2006/relationships/image" Target="../media/image25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18" Type="http://schemas.openxmlformats.org/officeDocument/2006/relationships/slide" Target="slide5.xml"/><Relationship Id="rId3" Type="http://schemas.openxmlformats.org/officeDocument/2006/relationships/notesSlide" Target="../notesSlides/notesSlide8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2.gif"/><Relationship Id="rId20" Type="http://schemas.openxmlformats.org/officeDocument/2006/relationships/image" Target="../media/image25.png"/><Relationship Id="rId1" Type="http://schemas.openxmlformats.org/officeDocument/2006/relationships/tags" Target="../tags/tag9.xml"/><Relationship Id="rId6" Type="http://schemas.openxmlformats.org/officeDocument/2006/relationships/slide" Target="slide10.xml"/><Relationship Id="rId11" Type="http://schemas.openxmlformats.org/officeDocument/2006/relationships/slide" Target="slide15.xml"/><Relationship Id="rId5" Type="http://schemas.openxmlformats.org/officeDocument/2006/relationships/slide" Target="slide9.xml"/><Relationship Id="rId15" Type="http://schemas.openxmlformats.org/officeDocument/2006/relationships/image" Target="../media/image31.gif"/><Relationship Id="rId10" Type="http://schemas.openxmlformats.org/officeDocument/2006/relationships/slide" Target="slide14.xml"/><Relationship Id="rId19" Type="http://schemas.openxmlformats.org/officeDocument/2006/relationships/slide" Target="slide18.xml"/><Relationship Id="rId4" Type="http://schemas.openxmlformats.org/officeDocument/2006/relationships/image" Target="../media/image29.png"/><Relationship Id="rId9" Type="http://schemas.openxmlformats.org/officeDocument/2006/relationships/slide" Target="slide13.xml"/><Relationship Id="rId14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0.xml"/><Relationship Id="rId6" Type="http://schemas.openxmlformats.org/officeDocument/2006/relationships/image" Target="../media/image34.png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defRPr/>
            </a:pPr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hq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hq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hq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823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915254" y="1480131"/>
            <a:ext cx="3598065" cy="2942966"/>
          </a:xfrm>
          <a:prstGeom prst="roundRect">
            <a:avLst>
              <a:gd name="adj" fmla="val 8971"/>
            </a:avLst>
          </a:prstGeom>
          <a:ln w="3810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 dirty="0">
              <a:solidFill>
                <a:srgbClr val="1C1C1C"/>
              </a:solidFill>
              <a:latin typeface="Kristen ITC" panose="03050502040202030202" pitchFamily="66" charset="0"/>
            </a:endParaRPr>
          </a:p>
        </p:txBody>
      </p:sp>
      <p:pic>
        <p:nvPicPr>
          <p:cNvPr id="2050" name="Picture 2" descr="Từ nào sau đây để chỉ tính tình của con người ?">
            <a:extLst>
              <a:ext uri="{FF2B5EF4-FFF2-40B4-BE49-F238E27FC236}">
                <a16:creationId xmlns:a16="http://schemas.microsoft.com/office/drawing/2014/main" id="{22C5430D-806B-4C57-840D-A17FC3679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440" y="2314831"/>
            <a:ext cx="2874186" cy="198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he">
            <a:extLst>
              <a:ext uri="{FF2B5EF4-FFF2-40B4-BE49-F238E27FC236}">
                <a16:creationId xmlns:a16="http://schemas.microsoft.com/office/drawing/2014/main" id="{D747C93B-C4C5-45F1-BD6A-499A3BA98CE0}"/>
              </a:ext>
            </a:extLst>
          </p:cNvPr>
          <p:cNvGrpSpPr/>
          <p:nvPr/>
        </p:nvGrpSpPr>
        <p:grpSpPr>
          <a:xfrm>
            <a:off x="4921939" y="2220171"/>
            <a:ext cx="3052621" cy="810054"/>
            <a:chOff x="4550948" y="2234849"/>
            <a:chExt cx="4207623" cy="1080072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7AD33F5-B0DB-4C6B-A746-5789479DE471}"/>
                </a:ext>
              </a:extLst>
            </p:cNvPr>
            <p:cNvSpPr/>
            <p:nvPr/>
          </p:nvSpPr>
          <p:spPr>
            <a:xfrm>
              <a:off x="4550948" y="2234849"/>
              <a:ext cx="4207623" cy="10800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Kristen ITC" panose="03050502040202030202" pitchFamily="66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24C290C-75BF-4EFC-BFE0-8CBCB5037BD0}"/>
                </a:ext>
              </a:extLst>
            </p:cNvPr>
            <p:cNvSpPr txBox="1"/>
            <p:nvPr/>
          </p:nvSpPr>
          <p:spPr>
            <a:xfrm>
              <a:off x="4624842" y="2437168"/>
              <a:ext cx="39393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AU" sz="3000" b="1" kern="1200" dirty="0">
                  <a:ln w="12700">
                    <a:solidFill>
                      <a:srgbClr val="18A0DB"/>
                    </a:solidFill>
                  </a:ln>
                  <a:solidFill>
                    <a:prstClr val="white"/>
                  </a:solidFill>
                  <a:latin typeface="Kristen ITC" panose="03050502040202030202" pitchFamily="66" charset="0"/>
                  <a:ea typeface="+mn-ea"/>
                  <a:cs typeface="+mn-cs"/>
                </a:rPr>
                <a:t>We’re old.</a:t>
              </a:r>
            </a:p>
          </p:txBody>
        </p:sp>
      </p:grpSp>
      <p:sp>
        <p:nvSpPr>
          <p:cNvPr id="35" name="Ribbon: Tilted Down 34">
            <a:extLst>
              <a:ext uri="{FF2B5EF4-FFF2-40B4-BE49-F238E27FC236}">
                <a16:creationId xmlns:a16="http://schemas.microsoft.com/office/drawing/2014/main" id="{1CC0DDC4-27A8-4408-AA82-B34CD50F0226}"/>
              </a:ext>
            </a:extLst>
          </p:cNvPr>
          <p:cNvSpPr/>
          <p:nvPr/>
        </p:nvSpPr>
        <p:spPr>
          <a:xfrm>
            <a:off x="9448800" y="2021641"/>
            <a:ext cx="1816100" cy="727781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True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D3AF151F-A76C-4108-8A27-5697664C4F6A}"/>
              </a:ext>
            </a:extLst>
          </p:cNvPr>
          <p:cNvSpPr/>
          <p:nvPr/>
        </p:nvSpPr>
        <p:spPr>
          <a:xfrm>
            <a:off x="9575800" y="3030225"/>
            <a:ext cx="1562100" cy="727781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False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047C4A68-5CC1-40CD-B120-1DAC13232277}"/>
              </a:ext>
            </a:extLst>
          </p:cNvPr>
          <p:cNvSpPr txBox="1">
            <a:spLocks/>
          </p:cNvSpPr>
          <p:nvPr/>
        </p:nvSpPr>
        <p:spPr>
          <a:xfrm>
            <a:off x="1393512" y="676356"/>
            <a:ext cx="5915025" cy="668907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2700" dirty="0">
                <a:solidFill>
                  <a:srgbClr val="1C1C1C"/>
                </a:solidFill>
                <a:latin typeface="Kristen ITC" panose="03050502040202030202" pitchFamily="66" charset="0"/>
              </a:rPr>
              <a:t>Game: TRUE OR FALSE?</a:t>
            </a:r>
          </a:p>
        </p:txBody>
      </p:sp>
      <p:sp>
        <p:nvSpPr>
          <p:cNvPr id="38" name="Action Button: Go Home 37">
            <a:hlinkClick r:id="rId7" action="ppaction://hlinksldjump" highlightClick="1">
              <a:snd r:embed="rId8" name="click.wav"/>
            </a:hlinkClick>
            <a:extLst>
              <a:ext uri="{FF2B5EF4-FFF2-40B4-BE49-F238E27FC236}">
                <a16:creationId xmlns:a16="http://schemas.microsoft.com/office/drawing/2014/main" id="{D77E54A8-7F92-40FF-B760-40414D796EBB}"/>
              </a:ext>
            </a:extLst>
          </p:cNvPr>
          <p:cNvSpPr/>
          <p:nvPr/>
        </p:nvSpPr>
        <p:spPr>
          <a:xfrm>
            <a:off x="7690635" y="4102100"/>
            <a:ext cx="818365" cy="660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62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46914E-7 L 0.00347 -0.2413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120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45679E-6 L -0.46042 0.1046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21" y="52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he">
            <a:extLst>
              <a:ext uri="{FF2B5EF4-FFF2-40B4-BE49-F238E27FC236}">
                <a16:creationId xmlns:a16="http://schemas.microsoft.com/office/drawing/2014/main" id="{D747C93B-C4C5-45F1-BD6A-499A3BA98CE0}"/>
              </a:ext>
            </a:extLst>
          </p:cNvPr>
          <p:cNvGrpSpPr/>
          <p:nvPr/>
        </p:nvGrpSpPr>
        <p:grpSpPr>
          <a:xfrm>
            <a:off x="4921939" y="2220171"/>
            <a:ext cx="3052621" cy="810054"/>
            <a:chOff x="4550948" y="2234849"/>
            <a:chExt cx="4207623" cy="1080072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7AD33F5-B0DB-4C6B-A746-5789479DE471}"/>
                </a:ext>
              </a:extLst>
            </p:cNvPr>
            <p:cNvSpPr/>
            <p:nvPr/>
          </p:nvSpPr>
          <p:spPr>
            <a:xfrm>
              <a:off x="4550948" y="2234849"/>
              <a:ext cx="4207623" cy="10800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Kristen ITC" panose="03050502040202030202" pitchFamily="66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24C290C-75BF-4EFC-BFE0-8CBCB5037BD0}"/>
                </a:ext>
              </a:extLst>
            </p:cNvPr>
            <p:cNvSpPr txBox="1"/>
            <p:nvPr/>
          </p:nvSpPr>
          <p:spPr>
            <a:xfrm>
              <a:off x="4624842" y="2437168"/>
              <a:ext cx="39393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AU" sz="3000" b="1" kern="1200" dirty="0">
                  <a:ln w="12700">
                    <a:solidFill>
                      <a:srgbClr val="18A0DB"/>
                    </a:solidFill>
                  </a:ln>
                  <a:solidFill>
                    <a:prstClr val="white"/>
                  </a:solidFill>
                  <a:latin typeface="Kristen ITC" panose="03050502040202030202" pitchFamily="66" charset="0"/>
                  <a:ea typeface="+mn-ea"/>
                  <a:cs typeface="+mn-cs"/>
                </a:rPr>
                <a:t>They’re funny.</a:t>
              </a:r>
            </a:p>
          </p:txBody>
        </p:sp>
      </p:grpSp>
      <p:sp>
        <p:nvSpPr>
          <p:cNvPr id="35" name="Ribbon: Tilted Down 34">
            <a:extLst>
              <a:ext uri="{FF2B5EF4-FFF2-40B4-BE49-F238E27FC236}">
                <a16:creationId xmlns:a16="http://schemas.microsoft.com/office/drawing/2014/main" id="{1CC0DDC4-27A8-4408-AA82-B34CD50F0226}"/>
              </a:ext>
            </a:extLst>
          </p:cNvPr>
          <p:cNvSpPr/>
          <p:nvPr/>
        </p:nvSpPr>
        <p:spPr>
          <a:xfrm>
            <a:off x="9448800" y="2021641"/>
            <a:ext cx="1816100" cy="727781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True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D3AF151F-A76C-4108-8A27-5697664C4F6A}"/>
              </a:ext>
            </a:extLst>
          </p:cNvPr>
          <p:cNvSpPr/>
          <p:nvPr/>
        </p:nvSpPr>
        <p:spPr>
          <a:xfrm>
            <a:off x="9575800" y="3030225"/>
            <a:ext cx="1562100" cy="727781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False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047C4A68-5CC1-40CD-B120-1DAC13232277}"/>
              </a:ext>
            </a:extLst>
          </p:cNvPr>
          <p:cNvSpPr txBox="1">
            <a:spLocks/>
          </p:cNvSpPr>
          <p:nvPr/>
        </p:nvSpPr>
        <p:spPr>
          <a:xfrm>
            <a:off x="1393512" y="676356"/>
            <a:ext cx="5915025" cy="668907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2700" dirty="0">
                <a:solidFill>
                  <a:srgbClr val="1C1C1C"/>
                </a:solidFill>
                <a:latin typeface="Kristen ITC" panose="03050502040202030202" pitchFamily="66" charset="0"/>
              </a:rPr>
              <a:t>Game: TRUE OR FALSE?</a:t>
            </a:r>
          </a:p>
        </p:txBody>
      </p:sp>
      <p:pic>
        <p:nvPicPr>
          <p:cNvPr id="3074" name="Picture 2" descr="Frowned Stock Illustrations – 132 Frowned Stock Illustrations, Vectors &amp;  Clipart - Dreamstime">
            <a:extLst>
              <a:ext uri="{FF2B5EF4-FFF2-40B4-BE49-F238E27FC236}">
                <a16:creationId xmlns:a16="http://schemas.microsoft.com/office/drawing/2014/main" id="{52ECEE35-F14E-4130-A12B-D5EACE94A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51" b="11110"/>
          <a:stretch/>
        </p:blipFill>
        <p:spPr bwMode="auto">
          <a:xfrm>
            <a:off x="1115083" y="1847427"/>
            <a:ext cx="3123346" cy="236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/>
          <p:cNvSpPr/>
          <p:nvPr/>
        </p:nvSpPr>
        <p:spPr>
          <a:xfrm>
            <a:off x="915254" y="1480131"/>
            <a:ext cx="3598065" cy="2942966"/>
          </a:xfrm>
          <a:prstGeom prst="roundRect">
            <a:avLst>
              <a:gd name="adj" fmla="val 8971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 dirty="0">
              <a:solidFill>
                <a:srgbClr val="1C1C1C"/>
              </a:solidFill>
              <a:latin typeface="Kristen ITC" panose="03050502040202030202" pitchFamily="66" charset="0"/>
            </a:endParaRPr>
          </a:p>
        </p:txBody>
      </p:sp>
      <p:sp>
        <p:nvSpPr>
          <p:cNvPr id="11" name="Action Button: Go Home 10">
            <a:hlinkClick r:id="rId8" action="ppaction://hlinksldjump" highlightClick="1">
              <a:snd r:embed="rId9" name="click.wav"/>
            </a:hlinkClick>
            <a:extLst>
              <a:ext uri="{FF2B5EF4-FFF2-40B4-BE49-F238E27FC236}">
                <a16:creationId xmlns:a16="http://schemas.microsoft.com/office/drawing/2014/main" id="{B8116F4F-233E-4514-A55E-E27D3C3FE802}"/>
              </a:ext>
            </a:extLst>
          </p:cNvPr>
          <p:cNvSpPr/>
          <p:nvPr/>
        </p:nvSpPr>
        <p:spPr>
          <a:xfrm>
            <a:off x="7690635" y="4102100"/>
            <a:ext cx="818365" cy="660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052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46914E-7 L 0.00347 -0.2413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120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45679E-6 L -0.41181 0.105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90" y="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952559" y="1468047"/>
            <a:ext cx="3598065" cy="2942966"/>
          </a:xfrm>
          <a:prstGeom prst="roundRect">
            <a:avLst>
              <a:gd name="adj" fmla="val 8971"/>
            </a:avLst>
          </a:prstGeom>
          <a:ln w="38100">
            <a:solidFill>
              <a:srgbClr val="DE1E5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 dirty="0">
              <a:solidFill>
                <a:srgbClr val="1C1C1C"/>
              </a:solidFill>
              <a:latin typeface="Kristen ITC" panose="03050502040202030202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AD3FC-B139-44D9-B4FA-750448DD01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005" y="2571750"/>
            <a:ext cx="781791" cy="16804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DE52B40-4840-4E87-9750-B620195239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27" y="1569232"/>
            <a:ext cx="721645" cy="2677618"/>
          </a:xfrm>
          <a:prstGeom prst="rect">
            <a:avLst/>
          </a:prstGeom>
        </p:spPr>
      </p:pic>
      <p:grpSp>
        <p:nvGrpSpPr>
          <p:cNvPr id="25" name="he">
            <a:extLst>
              <a:ext uri="{FF2B5EF4-FFF2-40B4-BE49-F238E27FC236}">
                <a16:creationId xmlns:a16="http://schemas.microsoft.com/office/drawing/2014/main" id="{DC0D379F-0BE5-4C0B-992F-3AE6D2376AB9}"/>
              </a:ext>
            </a:extLst>
          </p:cNvPr>
          <p:cNvGrpSpPr/>
          <p:nvPr/>
        </p:nvGrpSpPr>
        <p:grpSpPr>
          <a:xfrm>
            <a:off x="5076881" y="2112652"/>
            <a:ext cx="3052621" cy="810054"/>
            <a:chOff x="4550948" y="2234849"/>
            <a:chExt cx="4207623" cy="1080072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A08C719-1931-4939-AD54-7E4B429B30CD}"/>
                </a:ext>
              </a:extLst>
            </p:cNvPr>
            <p:cNvSpPr/>
            <p:nvPr/>
          </p:nvSpPr>
          <p:spPr>
            <a:xfrm>
              <a:off x="4550948" y="2234849"/>
              <a:ext cx="4207623" cy="10800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Kristen ITC" panose="03050502040202030202" pitchFamily="66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1DEADA9-65AD-4267-8E09-C372F6FC5487}"/>
                </a:ext>
              </a:extLst>
            </p:cNvPr>
            <p:cNvSpPr txBox="1"/>
            <p:nvPr/>
          </p:nvSpPr>
          <p:spPr>
            <a:xfrm>
              <a:off x="4624842" y="2437168"/>
              <a:ext cx="39393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AU" sz="3000" b="1" kern="1200" dirty="0">
                  <a:ln w="12700">
                    <a:solidFill>
                      <a:srgbClr val="18A0DB"/>
                    </a:solidFill>
                  </a:ln>
                  <a:solidFill>
                    <a:prstClr val="white"/>
                  </a:solidFill>
                  <a:latin typeface="Kristen ITC" panose="03050502040202030202" pitchFamily="66" charset="0"/>
                  <a:ea typeface="+mn-ea"/>
                  <a:cs typeface="+mn-cs"/>
                </a:rPr>
                <a:t>He’s short.</a:t>
              </a:r>
            </a:p>
          </p:txBody>
        </p:sp>
      </p:grpSp>
      <p:sp>
        <p:nvSpPr>
          <p:cNvPr id="28" name="Ribbon: Tilted Down 27">
            <a:extLst>
              <a:ext uri="{FF2B5EF4-FFF2-40B4-BE49-F238E27FC236}">
                <a16:creationId xmlns:a16="http://schemas.microsoft.com/office/drawing/2014/main" id="{DA34A64A-2BB1-42EF-A65F-5469F2FDCA66}"/>
              </a:ext>
            </a:extLst>
          </p:cNvPr>
          <p:cNvSpPr/>
          <p:nvPr/>
        </p:nvSpPr>
        <p:spPr>
          <a:xfrm>
            <a:off x="9448800" y="2021641"/>
            <a:ext cx="1816100" cy="727781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True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0D44C1A9-56B8-4C1F-B9B0-FD71BE8C9F30}"/>
              </a:ext>
            </a:extLst>
          </p:cNvPr>
          <p:cNvSpPr/>
          <p:nvPr/>
        </p:nvSpPr>
        <p:spPr>
          <a:xfrm>
            <a:off x="9575800" y="3030225"/>
            <a:ext cx="1562100" cy="727781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False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A87F1F62-2FAD-4F38-91E3-2EAF52C0654E}"/>
              </a:ext>
            </a:extLst>
          </p:cNvPr>
          <p:cNvSpPr/>
          <p:nvPr/>
        </p:nvSpPr>
        <p:spPr>
          <a:xfrm>
            <a:off x="1712505" y="1767707"/>
            <a:ext cx="339195" cy="647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0056E0A-C6E0-4507-BD3C-D8DB132D48BB}"/>
              </a:ext>
            </a:extLst>
          </p:cNvPr>
          <p:cNvSpPr txBox="1">
            <a:spLocks/>
          </p:cNvSpPr>
          <p:nvPr/>
        </p:nvSpPr>
        <p:spPr>
          <a:xfrm>
            <a:off x="1393512" y="676356"/>
            <a:ext cx="5915025" cy="668907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2700" dirty="0">
                <a:solidFill>
                  <a:srgbClr val="1C1C1C"/>
                </a:solidFill>
                <a:latin typeface="Kristen ITC" panose="03050502040202030202" pitchFamily="66" charset="0"/>
              </a:rPr>
              <a:t>Game: TRUE OR FALSE?</a:t>
            </a:r>
          </a:p>
        </p:txBody>
      </p:sp>
      <p:sp>
        <p:nvSpPr>
          <p:cNvPr id="31" name="Action Button: Go Home 30">
            <a:hlinkClick r:id="rId8" action="ppaction://hlinksldjump" highlightClick="1">
              <a:snd r:embed="rId9" name="click.wav"/>
            </a:hlinkClick>
            <a:extLst>
              <a:ext uri="{FF2B5EF4-FFF2-40B4-BE49-F238E27FC236}">
                <a16:creationId xmlns:a16="http://schemas.microsoft.com/office/drawing/2014/main" id="{C551C03C-716C-4BB8-9670-523F822C0A8C}"/>
              </a:ext>
            </a:extLst>
          </p:cNvPr>
          <p:cNvSpPr/>
          <p:nvPr/>
        </p:nvSpPr>
        <p:spPr>
          <a:xfrm>
            <a:off x="7690635" y="4102100"/>
            <a:ext cx="818365" cy="660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152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46914E-7 L -0.41059 0.2466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8" y="1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45679E-6 L 0.00764 0.2388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952559" y="1468047"/>
            <a:ext cx="3598065" cy="2942966"/>
          </a:xfrm>
          <a:prstGeom prst="roundRect">
            <a:avLst>
              <a:gd name="adj" fmla="val 8971"/>
            </a:avLst>
          </a:prstGeom>
          <a:ln w="38100">
            <a:solidFill>
              <a:srgbClr val="DE1E5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 dirty="0">
              <a:solidFill>
                <a:srgbClr val="1C1C1C"/>
              </a:solidFill>
              <a:latin typeface="Kristen ITC" panose="03050502040202030202" pitchFamily="66" charset="0"/>
            </a:endParaRPr>
          </a:p>
        </p:txBody>
      </p:sp>
      <p:grpSp>
        <p:nvGrpSpPr>
          <p:cNvPr id="25" name="he">
            <a:extLst>
              <a:ext uri="{FF2B5EF4-FFF2-40B4-BE49-F238E27FC236}">
                <a16:creationId xmlns:a16="http://schemas.microsoft.com/office/drawing/2014/main" id="{DC0D379F-0BE5-4C0B-992F-3AE6D2376AB9}"/>
              </a:ext>
            </a:extLst>
          </p:cNvPr>
          <p:cNvGrpSpPr/>
          <p:nvPr/>
        </p:nvGrpSpPr>
        <p:grpSpPr>
          <a:xfrm>
            <a:off x="5076881" y="2112652"/>
            <a:ext cx="3052621" cy="810054"/>
            <a:chOff x="4550948" y="2234849"/>
            <a:chExt cx="4207623" cy="1080072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A08C719-1931-4939-AD54-7E4B429B30CD}"/>
                </a:ext>
              </a:extLst>
            </p:cNvPr>
            <p:cNvSpPr/>
            <p:nvPr/>
          </p:nvSpPr>
          <p:spPr>
            <a:xfrm>
              <a:off x="4550948" y="2234849"/>
              <a:ext cx="4207623" cy="10800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Kristen ITC" panose="03050502040202030202" pitchFamily="66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1DEADA9-65AD-4267-8E09-C372F6FC5487}"/>
                </a:ext>
              </a:extLst>
            </p:cNvPr>
            <p:cNvSpPr txBox="1"/>
            <p:nvPr/>
          </p:nvSpPr>
          <p:spPr>
            <a:xfrm>
              <a:off x="4624842" y="2437168"/>
              <a:ext cx="39393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AU" sz="3000" b="1" kern="1200" dirty="0">
                  <a:ln w="12700">
                    <a:solidFill>
                      <a:srgbClr val="18A0DB"/>
                    </a:solidFill>
                  </a:ln>
                  <a:solidFill>
                    <a:prstClr val="white"/>
                  </a:solidFill>
                  <a:latin typeface="Kristen ITC" panose="03050502040202030202" pitchFamily="66" charset="0"/>
                  <a:ea typeface="+mn-ea"/>
                  <a:cs typeface="+mn-cs"/>
                </a:rPr>
                <a:t>They’re funny.</a:t>
              </a:r>
            </a:p>
          </p:txBody>
        </p:sp>
      </p:grpSp>
      <p:sp>
        <p:nvSpPr>
          <p:cNvPr id="28" name="Ribbon: Tilted Down 27">
            <a:extLst>
              <a:ext uri="{FF2B5EF4-FFF2-40B4-BE49-F238E27FC236}">
                <a16:creationId xmlns:a16="http://schemas.microsoft.com/office/drawing/2014/main" id="{DA34A64A-2BB1-42EF-A65F-5469F2FDCA66}"/>
              </a:ext>
            </a:extLst>
          </p:cNvPr>
          <p:cNvSpPr/>
          <p:nvPr/>
        </p:nvSpPr>
        <p:spPr>
          <a:xfrm>
            <a:off x="9448800" y="2021641"/>
            <a:ext cx="1816100" cy="727781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True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0D44C1A9-56B8-4C1F-B9B0-FD71BE8C9F30}"/>
              </a:ext>
            </a:extLst>
          </p:cNvPr>
          <p:cNvSpPr/>
          <p:nvPr/>
        </p:nvSpPr>
        <p:spPr>
          <a:xfrm>
            <a:off x="9575800" y="3030225"/>
            <a:ext cx="1562100" cy="727781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False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0056E0A-C6E0-4507-BD3C-D8DB132D48BB}"/>
              </a:ext>
            </a:extLst>
          </p:cNvPr>
          <p:cNvSpPr txBox="1">
            <a:spLocks/>
          </p:cNvSpPr>
          <p:nvPr/>
        </p:nvSpPr>
        <p:spPr>
          <a:xfrm>
            <a:off x="1393512" y="676356"/>
            <a:ext cx="5915025" cy="668907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2700" dirty="0">
                <a:solidFill>
                  <a:srgbClr val="1C1C1C"/>
                </a:solidFill>
                <a:latin typeface="Kristen ITC" panose="03050502040202030202" pitchFamily="66" charset="0"/>
              </a:rPr>
              <a:t>Game: TRUE OR FALSE?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2A4960-A8E9-4E76-92D7-FD166D27E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5536" y="2181841"/>
            <a:ext cx="2409825" cy="1895475"/>
          </a:xfrm>
          <a:prstGeom prst="rect">
            <a:avLst/>
          </a:prstGeom>
        </p:spPr>
      </p:pic>
      <p:sp>
        <p:nvSpPr>
          <p:cNvPr id="13" name="Action Button: Go Home 12">
            <a:hlinkClick r:id="rId7" action="ppaction://hlinksldjump" highlightClick="1">
              <a:snd r:embed="rId8" name="click.wav"/>
            </a:hlinkClick>
            <a:extLst>
              <a:ext uri="{FF2B5EF4-FFF2-40B4-BE49-F238E27FC236}">
                <a16:creationId xmlns:a16="http://schemas.microsoft.com/office/drawing/2014/main" id="{571AE6F2-FD66-4657-8F07-68441DBF258C}"/>
              </a:ext>
            </a:extLst>
          </p:cNvPr>
          <p:cNvSpPr/>
          <p:nvPr/>
        </p:nvSpPr>
        <p:spPr>
          <a:xfrm>
            <a:off x="7690635" y="4102100"/>
            <a:ext cx="818365" cy="660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962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46914E-7 L -0.41059 0.2466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8" y="1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45679E-6 L 0.00764 0.2388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870415" y="1495109"/>
            <a:ext cx="3598065" cy="2942966"/>
          </a:xfrm>
          <a:prstGeom prst="roundRect">
            <a:avLst>
              <a:gd name="adj" fmla="val 8971"/>
            </a:avLst>
          </a:prstGeom>
          <a:ln w="38100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 dirty="0">
              <a:solidFill>
                <a:srgbClr val="1C1C1C"/>
              </a:solidFill>
              <a:latin typeface="Kristen ITC" panose="03050502040202030202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1D0662-12E2-45D3-8E48-95B18B7104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98" y="1878045"/>
            <a:ext cx="2984702" cy="2420532"/>
          </a:xfrm>
          <a:prstGeom prst="rect">
            <a:avLst/>
          </a:prstGeom>
        </p:spPr>
      </p:pic>
      <p:grpSp>
        <p:nvGrpSpPr>
          <p:cNvPr id="23" name="he">
            <a:extLst>
              <a:ext uri="{FF2B5EF4-FFF2-40B4-BE49-F238E27FC236}">
                <a16:creationId xmlns:a16="http://schemas.microsoft.com/office/drawing/2014/main" id="{B25149A3-92C6-428D-8B48-822BDDCDC99B}"/>
              </a:ext>
            </a:extLst>
          </p:cNvPr>
          <p:cNvGrpSpPr/>
          <p:nvPr/>
        </p:nvGrpSpPr>
        <p:grpSpPr>
          <a:xfrm>
            <a:off x="5076881" y="2112652"/>
            <a:ext cx="3052621" cy="810054"/>
            <a:chOff x="4550948" y="2234849"/>
            <a:chExt cx="4207623" cy="108007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8349F89-9093-4785-88BD-DA93F461C500}"/>
                </a:ext>
              </a:extLst>
            </p:cNvPr>
            <p:cNvSpPr/>
            <p:nvPr/>
          </p:nvSpPr>
          <p:spPr>
            <a:xfrm>
              <a:off x="4550948" y="2234849"/>
              <a:ext cx="4207623" cy="10800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Kristen ITC" panose="03050502040202030202" pitchFamily="66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662CF07-CAD4-4114-AEA0-F40454F1BAAB}"/>
                </a:ext>
              </a:extLst>
            </p:cNvPr>
            <p:cNvSpPr txBox="1"/>
            <p:nvPr/>
          </p:nvSpPr>
          <p:spPr>
            <a:xfrm>
              <a:off x="4624842" y="2437168"/>
              <a:ext cx="39393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AU" sz="3000" b="1" kern="1200" dirty="0">
                  <a:ln w="12700">
                    <a:solidFill>
                      <a:srgbClr val="18A0DB"/>
                    </a:solidFill>
                  </a:ln>
                  <a:solidFill>
                    <a:prstClr val="white"/>
                  </a:solidFill>
                  <a:latin typeface="Kristen ITC" panose="03050502040202030202" pitchFamily="66" charset="0"/>
                  <a:ea typeface="+mn-ea"/>
                  <a:cs typeface="+mn-cs"/>
                </a:rPr>
                <a:t>We’re young.</a:t>
              </a:r>
            </a:p>
          </p:txBody>
        </p:sp>
      </p:grpSp>
      <p:sp>
        <p:nvSpPr>
          <p:cNvPr id="26" name="Ribbon: Tilted Down 25">
            <a:extLst>
              <a:ext uri="{FF2B5EF4-FFF2-40B4-BE49-F238E27FC236}">
                <a16:creationId xmlns:a16="http://schemas.microsoft.com/office/drawing/2014/main" id="{2438F014-FF94-4F6E-BECC-D59D14C58F0F}"/>
              </a:ext>
            </a:extLst>
          </p:cNvPr>
          <p:cNvSpPr/>
          <p:nvPr/>
        </p:nvSpPr>
        <p:spPr>
          <a:xfrm>
            <a:off x="9448800" y="2021641"/>
            <a:ext cx="1816100" cy="727781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True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89F57C2F-53AB-4715-803C-9E3DDEDB42E3}"/>
              </a:ext>
            </a:extLst>
          </p:cNvPr>
          <p:cNvSpPr/>
          <p:nvPr/>
        </p:nvSpPr>
        <p:spPr>
          <a:xfrm>
            <a:off x="9575800" y="3030225"/>
            <a:ext cx="1562100" cy="727781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False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4D80F7E-70B8-4C1C-8855-F80FE12347A8}"/>
              </a:ext>
            </a:extLst>
          </p:cNvPr>
          <p:cNvSpPr txBox="1">
            <a:spLocks/>
          </p:cNvSpPr>
          <p:nvPr/>
        </p:nvSpPr>
        <p:spPr>
          <a:xfrm>
            <a:off x="1393512" y="676356"/>
            <a:ext cx="5915025" cy="668907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2700" dirty="0">
                <a:solidFill>
                  <a:srgbClr val="1C1C1C"/>
                </a:solidFill>
                <a:latin typeface="Kristen ITC" panose="03050502040202030202" pitchFamily="66" charset="0"/>
              </a:rPr>
              <a:t>Game: TRUE OR FALSE?</a:t>
            </a:r>
          </a:p>
        </p:txBody>
      </p:sp>
      <p:sp>
        <p:nvSpPr>
          <p:cNvPr id="29" name="Action Button: Go Home 28">
            <a:hlinkClick r:id="rId7" action="ppaction://hlinksldjump" highlightClick="1">
              <a:snd r:embed="rId8" name="click.wav"/>
            </a:hlinkClick>
            <a:extLst>
              <a:ext uri="{FF2B5EF4-FFF2-40B4-BE49-F238E27FC236}">
                <a16:creationId xmlns:a16="http://schemas.microsoft.com/office/drawing/2014/main" id="{7FC93A10-39B3-47BB-9E5A-443EECFC3DC7}"/>
              </a:ext>
            </a:extLst>
          </p:cNvPr>
          <p:cNvSpPr/>
          <p:nvPr/>
        </p:nvSpPr>
        <p:spPr>
          <a:xfrm>
            <a:off x="7690635" y="4102100"/>
            <a:ext cx="818365" cy="660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504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46914E-7 L -0.41059 0.2466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8" y="1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45679E-6 L 0.00764 0.2388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870415" y="1495109"/>
            <a:ext cx="3598065" cy="2942966"/>
          </a:xfrm>
          <a:prstGeom prst="roundRect">
            <a:avLst>
              <a:gd name="adj" fmla="val 8971"/>
            </a:avLst>
          </a:prstGeom>
          <a:ln w="38100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 dirty="0">
              <a:solidFill>
                <a:srgbClr val="1C1C1C"/>
              </a:solidFill>
              <a:latin typeface="Kristen ITC" panose="03050502040202030202" pitchFamily="66" charset="0"/>
            </a:endParaRPr>
          </a:p>
        </p:txBody>
      </p:sp>
      <p:grpSp>
        <p:nvGrpSpPr>
          <p:cNvPr id="23" name="he">
            <a:extLst>
              <a:ext uri="{FF2B5EF4-FFF2-40B4-BE49-F238E27FC236}">
                <a16:creationId xmlns:a16="http://schemas.microsoft.com/office/drawing/2014/main" id="{B25149A3-92C6-428D-8B48-822BDDCDC99B}"/>
              </a:ext>
            </a:extLst>
          </p:cNvPr>
          <p:cNvGrpSpPr/>
          <p:nvPr/>
        </p:nvGrpSpPr>
        <p:grpSpPr>
          <a:xfrm>
            <a:off x="5076881" y="2112652"/>
            <a:ext cx="3052621" cy="810054"/>
            <a:chOff x="4550948" y="2234849"/>
            <a:chExt cx="4207623" cy="108007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8349F89-9093-4785-88BD-DA93F461C500}"/>
                </a:ext>
              </a:extLst>
            </p:cNvPr>
            <p:cNvSpPr/>
            <p:nvPr/>
          </p:nvSpPr>
          <p:spPr>
            <a:xfrm>
              <a:off x="4550948" y="2234849"/>
              <a:ext cx="4207623" cy="10800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Kristen ITC" panose="03050502040202030202" pitchFamily="66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662CF07-CAD4-4114-AEA0-F40454F1BAAB}"/>
                </a:ext>
              </a:extLst>
            </p:cNvPr>
            <p:cNvSpPr txBox="1"/>
            <p:nvPr/>
          </p:nvSpPr>
          <p:spPr>
            <a:xfrm>
              <a:off x="4624842" y="2437168"/>
              <a:ext cx="39393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AU" sz="3000" b="1" kern="1200" dirty="0">
                  <a:ln w="12700">
                    <a:solidFill>
                      <a:srgbClr val="18A0DB"/>
                    </a:solidFill>
                  </a:ln>
                  <a:solidFill>
                    <a:prstClr val="white"/>
                  </a:solidFill>
                  <a:latin typeface="Kristen ITC" panose="03050502040202030202" pitchFamily="66" charset="0"/>
                  <a:ea typeface="+mn-ea"/>
                  <a:cs typeface="+mn-cs"/>
                </a:rPr>
                <a:t>They’re old.</a:t>
              </a:r>
            </a:p>
          </p:txBody>
        </p:sp>
      </p:grpSp>
      <p:sp>
        <p:nvSpPr>
          <p:cNvPr id="26" name="Ribbon: Tilted Down 25">
            <a:extLst>
              <a:ext uri="{FF2B5EF4-FFF2-40B4-BE49-F238E27FC236}">
                <a16:creationId xmlns:a16="http://schemas.microsoft.com/office/drawing/2014/main" id="{2438F014-FF94-4F6E-BECC-D59D14C58F0F}"/>
              </a:ext>
            </a:extLst>
          </p:cNvPr>
          <p:cNvSpPr/>
          <p:nvPr/>
        </p:nvSpPr>
        <p:spPr>
          <a:xfrm>
            <a:off x="9448800" y="2021641"/>
            <a:ext cx="1816100" cy="727781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True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89F57C2F-53AB-4715-803C-9E3DDEDB42E3}"/>
              </a:ext>
            </a:extLst>
          </p:cNvPr>
          <p:cNvSpPr/>
          <p:nvPr/>
        </p:nvSpPr>
        <p:spPr>
          <a:xfrm>
            <a:off x="9575800" y="3030225"/>
            <a:ext cx="1562100" cy="727781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False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4D80F7E-70B8-4C1C-8855-F80FE12347A8}"/>
              </a:ext>
            </a:extLst>
          </p:cNvPr>
          <p:cNvSpPr txBox="1">
            <a:spLocks/>
          </p:cNvSpPr>
          <p:nvPr/>
        </p:nvSpPr>
        <p:spPr>
          <a:xfrm>
            <a:off x="1393512" y="676356"/>
            <a:ext cx="5915025" cy="668907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2700" dirty="0">
                <a:solidFill>
                  <a:srgbClr val="1C1C1C"/>
                </a:solidFill>
                <a:latin typeface="Kristen ITC" panose="03050502040202030202" pitchFamily="66" charset="0"/>
              </a:rPr>
              <a:t>Game: TRUE OR FALSE?</a:t>
            </a:r>
          </a:p>
        </p:txBody>
      </p:sp>
      <p:pic>
        <p:nvPicPr>
          <p:cNvPr id="5122" name="Picture 2" descr="grandparent - Royalty Free Stock Illustrations and Vectors - Stocklib">
            <a:extLst>
              <a:ext uri="{FF2B5EF4-FFF2-40B4-BE49-F238E27FC236}">
                <a16:creationId xmlns:a16="http://schemas.microsoft.com/office/drawing/2014/main" id="{BEB7999E-582B-469A-A6CE-BFF7E43ED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548" y="1549399"/>
            <a:ext cx="2927566" cy="28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ction Button: Go Home 10">
            <a:hlinkClick r:id="rId7" action="ppaction://hlinksldjump" highlightClick="1">
              <a:snd r:embed="rId8" name="click.wav"/>
            </a:hlinkClick>
            <a:extLst>
              <a:ext uri="{FF2B5EF4-FFF2-40B4-BE49-F238E27FC236}">
                <a16:creationId xmlns:a16="http://schemas.microsoft.com/office/drawing/2014/main" id="{2C5E8C62-0949-44D8-8060-154F28C59648}"/>
              </a:ext>
            </a:extLst>
          </p:cNvPr>
          <p:cNvSpPr/>
          <p:nvPr/>
        </p:nvSpPr>
        <p:spPr>
          <a:xfrm>
            <a:off x="7690635" y="4102100"/>
            <a:ext cx="818365" cy="660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886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46914E-7 L -0.41059 0.2466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8" y="1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45679E-6 L 0.00764 0.2388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870415" y="1495109"/>
            <a:ext cx="3598065" cy="2942966"/>
          </a:xfrm>
          <a:prstGeom prst="roundRect">
            <a:avLst>
              <a:gd name="adj" fmla="val 8971"/>
            </a:avLst>
          </a:prstGeom>
          <a:ln w="38100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 dirty="0">
              <a:solidFill>
                <a:srgbClr val="1C1C1C"/>
              </a:solidFill>
              <a:latin typeface="Kristen ITC" panose="03050502040202030202" pitchFamily="66" charset="0"/>
            </a:endParaRPr>
          </a:p>
        </p:txBody>
      </p:sp>
      <p:grpSp>
        <p:nvGrpSpPr>
          <p:cNvPr id="23" name="he">
            <a:extLst>
              <a:ext uri="{FF2B5EF4-FFF2-40B4-BE49-F238E27FC236}">
                <a16:creationId xmlns:a16="http://schemas.microsoft.com/office/drawing/2014/main" id="{B25149A3-92C6-428D-8B48-822BDDCDC99B}"/>
              </a:ext>
            </a:extLst>
          </p:cNvPr>
          <p:cNvGrpSpPr/>
          <p:nvPr/>
        </p:nvGrpSpPr>
        <p:grpSpPr>
          <a:xfrm>
            <a:off x="4819605" y="2226713"/>
            <a:ext cx="3453980" cy="1167402"/>
            <a:chOff x="4550948" y="2234849"/>
            <a:chExt cx="4207623" cy="155653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8349F89-9093-4785-88BD-DA93F461C500}"/>
                </a:ext>
              </a:extLst>
            </p:cNvPr>
            <p:cNvSpPr/>
            <p:nvPr/>
          </p:nvSpPr>
          <p:spPr>
            <a:xfrm>
              <a:off x="4550948" y="2234849"/>
              <a:ext cx="4207623" cy="10800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Kristen ITC" panose="03050502040202030202" pitchFamily="66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662CF07-CAD4-4114-AEA0-F40454F1BAAB}"/>
                </a:ext>
              </a:extLst>
            </p:cNvPr>
            <p:cNvSpPr txBox="1"/>
            <p:nvPr/>
          </p:nvSpPr>
          <p:spPr>
            <a:xfrm>
              <a:off x="4624842" y="2437168"/>
              <a:ext cx="3939380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AU" sz="3000" b="1" kern="1200" dirty="0">
                  <a:ln w="12700">
                    <a:solidFill>
                      <a:srgbClr val="18A0DB"/>
                    </a:solidFill>
                  </a:ln>
                  <a:solidFill>
                    <a:prstClr val="white"/>
                  </a:solidFill>
                  <a:latin typeface="Kristen ITC" panose="03050502040202030202" pitchFamily="66" charset="0"/>
                  <a:ea typeface="+mn-ea"/>
                  <a:cs typeface="+mn-cs"/>
                </a:rPr>
                <a:t>My dad is great.</a:t>
              </a:r>
            </a:p>
          </p:txBody>
        </p:sp>
      </p:grpSp>
      <p:sp>
        <p:nvSpPr>
          <p:cNvPr id="26" name="Ribbon: Tilted Down 25">
            <a:extLst>
              <a:ext uri="{FF2B5EF4-FFF2-40B4-BE49-F238E27FC236}">
                <a16:creationId xmlns:a16="http://schemas.microsoft.com/office/drawing/2014/main" id="{2438F014-FF94-4F6E-BECC-D59D14C58F0F}"/>
              </a:ext>
            </a:extLst>
          </p:cNvPr>
          <p:cNvSpPr/>
          <p:nvPr/>
        </p:nvSpPr>
        <p:spPr>
          <a:xfrm>
            <a:off x="9448800" y="2021641"/>
            <a:ext cx="1816100" cy="727781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True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89F57C2F-53AB-4715-803C-9E3DDEDB42E3}"/>
              </a:ext>
            </a:extLst>
          </p:cNvPr>
          <p:cNvSpPr/>
          <p:nvPr/>
        </p:nvSpPr>
        <p:spPr>
          <a:xfrm>
            <a:off x="9575800" y="3030225"/>
            <a:ext cx="1562100" cy="727781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False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4D80F7E-70B8-4C1C-8855-F80FE12347A8}"/>
              </a:ext>
            </a:extLst>
          </p:cNvPr>
          <p:cNvSpPr txBox="1">
            <a:spLocks/>
          </p:cNvSpPr>
          <p:nvPr/>
        </p:nvSpPr>
        <p:spPr>
          <a:xfrm>
            <a:off x="1393512" y="676356"/>
            <a:ext cx="5915025" cy="668907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2700" dirty="0">
                <a:solidFill>
                  <a:srgbClr val="1C1C1C"/>
                </a:solidFill>
                <a:latin typeface="Kristen ITC" panose="03050502040202030202" pitchFamily="66" charset="0"/>
              </a:rPr>
              <a:t>Game: TRUE OR FALSE?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AD419D-EA6E-486D-8493-BE8106BDB4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192" b="41086"/>
          <a:stretch/>
        </p:blipFill>
        <p:spPr>
          <a:xfrm>
            <a:off x="1659219" y="1778066"/>
            <a:ext cx="2020455" cy="2504318"/>
          </a:xfrm>
          <a:prstGeom prst="rect">
            <a:avLst/>
          </a:prstGeom>
        </p:spPr>
      </p:pic>
      <p:sp>
        <p:nvSpPr>
          <p:cNvPr id="11" name="Action Button: Go Home 10">
            <a:hlinkClick r:id="rId7" action="ppaction://hlinksldjump" highlightClick="1">
              <a:snd r:embed="rId8" name="click.wav"/>
            </a:hlinkClick>
            <a:extLst>
              <a:ext uri="{FF2B5EF4-FFF2-40B4-BE49-F238E27FC236}">
                <a16:creationId xmlns:a16="http://schemas.microsoft.com/office/drawing/2014/main" id="{4558A6AD-155C-4975-91F2-BC81A5664D2B}"/>
              </a:ext>
            </a:extLst>
          </p:cNvPr>
          <p:cNvSpPr/>
          <p:nvPr/>
        </p:nvSpPr>
        <p:spPr>
          <a:xfrm>
            <a:off x="7690635" y="4102100"/>
            <a:ext cx="818365" cy="660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827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46914E-7 L -0.41059 0.2466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8" y="1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45679E-6 L 0.00764 0.2388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he">
            <a:extLst>
              <a:ext uri="{FF2B5EF4-FFF2-40B4-BE49-F238E27FC236}">
                <a16:creationId xmlns:a16="http://schemas.microsoft.com/office/drawing/2014/main" id="{D747C93B-C4C5-45F1-BD6A-499A3BA98CE0}"/>
              </a:ext>
            </a:extLst>
          </p:cNvPr>
          <p:cNvGrpSpPr/>
          <p:nvPr/>
        </p:nvGrpSpPr>
        <p:grpSpPr>
          <a:xfrm>
            <a:off x="4921939" y="2220171"/>
            <a:ext cx="3052621" cy="810054"/>
            <a:chOff x="4550948" y="2234849"/>
            <a:chExt cx="4207623" cy="1080072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7AD33F5-B0DB-4C6B-A746-5789479DE471}"/>
                </a:ext>
              </a:extLst>
            </p:cNvPr>
            <p:cNvSpPr/>
            <p:nvPr/>
          </p:nvSpPr>
          <p:spPr>
            <a:xfrm>
              <a:off x="4550948" y="2234849"/>
              <a:ext cx="4207623" cy="10800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Kristen ITC" panose="03050502040202030202" pitchFamily="66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24C290C-75BF-4EFC-BFE0-8CBCB5037BD0}"/>
                </a:ext>
              </a:extLst>
            </p:cNvPr>
            <p:cNvSpPr txBox="1"/>
            <p:nvPr/>
          </p:nvSpPr>
          <p:spPr>
            <a:xfrm>
              <a:off x="4624842" y="2437168"/>
              <a:ext cx="39393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AU" sz="3000" b="1" kern="1200" dirty="0">
                  <a:ln w="12700">
                    <a:solidFill>
                      <a:srgbClr val="18A0DB"/>
                    </a:solidFill>
                  </a:ln>
                  <a:solidFill>
                    <a:prstClr val="white"/>
                  </a:solidFill>
                  <a:latin typeface="Kristen ITC" panose="03050502040202030202" pitchFamily="66" charset="0"/>
                  <a:ea typeface="+mn-ea"/>
                  <a:cs typeface="+mn-cs"/>
                </a:rPr>
                <a:t>They’re young.</a:t>
              </a:r>
            </a:p>
          </p:txBody>
        </p:sp>
      </p:grpSp>
      <p:sp>
        <p:nvSpPr>
          <p:cNvPr id="35" name="Ribbon: Tilted Down 34">
            <a:extLst>
              <a:ext uri="{FF2B5EF4-FFF2-40B4-BE49-F238E27FC236}">
                <a16:creationId xmlns:a16="http://schemas.microsoft.com/office/drawing/2014/main" id="{1CC0DDC4-27A8-4408-AA82-B34CD50F0226}"/>
              </a:ext>
            </a:extLst>
          </p:cNvPr>
          <p:cNvSpPr/>
          <p:nvPr/>
        </p:nvSpPr>
        <p:spPr>
          <a:xfrm>
            <a:off x="9448800" y="2021641"/>
            <a:ext cx="1816100" cy="727781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True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D3AF151F-A76C-4108-8A27-5697664C4F6A}"/>
              </a:ext>
            </a:extLst>
          </p:cNvPr>
          <p:cNvSpPr/>
          <p:nvPr/>
        </p:nvSpPr>
        <p:spPr>
          <a:xfrm>
            <a:off x="9575800" y="3030225"/>
            <a:ext cx="1562100" cy="727781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False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047C4A68-5CC1-40CD-B120-1DAC13232277}"/>
              </a:ext>
            </a:extLst>
          </p:cNvPr>
          <p:cNvSpPr txBox="1">
            <a:spLocks/>
          </p:cNvSpPr>
          <p:nvPr/>
        </p:nvSpPr>
        <p:spPr>
          <a:xfrm>
            <a:off x="1393512" y="676356"/>
            <a:ext cx="5915025" cy="668907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2700" dirty="0">
                <a:solidFill>
                  <a:srgbClr val="1C1C1C"/>
                </a:solidFill>
                <a:latin typeface="Kristen ITC" panose="03050502040202030202" pitchFamily="66" charset="0"/>
              </a:rPr>
              <a:t>Game: TRUE OR FALSE?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915254" y="1480131"/>
            <a:ext cx="3598065" cy="2942966"/>
          </a:xfrm>
          <a:prstGeom prst="roundRect">
            <a:avLst>
              <a:gd name="adj" fmla="val 8971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 dirty="0">
              <a:solidFill>
                <a:srgbClr val="1C1C1C"/>
              </a:solidFill>
              <a:latin typeface="Kristen ITC" panose="03050502040202030202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422AB3-7F84-4B3D-B96B-39AD9AC648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0241" y="1631900"/>
            <a:ext cx="2641078" cy="2639428"/>
          </a:xfrm>
          <a:prstGeom prst="rect">
            <a:avLst/>
          </a:prstGeom>
        </p:spPr>
      </p:pic>
      <p:sp>
        <p:nvSpPr>
          <p:cNvPr id="13" name="Action Button: Go Home 12">
            <a:hlinkClick r:id="rId7" action="ppaction://hlinksldjump" highlightClick="1">
              <a:snd r:embed="rId8" name="click.wav"/>
            </a:hlinkClick>
            <a:extLst>
              <a:ext uri="{FF2B5EF4-FFF2-40B4-BE49-F238E27FC236}">
                <a16:creationId xmlns:a16="http://schemas.microsoft.com/office/drawing/2014/main" id="{59E4DFD4-BB2C-4B73-89FB-2BE77127076E}"/>
              </a:ext>
            </a:extLst>
          </p:cNvPr>
          <p:cNvSpPr/>
          <p:nvPr/>
        </p:nvSpPr>
        <p:spPr>
          <a:xfrm>
            <a:off x="7690635" y="4102100"/>
            <a:ext cx="818365" cy="660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772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46914E-7 L 0.00347 -0.2413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120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45679E-6 L -0.41181 0.105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90" y="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0" name="Google Shape;3520;p37"/>
          <p:cNvSpPr txBox="1">
            <a:spLocks noGrp="1"/>
          </p:cNvSpPr>
          <p:nvPr>
            <p:ph type="ctrTitle"/>
          </p:nvPr>
        </p:nvSpPr>
        <p:spPr>
          <a:xfrm>
            <a:off x="809916" y="3084422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2800" dirty="0"/>
              <a:t>03</a:t>
            </a:r>
            <a:br>
              <a:rPr lang="en" dirty="0"/>
            </a:br>
            <a:r>
              <a:rPr lang="en" sz="4000" dirty="0"/>
              <a:t>Practice</a:t>
            </a:r>
            <a:br>
              <a:rPr lang="en" sz="4800" dirty="0"/>
            </a:br>
            <a:r>
              <a:rPr lang="en" sz="2000" dirty="0"/>
              <a:t>Task 6-Listen and sing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9433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76AD27A-D523-48B5-B406-FEC483FE7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303" y="535732"/>
            <a:ext cx="6753987" cy="40720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2863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0" name="Google Shape;3520;p37"/>
          <p:cNvSpPr txBox="1">
            <a:spLocks noGrp="1"/>
          </p:cNvSpPr>
          <p:nvPr>
            <p:ph type="ctrTitle"/>
          </p:nvPr>
        </p:nvSpPr>
        <p:spPr>
          <a:xfrm>
            <a:off x="773340" y="2983838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br>
              <a:rPr lang="en" dirty="0"/>
            </a:br>
            <a:r>
              <a:rPr lang="en" sz="4800" dirty="0"/>
              <a:t>Warm-up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0" name="Google Shape;3520;p37"/>
          <p:cNvSpPr txBox="1">
            <a:spLocks noGrp="1"/>
          </p:cNvSpPr>
          <p:nvPr>
            <p:ph type="ctrTitle"/>
          </p:nvPr>
        </p:nvSpPr>
        <p:spPr>
          <a:xfrm>
            <a:off x="720000" y="2755238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4000" dirty="0"/>
              <a:t>4. Production</a:t>
            </a:r>
            <a:br>
              <a:rPr lang="en" sz="4800" dirty="0"/>
            </a:br>
            <a:r>
              <a:rPr lang="en" sz="2000" dirty="0"/>
              <a:t>Draw a picture, write the name and talk about family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0513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78910BE-2401-4ED0-972C-1B56FDE5DC89}"/>
              </a:ext>
            </a:extLst>
          </p:cNvPr>
          <p:cNvSpPr txBox="1"/>
          <p:nvPr/>
        </p:nvSpPr>
        <p:spPr>
          <a:xfrm>
            <a:off x="3289300" y="3943171"/>
            <a:ext cx="2569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  <a:sym typeface="Arial"/>
              </a:rPr>
              <a:t>My grandpa is cool.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  <a:sym typeface="Arial"/>
              </a:rPr>
              <a:t>My grandma is old.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  <a:sym typeface="Arial"/>
              </a:rPr>
              <a:t>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  <a:sym typeface="Arial"/>
              </a:rPr>
              <a:t>………………………..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86CB0F-1567-4771-9752-91DC90CE4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198" y="241300"/>
            <a:ext cx="4817604" cy="3518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815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1"/>
          <p:cNvSpPr/>
          <p:nvPr/>
        </p:nvSpPr>
        <p:spPr>
          <a:xfrm>
            <a:off x="1305040" y="2581470"/>
            <a:ext cx="6547800" cy="1097700"/>
          </a:xfrm>
          <a:prstGeom prst="ellipseRibbon">
            <a:avLst>
              <a:gd name="adj1" fmla="val 29595"/>
              <a:gd name="adj2" fmla="val 75000"/>
              <a:gd name="adj3" fmla="val 8085"/>
            </a:avLst>
          </a:prstGeom>
          <a:solidFill>
            <a:schemeClr val="accent6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sp>
        <p:nvSpPr>
          <p:cNvPr id="439" name="Google Shape;439;p31"/>
          <p:cNvSpPr/>
          <p:nvPr/>
        </p:nvSpPr>
        <p:spPr>
          <a:xfrm>
            <a:off x="3374740" y="1274090"/>
            <a:ext cx="2408400" cy="1549800"/>
          </a:xfrm>
          <a:prstGeom prst="roundRect">
            <a:avLst>
              <a:gd name="adj" fmla="val 1023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sp>
        <p:nvSpPr>
          <p:cNvPr id="440" name="Google Shape;440;p31"/>
          <p:cNvSpPr txBox="1">
            <a:spLocks noGrp="1"/>
          </p:cNvSpPr>
          <p:nvPr>
            <p:ph type="title"/>
          </p:nvPr>
        </p:nvSpPr>
        <p:spPr>
          <a:xfrm>
            <a:off x="2243391" y="2843155"/>
            <a:ext cx="468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accent1"/>
                </a:solidFill>
              </a:rPr>
              <a:t>Assessment</a:t>
            </a:r>
            <a:endParaRPr dirty="0"/>
          </a:p>
        </p:txBody>
      </p:sp>
      <p:sp>
        <p:nvSpPr>
          <p:cNvPr id="441" name="Google Shape;441;p31"/>
          <p:cNvSpPr txBox="1">
            <a:spLocks noGrp="1"/>
          </p:cNvSpPr>
          <p:nvPr>
            <p:ph type="title" idx="2"/>
          </p:nvPr>
        </p:nvSpPr>
        <p:spPr>
          <a:xfrm>
            <a:off x="3668675" y="1201789"/>
            <a:ext cx="1820700" cy="16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/>
              <a:t>05</a:t>
            </a:r>
            <a:endParaRPr dirty="0"/>
          </a:p>
        </p:txBody>
      </p:sp>
      <p:cxnSp>
        <p:nvCxnSpPr>
          <p:cNvPr id="443" name="Google Shape;443;p31"/>
          <p:cNvCxnSpPr>
            <a:stCxn id="439" idx="2"/>
            <a:endCxn id="440" idx="0"/>
          </p:cNvCxnSpPr>
          <p:nvPr/>
        </p:nvCxnSpPr>
        <p:spPr>
          <a:xfrm>
            <a:off x="4578941" y="2823891"/>
            <a:ext cx="6851" cy="19265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44" name="Google Shape;444;p31"/>
          <p:cNvGrpSpPr/>
          <p:nvPr/>
        </p:nvGrpSpPr>
        <p:grpSpPr>
          <a:xfrm>
            <a:off x="4420802" y="344558"/>
            <a:ext cx="301989" cy="927697"/>
            <a:chOff x="3188000" y="4225325"/>
            <a:chExt cx="208125" cy="639350"/>
          </a:xfrm>
        </p:grpSpPr>
        <p:sp>
          <p:nvSpPr>
            <p:cNvPr id="445" name="Google Shape;445;p31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46" name="Google Shape;446;p31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47" name="Google Shape;447;p31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48" name="Google Shape;448;p31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49" name="Google Shape;449;p31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grpSp>
        <p:nvGrpSpPr>
          <p:cNvPr id="450" name="Google Shape;450;p31"/>
          <p:cNvGrpSpPr/>
          <p:nvPr/>
        </p:nvGrpSpPr>
        <p:grpSpPr>
          <a:xfrm>
            <a:off x="4006270" y="1092639"/>
            <a:ext cx="502809" cy="181450"/>
            <a:chOff x="1893500" y="4742700"/>
            <a:chExt cx="338000" cy="121975"/>
          </a:xfrm>
        </p:grpSpPr>
        <p:sp>
          <p:nvSpPr>
            <p:cNvPr id="451" name="Google Shape;451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52" name="Google Shape;452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53" name="Google Shape;453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54" name="Google Shape;454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grpSp>
        <p:nvGrpSpPr>
          <p:cNvPr id="455" name="Google Shape;455;p31"/>
          <p:cNvGrpSpPr/>
          <p:nvPr/>
        </p:nvGrpSpPr>
        <p:grpSpPr>
          <a:xfrm>
            <a:off x="4634920" y="1092639"/>
            <a:ext cx="502809" cy="181450"/>
            <a:chOff x="1893500" y="4742700"/>
            <a:chExt cx="338000" cy="121975"/>
          </a:xfrm>
        </p:grpSpPr>
        <p:sp>
          <p:nvSpPr>
            <p:cNvPr id="456" name="Google Shape;456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57" name="Google Shape;457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58" name="Google Shape;458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59" name="Google Shape;459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sp>
        <p:nvSpPr>
          <p:cNvPr id="460" name="Google Shape;460;p31"/>
          <p:cNvSpPr/>
          <p:nvPr/>
        </p:nvSpPr>
        <p:spPr>
          <a:xfrm>
            <a:off x="989975" y="859151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sp>
        <p:nvSpPr>
          <p:cNvPr id="461" name="Google Shape;461;p31"/>
          <p:cNvSpPr/>
          <p:nvPr/>
        </p:nvSpPr>
        <p:spPr>
          <a:xfrm>
            <a:off x="6914510" y="1387426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sp>
        <p:nvSpPr>
          <p:cNvPr id="462" name="Google Shape;462;p31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sp>
        <p:nvSpPr>
          <p:cNvPr id="463" name="Google Shape;463;p31"/>
          <p:cNvSpPr/>
          <p:nvPr/>
        </p:nvSpPr>
        <p:spPr>
          <a:xfrm>
            <a:off x="2063119" y="176866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sp>
        <p:nvSpPr>
          <p:cNvPr id="464" name="Google Shape;464;p31"/>
          <p:cNvSpPr/>
          <p:nvPr/>
        </p:nvSpPr>
        <p:spPr>
          <a:xfrm>
            <a:off x="7419605" y="10072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sp>
        <p:nvSpPr>
          <p:cNvPr id="465" name="Google Shape;465;p31"/>
          <p:cNvSpPr/>
          <p:nvPr/>
        </p:nvSpPr>
        <p:spPr>
          <a:xfrm>
            <a:off x="840619" y="39799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sp>
        <p:nvSpPr>
          <p:cNvPr id="466" name="Google Shape;466;p31"/>
          <p:cNvSpPr/>
          <p:nvPr/>
        </p:nvSpPr>
        <p:spPr>
          <a:xfrm>
            <a:off x="8243719" y="6115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627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3E370-2FA5-411E-8B85-CD28BF439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B4B2E6-00F6-447B-85DD-4F2AD2A8691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A637851-0BC2-469F-AE50-1FB108A998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404619-C86C-46E8-A803-24C0F4D35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60" y="675582"/>
            <a:ext cx="8875681" cy="3792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2475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2" name="Google Shape;4132;p62"/>
          <p:cNvSpPr txBox="1">
            <a:spLocks noGrp="1"/>
          </p:cNvSpPr>
          <p:nvPr>
            <p:ph type="title"/>
          </p:nvPr>
        </p:nvSpPr>
        <p:spPr>
          <a:xfrm>
            <a:off x="1617900" y="1316225"/>
            <a:ext cx="5908200" cy="140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 dirty="0"/>
              <a:t>Goodbye</a:t>
            </a:r>
            <a:endParaRPr sz="115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0" name="Google Shape;3520;p37"/>
          <p:cNvSpPr txBox="1">
            <a:spLocks noGrp="1"/>
          </p:cNvSpPr>
          <p:nvPr>
            <p:ph type="ctrTitle"/>
          </p:nvPr>
        </p:nvSpPr>
        <p:spPr>
          <a:xfrm>
            <a:off x="809916" y="3084422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02</a:t>
            </a:r>
            <a:br>
              <a:rPr lang="en" dirty="0"/>
            </a:br>
            <a:r>
              <a:rPr lang="en" sz="4000" dirty="0"/>
              <a:t>Presentation</a:t>
            </a:r>
            <a:br>
              <a:rPr lang="en" sz="4800" dirty="0"/>
            </a:br>
            <a:r>
              <a:rPr lang="en" sz="2000"/>
              <a:t>Task 4-Listen </a:t>
            </a:r>
            <a:r>
              <a:rPr lang="en" sz="2000" dirty="0"/>
              <a:t>and repeat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7325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F2F427E5-E1EE-4C91-842C-10A6FE114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" y="862013"/>
            <a:ext cx="8281035" cy="3325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9900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0" name="Google Shape;3520;p37"/>
          <p:cNvSpPr txBox="1">
            <a:spLocks noGrp="1"/>
          </p:cNvSpPr>
          <p:nvPr>
            <p:ph type="ctrTitle"/>
          </p:nvPr>
        </p:nvSpPr>
        <p:spPr>
          <a:xfrm>
            <a:off x="809916" y="3084422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03. </a:t>
            </a:r>
            <a:br>
              <a:rPr lang="en"/>
            </a:br>
            <a:r>
              <a:rPr lang="en" sz="4000"/>
              <a:t>Practice</a:t>
            </a:r>
            <a:br>
              <a:rPr lang="en" sz="4800" dirty="0"/>
            </a:br>
            <a:r>
              <a:rPr lang="en" sz="2000" dirty="0"/>
              <a:t>Task 2-Look and say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9340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8915F8F-61E3-4C0A-B564-0DAC1048F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703" y="1097280"/>
            <a:ext cx="7195505" cy="32692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ellert-Musick, C. / Games">
            <a:extLst>
              <a:ext uri="{FF2B5EF4-FFF2-40B4-BE49-F238E27FC236}">
                <a16:creationId xmlns:a16="http://schemas.microsoft.com/office/drawing/2014/main" id="{16595847-640B-4C26-9FB7-2A11AA25A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239" y="2141411"/>
            <a:ext cx="5939410" cy="178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2978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Hộp Văn bản 6">
            <a:extLst>
              <a:ext uri="{FF2B5EF4-FFF2-40B4-BE49-F238E27FC236}">
                <a16:creationId xmlns:a16="http://schemas.microsoft.com/office/drawing/2014/main" id="{9732386F-3CFA-4151-A2FD-B396E1E43F3E}"/>
              </a:ext>
            </a:extLst>
          </p:cNvPr>
          <p:cNvSpPr txBox="1"/>
          <p:nvPr/>
        </p:nvSpPr>
        <p:spPr>
          <a:xfrm>
            <a:off x="262974" y="556380"/>
            <a:ext cx="5976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Kristen ITC" panose="03050502040202030202" pitchFamily="66" charset="0"/>
              </a:rPr>
              <a:t>LUCKY WHEEL</a:t>
            </a:r>
          </a:p>
        </p:txBody>
      </p:sp>
      <p:grpSp>
        <p:nvGrpSpPr>
          <p:cNvPr id="76" name="Google Shape;159;p1">
            <a:extLst>
              <a:ext uri="{FF2B5EF4-FFF2-40B4-BE49-F238E27FC236}">
                <a16:creationId xmlns:a16="http://schemas.microsoft.com/office/drawing/2014/main" id="{FE843240-9190-4056-AD46-F01FEC80BFB3}"/>
              </a:ext>
            </a:extLst>
          </p:cNvPr>
          <p:cNvGrpSpPr/>
          <p:nvPr/>
        </p:nvGrpSpPr>
        <p:grpSpPr>
          <a:xfrm>
            <a:off x="4014951" y="672885"/>
            <a:ext cx="3788223" cy="3784264"/>
            <a:chOff x="5425622" y="292790"/>
            <a:chExt cx="5834378" cy="5828280"/>
          </a:xfrm>
        </p:grpSpPr>
        <p:pic>
          <p:nvPicPr>
            <p:cNvPr id="77" name="Google Shape;160;p1">
              <a:extLst>
                <a:ext uri="{FF2B5EF4-FFF2-40B4-BE49-F238E27FC236}">
                  <a16:creationId xmlns:a16="http://schemas.microsoft.com/office/drawing/2014/main" id="{2FEE3D2A-B86C-46C7-9DE9-F79FCB0BA71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" name="Google Shape;161;p1">
              <a:extLst>
                <a:ext uri="{FF2B5EF4-FFF2-40B4-BE49-F238E27FC236}">
                  <a16:creationId xmlns:a16="http://schemas.microsoft.com/office/drawing/2014/main" id="{B14C4128-0B83-4353-9FDD-7E90DAEF4D55}"/>
                </a:ext>
              </a:extLst>
            </p:cNvPr>
            <p:cNvSpPr txBox="1"/>
            <p:nvPr/>
          </p:nvSpPr>
          <p:spPr>
            <a:xfrm rot="-6650339">
              <a:off x="6674685" y="126928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30</a:t>
              </a:r>
              <a:endParaRPr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9" name="Google Shape;162;p1">
              <a:extLst>
                <a:ext uri="{FF2B5EF4-FFF2-40B4-BE49-F238E27FC236}">
                  <a16:creationId xmlns:a16="http://schemas.microsoft.com/office/drawing/2014/main" id="{DD91E8D7-5006-4C4D-B88D-F317F3057341}"/>
                </a:ext>
              </a:extLst>
            </p:cNvPr>
            <p:cNvSpPr txBox="1"/>
            <p:nvPr/>
          </p:nvSpPr>
          <p:spPr>
            <a:xfrm rot="-9367408">
              <a:off x="5742637" y="2184872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40</a:t>
              </a:r>
              <a:endPara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80" name="Google Shape;163;p1">
              <a:extLst>
                <a:ext uri="{FF2B5EF4-FFF2-40B4-BE49-F238E27FC236}">
                  <a16:creationId xmlns:a16="http://schemas.microsoft.com/office/drawing/2014/main" id="{0EBFD471-DAD6-48AF-8B6D-31B4D4B0F093}"/>
                </a:ext>
              </a:extLst>
            </p:cNvPr>
            <p:cNvSpPr txBox="1"/>
            <p:nvPr/>
          </p:nvSpPr>
          <p:spPr>
            <a:xfrm rot="-4009724">
              <a:off x="8020996" y="1266361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20</a:t>
              </a:r>
              <a:endPara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81" name="Google Shape;164;p1">
              <a:extLst>
                <a:ext uri="{FF2B5EF4-FFF2-40B4-BE49-F238E27FC236}">
                  <a16:creationId xmlns:a16="http://schemas.microsoft.com/office/drawing/2014/main" id="{E2327414-3797-49FD-BB31-DEF0A723A2FE}"/>
                </a:ext>
              </a:extLst>
            </p:cNvPr>
            <p:cNvSpPr txBox="1"/>
            <p:nvPr/>
          </p:nvSpPr>
          <p:spPr>
            <a:xfrm rot="-1444915">
              <a:off x="8917980" y="218947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endParaRPr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82" name="Google Shape;165;p1">
              <a:extLst>
                <a:ext uri="{FF2B5EF4-FFF2-40B4-BE49-F238E27FC236}">
                  <a16:creationId xmlns:a16="http://schemas.microsoft.com/office/drawing/2014/main" id="{659E01DD-4187-43B4-9AD9-4E9E9B67C82C}"/>
                </a:ext>
              </a:extLst>
            </p:cNvPr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50</a:t>
              </a:r>
              <a:endParaRPr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83" name="Google Shape;166;p1">
              <a:extLst>
                <a:ext uri="{FF2B5EF4-FFF2-40B4-BE49-F238E27FC236}">
                  <a16:creationId xmlns:a16="http://schemas.microsoft.com/office/drawing/2014/main" id="{6723A18C-6255-4DD8-A0BB-DE35FFEA2A93}"/>
                </a:ext>
              </a:extLst>
            </p:cNvPr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60</a:t>
              </a:r>
              <a:endPara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84" name="Google Shape;167;p1">
              <a:extLst>
                <a:ext uri="{FF2B5EF4-FFF2-40B4-BE49-F238E27FC236}">
                  <a16:creationId xmlns:a16="http://schemas.microsoft.com/office/drawing/2014/main" id="{D45CC40C-732F-493B-8AD2-09A349F09A83}"/>
                </a:ext>
              </a:extLst>
            </p:cNvPr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70</a:t>
              </a:r>
              <a:endParaRPr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85" name="Google Shape;168;p1">
              <a:extLst>
                <a:ext uri="{FF2B5EF4-FFF2-40B4-BE49-F238E27FC236}">
                  <a16:creationId xmlns:a16="http://schemas.microsoft.com/office/drawing/2014/main" id="{7FD9809E-BB90-47DE-8D43-00D69AA5FBD3}"/>
                </a:ext>
              </a:extLst>
            </p:cNvPr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80</a:t>
              </a:r>
              <a:endPara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87" name="Google Shape;171;p1">
            <a:hlinkClick r:id="rId5" action="ppaction://hlinksldjump"/>
            <a:extLst>
              <a:ext uri="{FF2B5EF4-FFF2-40B4-BE49-F238E27FC236}">
                <a16:creationId xmlns:a16="http://schemas.microsoft.com/office/drawing/2014/main" id="{DBD5CEFB-6344-401B-87AE-32B2D4BA28A8}"/>
              </a:ext>
            </a:extLst>
          </p:cNvPr>
          <p:cNvSpPr/>
          <p:nvPr/>
        </p:nvSpPr>
        <p:spPr>
          <a:xfrm>
            <a:off x="173953" y="1998103"/>
            <a:ext cx="913659" cy="913659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8" name="Google Shape;172;p1">
            <a:hlinkClick r:id="rId6" action="ppaction://hlinksldjump"/>
            <a:extLst>
              <a:ext uri="{FF2B5EF4-FFF2-40B4-BE49-F238E27FC236}">
                <a16:creationId xmlns:a16="http://schemas.microsoft.com/office/drawing/2014/main" id="{9EF2220F-244C-4AFF-A588-E8210F437643}"/>
              </a:ext>
            </a:extLst>
          </p:cNvPr>
          <p:cNvSpPr/>
          <p:nvPr/>
        </p:nvSpPr>
        <p:spPr>
          <a:xfrm>
            <a:off x="1252334" y="2003385"/>
            <a:ext cx="913659" cy="913659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9" name="Google Shape;173;p1">
            <a:hlinkClick r:id="rId7" action="ppaction://hlinksldjump"/>
            <a:extLst>
              <a:ext uri="{FF2B5EF4-FFF2-40B4-BE49-F238E27FC236}">
                <a16:creationId xmlns:a16="http://schemas.microsoft.com/office/drawing/2014/main" id="{7DE5BB4D-B370-4E15-9412-B416376280E8}"/>
              </a:ext>
            </a:extLst>
          </p:cNvPr>
          <p:cNvSpPr/>
          <p:nvPr/>
        </p:nvSpPr>
        <p:spPr>
          <a:xfrm>
            <a:off x="2311110" y="2007284"/>
            <a:ext cx="913667" cy="91366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 sz="4400" b="1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0" name="Google Shape;174;p1">
            <a:hlinkClick r:id="rId8" action="ppaction://hlinksldjump"/>
            <a:extLst>
              <a:ext uri="{FF2B5EF4-FFF2-40B4-BE49-F238E27FC236}">
                <a16:creationId xmlns:a16="http://schemas.microsoft.com/office/drawing/2014/main" id="{8D0BA81D-98D4-4589-B823-1B6D5C6CE37D}"/>
              </a:ext>
            </a:extLst>
          </p:cNvPr>
          <p:cNvSpPr/>
          <p:nvPr/>
        </p:nvSpPr>
        <p:spPr>
          <a:xfrm>
            <a:off x="175617" y="3075750"/>
            <a:ext cx="913659" cy="913659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1" name="Google Shape;175;p1">
            <a:hlinkClick r:id="rId9" action="ppaction://hlinksldjump"/>
            <a:extLst>
              <a:ext uri="{FF2B5EF4-FFF2-40B4-BE49-F238E27FC236}">
                <a16:creationId xmlns:a16="http://schemas.microsoft.com/office/drawing/2014/main" id="{695D1422-AE7B-411B-BC42-1D928340C74C}"/>
              </a:ext>
            </a:extLst>
          </p:cNvPr>
          <p:cNvSpPr/>
          <p:nvPr/>
        </p:nvSpPr>
        <p:spPr>
          <a:xfrm>
            <a:off x="1220062" y="3080762"/>
            <a:ext cx="913659" cy="913659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5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2" name="Google Shape;176;p1">
            <a:hlinkClick r:id="rId10" action="ppaction://hlinksldjump"/>
            <a:extLst>
              <a:ext uri="{FF2B5EF4-FFF2-40B4-BE49-F238E27FC236}">
                <a16:creationId xmlns:a16="http://schemas.microsoft.com/office/drawing/2014/main" id="{82E86AFB-586E-4531-BB1D-55C219FDA191}"/>
              </a:ext>
            </a:extLst>
          </p:cNvPr>
          <p:cNvSpPr/>
          <p:nvPr/>
        </p:nvSpPr>
        <p:spPr>
          <a:xfrm>
            <a:off x="2298443" y="3075142"/>
            <a:ext cx="913659" cy="913659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6</a:t>
            </a:r>
            <a:endParaRPr sz="4400" b="1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3" name="Google Shape;177;p1">
            <a:hlinkClick r:id="rId11" action="ppaction://hlinksldjump"/>
            <a:extLst>
              <a:ext uri="{FF2B5EF4-FFF2-40B4-BE49-F238E27FC236}">
                <a16:creationId xmlns:a16="http://schemas.microsoft.com/office/drawing/2014/main" id="{949D28BA-9A91-4450-8295-F3CE5D230C56}"/>
              </a:ext>
            </a:extLst>
          </p:cNvPr>
          <p:cNvSpPr/>
          <p:nvPr/>
        </p:nvSpPr>
        <p:spPr>
          <a:xfrm>
            <a:off x="175617" y="4170801"/>
            <a:ext cx="913659" cy="913659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7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4" name="Google Shape;178;p1">
            <a:hlinkClick r:id="rId12" action="ppaction://hlinksldjump"/>
            <a:extLst>
              <a:ext uri="{FF2B5EF4-FFF2-40B4-BE49-F238E27FC236}">
                <a16:creationId xmlns:a16="http://schemas.microsoft.com/office/drawing/2014/main" id="{EAAB2746-5397-4614-9AFC-EA9B57E20DE8}"/>
              </a:ext>
            </a:extLst>
          </p:cNvPr>
          <p:cNvSpPr/>
          <p:nvPr/>
        </p:nvSpPr>
        <p:spPr>
          <a:xfrm>
            <a:off x="1220062" y="4170801"/>
            <a:ext cx="913659" cy="913659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8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5" name="Google Shape;179;p1">
            <a:hlinkClick r:id="rId13" action="ppaction://hlinksldjump"/>
            <a:extLst>
              <a:ext uri="{FF2B5EF4-FFF2-40B4-BE49-F238E27FC236}">
                <a16:creationId xmlns:a16="http://schemas.microsoft.com/office/drawing/2014/main" id="{75911ACC-6C98-4B8C-B33D-473BD9978EB7}"/>
              </a:ext>
            </a:extLst>
          </p:cNvPr>
          <p:cNvSpPr/>
          <p:nvPr/>
        </p:nvSpPr>
        <p:spPr>
          <a:xfrm>
            <a:off x="2298443" y="4166137"/>
            <a:ext cx="913659" cy="913659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9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97" name="Google Shape;181;p1">
            <a:extLst>
              <a:ext uri="{FF2B5EF4-FFF2-40B4-BE49-F238E27FC236}">
                <a16:creationId xmlns:a16="http://schemas.microsoft.com/office/drawing/2014/main" id="{C0C71286-FCAF-4C23-9617-10F4165325E0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182;p1">
            <a:extLst>
              <a:ext uri="{FF2B5EF4-FFF2-40B4-BE49-F238E27FC236}">
                <a16:creationId xmlns:a16="http://schemas.microsoft.com/office/drawing/2014/main" id="{6B7CF097-F940-461E-9E25-1E007425C903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183;p1">
            <a:extLst>
              <a:ext uri="{FF2B5EF4-FFF2-40B4-BE49-F238E27FC236}">
                <a16:creationId xmlns:a16="http://schemas.microsoft.com/office/drawing/2014/main" id="{7715CB02-B5B8-4BE6-A067-E6209EBD98C7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84;p1">
            <a:extLst>
              <a:ext uri="{FF2B5EF4-FFF2-40B4-BE49-F238E27FC236}">
                <a16:creationId xmlns:a16="http://schemas.microsoft.com/office/drawing/2014/main" id="{CBD3D7DB-11F3-4031-8706-A94CEF4DB7FD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186730" y="135183"/>
            <a:ext cx="714375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85;p1">
            <a:extLst>
              <a:ext uri="{FF2B5EF4-FFF2-40B4-BE49-F238E27FC236}">
                <a16:creationId xmlns:a16="http://schemas.microsoft.com/office/drawing/2014/main" id="{7D75A553-A961-479E-9606-10900AB0377D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314052" y="2054218"/>
            <a:ext cx="1205900" cy="102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86;p1">
            <a:extLst>
              <a:ext uri="{FF2B5EF4-FFF2-40B4-BE49-F238E27FC236}">
                <a16:creationId xmlns:a16="http://schemas.microsoft.com/office/drawing/2014/main" id="{F6E1BD5C-C45C-45C5-8422-AA13830511AB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199384" y="-721542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94;p1">
            <a:extLst>
              <a:ext uri="{FF2B5EF4-FFF2-40B4-BE49-F238E27FC236}">
                <a16:creationId xmlns:a16="http://schemas.microsoft.com/office/drawing/2014/main" id="{4C13183E-3400-41DD-A861-FEDAB9916919}"/>
              </a:ext>
            </a:extLst>
          </p:cNvPr>
          <p:cNvSpPr/>
          <p:nvPr/>
        </p:nvSpPr>
        <p:spPr>
          <a:xfrm rot="-5400000">
            <a:off x="7698622" y="1910953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95;p1">
            <a:extLst>
              <a:ext uri="{FF2B5EF4-FFF2-40B4-BE49-F238E27FC236}">
                <a16:creationId xmlns:a16="http://schemas.microsoft.com/office/drawing/2014/main" id="{FF5D9750-1E8B-4434-A6A9-48B64C641B14}"/>
              </a:ext>
            </a:extLst>
          </p:cNvPr>
          <p:cNvSpPr/>
          <p:nvPr/>
        </p:nvSpPr>
        <p:spPr>
          <a:xfrm rot="-5400000">
            <a:off x="7677568" y="1917787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96;p1">
            <a:extLst>
              <a:ext uri="{FF2B5EF4-FFF2-40B4-BE49-F238E27FC236}">
                <a16:creationId xmlns:a16="http://schemas.microsoft.com/office/drawing/2014/main" id="{F68E8919-2C64-48DF-A74E-AEAEC1A8D2B5}"/>
              </a:ext>
            </a:extLst>
          </p:cNvPr>
          <p:cNvSpPr/>
          <p:nvPr/>
        </p:nvSpPr>
        <p:spPr>
          <a:xfrm rot="-5400000">
            <a:off x="7628913" y="1912753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97;p1">
            <a:extLst>
              <a:ext uri="{FF2B5EF4-FFF2-40B4-BE49-F238E27FC236}">
                <a16:creationId xmlns:a16="http://schemas.microsoft.com/office/drawing/2014/main" id="{FE5A441F-3B2C-46D3-B929-C93CC9846F12}"/>
              </a:ext>
            </a:extLst>
          </p:cNvPr>
          <p:cNvSpPr/>
          <p:nvPr/>
        </p:nvSpPr>
        <p:spPr>
          <a:xfrm rot="-5400000">
            <a:off x="7660245" y="1906302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98;p1">
            <a:extLst>
              <a:ext uri="{FF2B5EF4-FFF2-40B4-BE49-F238E27FC236}">
                <a16:creationId xmlns:a16="http://schemas.microsoft.com/office/drawing/2014/main" id="{1130E301-D695-4FC7-BF7D-FF375320C882}"/>
              </a:ext>
            </a:extLst>
          </p:cNvPr>
          <p:cNvSpPr/>
          <p:nvPr/>
        </p:nvSpPr>
        <p:spPr>
          <a:xfrm rot="-5400000">
            <a:off x="7670232" y="1886380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99;p1">
            <a:extLst>
              <a:ext uri="{FF2B5EF4-FFF2-40B4-BE49-F238E27FC236}">
                <a16:creationId xmlns:a16="http://schemas.microsoft.com/office/drawing/2014/main" id="{C7FD7112-AEB6-43B0-9F19-C74A03815228}"/>
              </a:ext>
            </a:extLst>
          </p:cNvPr>
          <p:cNvSpPr/>
          <p:nvPr/>
        </p:nvSpPr>
        <p:spPr>
          <a:xfrm rot="-5400000">
            <a:off x="7695973" y="1944101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200;p1">
            <a:extLst>
              <a:ext uri="{FF2B5EF4-FFF2-40B4-BE49-F238E27FC236}">
                <a16:creationId xmlns:a16="http://schemas.microsoft.com/office/drawing/2014/main" id="{5073401D-B5FD-4B3B-873B-CD20BA4082F4}"/>
              </a:ext>
            </a:extLst>
          </p:cNvPr>
          <p:cNvSpPr/>
          <p:nvPr/>
        </p:nvSpPr>
        <p:spPr>
          <a:xfrm rot="-5400000">
            <a:off x="7646323" y="1961124"/>
            <a:ext cx="605716" cy="123239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201;p1">
            <a:extLst>
              <a:ext uri="{FF2B5EF4-FFF2-40B4-BE49-F238E27FC236}">
                <a16:creationId xmlns:a16="http://schemas.microsoft.com/office/drawing/2014/main" id="{480F7217-49E3-4812-A1E0-C2126066B9E5}"/>
              </a:ext>
            </a:extLst>
          </p:cNvPr>
          <p:cNvSpPr/>
          <p:nvPr/>
        </p:nvSpPr>
        <p:spPr>
          <a:xfrm rot="-5400000">
            <a:off x="7628912" y="1904847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202;p1">
            <a:extLst>
              <a:ext uri="{FF2B5EF4-FFF2-40B4-BE49-F238E27FC236}">
                <a16:creationId xmlns:a16="http://schemas.microsoft.com/office/drawing/2014/main" id="{9F9F89F0-FF1E-4437-9D4D-60B07D700D2C}"/>
              </a:ext>
            </a:extLst>
          </p:cNvPr>
          <p:cNvSpPr/>
          <p:nvPr/>
        </p:nvSpPr>
        <p:spPr>
          <a:xfrm rot="-5400000">
            <a:off x="7698622" y="1881789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203;p1">
            <a:extLst>
              <a:ext uri="{FF2B5EF4-FFF2-40B4-BE49-F238E27FC236}">
                <a16:creationId xmlns:a16="http://schemas.microsoft.com/office/drawing/2014/main" id="{09F656AC-D6ED-4ED3-B413-22AF1BBC968B}"/>
              </a:ext>
            </a:extLst>
          </p:cNvPr>
          <p:cNvSpPr/>
          <p:nvPr/>
        </p:nvSpPr>
        <p:spPr>
          <a:xfrm rot="-5400000">
            <a:off x="7659164" y="1908103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204;p1">
            <a:extLst>
              <a:ext uri="{FF2B5EF4-FFF2-40B4-BE49-F238E27FC236}">
                <a16:creationId xmlns:a16="http://schemas.microsoft.com/office/drawing/2014/main" id="{1290BF43-30AD-4C93-A5EF-D0004731456A}"/>
              </a:ext>
            </a:extLst>
          </p:cNvPr>
          <p:cNvSpPr/>
          <p:nvPr/>
        </p:nvSpPr>
        <p:spPr>
          <a:xfrm rot="-5400000">
            <a:off x="7653240" y="1901877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205;p1">
            <a:extLst>
              <a:ext uri="{FF2B5EF4-FFF2-40B4-BE49-F238E27FC236}">
                <a16:creationId xmlns:a16="http://schemas.microsoft.com/office/drawing/2014/main" id="{08167EF1-98F1-40D2-899F-9FF4BE9027F3}"/>
              </a:ext>
            </a:extLst>
          </p:cNvPr>
          <p:cNvSpPr/>
          <p:nvPr/>
        </p:nvSpPr>
        <p:spPr>
          <a:xfrm rot="-5400000">
            <a:off x="7747544" y="1908104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206;p1">
            <a:extLst>
              <a:ext uri="{FF2B5EF4-FFF2-40B4-BE49-F238E27FC236}">
                <a16:creationId xmlns:a16="http://schemas.microsoft.com/office/drawing/2014/main" id="{ACABB236-3A34-4B6B-A26D-CE2D2F227ACF}"/>
              </a:ext>
            </a:extLst>
          </p:cNvPr>
          <p:cNvSpPr/>
          <p:nvPr/>
        </p:nvSpPr>
        <p:spPr>
          <a:xfrm rot="-5400000">
            <a:off x="7662895" y="1898289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207;p1">
            <a:hlinkClick r:id="rId18" action="ppaction://hlinksldjump"/>
            <a:extLst>
              <a:ext uri="{FF2B5EF4-FFF2-40B4-BE49-F238E27FC236}">
                <a16:creationId xmlns:a16="http://schemas.microsoft.com/office/drawing/2014/main" id="{795A83B6-F117-4184-8F96-76460182EAA4}"/>
              </a:ext>
            </a:extLst>
          </p:cNvPr>
          <p:cNvSpPr/>
          <p:nvPr/>
        </p:nvSpPr>
        <p:spPr>
          <a:xfrm rot="5400000">
            <a:off x="7805478" y="2206910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81;p1">
            <a:extLst>
              <a:ext uri="{FF2B5EF4-FFF2-40B4-BE49-F238E27FC236}">
                <a16:creationId xmlns:a16="http://schemas.microsoft.com/office/drawing/2014/main" id="{B232D204-FD1C-4DC6-8BDB-B2BF9069D6D3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82;p1">
            <a:extLst>
              <a:ext uri="{FF2B5EF4-FFF2-40B4-BE49-F238E27FC236}">
                <a16:creationId xmlns:a16="http://schemas.microsoft.com/office/drawing/2014/main" id="{3CFD05AB-1F21-461F-AFF6-F14127ED9BEB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83;p1">
            <a:extLst>
              <a:ext uri="{FF2B5EF4-FFF2-40B4-BE49-F238E27FC236}">
                <a16:creationId xmlns:a16="http://schemas.microsoft.com/office/drawing/2014/main" id="{058EB3F5-C31C-413C-99C6-B070151B3DC3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84;p1">
            <a:extLst>
              <a:ext uri="{FF2B5EF4-FFF2-40B4-BE49-F238E27FC236}">
                <a16:creationId xmlns:a16="http://schemas.microsoft.com/office/drawing/2014/main" id="{EF9CDC51-A042-4D8E-9E54-712356CBB1E4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475365" y="764559"/>
            <a:ext cx="714375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Arrow: Right 127">
            <a:hlinkClick r:id="rId19" action="ppaction://hlinksldjump"/>
            <a:extLst>
              <a:ext uri="{FF2B5EF4-FFF2-40B4-BE49-F238E27FC236}">
                <a16:creationId xmlns:a16="http://schemas.microsoft.com/office/drawing/2014/main" id="{E10A593F-D384-42A1-9EE7-B6899BD9038D}"/>
              </a:ext>
            </a:extLst>
          </p:cNvPr>
          <p:cNvSpPr/>
          <p:nvPr/>
        </p:nvSpPr>
        <p:spPr>
          <a:xfrm>
            <a:off x="7250117" y="4166137"/>
            <a:ext cx="1691829" cy="84908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Next activity</a:t>
            </a:r>
          </a:p>
        </p:txBody>
      </p:sp>
      <p:sp>
        <p:nvSpPr>
          <p:cNvPr id="129" name="Google Shape;170;p1">
            <a:extLst>
              <a:ext uri="{FF2B5EF4-FFF2-40B4-BE49-F238E27FC236}">
                <a16:creationId xmlns:a16="http://schemas.microsoft.com/office/drawing/2014/main" id="{40DE2864-2046-45AF-8BE8-FAAF2DC82F7B}"/>
              </a:ext>
            </a:extLst>
          </p:cNvPr>
          <p:cNvSpPr/>
          <p:nvPr/>
        </p:nvSpPr>
        <p:spPr>
          <a:xfrm>
            <a:off x="8174611" y="2220804"/>
            <a:ext cx="1042514" cy="77189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ysClr val="windowText" lastClr="000000"/>
                </a:solidFill>
                <a:latin typeface="Tahoma"/>
                <a:ea typeface="Tahoma"/>
                <a:cs typeface="Tahoma"/>
                <a:sym typeface="Tahoma"/>
              </a:rPr>
              <a:t>SPIN</a:t>
            </a:r>
            <a:endParaRPr sz="2400" b="1" i="0" u="none" strike="noStrike" cap="none" dirty="0">
              <a:solidFill>
                <a:sysClr val="windowText" lastClr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932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752960" y="1600723"/>
            <a:ext cx="3598065" cy="2942966"/>
          </a:xfrm>
          <a:prstGeom prst="roundRect">
            <a:avLst>
              <a:gd name="adj" fmla="val 8971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 dirty="0">
              <a:solidFill>
                <a:srgbClr val="1C1C1C"/>
              </a:solidFill>
              <a:latin typeface="Kristen ITC" panose="03050502040202030202" pitchFamily="66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828C8BF-4749-4CA9-9ACF-0D67A9127CED}"/>
              </a:ext>
            </a:extLst>
          </p:cNvPr>
          <p:cNvSpPr txBox="1">
            <a:spLocks/>
          </p:cNvSpPr>
          <p:nvPr/>
        </p:nvSpPr>
        <p:spPr>
          <a:xfrm>
            <a:off x="1393512" y="676356"/>
            <a:ext cx="5915025" cy="668907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2700" dirty="0">
                <a:solidFill>
                  <a:srgbClr val="1C1C1C"/>
                </a:solidFill>
                <a:latin typeface="Kristen ITC" panose="03050502040202030202" pitchFamily="66" charset="0"/>
              </a:rPr>
              <a:t>Game: TRUE OR FALSE?</a:t>
            </a:r>
          </a:p>
        </p:txBody>
      </p:sp>
      <p:grpSp>
        <p:nvGrpSpPr>
          <p:cNvPr id="7" name="he">
            <a:extLst>
              <a:ext uri="{FF2B5EF4-FFF2-40B4-BE49-F238E27FC236}">
                <a16:creationId xmlns:a16="http://schemas.microsoft.com/office/drawing/2014/main" id="{163CACD5-CEC7-46E1-9718-14C2FD48B3CB}"/>
              </a:ext>
            </a:extLst>
          </p:cNvPr>
          <p:cNvGrpSpPr/>
          <p:nvPr/>
        </p:nvGrpSpPr>
        <p:grpSpPr>
          <a:xfrm>
            <a:off x="4638014" y="2233793"/>
            <a:ext cx="3052621" cy="810054"/>
            <a:chOff x="4550948" y="2234849"/>
            <a:chExt cx="4207623" cy="108007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EC56AF2-C5D5-4B41-BF61-FABB3133CEF4}"/>
                </a:ext>
              </a:extLst>
            </p:cNvPr>
            <p:cNvSpPr/>
            <p:nvPr/>
          </p:nvSpPr>
          <p:spPr>
            <a:xfrm>
              <a:off x="4550948" y="2234849"/>
              <a:ext cx="4207623" cy="10800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Kristen ITC" panose="03050502040202030202" pitchFamily="66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9EADA6-2EB0-4BED-95B5-2785249E674E}"/>
                </a:ext>
              </a:extLst>
            </p:cNvPr>
            <p:cNvSpPr txBox="1"/>
            <p:nvPr/>
          </p:nvSpPr>
          <p:spPr>
            <a:xfrm>
              <a:off x="4624842" y="2437168"/>
              <a:ext cx="39393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AU" sz="3000" b="1" kern="1200" dirty="0">
                  <a:ln w="12700">
                    <a:solidFill>
                      <a:srgbClr val="18A0DB"/>
                    </a:solidFill>
                  </a:ln>
                  <a:solidFill>
                    <a:prstClr val="white"/>
                  </a:solidFill>
                  <a:latin typeface="Kristen ITC" panose="03050502040202030202" pitchFamily="66" charset="0"/>
                  <a:ea typeface="+mn-ea"/>
                  <a:cs typeface="+mn-cs"/>
                </a:rPr>
                <a:t>They’re tall.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435FF7B-B5B7-4A5B-BABE-5D47ECFF1F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118" y="1843968"/>
            <a:ext cx="781791" cy="26776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BD8F39-1B27-4AEB-9CB8-B8C178FDEF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002" y="1843968"/>
            <a:ext cx="731779" cy="2688669"/>
          </a:xfrm>
          <a:prstGeom prst="rect">
            <a:avLst/>
          </a:prstGeom>
        </p:spPr>
      </p:pic>
      <p:sp>
        <p:nvSpPr>
          <p:cNvPr id="2" name="Ribbon: Tilted Down 1">
            <a:extLst>
              <a:ext uri="{FF2B5EF4-FFF2-40B4-BE49-F238E27FC236}">
                <a16:creationId xmlns:a16="http://schemas.microsoft.com/office/drawing/2014/main" id="{C35064B4-9468-4422-944B-C9EA34A4271B}"/>
              </a:ext>
            </a:extLst>
          </p:cNvPr>
          <p:cNvSpPr/>
          <p:nvPr/>
        </p:nvSpPr>
        <p:spPr>
          <a:xfrm>
            <a:off x="9448800" y="2021641"/>
            <a:ext cx="1816100" cy="727781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True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CFC3B044-B3FF-4DEA-B9EB-2ED5B406C9B0}"/>
              </a:ext>
            </a:extLst>
          </p:cNvPr>
          <p:cNvSpPr/>
          <p:nvPr/>
        </p:nvSpPr>
        <p:spPr>
          <a:xfrm>
            <a:off x="9575800" y="3030225"/>
            <a:ext cx="1562100" cy="727781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False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D1B7D8C-EA09-4824-87A4-E9242FE7FE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55" y="2782502"/>
            <a:ext cx="781791" cy="1680489"/>
          </a:xfrm>
          <a:prstGeom prst="rect">
            <a:avLst/>
          </a:prstGeom>
        </p:spPr>
      </p:pic>
      <p:sp>
        <p:nvSpPr>
          <p:cNvPr id="33" name="Arrow: Down 32">
            <a:extLst>
              <a:ext uri="{FF2B5EF4-FFF2-40B4-BE49-F238E27FC236}">
                <a16:creationId xmlns:a16="http://schemas.microsoft.com/office/drawing/2014/main" id="{1B566FF2-F1B2-4678-9520-FD09B5A9CD13}"/>
              </a:ext>
            </a:extLst>
          </p:cNvPr>
          <p:cNvSpPr/>
          <p:nvPr/>
        </p:nvSpPr>
        <p:spPr>
          <a:xfrm rot="17398946">
            <a:off x="1675277" y="1597722"/>
            <a:ext cx="339195" cy="647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Go Home 5">
            <a:hlinkClick r:id="rId9" action="ppaction://hlinksldjump" highlightClick="1">
              <a:snd r:embed="rId10" name="click.wav"/>
            </a:hlinkClick>
            <a:extLst>
              <a:ext uri="{FF2B5EF4-FFF2-40B4-BE49-F238E27FC236}">
                <a16:creationId xmlns:a16="http://schemas.microsoft.com/office/drawing/2014/main" id="{6131B21E-7819-4FA3-8033-3B007C2251A1}"/>
              </a:ext>
            </a:extLst>
          </p:cNvPr>
          <p:cNvSpPr/>
          <p:nvPr/>
        </p:nvSpPr>
        <p:spPr>
          <a:xfrm>
            <a:off x="7690635" y="4102100"/>
            <a:ext cx="818365" cy="660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07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46914E-7 L -0.44236 0.2669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18" y="1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45679E-6 L 0.01319 0.2234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" y="11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6.Unit 1-lesson 3-period 2"/>
  <p:tag name="ISPRING_LMS_API_VERSION" val="SCORM 2004 (2nd edition)"/>
  <p:tag name="ISPRING_ULTRA_SCORM_COURSE_ID" val="FE4D3A5E-F7AB-4425-8F99-4558EA2E471F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6.Unit 1-lesson 3-period 2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0dE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tHR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0dE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LR0R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C0dEd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LR0R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C0dEdVe8ZnLmYAAABoAAAAHAAAAHVuaXZlcnNhbC9sb2NhbF9zZXR0aW5ncy54bWyzsa/IzVEoSy0qzszPs1Uy1DNQUkjNS85PycxLt1UKDXHTtVBSKC5JzEtJzMnPS7VVystXUrC347LJyU9OzAlOLSkBKixWKMhJrEwtCknNBTJKUv0Sc4EqQzxd/RRcXTxDlPTtuABQSwMEFAACAAgAtXRH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LV0R1WhbY9iTAAAAGsAAAAbAAAAdW5pdmVyc2FsL3VuaXZlcnNhbC5wbmcueG1ss7GvyM1RKEstKs7Mz7NVMtQzULK34+WyKShKLctMLVeoAIoBBSFASaHSVsnECMEtz0wpyQCpMDBBCGakZqZnlNgqWRhZwAX1gWYCAFBLAQIAABQAAgAIAIxeVlE2YVgCRwMAAOEJAAAUAAAAAAAAAAEAAAAAAAAAAAB1bml2ZXJzYWwvcGxheWVyLnhtbFBLAQIAABQAAgAIALR0R1WcXjIIFAYAADcXAAAdAAAAAAAAAAEAAAAAAHkDAAB1bml2ZXJzYWwvY29tbW9uX21lc3NhZ2VzLmxuZ1BLAQIAABQAAgAIALR0R1UVHmAbowAAAH8BAAAuAAAAAAAAAAEAAAAAAMgJAAB1bml2ZXJzYWwvcGxheWJhY2tfYW5kX25hdmlnYXRpb25fc2V0dGluZ3MueG1sUEsBAgAAFAACAAgAtHRHVaenV+h8BAAAbxcAACcAAAAAAAAAAQAAAAAAtwoAAHVuaXZlcnNhbC9mbGFzaF9wdWJsaXNoaW5nX3NldHRpbmdzLnhtbFBLAQIAABQAAgAIALR0R1XlX+THbQMAAKEMAAAhAAAAAAAAAAEAAAAAAHgPAAB1bml2ZXJzYWwvZmxhc2hfc2tpbl9zZXR0aW5ncy54bWxQSwECAAAUAAIACAC0dEdVF9vd2HcEAAD5FgAAJgAAAAAAAAABAAAAAAAkEwAAdW5pdmVyc2FsL2h0bWxfcHVibGlzaGluZ19zZXR0aW5ncy54bWxQSwECAAAUAAIACAC0dEdVJR/xB6oBAABoBgAAHwAAAAAAAAABAAAAAADfFwAAdW5pdmVyc2FsL2h0bWxfc2tpbl9zZXR0aW5ncy5qc1BLAQIAABQAAgAIALR0R1V7xmcuZgAAAGgAAAAcAAAAAAAAAAEAAAAAAMYZAAB1bml2ZXJzYWwvbG9jYWxfc2V0dGluZ3MueG1sUEsBAgAAFAACAAgAtXRHVRbuq+5BBgAAWxwAABcAAAAAAAAAAAAAAAAAZhoAAHVuaXZlcnNhbC91bml2ZXJzYWwucG5nUEsBAgAAFAACAAgAtXRH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\\\\192.168.1.121\\phan mem\\BAI GIANG WW3\\Bài giảng điện tử (Myschool)\\TIEN&quot;],[&quot;\uFFFD\uFFFD|x{7070F873-55FB-4E49-8DA2-6F658BF36F6A}&quot;,&quot;C:\\Users\\Admin\\Desktop\\Slide Bai giang-WW3\\UNIT 1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918E34-EA98-41EF-BAE8-B80B6F8F4045}:34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4FD5C5-0555-43FA-9AA4-7C9C421D8FE2}:34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0CCA70-DEE8-4071-8A46-9D231E0E02AC}:35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8ACD50-63F3-403A-85C9-DB7654306FB3}:34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EF14E3-389D-4F8D-A700-10842355AE35}:3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74F13A-2C10-426F-A452-6367049C1D38}:34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566272-E0DA-4996-93CF-E2443B82F3DE}:36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3B97BC-07C7-48BB-A054-113B1A6D2E55}:36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B09306-6DFC-43B0-817B-6AA7C05C720F}:35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DFE5CF-9394-4AA4-8625-AAE63AB5D463}:33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21ADD6-C76D-479F-BA7C-14153E3DC93E}:34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AE0B9C-B896-4914-B598-D04B8B3E9625}:33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E9D8D8-61BC-4315-A1BE-0D6CAB3BA786}:35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62CFD3-5B5A-4BED-BDD7-9A38B40C9215}:35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269E46-DAF0-42F7-8BB5-FE0DDCCD0BF3}:35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B22F01-9407-447D-8E6E-03B7B53524A2}:36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0B2916-B19C-4001-A7D7-C253FC41B0AA}:2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2E0D32-F38E-4425-9A48-1D194BE36AE2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6328EA-C97F-4DC9-8B11-18C553F70416}:32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D4531B-08EE-4BB6-8DFD-8928350DEF96}:33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AAF36D-0642-4FE6-AD70-DBDE294263EA}:33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ED8365-1C0A-4A18-B637-4B8B63BDD80D}:2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D3A754-F3F2-4819-AB27-7007629A94FC}: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270EC9-08E7-4A72-8FB2-C926A6D4F977}:316"/>
</p:tagLst>
</file>

<file path=ppt/theme/theme1.xml><?xml version="1.0" encoding="utf-8"?>
<a:theme xmlns:a="http://schemas.openxmlformats.org/drawingml/2006/main" name="Cool Doody Thesis by Slidesgo">
  <a:themeElements>
    <a:clrScheme name="Simple Light">
      <a:dk1>
        <a:srgbClr val="FF7575"/>
      </a:dk1>
      <a:lt1>
        <a:srgbClr val="FFFFFF"/>
      </a:lt1>
      <a:dk2>
        <a:srgbClr val="0E5366"/>
      </a:dk2>
      <a:lt2>
        <a:srgbClr val="FADB73"/>
      </a:lt2>
      <a:accent1>
        <a:srgbClr val="FFD05E"/>
      </a:accent1>
      <a:accent2>
        <a:srgbClr val="FEAC58"/>
      </a:accent2>
      <a:accent3>
        <a:srgbClr val="B0BFC2"/>
      </a:accent3>
      <a:accent4>
        <a:srgbClr val="FFBCB5"/>
      </a:accent4>
      <a:accent5>
        <a:srgbClr val="FE8488"/>
      </a:accent5>
      <a:accent6>
        <a:srgbClr val="FBF2E9"/>
      </a:accent6>
      <a:hlink>
        <a:srgbClr val="0E53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imated Family Tree by Slidesgo">
  <a:themeElements>
    <a:clrScheme name="Simple Light">
      <a:dk1>
        <a:srgbClr val="000000"/>
      </a:dk1>
      <a:lt1>
        <a:srgbClr val="FFFFFF"/>
      </a:lt1>
      <a:dk2>
        <a:srgbClr val="FF5170"/>
      </a:dk2>
      <a:lt2>
        <a:srgbClr val="FC2D4A"/>
      </a:lt2>
      <a:accent1>
        <a:srgbClr val="E9E978"/>
      </a:accent1>
      <a:accent2>
        <a:srgbClr val="64B35B"/>
      </a:accent2>
      <a:accent3>
        <a:srgbClr val="A9D0EB"/>
      </a:accent3>
      <a:accent4>
        <a:srgbClr val="79B0E6"/>
      </a:accent4>
      <a:accent5>
        <a:srgbClr val="FF8751"/>
      </a:accent5>
      <a:accent6>
        <a:srgbClr val="FF611A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367</Words>
  <Application>Microsoft Office PowerPoint</Application>
  <PresentationFormat>On-screen Show (16:9)</PresentationFormat>
  <Paragraphs>88</Paragraphs>
  <Slides>24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Raleway</vt:lpstr>
      <vt:lpstr>Life Savers ExtraBold</vt:lpstr>
      <vt:lpstr>Patrick Hand</vt:lpstr>
      <vt:lpstr>Comic Sans MS</vt:lpstr>
      <vt:lpstr>Life Savers</vt:lpstr>
      <vt:lpstr>Arial</vt:lpstr>
      <vt:lpstr>Bebas Neue</vt:lpstr>
      <vt:lpstr>Lato</vt:lpstr>
      <vt:lpstr>Tahoma</vt:lpstr>
      <vt:lpstr>Quicksand</vt:lpstr>
      <vt:lpstr>Twinkl</vt:lpstr>
      <vt:lpstr>Capriola</vt:lpstr>
      <vt:lpstr>Kristen ITC</vt:lpstr>
      <vt:lpstr>Calibri</vt:lpstr>
      <vt:lpstr>Quicksand SemiBold</vt:lpstr>
      <vt:lpstr>Open Sans</vt:lpstr>
      <vt:lpstr>Fredoka One</vt:lpstr>
      <vt:lpstr>Cool Doody Thesis by Slidesgo</vt:lpstr>
      <vt:lpstr>Animated Family Tree by Slidesgo</vt:lpstr>
      <vt:lpstr>Science Subject for Elementary - 3rd Grade: Physical, Life, and Earth by Slidesgo</vt:lpstr>
      <vt:lpstr>PowerPoint Presentation</vt:lpstr>
      <vt:lpstr>01 Warm-up</vt:lpstr>
      <vt:lpstr>02 Presentation Task 4-Listen and repeat</vt:lpstr>
      <vt:lpstr>PowerPoint Presentation</vt:lpstr>
      <vt:lpstr> 03.  Practice Task 2-Look and say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 Practice Task 6-Listen and sing</vt:lpstr>
      <vt:lpstr>PowerPoint Presentation</vt:lpstr>
      <vt:lpstr>4. Production Draw a picture, write the name and talk about family</vt:lpstr>
      <vt:lpstr>PowerPoint Presentation</vt:lpstr>
      <vt:lpstr>Assessment</vt:lpstr>
      <vt:lpstr>PowerPoint Presentation</vt:lpstr>
      <vt:lpstr>Goodbye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16.Unit 1-lesson 3-period 2</dc:title>
  <dc:creator>Admin;Chiêm Thanh Thủy</dc:creator>
  <cp:lastModifiedBy>ADMIN</cp:lastModifiedBy>
  <cp:revision>33</cp:revision>
  <dcterms:modified xsi:type="dcterms:W3CDTF">2024-10-09T14:23:48Z</dcterms:modified>
</cp:coreProperties>
</file>