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media/audio3.wav" ContentType="audio/x-wav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04" r:id="rId2"/>
  </p:sldMasterIdLst>
  <p:notesMasterIdLst>
    <p:notesMasterId r:id="rId18"/>
  </p:notesMasterIdLst>
  <p:sldIdLst>
    <p:sldId id="258" r:id="rId3"/>
    <p:sldId id="259" r:id="rId4"/>
    <p:sldId id="289" r:id="rId5"/>
    <p:sldId id="290" r:id="rId6"/>
    <p:sldId id="266" r:id="rId7"/>
    <p:sldId id="303" r:id="rId8"/>
    <p:sldId id="304" r:id="rId9"/>
    <p:sldId id="267" r:id="rId10"/>
    <p:sldId id="287" r:id="rId11"/>
    <p:sldId id="268" r:id="rId12"/>
    <p:sldId id="288" r:id="rId13"/>
    <p:sldId id="269" r:id="rId14"/>
    <p:sldId id="283" r:id="rId15"/>
    <p:sldId id="302" r:id="rId16"/>
    <p:sldId id="286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33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657"/>
  </p:normalViewPr>
  <p:slideViewPr>
    <p:cSldViewPr>
      <p:cViewPr varScale="1">
        <p:scale>
          <a:sx n="136" d="100"/>
          <a:sy n="136" d="100"/>
        </p:scale>
        <p:origin x="4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2T14:16:55.357" idx="4">
    <p:pos x="106" y="106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2T11:57:28.056" idx="3">
    <p:pos x="10" y="10"/>
    <p:text>Gv nên đặt câu hỏi để Hs trả lời. Tạo sự tường tác. Vd: GV hỏi" How many vans?. Hs trả lời " three red vans.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81A34-646B-4BE7-905B-F6FEF024EC8E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77B86-856F-40DE-8DAE-C4D39652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0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77B86-856F-40DE-8DAE-C4D3965228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14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Ask students to look at the 4 questions and 4 answers. Then T points and say aloud, students listen and repeat in chorus, groups. </a:t>
            </a:r>
          </a:p>
          <a:p>
            <a:r>
              <a:rPr lang="en-US" dirty="0"/>
              <a:t>- Ask SS to work in pairs and match the questions. </a:t>
            </a:r>
          </a:p>
          <a:p>
            <a:r>
              <a:rPr lang="en-US" dirty="0"/>
              <a:t>- Call some pairs to match. </a:t>
            </a:r>
          </a:p>
          <a:p>
            <a:r>
              <a:rPr lang="en-US" dirty="0"/>
              <a:t>1.c   2.b    3.a    4.d</a:t>
            </a:r>
          </a:p>
          <a:p>
            <a:r>
              <a:rPr lang="en-US" dirty="0"/>
              <a:t>- Check their answers and give them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7B86-856F-40DE-8DAE-C4D3965228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77B86-856F-40DE-8DAE-C4D3965228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9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Ask students to look at 6 pictures and call names of the commands. </a:t>
            </a:r>
          </a:p>
          <a:p>
            <a:r>
              <a:rPr lang="en-US" dirty="0"/>
              <a:t>- Call students to fill in the blanks. </a:t>
            </a:r>
          </a:p>
          <a:p>
            <a:r>
              <a:rPr lang="en-US" dirty="0"/>
              <a:t>1. Don’t talk! </a:t>
            </a:r>
          </a:p>
          <a:p>
            <a:r>
              <a:rPr lang="en-US" dirty="0"/>
              <a:t>2. Stand up!</a:t>
            </a:r>
          </a:p>
          <a:p>
            <a:r>
              <a:rPr lang="en-US" dirty="0"/>
              <a:t>3. Sit down! </a:t>
            </a:r>
          </a:p>
          <a:p>
            <a:r>
              <a:rPr lang="en-US" dirty="0"/>
              <a:t>4. May I come in? </a:t>
            </a:r>
          </a:p>
          <a:p>
            <a:r>
              <a:rPr lang="en-US" dirty="0"/>
              <a:t>5. May I go out? </a:t>
            </a:r>
          </a:p>
          <a:p>
            <a:r>
              <a:rPr lang="en-US" dirty="0"/>
              <a:t>6. Look at the board!</a:t>
            </a:r>
          </a:p>
          <a:p>
            <a:r>
              <a:rPr lang="en-US" dirty="0"/>
              <a:t>- Check answer and give feedback.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7B86-856F-40DE-8DAE-C4D3965228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6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(Teacher calls pairs of SS from the differen groups. One of them chooses a piece of paper and uses their language to describe the word. The other has to guess the word in 20 seconds.)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50631-39A8-4F94-BF39-26C7635BD62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12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Work in pairs and introduce themselves to their friends. </a:t>
            </a:r>
          </a:p>
          <a:p>
            <a:r>
              <a:rPr lang="en-US" dirty="0"/>
              <a:t>- Call some students to present in front of the class. </a:t>
            </a:r>
          </a:p>
          <a:p>
            <a:r>
              <a:rPr lang="en-US" dirty="0"/>
              <a:t>- Give feedback for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7B86-856F-40DE-8DAE-C4D3965228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0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1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(Teacher shows a black and white picture. Ss have to guess what colour it is.)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4 groups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Set the game rules.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Ask students to look and guess.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Award the best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7B86-856F-40DE-8DAE-C4D3965228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baseline="0" dirty="0"/>
          </a:p>
          <a:p>
            <a:r>
              <a:rPr lang="en-US" baseline="0" dirty="0"/>
              <a:t>ORANGE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7B86-856F-40DE-8DAE-C4D3965228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7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baseline="0" dirty="0"/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RED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7B86-856F-40DE-8DAE-C4D3965228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3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77B86-856F-40DE-8DAE-C4D3965228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1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Point to pictures on the book and say one by one. </a:t>
            </a:r>
          </a:p>
          <a:p>
            <a:r>
              <a:rPr lang="en-US" dirty="0"/>
              <a:t>- Ask students to listen and repeat in chorus, groups.</a:t>
            </a:r>
          </a:p>
          <a:p>
            <a:r>
              <a:rPr lang="en-US" dirty="0"/>
              <a:t>- Say a word for students to repeat then 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7B86-856F-40DE-8DAE-C4D3965228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5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Vocabulary checking: Teacher asks students to play a small game to check vocabulary. Students have to slap the picture which teacher calls.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7B86-856F-40DE-8DAE-C4D3965228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6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Ask students to look at the pictures and count, then write numbers. </a:t>
            </a:r>
          </a:p>
          <a:p>
            <a:r>
              <a:rPr lang="en-US" dirty="0"/>
              <a:t>- Call students to answer. </a:t>
            </a:r>
          </a:p>
          <a:p>
            <a:r>
              <a:rPr lang="en-US" dirty="0"/>
              <a:t>1. three red vans.</a:t>
            </a:r>
          </a:p>
          <a:p>
            <a:r>
              <a:rPr lang="en-US" dirty="0"/>
              <a:t>2. five yellow ducks. </a:t>
            </a:r>
          </a:p>
          <a:p>
            <a:r>
              <a:rPr lang="en-US" dirty="0"/>
              <a:t>3. two red ants. </a:t>
            </a:r>
          </a:p>
          <a:p>
            <a:r>
              <a:rPr lang="en-US" dirty="0"/>
              <a:t>4. six white eggs. </a:t>
            </a:r>
          </a:p>
          <a:p>
            <a:r>
              <a:rPr lang="en-US" dirty="0"/>
              <a:t>5. four green frogs. </a:t>
            </a:r>
          </a:p>
          <a:p>
            <a:r>
              <a:rPr lang="en-US" dirty="0"/>
              <a:t>- Check answers and give feedback.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7B86-856F-40DE-8DAE-C4D3965228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4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77B86-856F-40DE-8DAE-C4D3965228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5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F89-77CA-43AA-A711-569EC5F3AC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7632-51CB-4C88-9FA8-75B599AC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2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F89-77CA-43AA-A711-569EC5F3AC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7632-51CB-4C88-9FA8-75B599AC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8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F89-77CA-43AA-A711-569EC5F3AC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7632-51CB-4C88-9FA8-75B599AC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5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997099" y="651483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719999" y="1657400"/>
            <a:ext cx="7704000" cy="2011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2663608" y="3502832"/>
            <a:ext cx="4114525" cy="456967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489284" y="4039792"/>
            <a:ext cx="1336727" cy="630937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7255776" y="4013073"/>
            <a:ext cx="1368724" cy="684373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721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997099" y="674729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720007" y="1749271"/>
            <a:ext cx="7704001" cy="1371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3840435" y="545873"/>
            <a:ext cx="1463147" cy="146315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2514681" y="2920685"/>
            <a:ext cx="4114655" cy="4572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1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386098" y="778478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281382" y="2571800"/>
            <a:ext cx="2926344" cy="456967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4936232" y="2546378"/>
            <a:ext cx="2926344" cy="456967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281450" y="3028962"/>
            <a:ext cx="2926200" cy="10113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4936325" y="3028962"/>
            <a:ext cx="2926200" cy="10113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057460" y="446678"/>
            <a:ext cx="5029093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05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997099" y="674729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365617" y="1657255"/>
            <a:ext cx="8412684" cy="18290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3903593" y="3913389"/>
            <a:ext cx="1336727" cy="69012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00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997099" y="674729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718159" y="1513550"/>
            <a:ext cx="7707582" cy="1897487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057458" y="3174959"/>
            <a:ext cx="5029068" cy="73151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7314780" y="3972567"/>
            <a:ext cx="1336727" cy="630937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639259" y="560824"/>
            <a:ext cx="1097285" cy="548651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82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997099" y="674729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604463"/>
            <a:ext cx="8229600" cy="1691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057474" y="2934023"/>
            <a:ext cx="5029068" cy="71351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79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13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593" name="Google Shape;593;p1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1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1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1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7" name="Google Shape;637;p13"/>
          <p:cNvSpPr/>
          <p:nvPr/>
        </p:nvSpPr>
        <p:spPr>
          <a:xfrm rot="-29936" flipH="1">
            <a:off x="386098" y="778478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13"/>
          <p:cNvSpPr txBox="1">
            <a:spLocks noGrp="1"/>
          </p:cNvSpPr>
          <p:nvPr>
            <p:ph type="subTitle" idx="1"/>
          </p:nvPr>
        </p:nvSpPr>
        <p:spPr>
          <a:xfrm rot="-66132">
            <a:off x="2102952" y="1481226"/>
            <a:ext cx="2011872" cy="1382608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9" name="Google Shape;639;p13"/>
          <p:cNvSpPr txBox="1">
            <a:spLocks noGrp="1"/>
          </p:cNvSpPr>
          <p:nvPr>
            <p:ph type="subTitle" idx="2"/>
          </p:nvPr>
        </p:nvSpPr>
        <p:spPr>
          <a:xfrm rot="-66132">
            <a:off x="5029165" y="3035826"/>
            <a:ext cx="2011872" cy="1382608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subTitle" idx="3"/>
          </p:nvPr>
        </p:nvSpPr>
        <p:spPr>
          <a:xfrm>
            <a:off x="4126638" y="1666872"/>
            <a:ext cx="2926200" cy="10113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4"/>
          </p:nvPr>
        </p:nvSpPr>
        <p:spPr>
          <a:xfrm>
            <a:off x="2091150" y="3221473"/>
            <a:ext cx="2926200" cy="10113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/>
          </p:nvPr>
        </p:nvSpPr>
        <p:spPr>
          <a:xfrm rot="-30146">
            <a:off x="2057460" y="446678"/>
            <a:ext cx="5029093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453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15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693" name="Google Shape;693;p1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1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1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1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1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37" name="Google Shape;737;p15"/>
          <p:cNvSpPr/>
          <p:nvPr/>
        </p:nvSpPr>
        <p:spPr>
          <a:xfrm rot="-30003" flipH="1">
            <a:off x="997099" y="674729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8" name="Google Shape;738;p15"/>
          <p:cNvSpPr txBox="1">
            <a:spLocks noGrp="1"/>
          </p:cNvSpPr>
          <p:nvPr>
            <p:ph type="title"/>
          </p:nvPr>
        </p:nvSpPr>
        <p:spPr>
          <a:xfrm rot="-2406">
            <a:off x="1801762" y="1940758"/>
            <a:ext cx="6858002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39" name="Google Shape;739;p15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490434" y="1657314"/>
            <a:ext cx="1463147" cy="182887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40" name="Google Shape;740;p15"/>
          <p:cNvSpPr txBox="1">
            <a:spLocks noGrp="1"/>
          </p:cNvSpPr>
          <p:nvPr>
            <p:ph type="subTitle" idx="1"/>
          </p:nvPr>
        </p:nvSpPr>
        <p:spPr>
          <a:xfrm rot="-29710">
            <a:off x="1858947" y="2777728"/>
            <a:ext cx="4755778" cy="45721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1" name="Google Shape;741;p15"/>
          <p:cNvGrpSpPr/>
          <p:nvPr/>
        </p:nvGrpSpPr>
        <p:grpSpPr>
          <a:xfrm flipH="1">
            <a:off x="7413343" y="3853064"/>
            <a:ext cx="1336727" cy="690120"/>
            <a:chOff x="157977" y="4282239"/>
            <a:chExt cx="1336727" cy="690120"/>
          </a:xfrm>
        </p:grpSpPr>
        <p:sp>
          <p:nvSpPr>
            <p:cNvPr id="742" name="Google Shape;742;p15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54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F89-77CA-43AA-A711-569EC5F3AC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7632-51CB-4C88-9FA8-75B599AC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52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16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751" name="Google Shape;751;p1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1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5" name="Google Shape;795;p16"/>
          <p:cNvSpPr/>
          <p:nvPr/>
        </p:nvSpPr>
        <p:spPr>
          <a:xfrm rot="-30003" flipH="1">
            <a:off x="997099" y="674729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6"/>
          <p:cNvSpPr txBox="1">
            <a:spLocks noGrp="1"/>
          </p:cNvSpPr>
          <p:nvPr>
            <p:ph type="title"/>
          </p:nvPr>
        </p:nvSpPr>
        <p:spPr>
          <a:xfrm rot="-2406">
            <a:off x="479113" y="1940758"/>
            <a:ext cx="6858002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7" name="Google Shape;797;p16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7188559" y="1657314"/>
            <a:ext cx="1463147" cy="182887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98" name="Google Shape;798;p16"/>
          <p:cNvSpPr txBox="1">
            <a:spLocks noGrp="1"/>
          </p:cNvSpPr>
          <p:nvPr>
            <p:ph type="subTitle" idx="1"/>
          </p:nvPr>
        </p:nvSpPr>
        <p:spPr>
          <a:xfrm rot="-29710">
            <a:off x="2527554" y="2777728"/>
            <a:ext cx="4755778" cy="45721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9" name="Google Shape;799;p16"/>
          <p:cNvGrpSpPr/>
          <p:nvPr/>
        </p:nvGrpSpPr>
        <p:grpSpPr>
          <a:xfrm>
            <a:off x="402107" y="3895509"/>
            <a:ext cx="1336727" cy="690120"/>
            <a:chOff x="157977" y="4282239"/>
            <a:chExt cx="1336727" cy="690120"/>
          </a:xfrm>
        </p:grpSpPr>
        <p:sp>
          <p:nvSpPr>
            <p:cNvPr id="800" name="Google Shape;800;p16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29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17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808" name="Google Shape;808;p1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1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1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1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1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1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1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1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1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1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1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2" name="Google Shape;852;p17"/>
          <p:cNvSpPr/>
          <p:nvPr/>
        </p:nvSpPr>
        <p:spPr>
          <a:xfrm rot="-29936" flipH="1">
            <a:off x="386098" y="778478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7"/>
          <p:cNvSpPr txBox="1">
            <a:spLocks noGrp="1"/>
          </p:cNvSpPr>
          <p:nvPr>
            <p:ph type="title"/>
          </p:nvPr>
        </p:nvSpPr>
        <p:spPr>
          <a:xfrm>
            <a:off x="720000" y="1993671"/>
            <a:ext cx="2336400" cy="3657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4" name="Google Shape;854;p17"/>
          <p:cNvSpPr txBox="1">
            <a:spLocks noGrp="1"/>
          </p:cNvSpPr>
          <p:nvPr>
            <p:ph type="title" idx="2" hasCustomPrompt="1"/>
          </p:nvPr>
        </p:nvSpPr>
        <p:spPr>
          <a:xfrm rot="-121265">
            <a:off x="1522640" y="1222944"/>
            <a:ext cx="731555" cy="731555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5" name="Google Shape;855;p17"/>
          <p:cNvSpPr txBox="1">
            <a:spLocks noGrp="1"/>
          </p:cNvSpPr>
          <p:nvPr>
            <p:ph type="subTitle" idx="1"/>
          </p:nvPr>
        </p:nvSpPr>
        <p:spPr>
          <a:xfrm>
            <a:off x="720000" y="2359371"/>
            <a:ext cx="2336400" cy="457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17"/>
          <p:cNvSpPr txBox="1">
            <a:spLocks noGrp="1"/>
          </p:cNvSpPr>
          <p:nvPr>
            <p:ph type="title" idx="3"/>
          </p:nvPr>
        </p:nvSpPr>
        <p:spPr>
          <a:xfrm>
            <a:off x="3403800" y="1993671"/>
            <a:ext cx="2336400" cy="3657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7" name="Google Shape;857;p17"/>
          <p:cNvSpPr txBox="1">
            <a:spLocks noGrp="1"/>
          </p:cNvSpPr>
          <p:nvPr>
            <p:ph type="title" idx="4" hasCustomPrompt="1"/>
          </p:nvPr>
        </p:nvSpPr>
        <p:spPr>
          <a:xfrm rot="-119856">
            <a:off x="4206295" y="1223097"/>
            <a:ext cx="731545" cy="731545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8" name="Google Shape;858;p17"/>
          <p:cNvSpPr txBox="1">
            <a:spLocks noGrp="1"/>
          </p:cNvSpPr>
          <p:nvPr>
            <p:ph type="subTitle" idx="5"/>
          </p:nvPr>
        </p:nvSpPr>
        <p:spPr>
          <a:xfrm>
            <a:off x="3403800" y="2359371"/>
            <a:ext cx="2336400" cy="457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7"/>
          <p:cNvSpPr txBox="1">
            <a:spLocks noGrp="1"/>
          </p:cNvSpPr>
          <p:nvPr>
            <p:ph type="title" idx="6"/>
          </p:nvPr>
        </p:nvSpPr>
        <p:spPr>
          <a:xfrm>
            <a:off x="6087600" y="1993671"/>
            <a:ext cx="2336400" cy="3657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0" name="Google Shape;860;p17"/>
          <p:cNvSpPr txBox="1">
            <a:spLocks noGrp="1"/>
          </p:cNvSpPr>
          <p:nvPr>
            <p:ph type="title" idx="7" hasCustomPrompt="1"/>
          </p:nvPr>
        </p:nvSpPr>
        <p:spPr>
          <a:xfrm rot="-119856">
            <a:off x="6890095" y="1223097"/>
            <a:ext cx="731545" cy="731545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1" name="Google Shape;861;p17"/>
          <p:cNvSpPr txBox="1">
            <a:spLocks noGrp="1"/>
          </p:cNvSpPr>
          <p:nvPr>
            <p:ph type="subTitle" idx="8"/>
          </p:nvPr>
        </p:nvSpPr>
        <p:spPr>
          <a:xfrm>
            <a:off x="6087600" y="2359371"/>
            <a:ext cx="2336400" cy="457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7"/>
          <p:cNvSpPr txBox="1">
            <a:spLocks noGrp="1"/>
          </p:cNvSpPr>
          <p:nvPr>
            <p:ph type="title" idx="9"/>
          </p:nvPr>
        </p:nvSpPr>
        <p:spPr>
          <a:xfrm>
            <a:off x="720000" y="3780596"/>
            <a:ext cx="2336400" cy="3657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3" name="Google Shape;863;p17"/>
          <p:cNvSpPr txBox="1">
            <a:spLocks noGrp="1"/>
          </p:cNvSpPr>
          <p:nvPr>
            <p:ph type="title" idx="13" hasCustomPrompt="1"/>
          </p:nvPr>
        </p:nvSpPr>
        <p:spPr>
          <a:xfrm rot="-119856">
            <a:off x="1522495" y="3010022"/>
            <a:ext cx="731545" cy="73154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4" name="Google Shape;864;p17"/>
          <p:cNvSpPr txBox="1">
            <a:spLocks noGrp="1"/>
          </p:cNvSpPr>
          <p:nvPr>
            <p:ph type="subTitle" idx="14"/>
          </p:nvPr>
        </p:nvSpPr>
        <p:spPr>
          <a:xfrm>
            <a:off x="720000" y="4146296"/>
            <a:ext cx="2336400" cy="457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17"/>
          <p:cNvSpPr txBox="1">
            <a:spLocks noGrp="1"/>
          </p:cNvSpPr>
          <p:nvPr>
            <p:ph type="title" idx="15"/>
          </p:nvPr>
        </p:nvSpPr>
        <p:spPr>
          <a:xfrm>
            <a:off x="3403800" y="3780596"/>
            <a:ext cx="2336400" cy="3657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6" name="Google Shape;866;p17"/>
          <p:cNvSpPr txBox="1">
            <a:spLocks noGrp="1"/>
          </p:cNvSpPr>
          <p:nvPr>
            <p:ph type="title" idx="16" hasCustomPrompt="1"/>
          </p:nvPr>
        </p:nvSpPr>
        <p:spPr>
          <a:xfrm rot="-119856">
            <a:off x="4206295" y="3010022"/>
            <a:ext cx="731545" cy="731545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7" name="Google Shape;867;p17"/>
          <p:cNvSpPr txBox="1">
            <a:spLocks noGrp="1"/>
          </p:cNvSpPr>
          <p:nvPr>
            <p:ph type="subTitle" idx="17"/>
          </p:nvPr>
        </p:nvSpPr>
        <p:spPr>
          <a:xfrm>
            <a:off x="3403800" y="4146296"/>
            <a:ext cx="2336400" cy="457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7"/>
          <p:cNvSpPr txBox="1">
            <a:spLocks noGrp="1"/>
          </p:cNvSpPr>
          <p:nvPr>
            <p:ph type="title" idx="18"/>
          </p:nvPr>
        </p:nvSpPr>
        <p:spPr>
          <a:xfrm>
            <a:off x="6087600" y="3780596"/>
            <a:ext cx="2336400" cy="3657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9" name="Google Shape;869;p17"/>
          <p:cNvSpPr txBox="1">
            <a:spLocks noGrp="1"/>
          </p:cNvSpPr>
          <p:nvPr>
            <p:ph type="title" idx="19" hasCustomPrompt="1"/>
          </p:nvPr>
        </p:nvSpPr>
        <p:spPr>
          <a:xfrm rot="-119856">
            <a:off x="6890095" y="3010022"/>
            <a:ext cx="731545" cy="731545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70" name="Google Shape;870;p17"/>
          <p:cNvSpPr txBox="1">
            <a:spLocks noGrp="1"/>
          </p:cNvSpPr>
          <p:nvPr>
            <p:ph type="subTitle" idx="20"/>
          </p:nvPr>
        </p:nvSpPr>
        <p:spPr>
          <a:xfrm>
            <a:off x="6087600" y="4146296"/>
            <a:ext cx="2336400" cy="457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17"/>
          <p:cNvSpPr txBox="1">
            <a:spLocks noGrp="1"/>
          </p:cNvSpPr>
          <p:nvPr>
            <p:ph type="title" idx="21"/>
          </p:nvPr>
        </p:nvSpPr>
        <p:spPr>
          <a:xfrm rot="-30015">
            <a:off x="2218315" y="446489"/>
            <a:ext cx="4707479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2" name="Google Shape;872;p17"/>
          <p:cNvGrpSpPr/>
          <p:nvPr/>
        </p:nvGrpSpPr>
        <p:grpSpPr>
          <a:xfrm rot="10800000" flipH="1">
            <a:off x="505635" y="368903"/>
            <a:ext cx="1336727" cy="554737"/>
            <a:chOff x="157977" y="4295708"/>
            <a:chExt cx="1336727" cy="554737"/>
          </a:xfrm>
        </p:grpSpPr>
        <p:sp>
          <p:nvSpPr>
            <p:cNvPr id="873" name="Google Shape;873;p17"/>
            <p:cNvSpPr/>
            <p:nvPr/>
          </p:nvSpPr>
          <p:spPr>
            <a:xfrm rot="10800000" flipH="1"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 rot="10800000" flipH="1">
              <a:off x="1320834" y="4487026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488008" y="43003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504410" y="42957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423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18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882" name="Google Shape;882;p1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6" name="Google Shape;926;p18"/>
          <p:cNvSpPr/>
          <p:nvPr/>
        </p:nvSpPr>
        <p:spPr>
          <a:xfrm rot="-30003" flipH="1">
            <a:off x="997099" y="674729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8"/>
          <p:cNvSpPr txBox="1">
            <a:spLocks noGrp="1"/>
          </p:cNvSpPr>
          <p:nvPr>
            <p:ph type="title"/>
          </p:nvPr>
        </p:nvSpPr>
        <p:spPr>
          <a:xfrm rot="-59885">
            <a:off x="2290057" y="3379514"/>
            <a:ext cx="4563992" cy="53168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28" name="Google Shape;928;p18"/>
          <p:cNvSpPr txBox="1">
            <a:spLocks noGrp="1"/>
          </p:cNvSpPr>
          <p:nvPr>
            <p:ph type="subTitle" idx="1"/>
          </p:nvPr>
        </p:nvSpPr>
        <p:spPr>
          <a:xfrm>
            <a:off x="457200" y="1435387"/>
            <a:ext cx="8229600" cy="2194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8919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20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980" name="Google Shape;980;p20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0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0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0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0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0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0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0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0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0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0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20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20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0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0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0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0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0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0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0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0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0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0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0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0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0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0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0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0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0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0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0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0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0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0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0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0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0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0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0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20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20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20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20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24" name="Google Shape;1024;p20"/>
          <p:cNvSpPr/>
          <p:nvPr/>
        </p:nvSpPr>
        <p:spPr>
          <a:xfrm rot="-29936" flipH="1">
            <a:off x="386098" y="778478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5" name="Google Shape;1025;p20"/>
          <p:cNvSpPr txBox="1">
            <a:spLocks noGrp="1"/>
          </p:cNvSpPr>
          <p:nvPr>
            <p:ph type="subTitle" idx="1"/>
          </p:nvPr>
        </p:nvSpPr>
        <p:spPr>
          <a:xfrm>
            <a:off x="2011650" y="4237800"/>
            <a:ext cx="5120700" cy="3657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0"/>
          <p:cNvSpPr txBox="1">
            <a:spLocks noGrp="1"/>
          </p:cNvSpPr>
          <p:nvPr>
            <p:ph type="title"/>
          </p:nvPr>
        </p:nvSpPr>
        <p:spPr>
          <a:xfrm rot="-30077">
            <a:off x="1965957" y="446744"/>
            <a:ext cx="5212099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905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21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029" name="Google Shape;1029;p2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2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2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2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2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2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2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2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2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2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73" name="Google Shape;1073;p21"/>
          <p:cNvSpPr/>
          <p:nvPr/>
        </p:nvSpPr>
        <p:spPr>
          <a:xfrm rot="-29936" flipH="1">
            <a:off x="386098" y="778478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21"/>
          <p:cNvSpPr txBox="1">
            <a:spLocks noGrp="1"/>
          </p:cNvSpPr>
          <p:nvPr>
            <p:ph type="subTitle" idx="1"/>
          </p:nvPr>
        </p:nvSpPr>
        <p:spPr>
          <a:xfrm>
            <a:off x="720000" y="1998275"/>
            <a:ext cx="2632500" cy="1354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21"/>
          <p:cNvSpPr txBox="1">
            <a:spLocks noGrp="1"/>
          </p:cNvSpPr>
          <p:nvPr>
            <p:ph type="title"/>
          </p:nvPr>
        </p:nvSpPr>
        <p:spPr>
          <a:xfrm rot="-30035">
            <a:off x="707332" y="463361"/>
            <a:ext cx="3845847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708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22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078" name="Google Shape;1078;p2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2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2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2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2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2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2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2" name="Google Shape;1122;p22"/>
          <p:cNvSpPr/>
          <p:nvPr/>
        </p:nvSpPr>
        <p:spPr>
          <a:xfrm rot="-29936" flipH="1">
            <a:off x="386098" y="778478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3" name="Google Shape;1123;p22"/>
          <p:cNvSpPr txBox="1">
            <a:spLocks noGrp="1"/>
          </p:cNvSpPr>
          <p:nvPr>
            <p:ph type="subTitle" idx="1"/>
          </p:nvPr>
        </p:nvSpPr>
        <p:spPr>
          <a:xfrm>
            <a:off x="5957575" y="2000175"/>
            <a:ext cx="2466300" cy="1354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22"/>
          <p:cNvSpPr txBox="1">
            <a:spLocks noGrp="1"/>
          </p:cNvSpPr>
          <p:nvPr>
            <p:ph type="title"/>
          </p:nvPr>
        </p:nvSpPr>
        <p:spPr>
          <a:xfrm rot="-30065">
            <a:off x="4569133" y="429530"/>
            <a:ext cx="3841947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15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23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127" name="Google Shape;1127;p2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2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2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2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2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2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2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2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2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71" name="Google Shape;1171;p23"/>
          <p:cNvSpPr/>
          <p:nvPr/>
        </p:nvSpPr>
        <p:spPr>
          <a:xfrm rot="-29936" flipH="1">
            <a:off x="386098" y="778478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23"/>
          <p:cNvSpPr txBox="1">
            <a:spLocks noGrp="1"/>
          </p:cNvSpPr>
          <p:nvPr>
            <p:ph type="subTitle" idx="1"/>
          </p:nvPr>
        </p:nvSpPr>
        <p:spPr>
          <a:xfrm>
            <a:off x="6252700" y="1654825"/>
            <a:ext cx="2171400" cy="233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3" name="Google Shape;1173;p23"/>
          <p:cNvSpPr txBox="1">
            <a:spLocks noGrp="1"/>
          </p:cNvSpPr>
          <p:nvPr>
            <p:ph type="title"/>
          </p:nvPr>
        </p:nvSpPr>
        <p:spPr>
          <a:xfrm rot="-30010">
            <a:off x="722314" y="426689"/>
            <a:ext cx="4501972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623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24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176" name="Google Shape;1176;p2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2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2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0" name="Google Shape;1220;p24"/>
          <p:cNvSpPr/>
          <p:nvPr/>
        </p:nvSpPr>
        <p:spPr>
          <a:xfrm rot="-29936" flipH="1">
            <a:off x="386098" y="778478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24"/>
          <p:cNvSpPr txBox="1">
            <a:spLocks noGrp="1"/>
          </p:cNvSpPr>
          <p:nvPr>
            <p:ph type="title"/>
          </p:nvPr>
        </p:nvSpPr>
        <p:spPr>
          <a:xfrm rot="-60034">
            <a:off x="719941" y="3314871"/>
            <a:ext cx="2336456" cy="647795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222" name="Google Shape;1222;p24"/>
          <p:cNvSpPr txBox="1">
            <a:spLocks noGrp="1"/>
          </p:cNvSpPr>
          <p:nvPr>
            <p:ph type="subTitle" idx="1"/>
          </p:nvPr>
        </p:nvSpPr>
        <p:spPr>
          <a:xfrm>
            <a:off x="720000" y="3962851"/>
            <a:ext cx="2336400" cy="640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24"/>
          <p:cNvSpPr txBox="1">
            <a:spLocks noGrp="1"/>
          </p:cNvSpPr>
          <p:nvPr>
            <p:ph type="title" idx="2"/>
          </p:nvPr>
        </p:nvSpPr>
        <p:spPr>
          <a:xfrm rot="-60034">
            <a:off x="3403657" y="3314958"/>
            <a:ext cx="2336456" cy="647795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224" name="Google Shape;1224;p24"/>
          <p:cNvSpPr txBox="1">
            <a:spLocks noGrp="1"/>
          </p:cNvSpPr>
          <p:nvPr>
            <p:ph type="subTitle" idx="3"/>
          </p:nvPr>
        </p:nvSpPr>
        <p:spPr>
          <a:xfrm>
            <a:off x="3403800" y="3962851"/>
            <a:ext cx="2336400" cy="640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24"/>
          <p:cNvSpPr txBox="1">
            <a:spLocks noGrp="1"/>
          </p:cNvSpPr>
          <p:nvPr>
            <p:ph type="title" idx="4"/>
          </p:nvPr>
        </p:nvSpPr>
        <p:spPr>
          <a:xfrm rot="-60034">
            <a:off x="6087646" y="3314846"/>
            <a:ext cx="2336456" cy="6481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226" name="Google Shape;1226;p24"/>
          <p:cNvSpPr txBox="1">
            <a:spLocks noGrp="1"/>
          </p:cNvSpPr>
          <p:nvPr>
            <p:ph type="subTitle" idx="5"/>
          </p:nvPr>
        </p:nvSpPr>
        <p:spPr>
          <a:xfrm>
            <a:off x="6087600" y="3962851"/>
            <a:ext cx="2336400" cy="640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7" name="Google Shape;1227;p24"/>
          <p:cNvSpPr txBox="1">
            <a:spLocks noGrp="1"/>
          </p:cNvSpPr>
          <p:nvPr>
            <p:ph type="title" idx="6"/>
          </p:nvPr>
        </p:nvSpPr>
        <p:spPr>
          <a:xfrm rot="-30121">
            <a:off x="720010" y="446417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06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" name="Google Shape;1229;p25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230" name="Google Shape;1230;p2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2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7" name="Google Shape;1237;p2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2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2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2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2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2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2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2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2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2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2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2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2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2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74" name="Google Shape;1274;p25"/>
          <p:cNvSpPr/>
          <p:nvPr/>
        </p:nvSpPr>
        <p:spPr>
          <a:xfrm rot="-29936" flipH="1">
            <a:off x="386098" y="778478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5" name="Google Shape;1275;p25"/>
          <p:cNvSpPr txBox="1">
            <a:spLocks noGrp="1"/>
          </p:cNvSpPr>
          <p:nvPr>
            <p:ph type="title"/>
          </p:nvPr>
        </p:nvSpPr>
        <p:spPr>
          <a:xfrm rot="-60034">
            <a:off x="1666465" y="1659334"/>
            <a:ext cx="2336456" cy="647795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276" name="Google Shape;1276;p25"/>
          <p:cNvSpPr txBox="1">
            <a:spLocks noGrp="1"/>
          </p:cNvSpPr>
          <p:nvPr>
            <p:ph type="subTitle" idx="1"/>
          </p:nvPr>
        </p:nvSpPr>
        <p:spPr>
          <a:xfrm>
            <a:off x="4008300" y="1663123"/>
            <a:ext cx="3474600" cy="640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25"/>
          <p:cNvSpPr txBox="1">
            <a:spLocks noGrp="1"/>
          </p:cNvSpPr>
          <p:nvPr>
            <p:ph type="title" idx="2"/>
          </p:nvPr>
        </p:nvSpPr>
        <p:spPr>
          <a:xfrm rot="-60034">
            <a:off x="5141074" y="2552373"/>
            <a:ext cx="2336456" cy="647795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278" name="Google Shape;1278;p25"/>
          <p:cNvSpPr txBox="1">
            <a:spLocks noGrp="1"/>
          </p:cNvSpPr>
          <p:nvPr>
            <p:ph type="subTitle" idx="3"/>
          </p:nvPr>
        </p:nvSpPr>
        <p:spPr>
          <a:xfrm>
            <a:off x="1661093" y="2556165"/>
            <a:ext cx="3474600" cy="640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9" name="Google Shape;1279;p25"/>
          <p:cNvSpPr txBox="1">
            <a:spLocks noGrp="1"/>
          </p:cNvSpPr>
          <p:nvPr>
            <p:ph type="title" idx="4"/>
          </p:nvPr>
        </p:nvSpPr>
        <p:spPr>
          <a:xfrm rot="-60034">
            <a:off x="1666471" y="3445413"/>
            <a:ext cx="2336456" cy="6481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280" name="Google Shape;1280;p25"/>
          <p:cNvSpPr txBox="1">
            <a:spLocks noGrp="1"/>
          </p:cNvSpPr>
          <p:nvPr>
            <p:ph type="subTitle" idx="5"/>
          </p:nvPr>
        </p:nvSpPr>
        <p:spPr>
          <a:xfrm>
            <a:off x="4008454" y="3449356"/>
            <a:ext cx="3474600" cy="640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1" name="Google Shape;1281;p25"/>
          <p:cNvSpPr txBox="1">
            <a:spLocks noGrp="1"/>
          </p:cNvSpPr>
          <p:nvPr>
            <p:ph type="title" idx="6"/>
          </p:nvPr>
        </p:nvSpPr>
        <p:spPr>
          <a:xfrm rot="-30121">
            <a:off x="720010" y="446417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9348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26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284" name="Google Shape;1284;p2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2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2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2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2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2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2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2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2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2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2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2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2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2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2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2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2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2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2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28" name="Google Shape;1328;p26"/>
          <p:cNvSpPr/>
          <p:nvPr/>
        </p:nvSpPr>
        <p:spPr>
          <a:xfrm rot="-29936" flipH="1">
            <a:off x="386098" y="778478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26"/>
          <p:cNvSpPr txBox="1">
            <a:spLocks noGrp="1"/>
          </p:cNvSpPr>
          <p:nvPr>
            <p:ph type="title"/>
          </p:nvPr>
        </p:nvSpPr>
        <p:spPr>
          <a:xfrm rot="-60151">
            <a:off x="809458" y="2573311"/>
            <a:ext cx="1646052" cy="462076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330" name="Google Shape;1330;p26"/>
          <p:cNvSpPr txBox="1">
            <a:spLocks noGrp="1"/>
          </p:cNvSpPr>
          <p:nvPr>
            <p:ph type="subTitle" idx="1"/>
          </p:nvPr>
        </p:nvSpPr>
        <p:spPr>
          <a:xfrm>
            <a:off x="718084" y="3105150"/>
            <a:ext cx="1828800" cy="5487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26"/>
          <p:cNvSpPr txBox="1">
            <a:spLocks noGrp="1"/>
          </p:cNvSpPr>
          <p:nvPr>
            <p:ph type="title" idx="2"/>
          </p:nvPr>
        </p:nvSpPr>
        <p:spPr>
          <a:xfrm rot="-60151">
            <a:off x="4726241" y="2573307"/>
            <a:ext cx="1646052" cy="45727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332" name="Google Shape;1332;p26"/>
          <p:cNvSpPr txBox="1">
            <a:spLocks noGrp="1"/>
          </p:cNvSpPr>
          <p:nvPr>
            <p:ph type="subTitle" idx="3"/>
          </p:nvPr>
        </p:nvSpPr>
        <p:spPr>
          <a:xfrm>
            <a:off x="4634867" y="3105150"/>
            <a:ext cx="1828800" cy="5487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6"/>
          <p:cNvSpPr txBox="1">
            <a:spLocks noGrp="1"/>
          </p:cNvSpPr>
          <p:nvPr>
            <p:ph type="title" idx="4"/>
          </p:nvPr>
        </p:nvSpPr>
        <p:spPr>
          <a:xfrm rot="-60151">
            <a:off x="2767849" y="2573307"/>
            <a:ext cx="1646052" cy="45727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334" name="Google Shape;1334;p26"/>
          <p:cNvSpPr txBox="1">
            <a:spLocks noGrp="1"/>
          </p:cNvSpPr>
          <p:nvPr>
            <p:ph type="subTitle" idx="5"/>
          </p:nvPr>
        </p:nvSpPr>
        <p:spPr>
          <a:xfrm>
            <a:off x="2676475" y="3105150"/>
            <a:ext cx="1828800" cy="5487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26"/>
          <p:cNvSpPr txBox="1">
            <a:spLocks noGrp="1"/>
          </p:cNvSpPr>
          <p:nvPr>
            <p:ph type="title" idx="6"/>
          </p:nvPr>
        </p:nvSpPr>
        <p:spPr>
          <a:xfrm rot="-60151">
            <a:off x="6686554" y="2574809"/>
            <a:ext cx="1646052" cy="45728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336" name="Google Shape;1336;p26"/>
          <p:cNvSpPr txBox="1">
            <a:spLocks noGrp="1"/>
          </p:cNvSpPr>
          <p:nvPr>
            <p:ph type="subTitle" idx="7"/>
          </p:nvPr>
        </p:nvSpPr>
        <p:spPr>
          <a:xfrm>
            <a:off x="6595180" y="3105150"/>
            <a:ext cx="1828800" cy="5487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" name="Google Shape;1337;p26"/>
          <p:cNvSpPr txBox="1">
            <a:spLocks noGrp="1"/>
          </p:cNvSpPr>
          <p:nvPr>
            <p:ph type="title" idx="8"/>
          </p:nvPr>
        </p:nvSpPr>
        <p:spPr>
          <a:xfrm rot="-30121">
            <a:off x="720010" y="446417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56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F89-77CA-43AA-A711-569EC5F3AC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7632-51CB-4C88-9FA8-75B599AC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29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p27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340" name="Google Shape;1340;p2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2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2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2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2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2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2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2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0" name="Google Shape;1370;p2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2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2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2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4" name="Google Shape;1374;p2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5" name="Google Shape;1375;p2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6" name="Google Shape;1376;p2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7" name="Google Shape;1377;p2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2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9" name="Google Shape;1379;p2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2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2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2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2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84" name="Google Shape;1384;p27"/>
          <p:cNvSpPr/>
          <p:nvPr/>
        </p:nvSpPr>
        <p:spPr>
          <a:xfrm rot="-29936" flipH="1">
            <a:off x="386098" y="778478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5" name="Google Shape;1385;p27"/>
          <p:cNvSpPr txBox="1">
            <a:spLocks noGrp="1"/>
          </p:cNvSpPr>
          <p:nvPr>
            <p:ph type="title"/>
          </p:nvPr>
        </p:nvSpPr>
        <p:spPr>
          <a:xfrm rot="-33422">
            <a:off x="1152037" y="1951729"/>
            <a:ext cx="2962340" cy="462197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386" name="Google Shape;1386;p27"/>
          <p:cNvSpPr txBox="1">
            <a:spLocks noGrp="1"/>
          </p:cNvSpPr>
          <p:nvPr>
            <p:ph type="subTitle" idx="1"/>
          </p:nvPr>
        </p:nvSpPr>
        <p:spPr>
          <a:xfrm>
            <a:off x="988228" y="2483625"/>
            <a:ext cx="3291900" cy="274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27"/>
          <p:cNvSpPr txBox="1">
            <a:spLocks noGrp="1"/>
          </p:cNvSpPr>
          <p:nvPr>
            <p:ph type="title" idx="2"/>
          </p:nvPr>
        </p:nvSpPr>
        <p:spPr>
          <a:xfrm rot="-33429">
            <a:off x="5002114" y="1951735"/>
            <a:ext cx="2961740" cy="45738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388" name="Google Shape;1388;p27"/>
          <p:cNvSpPr txBox="1">
            <a:spLocks noGrp="1"/>
          </p:cNvSpPr>
          <p:nvPr>
            <p:ph type="subTitle" idx="3"/>
          </p:nvPr>
        </p:nvSpPr>
        <p:spPr>
          <a:xfrm>
            <a:off x="4838355" y="2483625"/>
            <a:ext cx="3291900" cy="274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27"/>
          <p:cNvSpPr txBox="1">
            <a:spLocks noGrp="1"/>
          </p:cNvSpPr>
          <p:nvPr>
            <p:ph type="title" idx="4"/>
          </p:nvPr>
        </p:nvSpPr>
        <p:spPr>
          <a:xfrm rot="-33422">
            <a:off x="1152142" y="3487832"/>
            <a:ext cx="2962340" cy="45739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390" name="Google Shape;1390;p27"/>
          <p:cNvSpPr txBox="1">
            <a:spLocks noGrp="1"/>
          </p:cNvSpPr>
          <p:nvPr>
            <p:ph type="subTitle" idx="5"/>
          </p:nvPr>
        </p:nvSpPr>
        <p:spPr>
          <a:xfrm>
            <a:off x="988213" y="4019725"/>
            <a:ext cx="3291900" cy="274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27"/>
          <p:cNvSpPr txBox="1">
            <a:spLocks noGrp="1"/>
          </p:cNvSpPr>
          <p:nvPr>
            <p:ph type="title" idx="6"/>
          </p:nvPr>
        </p:nvSpPr>
        <p:spPr>
          <a:xfrm rot="-33429">
            <a:off x="5001898" y="3489328"/>
            <a:ext cx="2961740" cy="45739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392" name="Google Shape;1392;p27"/>
          <p:cNvSpPr txBox="1">
            <a:spLocks noGrp="1"/>
          </p:cNvSpPr>
          <p:nvPr>
            <p:ph type="subTitle" idx="7"/>
          </p:nvPr>
        </p:nvSpPr>
        <p:spPr>
          <a:xfrm>
            <a:off x="4838378" y="4019725"/>
            <a:ext cx="3291900" cy="274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27"/>
          <p:cNvSpPr txBox="1">
            <a:spLocks noGrp="1"/>
          </p:cNvSpPr>
          <p:nvPr>
            <p:ph type="title" idx="8"/>
          </p:nvPr>
        </p:nvSpPr>
        <p:spPr>
          <a:xfrm rot="-30121">
            <a:off x="707260" y="446417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875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28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396" name="Google Shape;1396;p2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2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2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2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2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2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2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2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2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2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2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2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2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2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2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2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2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2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8" name="Google Shape;1428;p2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2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2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2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2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2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2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2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2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2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2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2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40" name="Google Shape;1440;p28"/>
          <p:cNvSpPr/>
          <p:nvPr/>
        </p:nvSpPr>
        <p:spPr>
          <a:xfrm rot="-29936" flipH="1">
            <a:off x="386098" y="778478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28"/>
          <p:cNvSpPr txBox="1">
            <a:spLocks noGrp="1"/>
          </p:cNvSpPr>
          <p:nvPr>
            <p:ph type="title"/>
          </p:nvPr>
        </p:nvSpPr>
        <p:spPr>
          <a:xfrm rot="-60004">
            <a:off x="720060" y="2024722"/>
            <a:ext cx="2286048" cy="457272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42" name="Google Shape;1442;p28"/>
          <p:cNvSpPr txBox="1">
            <a:spLocks noGrp="1"/>
          </p:cNvSpPr>
          <p:nvPr>
            <p:ph type="subTitle" idx="1"/>
          </p:nvPr>
        </p:nvSpPr>
        <p:spPr>
          <a:xfrm>
            <a:off x="720000" y="2498835"/>
            <a:ext cx="2286000" cy="274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28"/>
          <p:cNvSpPr txBox="1">
            <a:spLocks noGrp="1"/>
          </p:cNvSpPr>
          <p:nvPr>
            <p:ph type="title" idx="2"/>
          </p:nvPr>
        </p:nvSpPr>
        <p:spPr>
          <a:xfrm rot="-60004">
            <a:off x="3429060" y="2024722"/>
            <a:ext cx="2286048" cy="45727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44" name="Google Shape;1444;p28"/>
          <p:cNvSpPr txBox="1">
            <a:spLocks noGrp="1"/>
          </p:cNvSpPr>
          <p:nvPr>
            <p:ph type="subTitle" idx="3"/>
          </p:nvPr>
        </p:nvSpPr>
        <p:spPr>
          <a:xfrm>
            <a:off x="3429000" y="2498835"/>
            <a:ext cx="2286000" cy="274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28"/>
          <p:cNvSpPr txBox="1">
            <a:spLocks noGrp="1"/>
          </p:cNvSpPr>
          <p:nvPr>
            <p:ph type="title" idx="4"/>
          </p:nvPr>
        </p:nvSpPr>
        <p:spPr>
          <a:xfrm rot="-60004">
            <a:off x="720060" y="3682774"/>
            <a:ext cx="2286048" cy="45727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46" name="Google Shape;1446;p28"/>
          <p:cNvSpPr txBox="1">
            <a:spLocks noGrp="1"/>
          </p:cNvSpPr>
          <p:nvPr>
            <p:ph type="subTitle" idx="5"/>
          </p:nvPr>
        </p:nvSpPr>
        <p:spPr>
          <a:xfrm>
            <a:off x="720000" y="4156900"/>
            <a:ext cx="2286000" cy="274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28"/>
          <p:cNvSpPr txBox="1">
            <a:spLocks noGrp="1"/>
          </p:cNvSpPr>
          <p:nvPr>
            <p:ph type="title" idx="6"/>
          </p:nvPr>
        </p:nvSpPr>
        <p:spPr>
          <a:xfrm rot="-60004">
            <a:off x="3429060" y="3682774"/>
            <a:ext cx="2286048" cy="457272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48" name="Google Shape;1448;p28"/>
          <p:cNvSpPr txBox="1">
            <a:spLocks noGrp="1"/>
          </p:cNvSpPr>
          <p:nvPr>
            <p:ph type="subTitle" idx="7"/>
          </p:nvPr>
        </p:nvSpPr>
        <p:spPr>
          <a:xfrm>
            <a:off x="3428998" y="4156900"/>
            <a:ext cx="2286000" cy="274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8"/>
          <p:cNvSpPr txBox="1">
            <a:spLocks noGrp="1"/>
          </p:cNvSpPr>
          <p:nvPr>
            <p:ph type="title" idx="8"/>
          </p:nvPr>
        </p:nvSpPr>
        <p:spPr>
          <a:xfrm rot="-60004">
            <a:off x="6138056" y="2024722"/>
            <a:ext cx="2286048" cy="457272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50" name="Google Shape;1450;p28"/>
          <p:cNvSpPr txBox="1">
            <a:spLocks noGrp="1"/>
          </p:cNvSpPr>
          <p:nvPr>
            <p:ph type="subTitle" idx="9"/>
          </p:nvPr>
        </p:nvSpPr>
        <p:spPr>
          <a:xfrm>
            <a:off x="6137995" y="2498835"/>
            <a:ext cx="2286000" cy="274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8"/>
          <p:cNvSpPr txBox="1">
            <a:spLocks noGrp="1"/>
          </p:cNvSpPr>
          <p:nvPr>
            <p:ph type="title" idx="13"/>
          </p:nvPr>
        </p:nvSpPr>
        <p:spPr>
          <a:xfrm rot="-60004">
            <a:off x="6138056" y="3682774"/>
            <a:ext cx="2286048" cy="457272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52" name="Google Shape;1452;p28"/>
          <p:cNvSpPr txBox="1">
            <a:spLocks noGrp="1"/>
          </p:cNvSpPr>
          <p:nvPr>
            <p:ph type="subTitle" idx="14"/>
          </p:nvPr>
        </p:nvSpPr>
        <p:spPr>
          <a:xfrm>
            <a:off x="6137995" y="4156900"/>
            <a:ext cx="2286000" cy="274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28"/>
          <p:cNvSpPr txBox="1">
            <a:spLocks noGrp="1"/>
          </p:cNvSpPr>
          <p:nvPr>
            <p:ph type="title" idx="15"/>
          </p:nvPr>
        </p:nvSpPr>
        <p:spPr>
          <a:xfrm rot="-30141">
            <a:off x="1920198" y="446537"/>
            <a:ext cx="5303604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881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29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456" name="Google Shape;1456;p2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2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2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2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2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2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2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0" name="Google Shape;1500;p29"/>
          <p:cNvSpPr/>
          <p:nvPr/>
        </p:nvSpPr>
        <p:spPr>
          <a:xfrm rot="-29936" flipH="1">
            <a:off x="386087" y="321266"/>
            <a:ext cx="8371817" cy="4526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29"/>
          <p:cNvSpPr txBox="1">
            <a:spLocks noGrp="1"/>
          </p:cNvSpPr>
          <p:nvPr>
            <p:ph type="title" hasCustomPrompt="1"/>
          </p:nvPr>
        </p:nvSpPr>
        <p:spPr>
          <a:xfrm>
            <a:off x="2194580" y="540000"/>
            <a:ext cx="4755000" cy="8283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1502" name="Google Shape;1502;p29"/>
          <p:cNvSpPr txBox="1">
            <a:spLocks noGrp="1"/>
          </p:cNvSpPr>
          <p:nvPr>
            <p:ph type="subTitle" idx="1"/>
          </p:nvPr>
        </p:nvSpPr>
        <p:spPr>
          <a:xfrm rot="-60081">
            <a:off x="2194516" y="1368532"/>
            <a:ext cx="4755126" cy="27424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3" name="Google Shape;1503;p29"/>
          <p:cNvSpPr txBox="1">
            <a:spLocks noGrp="1"/>
          </p:cNvSpPr>
          <p:nvPr>
            <p:ph type="title" idx="2" hasCustomPrompt="1"/>
          </p:nvPr>
        </p:nvSpPr>
        <p:spPr>
          <a:xfrm>
            <a:off x="2194580" y="2020488"/>
            <a:ext cx="4755000" cy="8283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1504" name="Google Shape;1504;p29"/>
          <p:cNvSpPr txBox="1">
            <a:spLocks noGrp="1"/>
          </p:cNvSpPr>
          <p:nvPr>
            <p:ph type="subTitle" idx="3"/>
          </p:nvPr>
        </p:nvSpPr>
        <p:spPr>
          <a:xfrm rot="60081">
            <a:off x="2194516" y="2848786"/>
            <a:ext cx="4755126" cy="274242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29"/>
          <p:cNvSpPr txBox="1">
            <a:spLocks noGrp="1"/>
          </p:cNvSpPr>
          <p:nvPr>
            <p:ph type="title" idx="4" hasCustomPrompt="1"/>
          </p:nvPr>
        </p:nvSpPr>
        <p:spPr>
          <a:xfrm>
            <a:off x="2194580" y="3500988"/>
            <a:ext cx="4755000" cy="8283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1506" name="Google Shape;1506;p29"/>
          <p:cNvSpPr txBox="1">
            <a:spLocks noGrp="1"/>
          </p:cNvSpPr>
          <p:nvPr>
            <p:ph type="subTitle" idx="5"/>
          </p:nvPr>
        </p:nvSpPr>
        <p:spPr>
          <a:xfrm rot="-60081">
            <a:off x="2194516" y="4329069"/>
            <a:ext cx="4755126" cy="274242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807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30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509" name="Google Shape;1509;p30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0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0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0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0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0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0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0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30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30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30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2" name="Google Shape;1522;p30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30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30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30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30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30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30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30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30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30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30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30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30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30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30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30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30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30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0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0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30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30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0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0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0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0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0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0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0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0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0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3" name="Google Shape;1553;p30"/>
          <p:cNvSpPr/>
          <p:nvPr/>
        </p:nvSpPr>
        <p:spPr>
          <a:xfrm rot="-30003" flipH="1">
            <a:off x="997099" y="674729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4" name="Google Shape;1554;p30"/>
          <p:cNvSpPr txBox="1">
            <a:spLocks noGrp="1"/>
          </p:cNvSpPr>
          <p:nvPr>
            <p:ph type="title" hasCustomPrompt="1"/>
          </p:nvPr>
        </p:nvSpPr>
        <p:spPr>
          <a:xfrm>
            <a:off x="948600" y="1797332"/>
            <a:ext cx="2194500" cy="1280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1555" name="Google Shape;1555;p30"/>
          <p:cNvSpPr txBox="1">
            <a:spLocks noGrp="1"/>
          </p:cNvSpPr>
          <p:nvPr>
            <p:ph type="subTitle" idx="1"/>
          </p:nvPr>
        </p:nvSpPr>
        <p:spPr>
          <a:xfrm rot="-59781">
            <a:off x="1131530" y="2925091"/>
            <a:ext cx="1828777" cy="1005756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6" name="Google Shape;1556;p30"/>
          <p:cNvSpPr txBox="1">
            <a:spLocks noGrp="1"/>
          </p:cNvSpPr>
          <p:nvPr>
            <p:ph type="title" idx="2" hasCustomPrompt="1"/>
          </p:nvPr>
        </p:nvSpPr>
        <p:spPr>
          <a:xfrm>
            <a:off x="3474750" y="1797313"/>
            <a:ext cx="2194500" cy="1280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1557" name="Google Shape;1557;p30"/>
          <p:cNvSpPr txBox="1">
            <a:spLocks noGrp="1"/>
          </p:cNvSpPr>
          <p:nvPr>
            <p:ph type="subTitle" idx="3"/>
          </p:nvPr>
        </p:nvSpPr>
        <p:spPr>
          <a:xfrm rot="-59771">
            <a:off x="3657616" y="2925127"/>
            <a:ext cx="1829076" cy="1006056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8" name="Google Shape;1558;p30"/>
          <p:cNvSpPr txBox="1">
            <a:spLocks noGrp="1"/>
          </p:cNvSpPr>
          <p:nvPr>
            <p:ph type="title" idx="4" hasCustomPrompt="1"/>
          </p:nvPr>
        </p:nvSpPr>
        <p:spPr>
          <a:xfrm>
            <a:off x="6000900" y="1797313"/>
            <a:ext cx="2194500" cy="12801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1559" name="Google Shape;1559;p30"/>
          <p:cNvSpPr txBox="1">
            <a:spLocks noGrp="1"/>
          </p:cNvSpPr>
          <p:nvPr>
            <p:ph type="subTitle" idx="5"/>
          </p:nvPr>
        </p:nvSpPr>
        <p:spPr>
          <a:xfrm rot="-59771">
            <a:off x="6183766" y="2925127"/>
            <a:ext cx="1829076" cy="1006056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889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Google Shape;1561;p31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562" name="Google Shape;1562;p3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3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3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3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7" name="Google Shape;1567;p3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8" name="Google Shape;1568;p3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9" name="Google Shape;1569;p3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0" name="Google Shape;1570;p3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1" name="Google Shape;1571;p3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2" name="Google Shape;1572;p3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3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3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3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3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3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3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3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3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1" name="Google Shape;1581;p3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2" name="Google Shape;1582;p3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3" name="Google Shape;1583;p3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4" name="Google Shape;1584;p3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1" name="Google Shape;1601;p3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3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3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3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3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06" name="Google Shape;1606;p31"/>
          <p:cNvSpPr/>
          <p:nvPr/>
        </p:nvSpPr>
        <p:spPr>
          <a:xfrm rot="-29936" flipH="1">
            <a:off x="386087" y="321266"/>
            <a:ext cx="8371817" cy="4526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7" name="Google Shape;1607;p31"/>
          <p:cNvSpPr txBox="1">
            <a:spLocks noGrp="1"/>
          </p:cNvSpPr>
          <p:nvPr>
            <p:ph type="ctrTitle"/>
          </p:nvPr>
        </p:nvSpPr>
        <p:spPr>
          <a:xfrm>
            <a:off x="2376688" y="540000"/>
            <a:ext cx="4389000" cy="1645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608" name="Google Shape;1608;p31"/>
          <p:cNvSpPr txBox="1">
            <a:spLocks noGrp="1"/>
          </p:cNvSpPr>
          <p:nvPr>
            <p:ph type="subTitle" idx="1"/>
          </p:nvPr>
        </p:nvSpPr>
        <p:spPr>
          <a:xfrm rot="-59779">
            <a:off x="1445515" y="2077074"/>
            <a:ext cx="6400868" cy="73151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09" name="Google Shape;1609;p31"/>
          <p:cNvSpPr txBox="1"/>
          <p:nvPr/>
        </p:nvSpPr>
        <p:spPr>
          <a:xfrm>
            <a:off x="2211200" y="3779850"/>
            <a:ext cx="4721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kern="0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kern="0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600" kern="0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10" name="Google Shape;1610;p31"/>
          <p:cNvGrpSpPr/>
          <p:nvPr/>
        </p:nvGrpSpPr>
        <p:grpSpPr>
          <a:xfrm flipH="1">
            <a:off x="7580855" y="4295717"/>
            <a:ext cx="1336727" cy="630937"/>
            <a:chOff x="157977" y="4219508"/>
            <a:chExt cx="1336727" cy="630937"/>
          </a:xfrm>
        </p:grpSpPr>
        <p:sp>
          <p:nvSpPr>
            <p:cNvPr id="1611" name="Google Shape;1611;p31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31"/>
          <p:cNvGrpSpPr/>
          <p:nvPr/>
        </p:nvGrpSpPr>
        <p:grpSpPr>
          <a:xfrm rot="-500985" flipH="1">
            <a:off x="192009" y="265687"/>
            <a:ext cx="1097285" cy="548651"/>
            <a:chOff x="6697867" y="-312822"/>
            <a:chExt cx="786877" cy="390023"/>
          </a:xfrm>
        </p:grpSpPr>
        <p:sp>
          <p:nvSpPr>
            <p:cNvPr id="1619" name="Google Shape;1619;p31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2" name="Google Shape;1622;p31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105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2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628" name="Google Shape;1628;p3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3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3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3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3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3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3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3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3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3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3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3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3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1" name="Google Shape;1641;p3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3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3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3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3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3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3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3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3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3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3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3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3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3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3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3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3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3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3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3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1" name="Google Shape;1661;p3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2" name="Google Shape;1662;p3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3" name="Google Shape;1663;p3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4" name="Google Shape;1664;p3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3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3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3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28660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1CF2E77-4E87-4338-A6B2-93E833A84A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796E19DA-92E0-4635-8627-DEB5FDE3EB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F89-77CA-43AA-A711-569EC5F3AC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7632-51CB-4C88-9FA8-75B599AC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7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F89-77CA-43AA-A711-569EC5F3AC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7632-51CB-4C88-9FA8-75B599AC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6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F89-77CA-43AA-A711-569EC5F3AC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7632-51CB-4C88-9FA8-75B599AC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8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F89-77CA-43AA-A711-569EC5F3AC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7632-51CB-4C88-9FA8-75B599AC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F89-77CA-43AA-A711-569EC5F3AC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7632-51CB-4C88-9FA8-75B599AC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3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F89-77CA-43AA-A711-569EC5F3AC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7632-51CB-4C88-9FA8-75B599AC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8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6F89-77CA-43AA-A711-569EC5F3AC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7632-51CB-4C88-9FA8-75B599AC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4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5155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comments" Target="../comments/comment1.xml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1.xml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tmp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2.tmp"/><Relationship Id="rId11" Type="http://schemas.openxmlformats.org/officeDocument/2006/relationships/image" Target="../media/image27.tmp"/><Relationship Id="rId5" Type="http://schemas.openxmlformats.org/officeDocument/2006/relationships/image" Target="../media/image1.jpeg"/><Relationship Id="rId10" Type="http://schemas.openxmlformats.org/officeDocument/2006/relationships/image" Target="../media/image26.tmp"/><Relationship Id="rId4" Type="http://schemas.openxmlformats.org/officeDocument/2006/relationships/audio" Target="../media/audio4.wav"/><Relationship Id="rId9" Type="http://schemas.openxmlformats.org/officeDocument/2006/relationships/image" Target="../media/image25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0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media1.mp3"/><Relationship Id="rId7" Type="http://schemas.openxmlformats.org/officeDocument/2006/relationships/image" Target="../media/image32.png"/><Relationship Id="rId2" Type="http://schemas.microsoft.com/office/2007/relationships/media" Target="../media/media1.mp3"/><Relationship Id="rId1" Type="http://schemas.openxmlformats.org/officeDocument/2006/relationships/tags" Target="../tags/tag16.xml"/><Relationship Id="rId6" Type="http://schemas.openxmlformats.org/officeDocument/2006/relationships/image" Target="../media/image31.jpe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tmp"/><Relationship Id="rId5" Type="http://schemas.openxmlformats.org/officeDocument/2006/relationships/image" Target="../media/image1.jpeg"/><Relationship Id="rId10" Type="http://schemas.openxmlformats.org/officeDocument/2006/relationships/image" Target="../media/image17.tmp"/><Relationship Id="rId4" Type="http://schemas.openxmlformats.org/officeDocument/2006/relationships/audio" Target="../media/audio4.wav"/><Relationship Id="rId9" Type="http://schemas.openxmlformats.org/officeDocument/2006/relationships/image" Target="../media/image16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tmp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11" Type="http://schemas.openxmlformats.org/officeDocument/2006/relationships/image" Target="../media/image17.tmp"/><Relationship Id="rId5" Type="http://schemas.openxmlformats.org/officeDocument/2006/relationships/image" Target="../media/image18.png"/><Relationship Id="rId10" Type="http://schemas.openxmlformats.org/officeDocument/2006/relationships/image" Target="../media/image16.tmp"/><Relationship Id="rId4" Type="http://schemas.openxmlformats.org/officeDocument/2006/relationships/image" Target="../media/image1.jpeg"/><Relationship Id="rId9" Type="http://schemas.openxmlformats.org/officeDocument/2006/relationships/image" Target="../media/image15.tmp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3.tmp"/><Relationship Id="rId11" Type="http://schemas.openxmlformats.org/officeDocument/2006/relationships/comments" Target="../comments/comment2.xml"/><Relationship Id="rId5" Type="http://schemas.openxmlformats.org/officeDocument/2006/relationships/image" Target="../media/image1.jpeg"/><Relationship Id="rId10" Type="http://schemas.openxmlformats.org/officeDocument/2006/relationships/image" Target="../media/image17.tmp"/><Relationship Id="rId4" Type="http://schemas.openxmlformats.org/officeDocument/2006/relationships/audio" Target="../media/audio4.wav"/><Relationship Id="rId9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9"/>
            <a:ext cx="1173108" cy="56248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11580" y="1205273"/>
            <a:ext cx="6789420" cy="1447800"/>
          </a:xfrm>
          <a:prstGeom prst="rect">
            <a:avLst/>
          </a:prstGeom>
        </p:spPr>
        <p:txBody>
          <a:bodyPr lIns="91438" tIns="45719" rIns="91438" bIns="45719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Review 1</a:t>
            </a:r>
          </a:p>
        </p:txBody>
      </p:sp>
      <p:sp>
        <p:nvSpPr>
          <p:cNvPr id="4" name="Google Shape;792;p29"/>
          <p:cNvSpPr txBox="1">
            <a:spLocks/>
          </p:cNvSpPr>
          <p:nvPr/>
        </p:nvSpPr>
        <p:spPr>
          <a:xfrm>
            <a:off x="2234566" y="2411755"/>
            <a:ext cx="4743449" cy="482636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Part 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" b="99750" l="9894" r="96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0" t="291" r="14758" b="-1"/>
          <a:stretch/>
        </p:blipFill>
        <p:spPr bwMode="auto">
          <a:xfrm>
            <a:off x="7543800" y="1937832"/>
            <a:ext cx="1245677" cy="256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9586" y="643375"/>
            <a:ext cx="749768" cy="7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i.pinimg.com/564x/43/48/bf/4348bfbfb89f702a46b7b5cd4678458d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8" b="98691" l="2131" r="95915">
                        <a14:foregroundMark x1="12611" y1="79319" x2="12611" y2="85079"/>
                        <a14:foregroundMark x1="87744" y1="76178" x2="87922" y2="85602"/>
                        <a14:backgroundMark x1="30728" y1="54712" x2="30195" y2="66492"/>
                        <a14:backgroundMark x1="53996" y1="58901" x2="53996" y2="64398"/>
                        <a14:backgroundMark x1="48490" y1="48429" x2="50089" y2="49476"/>
                        <a14:backgroundMark x1="52753" y1="35079" x2="53286" y2="37958"/>
                        <a14:backgroundMark x1="69449" y1="35864" x2="68384" y2="39791"/>
                        <a14:backgroundMark x1="20249" y1="80105" x2="20249" y2="80105"/>
                        <a14:backgroundMark x1="19893" y1="78272" x2="19893" y2="78272"/>
                        <a14:backgroundMark x1="15453" y1="80628" x2="15453" y2="80628"/>
                        <a14:backgroundMark x1="41385" y1="79319" x2="41385" y2="79319"/>
                        <a14:backgroundMark x1="68206" y1="77749" x2="68206" y2="77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8" t="8758" r="8994" b="7282"/>
          <a:stretch/>
        </p:blipFill>
        <p:spPr bwMode="auto">
          <a:xfrm>
            <a:off x="1236690" y="2914492"/>
            <a:ext cx="3203864" cy="22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79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5801" y="626269"/>
            <a:ext cx="3312015" cy="3429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Match and say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3826" y="1531217"/>
            <a:ext cx="32004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1 Hi. I’m Mai.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6915" y="1537532"/>
            <a:ext cx="3348603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 I’m six years old.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6118" y="2272659"/>
            <a:ext cx="3228108" cy="461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2 How are you?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37628" y="3065101"/>
            <a:ext cx="3256597" cy="461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3 How old are you?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1093" y="3885876"/>
            <a:ext cx="3253132" cy="461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4 Goodbye, Nam.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42485" y="2300774"/>
            <a:ext cx="3373034" cy="461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txBody>
          <a:bodyPr wrap="none" lIns="91438" tIns="45719" rIns="91438" bIns="45719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b I’m fine. Thank you.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2094" y="3028522"/>
            <a:ext cx="3383424" cy="461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 Hi, Mai. I’m John.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21703" y="3884038"/>
            <a:ext cx="3393816" cy="461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d Bye, Alex.  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17695" y="1759494"/>
            <a:ext cx="904009" cy="1536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1"/>
          </p:cNvCxnSpPr>
          <p:nvPr/>
        </p:nvCxnSpPr>
        <p:spPr>
          <a:xfrm>
            <a:off x="4417694" y="2527714"/>
            <a:ext cx="924791" cy="38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  <a:endCxn id="9" idx="1"/>
          </p:cNvCxnSpPr>
          <p:nvPr/>
        </p:nvCxnSpPr>
        <p:spPr>
          <a:xfrm flipV="1">
            <a:off x="4394225" y="1766132"/>
            <a:ext cx="972690" cy="1529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3"/>
            <a:endCxn id="19" idx="1"/>
          </p:cNvCxnSpPr>
          <p:nvPr/>
        </p:nvCxnSpPr>
        <p:spPr>
          <a:xfrm flipV="1">
            <a:off x="4394225" y="4114869"/>
            <a:ext cx="927478" cy="18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9"/>
            <a:ext cx="1173108" cy="562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74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9"/>
            <a:ext cx="1173108" cy="56248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66800" y="1737189"/>
            <a:ext cx="7543800" cy="986959"/>
            <a:chOff x="1166302" y="1737189"/>
            <a:chExt cx="7162800" cy="98695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1227" b="99628" l="4461" r="918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0" t="80890" r="5963"/>
            <a:stretch/>
          </p:blipFill>
          <p:spPr bwMode="auto">
            <a:xfrm>
              <a:off x="1166302" y="1737189"/>
              <a:ext cx="7162800" cy="986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560641" y="1951243"/>
              <a:ext cx="6235998" cy="769439"/>
            </a:xfrm>
            <a:prstGeom prst="rect">
              <a:avLst/>
            </a:prstGeom>
          </p:spPr>
          <p:txBody>
            <a:bodyPr wrap="none" lIns="91438" tIns="45719" rIns="91438" bIns="45719">
              <a:spAutoFit/>
            </a:bodyPr>
            <a:lstStyle/>
            <a:p>
              <a:r>
                <a:rPr lang="en-US" sz="4400" b="1" kern="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Task 3: Write and say</a:t>
              </a:r>
              <a:endParaRPr lang="en-US" sz="44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90800" y="813861"/>
            <a:ext cx="4083165" cy="92332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itchFamily="66" charset="0"/>
              </a:rPr>
              <a:t>2. REVIEW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31044" t="14678" r="4349" b="8798"/>
          <a:stretch/>
        </p:blipFill>
        <p:spPr>
          <a:xfrm>
            <a:off x="3927764" y="2937561"/>
            <a:ext cx="1676400" cy="77372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08664" y="2829123"/>
            <a:ext cx="2514600" cy="990600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24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7498" y="173831"/>
            <a:ext cx="2931015" cy="3429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Write and say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7198" y="917832"/>
            <a:ext cx="249012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Myriad Pro"/>
              </a:rPr>
              <a:t>1 _____ talk!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5" y="701866"/>
            <a:ext cx="914400" cy="114428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5" y="2154368"/>
            <a:ext cx="914400" cy="104949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3" y="3448051"/>
            <a:ext cx="914400" cy="107549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01" y="759656"/>
            <a:ext cx="914400" cy="10287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46" y="2154368"/>
            <a:ext cx="914400" cy="104949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46" y="3448051"/>
            <a:ext cx="914400" cy="10754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8801" y="2448281"/>
            <a:ext cx="249012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Myriad Pro"/>
              </a:rPr>
              <a:t>2 _____ up!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3272" y="3754964"/>
            <a:ext cx="249012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Myriad Pro"/>
              </a:rPr>
              <a:t>3 _____ down!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8800" y="917832"/>
            <a:ext cx="32004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Myriad Pro"/>
              </a:rPr>
              <a:t>4 May I come ____?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799" y="2340918"/>
            <a:ext cx="32004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Myriad Pro"/>
              </a:rPr>
              <a:t>5 May I go  _____?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3748810"/>
            <a:ext cx="32004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Myriad Pro"/>
              </a:rPr>
              <a:t>6 ____ at the board!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5788" y="926127"/>
            <a:ext cx="970137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Don’t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98326" y="2448281"/>
            <a:ext cx="1056695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Stand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33005" y="3754964"/>
            <a:ext cx="628694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6314" y="908776"/>
            <a:ext cx="433128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12452" y="2338789"/>
            <a:ext cx="662361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out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67401" y="3748809"/>
            <a:ext cx="845099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Look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632" y="70408"/>
            <a:ext cx="1173108" cy="562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7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5"/>
            <a:ext cx="1173108" cy="562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306" y="1100329"/>
            <a:ext cx="6633543" cy="83099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omic Sans MS" pitchFamily="66" charset="0"/>
              </a:rPr>
              <a:t>3. EXTRA ACTIVITY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0200" y="1836533"/>
            <a:ext cx="5638799" cy="994936"/>
            <a:chOff x="2371763" y="1879981"/>
            <a:chExt cx="4721794" cy="994936"/>
          </a:xfrm>
        </p:grpSpPr>
        <p:pic>
          <p:nvPicPr>
            <p:cNvPr id="2050" name="Picture 2" descr="https://i.pinimg.com/564x/fe/7e/b2/fe7eb2480efbcf32948c5f2f6cbef632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752" b="79433" l="4078" r="91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" t="59491" r="7990" b="20254"/>
            <a:stretch/>
          </p:blipFill>
          <p:spPr bwMode="auto">
            <a:xfrm>
              <a:off x="2371763" y="1879981"/>
              <a:ext cx="4721794" cy="99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859926" y="2092640"/>
              <a:ext cx="3663606" cy="707884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Introduce yourself</a:t>
              </a:r>
              <a:endParaRPr lang="en-US" sz="40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pic>
        <p:nvPicPr>
          <p:cNvPr id="8" name="Picture 6" descr="Say Icon #1566 - Free Icons Library">
            <a:extLst>
              <a:ext uri="{FF2B5EF4-FFF2-40B4-BE49-F238E27FC236}">
                <a16:creationId xmlns:a16="http://schemas.microsoft.com/office/drawing/2014/main" id="{EDD622AB-EE07-4F4E-A65F-66B24E077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03" y="3262986"/>
            <a:ext cx="522551" cy="5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043295" y="3018808"/>
            <a:ext cx="1057414" cy="973394"/>
          </a:xfrm>
          <a:prstGeom prst="roundRect">
            <a:avLst/>
          </a:prstGeom>
          <a:noFill/>
          <a:ln w="25400" cap="flat" cmpd="sng" algn="ctr">
            <a:solidFill>
              <a:srgbClr val="0076D2">
                <a:shade val="50000"/>
              </a:srgbClr>
            </a:solidFill>
            <a:prstDash val="dash"/>
          </a:ln>
          <a:effectLst/>
        </p:spPr>
        <p:txBody>
          <a:bodyPr lIns="91438" tIns="45719" rIns="91438" bIns="45719"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95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5"/>
            <a:ext cx="1173108" cy="562483"/>
          </a:xfrm>
          <a:prstGeom prst="rect">
            <a:avLst/>
          </a:prstGeom>
        </p:spPr>
      </p:pic>
      <p:pic>
        <p:nvPicPr>
          <p:cNvPr id="2050" name="Picture 2" descr="https://i.pinimg.com/564x/ae/31/14/ae31146919ae0dc8fe3b40d350fdc1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85950"/>
            <a:ext cx="5176204" cy="26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88882" y="971550"/>
            <a:ext cx="5402317" cy="1066800"/>
          </a:xfrm>
          <a:prstGeom prst="wedgeRoundRectCallout">
            <a:avLst>
              <a:gd name="adj1" fmla="val 1654"/>
              <a:gd name="adj2" fmla="val 947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00B05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Hello.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My name is Mary.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I’m eight years old. I like red.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Explosion 2 6"/>
          <p:cNvSpPr/>
          <p:nvPr/>
        </p:nvSpPr>
        <p:spPr>
          <a:xfrm rot="1560928">
            <a:off x="5936154" y="1101419"/>
            <a:ext cx="3327919" cy="142974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Myriad Pro"/>
              </a:rPr>
              <a:t>Example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5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711" y="1203798"/>
            <a:ext cx="1675149" cy="560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56" y="525649"/>
            <a:ext cx="1270149" cy="591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1905000" y="1203798"/>
            <a:ext cx="5410200" cy="235855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algn="ctr" defTabSz="1085885">
              <a:spcBef>
                <a:spcPct val="50000"/>
              </a:spcBef>
            </a:pPr>
            <a:r>
              <a:rPr lang="en-US" altLang="zh-CN" sz="7200" b="1" dirty="0">
                <a:solidFill>
                  <a:srgbClr val="E15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2" charset="-122"/>
              </a:rPr>
              <a:t>Thank you &amp; goodbye!</a:t>
            </a:r>
            <a:endParaRPr lang="zh-CN" altLang="en-US" sz="7200" b="1" dirty="0">
              <a:solidFill>
                <a:srgbClr val="E15C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2" charset="-122"/>
            </a:endParaRPr>
          </a:p>
        </p:txBody>
      </p:sp>
      <p:pic>
        <p:nvPicPr>
          <p:cNvPr id="2" name="🎵 Mr. Sunny Face - Wayne Jones 🎧 No Copyright Music 🎶 YouTube Audio Librar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98859" y="655755"/>
            <a:ext cx="330894" cy="330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6"/>
            <a:ext cx="1173108" cy="562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24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1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45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9"/>
            <a:ext cx="1173108" cy="562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9279" y="977581"/>
            <a:ext cx="4666658" cy="92332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itchFamily="66" charset="0"/>
              </a:rPr>
              <a:t>1. WARM 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57221" y="1894591"/>
            <a:ext cx="6084293" cy="1146428"/>
            <a:chOff x="2067957" y="1919959"/>
            <a:chExt cx="6084293" cy="114642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9681" b="39007" l="2837" r="9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5" t="19933" r="6968" b="59573"/>
            <a:stretch/>
          </p:blipFill>
          <p:spPr bwMode="auto">
            <a:xfrm>
              <a:off x="2067957" y="1919959"/>
              <a:ext cx="6084293" cy="1146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513451" y="2170008"/>
              <a:ext cx="4998480" cy="769439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4400" b="1" dirty="0">
                  <a:ln>
                    <a:solidFill>
                      <a:prstClr val="white"/>
                    </a:solidFill>
                  </a:ln>
                  <a:solidFill>
                    <a:schemeClr val="bg1"/>
                  </a:solidFill>
                  <a:latin typeface="Comic Sans MS" panose="030F0702030302020204" pitchFamily="66" charset="0"/>
                </a:rPr>
                <a:t>Guess the colours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304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9"/>
            <a:ext cx="1173108" cy="562483"/>
          </a:xfrm>
          <a:prstGeom prst="rect">
            <a:avLst/>
          </a:prstGeom>
        </p:spPr>
      </p:pic>
      <p:pic>
        <p:nvPicPr>
          <p:cNvPr id="3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" y="-6921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62024" y="581850"/>
            <a:ext cx="4603448" cy="527180"/>
            <a:chOff x="2431638" y="581849"/>
            <a:chExt cx="4154147" cy="527180"/>
          </a:xfrm>
        </p:grpSpPr>
        <p:sp>
          <p:nvSpPr>
            <p:cNvPr id="5" name="Rounded Rectangle 4"/>
            <p:cNvSpPr/>
            <p:nvPr/>
          </p:nvSpPr>
          <p:spPr>
            <a:xfrm>
              <a:off x="2431638" y="585809"/>
              <a:ext cx="4125769" cy="5232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3461" y="581849"/>
              <a:ext cx="40723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What colour is the fish</a:t>
              </a:r>
              <a:r>
                <a:rPr lang="en-US" sz="2800" b="1" dirty="0">
                  <a:solidFill>
                    <a:srgbClr val="002060"/>
                  </a:solidFill>
                  <a:latin typeface="Myriad Pro"/>
                </a:rPr>
                <a:t>?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2" t="20386" r="30081" b="35353"/>
          <a:stretch/>
        </p:blipFill>
        <p:spPr bwMode="auto">
          <a:xfrm>
            <a:off x="2860707" y="1276351"/>
            <a:ext cx="3422584" cy="228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041096"/>
            <a:ext cx="193189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It’s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red.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5408" y="2040875"/>
            <a:ext cx="193189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It’s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orange</a:t>
            </a:r>
            <a:r>
              <a:rPr lang="en-US" sz="2400" b="1" dirty="0">
                <a:solidFill>
                  <a:srgbClr val="FF0000"/>
                </a:solidFill>
                <a:latin typeface="Myriad Pro"/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t="10261" r="19555" b="7046"/>
          <a:stretch/>
        </p:blipFill>
        <p:spPr bwMode="auto">
          <a:xfrm>
            <a:off x="2854291" y="1302327"/>
            <a:ext cx="3429000" cy="225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4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E14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9"/>
            <a:ext cx="1173108" cy="562483"/>
          </a:xfrm>
          <a:prstGeom prst="rect">
            <a:avLst/>
          </a:prstGeom>
        </p:spPr>
      </p:pic>
      <p:pic>
        <p:nvPicPr>
          <p:cNvPr id="3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7145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99467" y="590551"/>
            <a:ext cx="5689647" cy="523220"/>
            <a:chOff x="2590799" y="590550"/>
            <a:chExt cx="4941995" cy="523220"/>
          </a:xfrm>
        </p:grpSpPr>
        <p:sp>
          <p:nvSpPr>
            <p:cNvPr id="5" name="Rounded Rectangle 4"/>
            <p:cNvSpPr/>
            <p:nvPr/>
          </p:nvSpPr>
          <p:spPr>
            <a:xfrm>
              <a:off x="2590799" y="590550"/>
              <a:ext cx="4785526" cy="5232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02480" y="590550"/>
              <a:ext cx="48303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What colour is this umbrella?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38675" y="2112494"/>
            <a:ext cx="193189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It’s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red.</a:t>
            </a:r>
            <a:r>
              <a:rPr lang="en-US" sz="2400" b="1" dirty="0">
                <a:solidFill>
                  <a:srgbClr val="FF0000"/>
                </a:solidFill>
                <a:latin typeface="Myriad Pro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5408" y="2040875"/>
            <a:ext cx="193189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It’s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purple</a:t>
            </a:r>
            <a:r>
              <a:rPr lang="en-US" sz="2400" b="1" dirty="0">
                <a:solidFill>
                  <a:srgbClr val="7030A0"/>
                </a:solidFill>
                <a:latin typeface="Myriad Pro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t="19198" r="30054" b="33588"/>
          <a:stretch/>
        </p:blipFill>
        <p:spPr bwMode="auto">
          <a:xfrm>
            <a:off x="2773492" y="1252370"/>
            <a:ext cx="3748993" cy="263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6415" r="1" b="9006"/>
          <a:stretch/>
        </p:blipFill>
        <p:spPr bwMode="auto">
          <a:xfrm>
            <a:off x="2773492" y="1252371"/>
            <a:ext cx="3748993" cy="260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80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14400" y="1753988"/>
            <a:ext cx="7772400" cy="987425"/>
            <a:chOff x="609600" y="1753988"/>
            <a:chExt cx="8080218" cy="9874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753988"/>
              <a:ext cx="8080218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143000" y="1971974"/>
              <a:ext cx="6726276" cy="646329"/>
            </a:xfrm>
            <a:prstGeom prst="rect">
              <a:avLst/>
            </a:prstGeom>
          </p:spPr>
          <p:txBody>
            <a:bodyPr wrap="none" lIns="91438" tIns="45719" rIns="91438" bIns="45719">
              <a:spAutoFit/>
            </a:bodyPr>
            <a:lstStyle/>
            <a:p>
              <a:r>
                <a:rPr lang="en-US" sz="3600" b="1" kern="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Task 1: </a:t>
              </a:r>
              <a:r>
                <a:rPr lang="en-US" sz="3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Count, write and say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38400" y="980162"/>
            <a:ext cx="4083165" cy="92332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itchFamily="66" charset="0"/>
              </a:rPr>
              <a:t>2. REVIEW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31044" t="11458" r="5578" b="16845"/>
          <a:stretch/>
        </p:blipFill>
        <p:spPr>
          <a:xfrm>
            <a:off x="3436140" y="3054927"/>
            <a:ext cx="2164560" cy="7689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76600" y="2952750"/>
            <a:ext cx="2514600" cy="990600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40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1267" y="727712"/>
            <a:ext cx="2019297" cy="1372312"/>
            <a:chOff x="419096" y="644236"/>
            <a:chExt cx="2209794" cy="160020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" t="10628"/>
            <a:stretch/>
          </p:blipFill>
          <p:spPr>
            <a:xfrm>
              <a:off x="609593" y="822618"/>
              <a:ext cx="1828800" cy="125504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419096" y="644236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64179" y="732687"/>
            <a:ext cx="2019297" cy="1372312"/>
            <a:chOff x="3212356" y="299651"/>
            <a:chExt cx="2209794" cy="160020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853" y="516722"/>
              <a:ext cx="1828800" cy="131914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3212356" y="299651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75118" y="742238"/>
            <a:ext cx="2019297" cy="1372312"/>
            <a:chOff x="5873441" y="516722"/>
            <a:chExt cx="2209794" cy="160020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938" y="516731"/>
              <a:ext cx="1828800" cy="1383120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5873441" y="516722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35375" y="3027909"/>
            <a:ext cx="2019297" cy="1372312"/>
            <a:chOff x="609593" y="2669481"/>
            <a:chExt cx="2209794" cy="1600200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94" y="2796651"/>
              <a:ext cx="1828800" cy="1345860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609593" y="2669481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95900" y="3002670"/>
            <a:ext cx="2019297" cy="1372312"/>
            <a:chOff x="3586257" y="2542311"/>
            <a:chExt cx="2209794" cy="1600200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754" y="2571741"/>
              <a:ext cx="1828800" cy="1400300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3586257" y="2542311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1266" y="2231950"/>
            <a:ext cx="2019297" cy="523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vans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61551" y="2200932"/>
            <a:ext cx="2019297" cy="523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ducks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1265" y="2200932"/>
            <a:ext cx="2019297" cy="523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ants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35374" y="4552950"/>
            <a:ext cx="2019297" cy="523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eggs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7554" y="4563132"/>
            <a:ext cx="2019297" cy="523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frogs</a:t>
            </a: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5342" y="193965"/>
            <a:ext cx="1981200" cy="3429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80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29" l="0" r="99762">
                        <a14:foregroundMark x1="48929" y1="80591" x2="48929" y2="80591"/>
                        <a14:backgroundMark x1="49762" y1="80334" x2="49762" y2="80334"/>
                        <a14:backgroundMark x1="49167" y1="75707" x2="48452" y2="82519"/>
                        <a14:backgroundMark x1="54167" y1="77892" x2="54762" y2="82519"/>
                        <a14:backgroundMark x1="55476" y1="88432" x2="55714" y2="91645"/>
                        <a14:backgroundMark x1="47976" y1="87661" x2="47976" y2="91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" t="4128" r="-544" b="4128"/>
          <a:stretch/>
        </p:blipFill>
        <p:spPr bwMode="auto">
          <a:xfrm>
            <a:off x="1067674" y="453013"/>
            <a:ext cx="6171326" cy="357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24000" y="915084"/>
            <a:ext cx="1463040" cy="731520"/>
            <a:chOff x="419096" y="644236"/>
            <a:chExt cx="2209794" cy="160020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" t="10628"/>
            <a:stretch/>
          </p:blipFill>
          <p:spPr>
            <a:xfrm>
              <a:off x="609593" y="822618"/>
              <a:ext cx="1828800" cy="125504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19096" y="644236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24537" y="931042"/>
            <a:ext cx="1463040" cy="731520"/>
            <a:chOff x="3212356" y="299651"/>
            <a:chExt cx="2209794" cy="160020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853" y="516722"/>
              <a:ext cx="1828800" cy="131914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212356" y="299651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03285" y="936813"/>
            <a:ext cx="1463040" cy="731520"/>
            <a:chOff x="5873441" y="516722"/>
            <a:chExt cx="2209794" cy="1600200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441" y="516731"/>
              <a:ext cx="2209794" cy="1600191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5873441" y="516722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62200" y="1943425"/>
            <a:ext cx="1463040" cy="731520"/>
            <a:chOff x="609593" y="2669481"/>
            <a:chExt cx="2209794" cy="1600200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94" y="2796651"/>
              <a:ext cx="1828800" cy="1345860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609593" y="2669481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75375" y="1943425"/>
            <a:ext cx="1463040" cy="731520"/>
            <a:chOff x="3586257" y="2542311"/>
            <a:chExt cx="2209794" cy="1600200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754" y="2571741"/>
              <a:ext cx="1828800" cy="1400300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3586257" y="2542311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25" y="2549988"/>
            <a:ext cx="2277675" cy="227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i.pinimg.com/564x/e5/4e/7a/e54e7a828d8b0955026eac4a4ec841cd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23268" y1="11189" x2="20959" y2="71562"/>
                        <a14:backgroundMark x1="23446" y1="64103" x2="23446" y2="64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68" t="8723" r="60219" b="23373"/>
          <a:stretch/>
        </p:blipFill>
        <p:spPr bwMode="auto">
          <a:xfrm>
            <a:off x="1746185" y="2492243"/>
            <a:ext cx="1598746" cy="2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7162800" y="1733550"/>
            <a:ext cx="1295400" cy="655770"/>
          </a:xfrm>
          <a:prstGeom prst="wedgeRoundRectCallout">
            <a:avLst>
              <a:gd name="adj1" fmla="val 37140"/>
              <a:gd name="adj2" fmla="val 769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00B05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frogs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8280" y="110113"/>
            <a:ext cx="3985057" cy="3429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Game “Slap the board”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98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945E-6 L 0.1967 -0.180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-9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754" y="2231950"/>
            <a:ext cx="2560320" cy="369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1 _____ red vans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1267" y="727712"/>
            <a:ext cx="2019297" cy="1372312"/>
            <a:chOff x="419096" y="644236"/>
            <a:chExt cx="2209794" cy="160020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" t="10628"/>
            <a:stretch/>
          </p:blipFill>
          <p:spPr>
            <a:xfrm>
              <a:off x="609593" y="822618"/>
              <a:ext cx="1828800" cy="125504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419096" y="644236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64179" y="732687"/>
            <a:ext cx="2019297" cy="1372312"/>
            <a:chOff x="3212356" y="299651"/>
            <a:chExt cx="2209794" cy="160020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853" y="516722"/>
              <a:ext cx="1828800" cy="1319140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3212356" y="299651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75118" y="720395"/>
            <a:ext cx="2019297" cy="1372312"/>
            <a:chOff x="5873441" y="516722"/>
            <a:chExt cx="2209794" cy="160020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938" y="516731"/>
              <a:ext cx="1828800" cy="1383120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5873441" y="516722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5375" y="3027909"/>
            <a:ext cx="2019297" cy="1372312"/>
            <a:chOff x="609593" y="2669481"/>
            <a:chExt cx="2209794" cy="1600200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94" y="2796651"/>
              <a:ext cx="1828800" cy="1345860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609593" y="2669481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95900" y="3002670"/>
            <a:ext cx="2019297" cy="1372312"/>
            <a:chOff x="3586257" y="2542311"/>
            <a:chExt cx="2209794" cy="1600200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754" y="2571741"/>
              <a:ext cx="1828800" cy="1400300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3586257" y="2542311"/>
              <a:ext cx="2209794" cy="16002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93666" y="2232786"/>
            <a:ext cx="2560320" cy="369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2 _____ yellow ducks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41141" y="2202449"/>
            <a:ext cx="2560320" cy="369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3 _____ red ants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75492" y="4526669"/>
            <a:ext cx="2560320" cy="369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4 _____ white eggs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4447" y="4526669"/>
            <a:ext cx="2560320" cy="369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5 _____ green frogs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640" y="2231950"/>
            <a:ext cx="797013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three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5216" y="2214058"/>
            <a:ext cx="654342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01938" y="2171642"/>
            <a:ext cx="614267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two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17863" y="4512057"/>
            <a:ext cx="532514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six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04675" y="4512057"/>
            <a:ext cx="654346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four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0755" y="193965"/>
            <a:ext cx="3985057" cy="3429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Count, write and say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1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ình nền Tài Liệu Học Tập Mùa Học, đơn Giản, Màu Xanh Da Trời, Bông Hoa 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9"/>
            <a:ext cx="1173108" cy="56248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85316" y="1584791"/>
            <a:ext cx="7372884" cy="986959"/>
            <a:chOff x="2003724" y="1800206"/>
            <a:chExt cx="6910898" cy="98695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1227" b="99628" l="4461" r="918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0" t="80890" r="5963"/>
            <a:stretch/>
          </p:blipFill>
          <p:spPr bwMode="auto">
            <a:xfrm>
              <a:off x="2003724" y="1800206"/>
              <a:ext cx="6910898" cy="986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334047" y="2013128"/>
              <a:ext cx="6082110" cy="769439"/>
            </a:xfrm>
            <a:prstGeom prst="rect">
              <a:avLst/>
            </a:prstGeom>
          </p:spPr>
          <p:txBody>
            <a:bodyPr wrap="none" lIns="91438" tIns="45719" rIns="91438" bIns="45719">
              <a:spAutoFit/>
            </a:bodyPr>
            <a:lstStyle/>
            <a:p>
              <a:r>
                <a:rPr lang="en-US" sz="4400" b="1" kern="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Task 2: </a:t>
              </a:r>
              <a:r>
                <a:rPr lang="en-US" sz="4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Match and say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05296" y="768261"/>
            <a:ext cx="4083165" cy="92332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itchFamily="66" charset="0"/>
              </a:rPr>
              <a:t>2. REVIEW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81400" y="2883841"/>
            <a:ext cx="2514600" cy="990600"/>
            <a:chOff x="3124200" y="2918114"/>
            <a:chExt cx="2514600" cy="990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/>
            <a:srcRect l="26979" t="12359" r="4030" b="13436"/>
            <a:stretch/>
          </p:blipFill>
          <p:spPr>
            <a:xfrm>
              <a:off x="3438633" y="2971800"/>
              <a:ext cx="1943858" cy="814682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3124200" y="2918114"/>
              <a:ext cx="2514600" cy="990600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33015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19.Review 1 - Period 1"/>
  <p:tag name="ISPRING_LMS_API_VERSION" val="SCORM 2004 (2nd edition)"/>
  <p:tag name="ISPRING_ULTRA_SCORM_COURSE_ID" val="E5E25E5B-B3AA-49C1-8901-989FD100DA8C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19.Review 1 - Period 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TWUpV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E1lKV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TWUpVp6dX6HwEAABvFwAAJwAAAHVuaXZlcnNhbC9mbGFzaF9wdWJsaXNoaW5nX3NldHRpbmdzLnhtbOVY3W7bNhS+91MQGnpZK2mTNQ1kB5ktI0YdO7PUrsEwBLREW1woUiUpu+7VnmYPtifZoeg4duK0dFYPaXsROCLP+c7hd354pODkY87QlEhFBW94+/U9DxGeiJTyScN7G3eeH3lIacxTzAQnDY8LD500a0FRjhhVWUS0BlGFAIar40I3vEzr4tj3Z7NZnapCml3BSg34qp6I3C8kUYRrIv2C4Tn86HlBlLdAcACAv1zwhVqzVkMosEjnIi0ZQTQFzzk1h8Ksw7DKPN+KjXByPZGi5GlLMCGRnIwa3k+tsL3ffnkjY6HaNCfccKKasGiW9TFOU2q8wCyinwjKCJ1k4O7hgYdmNNVZw3txYFBA2r+PUmHbo2OD0hLAAdcL+JxonGKN7aO1p8lHrW4W7FI65zinSQw7yJy/4bXjq6jXbYdX/UEcRldn8XnP+rCFUhy+j7dQirtxL9xG3hX+7PIiHPa6/TdX8WDQi7sXt1rA6Bohgb/OWADMilImZElYoLMyH3FMGeToHRoV0ZDlDMsJiUWHQhDHmCnioT8LMvm1xIzqORTDHhTDNSHFqSpIoocmbA1Py5J4t3AWEByDWN6mxOtlSrw6Wju6b63fHmujlwHWGicZJA+sVa4F/urSjRg1ZYQTTaeQmOTOIcclY1FZFELqpnG6sr26uPThAZhgLPgac+YZjQRLl3yRfETSPs7JSsVF15R3QHLfQ2OIMQMmBwXhKMIcqpxqYDdZAqhypDTVVXV3FtKnkmKGAA/aEEHn0T22kwxLtRbUZWBNbSXN3/tCE/WHZdsuPSgaMQpWTGo5yYc8RW2JZ9CVXMQvCHcRO4O8YSZ3iHRyQmK1hSQ6ZcxF+DdRshTNRYkYvQZOBIKqKnP4LyNotXehsRR5tQrdVSNVUTilZEbSExdDl2AiL0ETWnnBiLYWPpT0ExqRsZCAS/AUKIZ1qix+fSvgAit1C4pvfHxmO1K33w7fPzMHxOkU82RLcChFkhd6J/h4jrjQN3pAR4JLiKAJSkrTas/lbPXHh2HZDSDOXykaa/iK5iXDXxN+ScgK9A5Dvhsr2wT+ix44m83wtCp0U7wVNJQ4hZBYTNhIoJNTvrg9HAATzJHgbI5wApexMm1jSkWpYMU2CAutHu+h1Yc0rZ4mcOuARZkS6QS5t//i5cHhz6+OXh/X/X/++vv5Z5UWY8oFw8acnVNaD85Bblp3pqEvKH1mJrqn2xEyN4ma3jO6ec5zUO/243B42oq777rx5QaAir3793Hgm1lh8+hQDVBPdXKIwtNh6wwNw+htL46OXTKqL6B4dZJBTo7Nq4XTWDAM3zlhA+FOhRJGTnADF6nBGxepoR0NLlbGAicXoNVPbOuCZs9oTiHhvonCdaqhR9X8t1G3/3nkt4W/o7olWCbZzvLox+isuwzQd0z7034X/p5fWM+xvCYSxUIw5XSzlZpRTv7XNrGecFF43v1l0Gv/AC35iTJon5afEde+Gwb+xi+0ZiennOZAq3n5WH7WbR4e7AX+5q1aDdDWP5I3a/8CUEsDBBQAAgAIABNZSlXlX+THbQMAAKEMAAAhAAAAdW5pdmVyc2FsL2ZsYXNoX3NraW5fc2V0dGluZ3MueG1slVfbbuIwEH3vV0Tse9lSdmmlgMRtpWq7bbVFvDtkAAvHjmyHLn+/YzsXB5KGNqpUz5xjz+V4rIbqQHlwBKmo4OPeoDe5CYJwk0kJXK8gSRnREHCSwLi3elq+BMvF06rXdyjBhHwHrSnfKWMpbAGNx70o01rw243gGre65UImhPUm337Zn7BvkV0sgZFdy9mSDVTH/Bg8zBZXUfIzhrPRYv7YRtiIJCX89Cx24jYim8NOiozHJrR787XR9qcUJKP80BkRo0o/aUhqMS3vloPl4DpKKkEpMCE9LqaD6c9OFiMRsDL70fBhOL2SUx31eWPOaEeqqLa00WB0Pxq20VKyg3qR58vF3eK+Hc9x93pXPo3LETT8052Zo/5PIL+0uUiz9CsaSaXYmYKecUbm6+QwQWK8fkhYPJqvk2ASMgd1ClIxGmMbhIydFL+brw3cVsv8T39IhOZuS8HeTBPOpodRSMRgsiVMQdgvls6p9uLjNdN4m0qAb6pAb5jiG8kUTLTMclRlq3B/4YPy2APlhgqxFixLYO4C9oB1e4Wfz2d2sPjxlTYvQAnH3OhFWBkr5AvW9QLpGSvku2nXK2enC/i5x3EKQcxI3k2v/I5bqz56gRNcFvUqVoXXnPRsrrnyjs4NBSYRMUysrlY0AdO1sG9tLqT+RUwhJ0e6Ixrfpj8GF51sMirsnzlyqTULK9RUM2jS20ZkUmEw6F7XpdfgcRT3cqipfoatLtB1Y9UU81z4WrDrm65aF2eUdXPrQONjMu4lRB5AroRgqhfkPLyAuI17li8ZZlzjYwryiW+Fx7GBtZG40KCuBQt3B6+Mh2hNNvsEQ2o9oCyp62xzA8P82KbO8iyJQC5REBQKRdZtDrenuz3DX72m8AFxndDidEy9x+04oaXgPUOuACBysy+ug1s4T5IxTRkcoRgqnsEm3JZZqFD+TfkaddU16VmuEmQ+gyql+Li6o4GwxrhEfZr5jivGuyaRspnVRkrXwC/mpFGrPyLtOpdSbWf0N5UQm1WrJ8m0eNdE6nzTap0nT44w5TSxIwgd3vENHsdhQqR5XayzSOrCXoVgnq1yM1UQGjxtFDNoJ4MmivWcT9kVXtDJVgL4E9Yab7w34DecIkFk/FJCao9Cg9uxMUd8Nu3AxlGfpDrseybXnLIN+Df+azL5D1BLAwQUAAIACAATWUpVF9vd2HcEAAD5FgAAJgAAAHVuaXZlcnNhbC9odG1sX3B1Ymxpc2hpbmdfc2V0dGluZ3MueG1s3VhRU9s4EH7nV2h808fG0NIrZZwwXGKGTEOSi91emZsbRrGVWIcsuZKcNH26X3M/7H7JrawkJBCowpB26AMDXu9+u9rdb7U4OPmSMzQhUlHB695Bbd9DhCcipXxc9z7EZy+PPKQ05ilmgpO6x4WHThp7QVEOGVVZRLQGVYUAhqvjQte9TOvi2Pen02mNqkKat4KVGvBVLRG5X0iiCNdE+gXDM/ilZwVR3hzBAQB+csHnZo29PYQCi3Qh0pIRRFOInFNzKMzOdc4832oNcXI9lqLkaVMwIZEcD+veL82wddB6vdCxSC2aE25SohogNGJ9jNOUmiAwi+hXgjJCxxlE++bQQ1Oa6qzuvTo0KKDt30WpsO3JsUFpCkgB13P4nGicYo3to/WnyRetFgIrSmcc5zSJ4Q0yx697rfgq6rRb4VW3F4fR1Xl80bExbGEUh5/iLYzidtwJt9F3hT+/7IeDTrv7/iru9Tpxu39jBRldS0jgr2csgMyKUiZkmbBAZ2U+5JgyaNFbaVREQ5MzLMckFmcUijjCTBEP/V2Q8e8lZlTPgAv7wIVrQopTVZBED0zZ6p6WJfFu4CwgBAa1vGmJd8uWeHu0dnTfer851sYoA6w1TjJoHpBVoQX+qmihRg2LcKLpBBqT3DrkqGQsKotCSN0wQVe+V4XLGO6BCUaCr2XOPKOhYOkyXyQfkrSLc6hf/4x7aARFZZC6XkE4ijAHVlMN6UyWFqocKk11xeazufappJghYCyMHYIuojvpTTIs1VoVl5U0ZEoaf3aFJuovm14rulc1YhS8mF5y0g95iloST2EKuaj3CXdRO4dGYaZZiHQKQmK1hSY6ZcxF+Q9RshTNRIkYvYacCAQ0KnP4KyNodVihkRR5JWVYaaSqFE4omZL0xMXRJbjIS7CE0V0woq2HzyX9ioZkJCTgEjyBFIOcKotf2wq4wErdgOJFjC/sCGp3W+GnF+aAOJ1gnmwJDtwjeaF3go9niAu9sIN0JLiECpqipDSt3rmcrfb4MizpD3V+omqs4Sualww/JfwyISvQOyz5brxsU/hvRuDsNsOTiuiGvBU0UJxCSSwmvEhgyFM+vy4cABPMkeBshnACt68yY2NCRalAYgeEhVaPj9DaQ5tWT2PY68CjTIl0gtw/ePX68M2vb4/eHdf8//759+WDRvO9pM+wcWcXk+a9i4+b1a315xtGDyxBd2zPhMxNo6Z3nG5e7BzM2904HJw24/bHdny5AaDK3t37OPDNcrB5V6g2plurwvDH7QpReDponqNBGH3oxNGxSw91BdBVJxl04cj89+C0CAzCj07YkGInaoSRE1zPRav33kVrYJeB/soi4BQCDPexHVYw3hnNKbTYs6CqE2sexfLnwdSNWz19kKqW3DtiKsEyyXbWOc94ev64mvzEmd7Y/WrTTYUiklNj9J2urJ/5f9ALLK+JRLEQTDldXaVmlJPvOhXWmy0KL9q/9TqtnXYddWu7Z0H1p02ffVp+B1z78Bf4Gz+x7oF8/XN1Y+9/UEsDBBQAAgAIABNZSlUlH/EHqgEAAGgGAAAfAAAAdW5pdmVyc2FsL2h0bWxfc2tpbl9zZXR0aW5ncy5qc42UwW+CMBTG7/4Vhl0XM9EN3U3FJUs8LJm3ZYcCTySWtmkLkxn/91F02kK7SS/288f3eA/6HXr9+vJir//cPzS/m/2buW80UJrkBdybOnboudI9gbME1lkOOCPgtZDy99aLfLwSNmOPNKZR9a5shebnUfXPBmGh48xiwS2asGilzfDLAu5t4LfR2rmtU0vanKNCSkoGMSUSiBwQynPUMN7dS3PpHbZgWgL/B92gGAzTR38yD53k1XE8D8LFVOdimjNEqhVN6SBC8S7ltCDJuf5ILZ3eVgx4/cZ3rrI4E/JVQt4uvBwu/aXvJhkHIeBcdxrO/NmTFcYoAqw3FIwn49kfqGHcHWiLLjORyV868INRMNZphlLoTGmxDIfhyMRI7dWZZqf4iZOwl65mGEYV8FusKCvYDS+QcZqqiXTRQC0riilKMpKeuHCqlpVTD6tsXd9GExmDiPLk8lU8qKUznWEYx4y2jtnWcmpzV7rcEA3SerhFq+rKlgvYJtrquvOsLV6Dyngc2c4atf+oG0d8B3xNKa7zs65TyCaa+596KlgfM765ITPYj73jD1BLAwQUAAIACAATWUpVe8ZnLmYAAABoAAAAHAAAAHVuaXZlcnNhbC9sb2NhbF9zZXR0aW5ncy54bWyzsa/IzVEoSy0qzszPs1Uy1DNQUkjNS85PycxLt1UKDXHTtVBSKC5JzEtJzMnPS7VVystXUrC347LJyU9OzAlOLSkBKixWKMhJrEwtCknNBTJKUv0Sc4EqQzxd/RRcXTxDlPTtuABQSwMEFAACAAgAFFlKVRbuq+5BBgAAWxwAABcAAAB1bml2ZXJzYWwvdW5pdmVyc2FsLnBuZ+2Ya1ATVxTHV4mFgKAVFUUUHx0fYxFiEAmCCYoiVYllHJzUUEAwQYMirkggJhFbxWeog0rCK0zpDM6oSREfxNREEWSUkMA4EhAwSnTXNEBkFoKweTRJq7XTdqadfux+2Ltz9t7f+Z977znnw57aFh/r7envCQCAd9ymmAQAwGUAgNtBj08cX9amWNc7XhPAhNh1gEQdYHAYOGb01mgAqC3ysqROctj4A5toIAD4PHA+E5qzLqcDwJy3cTHR29lfD/TUChbRZlNSn/vEeCzEnZ+47OShDZ6Nmyf/QPmpUT42bcXmkK6YYpWbqorfmNRLePrklsFMi9Qtse7NvXiFfquas71Xl+flEKF8UTXB8TqJD3WMAKHAGdz8xW1OoxHn7xiPCiluAHAvKR+Bzslelkfkq5tDtNMcOwHql8eeYYDyobl0vz2upYOP24919ew/4j7R22EFyqqbrhOa6C6BF/sDgi6cWwYluKZyX2fUZu5frXDj9+EcZqGXy42HM4QD9Slht8uGnu6wR/aM1qpWfez4BAUkOQM8Kj94I0UCGaX2EfOIUVuIKrYiF7QkRVAB1BJsz663ymD/9zr3LZ1Hxg2Bz23mXCW5Z3U3096uaIZKlOMjxRuPyQQk2EDncFlQADWnQl9KIRa8CeZbu/l3pZsb2ltKgnWoVa5DbS/1cCXLFV7PxepJSBqR8MKdbGmXr4kzDyBoptiKmkGmgCORh1euDI98nSNgTWw9TQTnstZOVwugYioPeW5CmcN03YN2+nrXcUgCgoSBZXi3WEJKb1Sde6lmLYqu1tj1YpvluRkf4esP1cvK0qYE1mVNbLiz6BUSrGDnWlQBcnXdoL9ooOZ+qriaUicGGcrq9Hkm1JxSmwxHZkmYlURYPkwVP1xVwFjXaZgbQiTbHlGVeCbS1f/pPgnIPYyIpMIwTdk+lHmDX4j0kDTjn0NrdqIMaLRaY+iRnfj1rklfhZDD6tji8BAvCxfV8Gxncr2GudnkM6N4P2IdP2iQSSArNeabl5Nfpi1s5hWqLeVwPF1oNeZ0EIz1URvL1XuqaFJC9i5BhbFLyiGb6PrI3KYS6wgDzZ8CCnbiSvOujU0WmAcWZCbBz1Z3axVdCqVOZCVGcCObWwlE34LENyIT2ND57DY/Hlb/ngRjtTQvdEw282cEDOqj+tlYZkoIWVsxhwXVzzjYkceEfAQk0ziXrIlgDHAy4t1avz1OMin29XJXEotGuUjPjBJoFZy/OKE1L9h7GnrWcU0k8dAddTU3Fn63rapLp+dV4leyUJWBVUnUTv0tyb2gZkZQ/5LvrzYj4LEmxVtxGyF3h8pE9I3qaOAlv5LSNKS7Xmm3qDdosIg2gTlP7ItzKK+XkuGI034oMqotDw81ZTdVWIUgw0LGlY6wGWRNfxnSDxrgA94fEpqXaT5ubbxA65fa7deDLUwdb4lK8aMuUCrSL2arzNZVHWarDFVErYsMrTmfKjEO+1Seovj6LQ6tsOHbI0eHfUq59ggGXwmr2BJ7NJhfgTIVfCpL4h1qb5kb88ftJHdS64Ubxj2Xog18nuQy4cw7cLCKFp26q/kZuT3N7n7Pd37i9M6isbbyjSdmbE98JQTVI9esdVl3a3IGjDKUNXg+XTI0HBUV5qwZMUrX824/tszuyNyp1Ixc1fAZEk6Sjm43iJdETd8dT5Zb5d32YRZUbuo7JFng7C0HdghmqopaefAj3Okn7OtmjZ52jzpLCG/JoOUK+4u0quzl4Vumi/SJgMgjROk44W5HLCpCTTc0oh2DIkYRlf5mFkP5DZPfaiUh84LvlqXTfTMYZqNYlHFdaaPrbWMaTicZuZnFTUbYA5w3Qypbb6vxGnK1S8xRf1SDrQMM+pyMwd0fhQUdJuJKW/Dvq71O1ju5ADr4oZ84+tb6Kln5h0Ip6z5nojj9HX3gXPvOx5Ws4fR/O8GGM9ozK/mHY1HyCdklp3tgqq/zyoBdLm3Klr9o1Ie/rMob6jtOeDgr7axryEtfkZPtWvgi9e+xP/f3f6CFQRiEQRiEQRiEQRiEQRiEQRiEQRiEQRiEQRiEQRj0v4F6P2t7/9uV8FBYCD+9ssO+bBksX+ri3w7/Z9Xv8lGzzjZtedDeby8VO2fjNsTHSNalHPsFUEsDBBQAAgAIABRZSlWhbY9iTAAAAGsAAAAbAAAAdW5pdmVyc2FsL3VuaXZlcnNhbC5wbmcueG1ss7GvyM1RKEstKs7Mz7NVMtQzULK34+WyKShKLctMLVeoAIoBBSFASaHSVsnECMEtz0wpyQCpMDBBCGakZqZnlNgqWRhZwAX1gWYCAFBLAQIAABQAAgAIAIxeVlE2YVgCRwMAAOEJAAAUAAAAAAAAAAEAAAAAAAAAAAB1bml2ZXJzYWwvcGxheWVyLnhtbFBLAQIAABQAAgAIABNZSlWcXjIIFAYAADcXAAAdAAAAAAAAAAEAAAAAAHkDAAB1bml2ZXJzYWwvY29tbW9uX21lc3NhZ2VzLmxuZ1BLAQIAABQAAgAIABNZSlUVHmAbowAAAH8BAAAuAAAAAAAAAAEAAAAAAMgJAAB1bml2ZXJzYWwvcGxheWJhY2tfYW5kX25hdmlnYXRpb25fc2V0dGluZ3MueG1sUEsBAgAAFAACAAgAE1lKVaenV+h8BAAAbxcAACcAAAAAAAAAAQAAAAAAtwoAAHVuaXZlcnNhbC9mbGFzaF9wdWJsaXNoaW5nX3NldHRpbmdzLnhtbFBLAQIAABQAAgAIABNZSlXlX+THbQMAAKEMAAAhAAAAAAAAAAEAAAAAAHgPAAB1bml2ZXJzYWwvZmxhc2hfc2tpbl9zZXR0aW5ncy54bWxQSwECAAAUAAIACAATWUpVF9vd2HcEAAD5FgAAJgAAAAAAAAABAAAAAAAkEwAAdW5pdmVyc2FsL2h0bWxfcHVibGlzaGluZ19zZXR0aW5ncy54bWxQSwECAAAUAAIACAATWUpVJR/xB6oBAABoBgAAHwAAAAAAAAABAAAAAADfFwAAdW5pdmVyc2FsL2h0bWxfc2tpbl9zZXR0aW5ncy5qc1BLAQIAABQAAgAIABNZSlV7xmcuZgAAAGgAAAAcAAAAAAAAAAEAAAAAAMYZAAB1bml2ZXJzYWwvbG9jYWxfc2V0dGluZ3MueG1sUEsBAgAAFAACAAgAFFlKVRbuq+5BBgAAWxwAABcAAAAAAAAAAAAAAAAAZhoAAHVuaXZlcnNhbC91bml2ZXJzYWwucG5nUEsBAgAAFAACAAgAFFlKVaFtj2JMAAAAawAAABsAAAAAAAAAAQAAAAAA3CAAAHVuaXZlcnNhbC91bml2ZXJzYWwucG5nLnhtbFBLBQYAAAAACgAKAAYDAABhIQ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_?W|{83D05A9D-9715-44CA-971B-DEB65F17E09F}&quot;,&quot;D:\\Myschool\\Sach dien tu tieng anh Wonderful world 3\\Hoc lieu tieng anh 3 Wonderful world\\Giáo án và Bài giảng điện tử chạy demo\\GIAO AN VA BAI GIANG WW3\\BAI GIANG PPT WW3 CHUAN&quot;],[&quot;\uFFFD\uFFFD|x{7070F873-55FB-4E49-8DA2-6F658BF36F6A}&quot;,&quot;C:\\Users\\Admin\\Desktop\\BAI GIANG PPT WW3 CHUAN 08-9-2022\\Review 1&quot;]]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A3E362-4D5C-4F05-8373-84CFDC465562}:2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132BD3-3E91-4666-A5A4-81AAF497B664}:2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78B414-4B11-43E4-930E-74BA70A6CDA9}:2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D1D1CE-FCC5-4F94-81FF-DCB8403FDEAB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AF520E-4129-4B16-A5E5-E3F8B74AD8D4}:2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6EF36B-D8DA-465F-85FB-197C0F1A1D4B}:3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D732C1-181B-4CA1-B464-548E81C854F7}:2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A85854-A122-4EA4-9E84-C3ED5D9AA738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39FEBD-54BF-4697-9050-E0DCAECFAB46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E4CCF3-0698-4CE5-8F8C-9255FA0A6803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5C8762-B924-408A-BCAC-45A8116CF2F7}: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4EB1C5-87AB-40B7-A986-A91048C2DA83}: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6712B5-5E70-435F-986F-F6D27266EC10}:3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99D17C-277D-4B45-B97B-3B123BF54BE6}:3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FA3EB7-0D7D-4F1A-BA56-D4717ED4110B}:26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625</Words>
  <Application>Microsoft Macintosh PowerPoint</Application>
  <PresentationFormat>On-screen Show (16:9)</PresentationFormat>
  <Paragraphs>117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Bebas Neue</vt:lpstr>
      <vt:lpstr>Calibri</vt:lpstr>
      <vt:lpstr>Calibri Light</vt:lpstr>
      <vt:lpstr>Comic Sans MS</vt:lpstr>
      <vt:lpstr>Myriad Pro</vt:lpstr>
      <vt:lpstr>Nunito</vt:lpstr>
      <vt:lpstr>PT Sans</vt:lpstr>
      <vt:lpstr>Roboto</vt:lpstr>
      <vt:lpstr>1_Office Theme</vt:lpstr>
      <vt:lpstr>P.E. Subject for Middle School - 6th Grade: Sports &amp; Games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19.Review 1 - Period 1</dc:title>
  <dc:creator>admin;Chiêm Thủy</dc:creator>
  <cp:lastModifiedBy>Lan Anh</cp:lastModifiedBy>
  <cp:revision>109</cp:revision>
  <dcterms:created xsi:type="dcterms:W3CDTF">2022-05-16T13:53:47Z</dcterms:created>
  <dcterms:modified xsi:type="dcterms:W3CDTF">2024-10-09T07:42:19Z</dcterms:modified>
</cp:coreProperties>
</file>