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80" r:id="rId7"/>
    <p:sldId id="281" r:id="rId8"/>
    <p:sldId id="263" r:id="rId9"/>
    <p:sldId id="282" r:id="rId10"/>
    <p:sldId id="266" r:id="rId11"/>
    <p:sldId id="268" r:id="rId12"/>
    <p:sldId id="269" r:id="rId13"/>
    <p:sldId id="272"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0000"/>
    <a:srgbClr val="5B9BD5"/>
    <a:srgbClr val="FF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434" autoAdjust="0"/>
  </p:normalViewPr>
  <p:slideViewPr>
    <p:cSldViewPr snapToGrid="0">
      <p:cViewPr varScale="1">
        <p:scale>
          <a:sx n="73" d="100"/>
          <a:sy n="73" d="100"/>
        </p:scale>
        <p:origin x="498" y="5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56D8E487-8D89-41BD-A8E9-5F1519C48520}" type="datetimeFigureOut">
              <a:rPr lang="vi-VN" smtClean="0"/>
              <a:t>08/10/2024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8450049-6149-467B-92B2-B59D038E1732}" type="slidenum">
              <a:rPr lang="vi-VN" smtClean="0"/>
              <a:t>‹#›</a:t>
            </a:fld>
            <a:endParaRPr lang="vi-VN"/>
          </a:p>
        </p:txBody>
      </p:sp>
    </p:spTree>
    <p:extLst>
      <p:ext uri="{BB962C8B-B14F-4D97-AF65-F5344CB8AC3E}">
        <p14:creationId xmlns:p14="http://schemas.microsoft.com/office/powerpoint/2010/main" val="1155513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56D8E487-8D89-41BD-A8E9-5F1519C48520}" type="datetimeFigureOut">
              <a:rPr lang="vi-VN" smtClean="0"/>
              <a:t>08/10/2024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8450049-6149-467B-92B2-B59D038E1732}" type="slidenum">
              <a:rPr lang="vi-VN" smtClean="0"/>
              <a:t>‹#›</a:t>
            </a:fld>
            <a:endParaRPr lang="vi-VN"/>
          </a:p>
        </p:txBody>
      </p:sp>
    </p:spTree>
    <p:extLst>
      <p:ext uri="{BB962C8B-B14F-4D97-AF65-F5344CB8AC3E}">
        <p14:creationId xmlns:p14="http://schemas.microsoft.com/office/powerpoint/2010/main" val="1456031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56D8E487-8D89-41BD-A8E9-5F1519C48520}" type="datetimeFigureOut">
              <a:rPr lang="vi-VN" smtClean="0"/>
              <a:t>08/10/2024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8450049-6149-467B-92B2-B59D038E1732}" type="slidenum">
              <a:rPr lang="vi-VN" smtClean="0"/>
              <a:t>‹#›</a:t>
            </a:fld>
            <a:endParaRPr lang="vi-VN"/>
          </a:p>
        </p:txBody>
      </p:sp>
    </p:spTree>
    <p:extLst>
      <p:ext uri="{BB962C8B-B14F-4D97-AF65-F5344CB8AC3E}">
        <p14:creationId xmlns:p14="http://schemas.microsoft.com/office/powerpoint/2010/main" val="2066968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56D8E487-8D89-41BD-A8E9-5F1519C48520}" type="datetimeFigureOut">
              <a:rPr lang="vi-VN" smtClean="0"/>
              <a:t>08/10/2024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8450049-6149-467B-92B2-B59D038E1732}" type="slidenum">
              <a:rPr lang="vi-VN" smtClean="0"/>
              <a:t>‹#›</a:t>
            </a:fld>
            <a:endParaRPr lang="vi-VN"/>
          </a:p>
        </p:txBody>
      </p:sp>
    </p:spTree>
    <p:extLst>
      <p:ext uri="{BB962C8B-B14F-4D97-AF65-F5344CB8AC3E}">
        <p14:creationId xmlns:p14="http://schemas.microsoft.com/office/powerpoint/2010/main" val="3296872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D8E487-8D89-41BD-A8E9-5F1519C48520}" type="datetimeFigureOut">
              <a:rPr lang="vi-VN" smtClean="0"/>
              <a:t>08/10/2024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8450049-6149-467B-92B2-B59D038E1732}" type="slidenum">
              <a:rPr lang="vi-VN" smtClean="0"/>
              <a:t>‹#›</a:t>
            </a:fld>
            <a:endParaRPr lang="vi-VN"/>
          </a:p>
        </p:txBody>
      </p:sp>
    </p:spTree>
    <p:extLst>
      <p:ext uri="{BB962C8B-B14F-4D97-AF65-F5344CB8AC3E}">
        <p14:creationId xmlns:p14="http://schemas.microsoft.com/office/powerpoint/2010/main" val="1611941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56D8E487-8D89-41BD-A8E9-5F1519C48520}" type="datetimeFigureOut">
              <a:rPr lang="vi-VN" smtClean="0"/>
              <a:t>08/10/2024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8450049-6149-467B-92B2-B59D038E1732}" type="slidenum">
              <a:rPr lang="vi-VN" smtClean="0"/>
              <a:t>‹#›</a:t>
            </a:fld>
            <a:endParaRPr lang="vi-VN"/>
          </a:p>
        </p:txBody>
      </p:sp>
    </p:spTree>
    <p:extLst>
      <p:ext uri="{BB962C8B-B14F-4D97-AF65-F5344CB8AC3E}">
        <p14:creationId xmlns:p14="http://schemas.microsoft.com/office/powerpoint/2010/main" val="3269722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56D8E487-8D89-41BD-A8E9-5F1519C48520}" type="datetimeFigureOut">
              <a:rPr lang="vi-VN" smtClean="0"/>
              <a:t>08/10/2024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8450049-6149-467B-92B2-B59D038E1732}" type="slidenum">
              <a:rPr lang="vi-VN" smtClean="0"/>
              <a:t>‹#›</a:t>
            </a:fld>
            <a:endParaRPr lang="vi-VN"/>
          </a:p>
        </p:txBody>
      </p:sp>
    </p:spTree>
    <p:extLst>
      <p:ext uri="{BB962C8B-B14F-4D97-AF65-F5344CB8AC3E}">
        <p14:creationId xmlns:p14="http://schemas.microsoft.com/office/powerpoint/2010/main" val="1273657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56D8E487-8D89-41BD-A8E9-5F1519C48520}" type="datetimeFigureOut">
              <a:rPr lang="vi-VN" smtClean="0"/>
              <a:t>08/10/2024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8450049-6149-467B-92B2-B59D038E1732}" type="slidenum">
              <a:rPr lang="vi-VN" smtClean="0"/>
              <a:t>‹#›</a:t>
            </a:fld>
            <a:endParaRPr lang="vi-VN"/>
          </a:p>
        </p:txBody>
      </p:sp>
    </p:spTree>
    <p:extLst>
      <p:ext uri="{BB962C8B-B14F-4D97-AF65-F5344CB8AC3E}">
        <p14:creationId xmlns:p14="http://schemas.microsoft.com/office/powerpoint/2010/main" val="3251558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D8E487-8D89-41BD-A8E9-5F1519C48520}" type="datetimeFigureOut">
              <a:rPr lang="vi-VN" smtClean="0"/>
              <a:t>08/10/2024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8450049-6149-467B-92B2-B59D038E1732}" type="slidenum">
              <a:rPr lang="vi-VN" smtClean="0"/>
              <a:t>‹#›</a:t>
            </a:fld>
            <a:endParaRPr lang="vi-VN"/>
          </a:p>
        </p:txBody>
      </p:sp>
    </p:spTree>
    <p:extLst>
      <p:ext uri="{BB962C8B-B14F-4D97-AF65-F5344CB8AC3E}">
        <p14:creationId xmlns:p14="http://schemas.microsoft.com/office/powerpoint/2010/main" val="2641461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D8E487-8D89-41BD-A8E9-5F1519C48520}" type="datetimeFigureOut">
              <a:rPr lang="vi-VN" smtClean="0"/>
              <a:t>08/10/2024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8450049-6149-467B-92B2-B59D038E1732}" type="slidenum">
              <a:rPr lang="vi-VN" smtClean="0"/>
              <a:t>‹#›</a:t>
            </a:fld>
            <a:endParaRPr lang="vi-VN"/>
          </a:p>
        </p:txBody>
      </p:sp>
    </p:spTree>
    <p:extLst>
      <p:ext uri="{BB962C8B-B14F-4D97-AF65-F5344CB8AC3E}">
        <p14:creationId xmlns:p14="http://schemas.microsoft.com/office/powerpoint/2010/main" val="3539832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D8E487-8D89-41BD-A8E9-5F1519C48520}" type="datetimeFigureOut">
              <a:rPr lang="vi-VN" smtClean="0"/>
              <a:t>08/10/2024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8450049-6149-467B-92B2-B59D038E1732}" type="slidenum">
              <a:rPr lang="vi-VN" smtClean="0"/>
              <a:t>‹#›</a:t>
            </a:fld>
            <a:endParaRPr lang="vi-VN"/>
          </a:p>
        </p:txBody>
      </p:sp>
    </p:spTree>
    <p:extLst>
      <p:ext uri="{BB962C8B-B14F-4D97-AF65-F5344CB8AC3E}">
        <p14:creationId xmlns:p14="http://schemas.microsoft.com/office/powerpoint/2010/main" val="183567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D8E487-8D89-41BD-A8E9-5F1519C48520}" type="datetimeFigureOut">
              <a:rPr lang="vi-VN" smtClean="0"/>
              <a:t>08/10/2024</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50049-6149-467B-92B2-B59D038E1732}" type="slidenum">
              <a:rPr lang="vi-VN" smtClean="0"/>
              <a:t>‹#›</a:t>
            </a:fld>
            <a:endParaRPr lang="vi-VN"/>
          </a:p>
        </p:txBody>
      </p:sp>
    </p:spTree>
    <p:extLst>
      <p:ext uri="{BB962C8B-B14F-4D97-AF65-F5344CB8AC3E}">
        <p14:creationId xmlns:p14="http://schemas.microsoft.com/office/powerpoint/2010/main" val="1316043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g"/><Relationship Id="rId4" Type="http://schemas.openxmlformats.org/officeDocument/2006/relationships/image" Target="../media/image33.jpg"/><Relationship Id="rId9" Type="http://schemas.openxmlformats.org/officeDocument/2006/relationships/image" Target="../media/image38.jp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409" y="-38637"/>
            <a:ext cx="10818253" cy="6638592"/>
          </a:xfrm>
          <a:prstGeom prst="rect">
            <a:avLst/>
          </a:prstGeom>
        </p:spPr>
      </p:pic>
      <p:sp>
        <p:nvSpPr>
          <p:cNvPr id="11" name="Title 10"/>
          <p:cNvSpPr>
            <a:spLocks noGrp="1"/>
          </p:cNvSpPr>
          <p:nvPr>
            <p:ph type="title" idx="4294967295"/>
          </p:nvPr>
        </p:nvSpPr>
        <p:spPr>
          <a:xfrm>
            <a:off x="1236436" y="1799588"/>
            <a:ext cx="9534398" cy="1481071"/>
          </a:xfrm>
        </p:spPr>
        <p:txBody>
          <a:bodyPr>
            <a:noAutofit/>
          </a:bodyPr>
          <a:lstStyle/>
          <a:p>
            <a:pPr algn="ctr">
              <a:lnSpc>
                <a:spcPct val="150000"/>
              </a:lnSpc>
            </a:pPr>
            <a:r>
              <a:rPr lang="en-US" sz="4000" b="1" spc="50" dirty="0">
                <a:ln w="11430"/>
                <a:solidFill>
                  <a:srgbClr val="FF0000"/>
                </a:solidFill>
                <a:effectLst>
                  <a:outerShdw blurRad="76200" dist="50800" dir="5400000" algn="tl" rotWithShape="0">
                    <a:srgbClr val="000000">
                      <a:alpha val="65000"/>
                    </a:srgbClr>
                  </a:outerShdw>
                </a:effectLst>
                <a:latin typeface="Aachen" panose="02020500000000000000" pitchFamily="18" charset="0"/>
                <a:ea typeface="Aachen" panose="02020500000000000000" pitchFamily="18" charset="0"/>
                <a:cs typeface="Aachen" panose="02020500000000000000" pitchFamily="18" charset="0"/>
              </a:rPr>
              <a:t/>
            </a:r>
            <a:br>
              <a:rPr lang="en-US" sz="4000" b="1" spc="50" dirty="0">
                <a:ln w="11430"/>
                <a:solidFill>
                  <a:srgbClr val="FF0000"/>
                </a:solidFill>
                <a:effectLst>
                  <a:outerShdw blurRad="76200" dist="50800" dir="5400000" algn="tl" rotWithShape="0">
                    <a:srgbClr val="000000">
                      <a:alpha val="65000"/>
                    </a:srgbClr>
                  </a:outerShdw>
                </a:effectLst>
                <a:latin typeface="Aachen" panose="02020500000000000000" pitchFamily="18" charset="0"/>
                <a:ea typeface="Aachen" panose="02020500000000000000" pitchFamily="18" charset="0"/>
                <a:cs typeface="Aachen" panose="02020500000000000000" pitchFamily="18" charset="0"/>
              </a:rPr>
            </a:br>
            <a:r>
              <a:rPr lang="en-US" sz="4000" b="1" spc="50" dirty="0">
                <a:ln w="11430"/>
                <a:solidFill>
                  <a:srgbClr val="FF0000"/>
                </a:solidFill>
                <a:effectLst>
                  <a:outerShdw blurRad="76200" dist="50800" dir="5400000" algn="tl" rotWithShape="0">
                    <a:srgbClr val="000000">
                      <a:alpha val="65000"/>
                    </a:srgbClr>
                  </a:outerShdw>
                </a:effectLst>
                <a:latin typeface="Aachen" panose="02020500000000000000" pitchFamily="18" charset="0"/>
                <a:ea typeface="Aachen" panose="02020500000000000000" pitchFamily="18" charset="0"/>
                <a:cs typeface="Aachen" panose="02020500000000000000" pitchFamily="18" charset="0"/>
              </a:rPr>
              <a:t>CHÀO MỪNG CÁC EM HỌC SINH LỚP 2 </a:t>
            </a:r>
            <a:br>
              <a:rPr lang="en-US" sz="4000" b="1" spc="50" dirty="0">
                <a:ln w="11430"/>
                <a:solidFill>
                  <a:srgbClr val="FF0000"/>
                </a:solidFill>
                <a:effectLst>
                  <a:outerShdw blurRad="76200" dist="50800" dir="5400000" algn="tl" rotWithShape="0">
                    <a:srgbClr val="000000">
                      <a:alpha val="65000"/>
                    </a:srgbClr>
                  </a:outerShdw>
                </a:effectLst>
                <a:latin typeface="Aachen" panose="02020500000000000000" pitchFamily="18" charset="0"/>
                <a:ea typeface="Aachen" panose="02020500000000000000" pitchFamily="18" charset="0"/>
                <a:cs typeface="Aachen" panose="02020500000000000000" pitchFamily="18" charset="0"/>
              </a:rPr>
            </a:br>
            <a:r>
              <a:rPr lang="en-US" sz="4000" b="1" spc="50" dirty="0">
                <a:ln w="11430"/>
                <a:solidFill>
                  <a:srgbClr val="FF0000"/>
                </a:solidFill>
                <a:effectLst>
                  <a:outerShdw blurRad="76200" dist="50800" dir="5400000" algn="tl" rotWithShape="0">
                    <a:srgbClr val="000000">
                      <a:alpha val="65000"/>
                    </a:srgbClr>
                  </a:outerShdw>
                </a:effectLst>
                <a:latin typeface="Aachen" panose="02020500000000000000" pitchFamily="18" charset="0"/>
                <a:ea typeface="Aachen" panose="02020500000000000000" pitchFamily="18" charset="0"/>
                <a:cs typeface="Aachen" panose="02020500000000000000" pitchFamily="18" charset="0"/>
              </a:rPr>
              <a:t>ĐÃ ĐẾN VỚI TIẾT HỌC MĨ THUẬT!</a:t>
            </a:r>
            <a:r>
              <a:rPr lang="vi-VN" sz="4000" b="1" spc="50" dirty="0">
                <a:ln w="11430"/>
                <a:solidFill>
                  <a:srgbClr val="FF0000"/>
                </a:solidFill>
                <a:effectLst>
                  <a:outerShdw blurRad="76200" dist="50800" dir="5400000" algn="tl" rotWithShape="0">
                    <a:srgbClr val="000000">
                      <a:alpha val="65000"/>
                    </a:srgbClr>
                  </a:outerShdw>
                </a:effectLst>
                <a:latin typeface="Aachen" panose="02020500000000000000" pitchFamily="18" charset="0"/>
                <a:ea typeface="Aachen" panose="02020500000000000000" pitchFamily="18" charset="0"/>
                <a:cs typeface="Aachen" panose="02020500000000000000" pitchFamily="18" charset="0"/>
              </a:rPr>
              <a:t/>
            </a:r>
            <a:br>
              <a:rPr lang="vi-VN" sz="4000" b="1" spc="50" dirty="0">
                <a:ln w="11430"/>
                <a:solidFill>
                  <a:srgbClr val="FF0000"/>
                </a:solidFill>
                <a:effectLst>
                  <a:outerShdw blurRad="76200" dist="50800" dir="5400000" algn="tl" rotWithShape="0">
                    <a:srgbClr val="000000">
                      <a:alpha val="65000"/>
                    </a:srgbClr>
                  </a:outerShdw>
                </a:effectLst>
                <a:latin typeface="Aachen" panose="02020500000000000000" pitchFamily="18" charset="0"/>
                <a:ea typeface="Aachen" panose="02020500000000000000" pitchFamily="18" charset="0"/>
                <a:cs typeface="Aachen" panose="02020500000000000000" pitchFamily="18" charset="0"/>
              </a:rPr>
            </a:br>
            <a:endParaRPr lang="vi-VN" sz="4000" dirty="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317287" y="202054"/>
            <a:ext cx="11200457" cy="707886"/>
          </a:xfrm>
          <a:prstGeom prst="rect">
            <a:avLst/>
          </a:prstGeom>
          <a:noFill/>
        </p:spPr>
        <p:txBody>
          <a:bodyPr wrap="square" lIns="91440" tIns="45720" rIns="91440" bIns="45720">
            <a:spAutoFit/>
          </a:bodyPr>
          <a:lstStyle/>
          <a:p>
            <a:pPr algn="ctr"/>
            <a:r>
              <a:rPr lang="en-US" sz="40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Phòng</a:t>
            </a:r>
            <a:r>
              <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0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giáo</a:t>
            </a:r>
            <a:r>
              <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0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dục</a:t>
            </a:r>
            <a:r>
              <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0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và</a:t>
            </a:r>
            <a:r>
              <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0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đào</a:t>
            </a:r>
            <a:r>
              <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0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tạo</a:t>
            </a:r>
            <a:r>
              <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0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Quận</a:t>
            </a:r>
            <a:r>
              <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Long </a:t>
            </a:r>
            <a:r>
              <a:rPr lang="en-US" sz="40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Biên</a:t>
            </a:r>
            <a:endParaRPr lang="vi-VN"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4" name="Rectangle 13"/>
          <p:cNvSpPr/>
          <p:nvPr/>
        </p:nvSpPr>
        <p:spPr>
          <a:xfrm>
            <a:off x="6003635" y="2967335"/>
            <a:ext cx="184730" cy="923330"/>
          </a:xfrm>
          <a:prstGeom prst="rect">
            <a:avLst/>
          </a:prstGeom>
          <a:noFill/>
        </p:spPr>
        <p:txBody>
          <a:bodyPr wrap="none" lIns="91440" tIns="45720" rIns="91440" bIns="45720">
            <a:spAutoFit/>
          </a:bodyPr>
          <a:lstStyle/>
          <a:p>
            <a:pPr algn="ctr"/>
            <a:endParaRPr lang="en-US" sz="5400" b="1" cap="none" spc="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943443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indefinite" fill="hold" grpId="0" nodeType="withEffect">
                                  <p:stCondLst>
                                    <p:cond delay="0"/>
                                  </p:stCondLst>
                                  <p:childTnLst>
                                    <p:animClr clrSpc="rgb" dir="cw">
                                      <p:cBhvr override="childStyle">
                                        <p:cTn id="6" dur="2000" fill="hold"/>
                                        <p:tgtEl>
                                          <p:spTgt spid="11"/>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57" y="0"/>
            <a:ext cx="11596852" cy="6742091"/>
          </a:xfrm>
          <a:prstGeom prst="rect">
            <a:avLst/>
          </a:prstGeom>
        </p:spPr>
      </p:pic>
      <p:sp>
        <p:nvSpPr>
          <p:cNvPr id="3" name="Rectangle 2"/>
          <p:cNvSpPr/>
          <p:nvPr/>
        </p:nvSpPr>
        <p:spPr>
          <a:xfrm>
            <a:off x="3580327" y="452266"/>
            <a:ext cx="4752304" cy="707886"/>
          </a:xfrm>
          <a:prstGeom prst="rect">
            <a:avLst/>
          </a:prstGeom>
        </p:spPr>
        <p:txBody>
          <a:bodyPr wrap="square">
            <a:spAutoFit/>
          </a:bodyPr>
          <a:lstStyle/>
          <a:p>
            <a:pPr algn="ctr"/>
            <a:r>
              <a:rPr lang="en-US" sz="4000" b="1">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Bài vẽ tham khảo</a:t>
            </a:r>
            <a:endParaRPr lang="vi-VN" sz="400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57" y="1823276"/>
            <a:ext cx="4463061" cy="464341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6064" y="1937287"/>
            <a:ext cx="2199039" cy="2103634"/>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5035" y="1937287"/>
            <a:ext cx="2236192" cy="2103634"/>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7438" y="4432231"/>
            <a:ext cx="2236252" cy="1982251"/>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48370" y="4432231"/>
            <a:ext cx="2307871" cy="2034458"/>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66663" y="1950622"/>
            <a:ext cx="2152781" cy="2103634"/>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99046" y="4432230"/>
            <a:ext cx="2088017" cy="1982251"/>
          </a:xfrm>
          <a:prstGeom prst="rect">
            <a:avLst/>
          </a:prstGeom>
        </p:spPr>
      </p:pic>
      <p:grpSp>
        <p:nvGrpSpPr>
          <p:cNvPr id="22" name="Google Shape;2613;p70"/>
          <p:cNvGrpSpPr/>
          <p:nvPr/>
        </p:nvGrpSpPr>
        <p:grpSpPr>
          <a:xfrm>
            <a:off x="2752302" y="596038"/>
            <a:ext cx="828025" cy="631200"/>
            <a:chOff x="1329500" y="2257625"/>
            <a:chExt cx="828025" cy="631200"/>
          </a:xfrm>
        </p:grpSpPr>
        <p:sp>
          <p:nvSpPr>
            <p:cNvPr id="23" name="Google Shape;2614;p70"/>
            <p:cNvSpPr/>
            <p:nvPr/>
          </p:nvSpPr>
          <p:spPr>
            <a:xfrm>
              <a:off x="1470650" y="2257625"/>
              <a:ext cx="623250" cy="631200"/>
            </a:xfrm>
            <a:custGeom>
              <a:avLst/>
              <a:gdLst/>
              <a:ahLst/>
              <a:cxnLst/>
              <a:rect l="l" t="t" r="r" b="b"/>
              <a:pathLst>
                <a:path w="24930" h="25248" extrusionOk="0">
                  <a:moveTo>
                    <a:pt x="6203" y="0"/>
                  </a:moveTo>
                  <a:lnTo>
                    <a:pt x="5249" y="40"/>
                  </a:lnTo>
                  <a:lnTo>
                    <a:pt x="4334" y="120"/>
                  </a:lnTo>
                  <a:lnTo>
                    <a:pt x="3499" y="239"/>
                  </a:lnTo>
                  <a:lnTo>
                    <a:pt x="2744" y="358"/>
                  </a:lnTo>
                  <a:lnTo>
                    <a:pt x="2068" y="557"/>
                  </a:lnTo>
                  <a:lnTo>
                    <a:pt x="1511" y="756"/>
                  </a:lnTo>
                  <a:lnTo>
                    <a:pt x="1074" y="1034"/>
                  </a:lnTo>
                  <a:lnTo>
                    <a:pt x="756" y="1312"/>
                  </a:lnTo>
                  <a:lnTo>
                    <a:pt x="478" y="1630"/>
                  </a:lnTo>
                  <a:lnTo>
                    <a:pt x="279" y="2028"/>
                  </a:lnTo>
                  <a:lnTo>
                    <a:pt x="120" y="2426"/>
                  </a:lnTo>
                  <a:lnTo>
                    <a:pt x="40" y="2863"/>
                  </a:lnTo>
                  <a:lnTo>
                    <a:pt x="1" y="3340"/>
                  </a:lnTo>
                  <a:lnTo>
                    <a:pt x="1" y="3857"/>
                  </a:lnTo>
                  <a:lnTo>
                    <a:pt x="80" y="4374"/>
                  </a:lnTo>
                  <a:lnTo>
                    <a:pt x="160" y="4931"/>
                  </a:lnTo>
                  <a:lnTo>
                    <a:pt x="319" y="5527"/>
                  </a:lnTo>
                  <a:lnTo>
                    <a:pt x="478" y="6123"/>
                  </a:lnTo>
                  <a:lnTo>
                    <a:pt x="676" y="6720"/>
                  </a:lnTo>
                  <a:lnTo>
                    <a:pt x="1154" y="7992"/>
                  </a:lnTo>
                  <a:lnTo>
                    <a:pt x="1710" y="9264"/>
                  </a:lnTo>
                  <a:lnTo>
                    <a:pt x="2227" y="10457"/>
                  </a:lnTo>
                  <a:lnTo>
                    <a:pt x="2625" y="11491"/>
                  </a:lnTo>
                  <a:lnTo>
                    <a:pt x="2903" y="12365"/>
                  </a:lnTo>
                  <a:lnTo>
                    <a:pt x="3102" y="13200"/>
                  </a:lnTo>
                  <a:lnTo>
                    <a:pt x="3221" y="13996"/>
                  </a:lnTo>
                  <a:lnTo>
                    <a:pt x="3261" y="14791"/>
                  </a:lnTo>
                  <a:lnTo>
                    <a:pt x="3221" y="15665"/>
                  </a:lnTo>
                  <a:lnTo>
                    <a:pt x="3142" y="16620"/>
                  </a:lnTo>
                  <a:lnTo>
                    <a:pt x="2982" y="17773"/>
                  </a:lnTo>
                  <a:lnTo>
                    <a:pt x="2744" y="19085"/>
                  </a:lnTo>
                  <a:lnTo>
                    <a:pt x="2545" y="20437"/>
                  </a:lnTo>
                  <a:lnTo>
                    <a:pt x="2505" y="21112"/>
                  </a:lnTo>
                  <a:lnTo>
                    <a:pt x="2505" y="21749"/>
                  </a:lnTo>
                  <a:lnTo>
                    <a:pt x="2505" y="22385"/>
                  </a:lnTo>
                  <a:lnTo>
                    <a:pt x="2585" y="22981"/>
                  </a:lnTo>
                  <a:lnTo>
                    <a:pt x="2744" y="23538"/>
                  </a:lnTo>
                  <a:lnTo>
                    <a:pt x="2863" y="23776"/>
                  </a:lnTo>
                  <a:lnTo>
                    <a:pt x="2982" y="24015"/>
                  </a:lnTo>
                  <a:lnTo>
                    <a:pt x="3142" y="24253"/>
                  </a:lnTo>
                  <a:lnTo>
                    <a:pt x="3301" y="24452"/>
                  </a:lnTo>
                  <a:lnTo>
                    <a:pt x="3499" y="24611"/>
                  </a:lnTo>
                  <a:lnTo>
                    <a:pt x="3698" y="24770"/>
                  </a:lnTo>
                  <a:lnTo>
                    <a:pt x="3976" y="24929"/>
                  </a:lnTo>
                  <a:lnTo>
                    <a:pt x="4255" y="25009"/>
                  </a:lnTo>
                  <a:lnTo>
                    <a:pt x="4533" y="25128"/>
                  </a:lnTo>
                  <a:lnTo>
                    <a:pt x="4891" y="25168"/>
                  </a:lnTo>
                  <a:lnTo>
                    <a:pt x="5646" y="25247"/>
                  </a:lnTo>
                  <a:lnTo>
                    <a:pt x="6521" y="25208"/>
                  </a:lnTo>
                  <a:lnTo>
                    <a:pt x="7436" y="25168"/>
                  </a:lnTo>
                  <a:lnTo>
                    <a:pt x="8469" y="25009"/>
                  </a:lnTo>
                  <a:lnTo>
                    <a:pt x="9543" y="24810"/>
                  </a:lnTo>
                  <a:lnTo>
                    <a:pt x="10656" y="24532"/>
                  </a:lnTo>
                  <a:lnTo>
                    <a:pt x="11849" y="24174"/>
                  </a:lnTo>
                  <a:lnTo>
                    <a:pt x="13042" y="23737"/>
                  </a:lnTo>
                  <a:lnTo>
                    <a:pt x="14234" y="23220"/>
                  </a:lnTo>
                  <a:lnTo>
                    <a:pt x="15427" y="22623"/>
                  </a:lnTo>
                  <a:lnTo>
                    <a:pt x="16620" y="21947"/>
                  </a:lnTo>
                  <a:lnTo>
                    <a:pt x="17773" y="21152"/>
                  </a:lnTo>
                  <a:lnTo>
                    <a:pt x="18369" y="20755"/>
                  </a:lnTo>
                  <a:lnTo>
                    <a:pt x="18926" y="20317"/>
                  </a:lnTo>
                  <a:lnTo>
                    <a:pt x="19483" y="19840"/>
                  </a:lnTo>
                  <a:lnTo>
                    <a:pt x="19999" y="19323"/>
                  </a:lnTo>
                  <a:lnTo>
                    <a:pt x="20516" y="18806"/>
                  </a:lnTo>
                  <a:lnTo>
                    <a:pt x="20993" y="18290"/>
                  </a:lnTo>
                  <a:lnTo>
                    <a:pt x="21510" y="17693"/>
                  </a:lnTo>
                  <a:lnTo>
                    <a:pt x="21948" y="17137"/>
                  </a:lnTo>
                  <a:lnTo>
                    <a:pt x="22465" y="16381"/>
                  </a:lnTo>
                  <a:lnTo>
                    <a:pt x="22942" y="15665"/>
                  </a:lnTo>
                  <a:lnTo>
                    <a:pt x="23339" y="14990"/>
                  </a:lnTo>
                  <a:lnTo>
                    <a:pt x="23657" y="14353"/>
                  </a:lnTo>
                  <a:lnTo>
                    <a:pt x="23975" y="13717"/>
                  </a:lnTo>
                  <a:lnTo>
                    <a:pt x="24214" y="13121"/>
                  </a:lnTo>
                  <a:lnTo>
                    <a:pt x="24413" y="12564"/>
                  </a:lnTo>
                  <a:lnTo>
                    <a:pt x="24572" y="12047"/>
                  </a:lnTo>
                  <a:lnTo>
                    <a:pt x="24731" y="11531"/>
                  </a:lnTo>
                  <a:lnTo>
                    <a:pt x="24810" y="11053"/>
                  </a:lnTo>
                  <a:lnTo>
                    <a:pt x="24930" y="10218"/>
                  </a:lnTo>
                  <a:lnTo>
                    <a:pt x="24930" y="9543"/>
                  </a:lnTo>
                  <a:lnTo>
                    <a:pt x="24890" y="8986"/>
                  </a:lnTo>
                  <a:lnTo>
                    <a:pt x="24850" y="8668"/>
                  </a:lnTo>
                  <a:lnTo>
                    <a:pt x="24771" y="8350"/>
                  </a:lnTo>
                  <a:lnTo>
                    <a:pt x="24612" y="8071"/>
                  </a:lnTo>
                  <a:lnTo>
                    <a:pt x="24452" y="7833"/>
                  </a:lnTo>
                  <a:lnTo>
                    <a:pt x="24015" y="7237"/>
                  </a:lnTo>
                  <a:lnTo>
                    <a:pt x="23339" y="6441"/>
                  </a:lnTo>
                  <a:lnTo>
                    <a:pt x="22504" y="5527"/>
                  </a:lnTo>
                  <a:lnTo>
                    <a:pt x="22027" y="5050"/>
                  </a:lnTo>
                  <a:lnTo>
                    <a:pt x="21471" y="4573"/>
                  </a:lnTo>
                  <a:lnTo>
                    <a:pt x="20914" y="4096"/>
                  </a:lnTo>
                  <a:lnTo>
                    <a:pt x="20318" y="3618"/>
                  </a:lnTo>
                  <a:lnTo>
                    <a:pt x="19642" y="3141"/>
                  </a:lnTo>
                  <a:lnTo>
                    <a:pt x="18966" y="2704"/>
                  </a:lnTo>
                  <a:lnTo>
                    <a:pt x="18250" y="2267"/>
                  </a:lnTo>
                  <a:lnTo>
                    <a:pt x="17495" y="1909"/>
                  </a:lnTo>
                  <a:lnTo>
                    <a:pt x="16739" y="1591"/>
                  </a:lnTo>
                  <a:lnTo>
                    <a:pt x="15904" y="1312"/>
                  </a:lnTo>
                  <a:lnTo>
                    <a:pt x="14910" y="1034"/>
                  </a:lnTo>
                  <a:lnTo>
                    <a:pt x="13837" y="756"/>
                  </a:lnTo>
                  <a:lnTo>
                    <a:pt x="12723" y="557"/>
                  </a:lnTo>
                  <a:lnTo>
                    <a:pt x="11610" y="358"/>
                  </a:lnTo>
                  <a:lnTo>
                    <a:pt x="10497" y="239"/>
                  </a:lnTo>
                  <a:lnTo>
                    <a:pt x="9384" y="120"/>
                  </a:lnTo>
                  <a:lnTo>
                    <a:pt x="8310" y="40"/>
                  </a:lnTo>
                  <a:lnTo>
                    <a:pt x="7237" y="0"/>
                  </a:lnTo>
                  <a:close/>
                </a:path>
              </a:pathLst>
            </a:custGeom>
            <a:solidFill>
              <a:srgbClr val="FD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615;p70"/>
            <p:cNvSpPr/>
            <p:nvPr/>
          </p:nvSpPr>
          <p:spPr>
            <a:xfrm>
              <a:off x="1329500" y="2434550"/>
              <a:ext cx="239575" cy="315125"/>
            </a:xfrm>
            <a:custGeom>
              <a:avLst/>
              <a:gdLst/>
              <a:ahLst/>
              <a:cxnLst/>
              <a:rect l="l" t="t" r="r" b="b"/>
              <a:pathLst>
                <a:path w="9583" h="12605" extrusionOk="0">
                  <a:moveTo>
                    <a:pt x="2068" y="0"/>
                  </a:moveTo>
                  <a:lnTo>
                    <a:pt x="1750" y="40"/>
                  </a:lnTo>
                  <a:lnTo>
                    <a:pt x="1512" y="80"/>
                  </a:lnTo>
                  <a:lnTo>
                    <a:pt x="1233" y="199"/>
                  </a:lnTo>
                  <a:lnTo>
                    <a:pt x="796" y="478"/>
                  </a:lnTo>
                  <a:lnTo>
                    <a:pt x="478" y="756"/>
                  </a:lnTo>
                  <a:lnTo>
                    <a:pt x="239" y="1034"/>
                  </a:lnTo>
                  <a:lnTo>
                    <a:pt x="80" y="1352"/>
                  </a:lnTo>
                  <a:lnTo>
                    <a:pt x="1" y="1710"/>
                  </a:lnTo>
                  <a:lnTo>
                    <a:pt x="1" y="2028"/>
                  </a:lnTo>
                  <a:lnTo>
                    <a:pt x="40" y="2386"/>
                  </a:lnTo>
                  <a:lnTo>
                    <a:pt x="120" y="2744"/>
                  </a:lnTo>
                  <a:lnTo>
                    <a:pt x="279" y="3102"/>
                  </a:lnTo>
                  <a:lnTo>
                    <a:pt x="398" y="3499"/>
                  </a:lnTo>
                  <a:lnTo>
                    <a:pt x="756" y="4255"/>
                  </a:lnTo>
                  <a:lnTo>
                    <a:pt x="1114" y="5010"/>
                  </a:lnTo>
                  <a:lnTo>
                    <a:pt x="1273" y="5368"/>
                  </a:lnTo>
                  <a:lnTo>
                    <a:pt x="1392" y="5766"/>
                  </a:lnTo>
                  <a:lnTo>
                    <a:pt x="1432" y="6163"/>
                  </a:lnTo>
                  <a:lnTo>
                    <a:pt x="1432" y="6561"/>
                  </a:lnTo>
                  <a:lnTo>
                    <a:pt x="1353" y="6998"/>
                  </a:lnTo>
                  <a:lnTo>
                    <a:pt x="1273" y="7435"/>
                  </a:lnTo>
                  <a:lnTo>
                    <a:pt x="955" y="8390"/>
                  </a:lnTo>
                  <a:lnTo>
                    <a:pt x="677" y="9344"/>
                  </a:lnTo>
                  <a:lnTo>
                    <a:pt x="557" y="9821"/>
                  </a:lnTo>
                  <a:lnTo>
                    <a:pt x="478" y="10258"/>
                  </a:lnTo>
                  <a:lnTo>
                    <a:pt x="478" y="10696"/>
                  </a:lnTo>
                  <a:lnTo>
                    <a:pt x="518" y="11093"/>
                  </a:lnTo>
                  <a:lnTo>
                    <a:pt x="557" y="11292"/>
                  </a:lnTo>
                  <a:lnTo>
                    <a:pt x="637" y="11451"/>
                  </a:lnTo>
                  <a:lnTo>
                    <a:pt x="756" y="11650"/>
                  </a:lnTo>
                  <a:lnTo>
                    <a:pt x="875" y="11809"/>
                  </a:lnTo>
                  <a:lnTo>
                    <a:pt x="1034" y="11968"/>
                  </a:lnTo>
                  <a:lnTo>
                    <a:pt x="1233" y="12127"/>
                  </a:lnTo>
                  <a:lnTo>
                    <a:pt x="1432" y="12246"/>
                  </a:lnTo>
                  <a:lnTo>
                    <a:pt x="1671" y="12366"/>
                  </a:lnTo>
                  <a:lnTo>
                    <a:pt x="1949" y="12485"/>
                  </a:lnTo>
                  <a:lnTo>
                    <a:pt x="2267" y="12525"/>
                  </a:lnTo>
                  <a:lnTo>
                    <a:pt x="2585" y="12604"/>
                  </a:lnTo>
                  <a:lnTo>
                    <a:pt x="3221" y="12604"/>
                  </a:lnTo>
                  <a:lnTo>
                    <a:pt x="3579" y="12564"/>
                  </a:lnTo>
                  <a:lnTo>
                    <a:pt x="4295" y="12445"/>
                  </a:lnTo>
                  <a:lnTo>
                    <a:pt x="5050" y="12207"/>
                  </a:lnTo>
                  <a:lnTo>
                    <a:pt x="5806" y="11888"/>
                  </a:lnTo>
                  <a:lnTo>
                    <a:pt x="6521" y="11451"/>
                  </a:lnTo>
                  <a:lnTo>
                    <a:pt x="7197" y="10974"/>
                  </a:lnTo>
                  <a:lnTo>
                    <a:pt x="7833" y="10417"/>
                  </a:lnTo>
                  <a:lnTo>
                    <a:pt x="8112" y="10139"/>
                  </a:lnTo>
                  <a:lnTo>
                    <a:pt x="8390" y="9821"/>
                  </a:lnTo>
                  <a:lnTo>
                    <a:pt x="8628" y="9463"/>
                  </a:lnTo>
                  <a:lnTo>
                    <a:pt x="8867" y="9105"/>
                  </a:lnTo>
                  <a:lnTo>
                    <a:pt x="9066" y="8748"/>
                  </a:lnTo>
                  <a:lnTo>
                    <a:pt x="9225" y="8390"/>
                  </a:lnTo>
                  <a:lnTo>
                    <a:pt x="9344" y="7992"/>
                  </a:lnTo>
                  <a:lnTo>
                    <a:pt x="9463" y="7594"/>
                  </a:lnTo>
                  <a:lnTo>
                    <a:pt x="9543" y="7157"/>
                  </a:lnTo>
                  <a:lnTo>
                    <a:pt x="9583" y="6720"/>
                  </a:lnTo>
                  <a:lnTo>
                    <a:pt x="9543" y="6322"/>
                  </a:lnTo>
                  <a:lnTo>
                    <a:pt x="9503" y="5845"/>
                  </a:lnTo>
                  <a:lnTo>
                    <a:pt x="9424" y="5408"/>
                  </a:lnTo>
                  <a:lnTo>
                    <a:pt x="9265" y="4931"/>
                  </a:lnTo>
                  <a:lnTo>
                    <a:pt x="9026" y="4692"/>
                  </a:lnTo>
                  <a:lnTo>
                    <a:pt x="8390" y="4016"/>
                  </a:lnTo>
                  <a:lnTo>
                    <a:pt x="7436" y="3102"/>
                  </a:lnTo>
                  <a:lnTo>
                    <a:pt x="6879" y="2585"/>
                  </a:lnTo>
                  <a:lnTo>
                    <a:pt x="6243" y="2068"/>
                  </a:lnTo>
                  <a:lnTo>
                    <a:pt x="5607" y="1551"/>
                  </a:lnTo>
                  <a:lnTo>
                    <a:pt x="4931" y="1114"/>
                  </a:lnTo>
                  <a:lnTo>
                    <a:pt x="4295" y="716"/>
                  </a:lnTo>
                  <a:lnTo>
                    <a:pt x="3619" y="358"/>
                  </a:lnTo>
                  <a:lnTo>
                    <a:pt x="2983" y="120"/>
                  </a:lnTo>
                  <a:lnTo>
                    <a:pt x="2665" y="40"/>
                  </a:lnTo>
                  <a:lnTo>
                    <a:pt x="2346" y="0"/>
                  </a:lnTo>
                  <a:close/>
                </a:path>
              </a:pathLst>
            </a:custGeom>
            <a:solidFill>
              <a:srgbClr val="FD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16;p70"/>
            <p:cNvSpPr/>
            <p:nvPr/>
          </p:nvSpPr>
          <p:spPr>
            <a:xfrm>
              <a:off x="1483575" y="2319250"/>
              <a:ext cx="149125" cy="534775"/>
            </a:xfrm>
            <a:custGeom>
              <a:avLst/>
              <a:gdLst/>
              <a:ahLst/>
              <a:cxnLst/>
              <a:rect l="l" t="t" r="r" b="b"/>
              <a:pathLst>
                <a:path w="5965" h="21391" extrusionOk="0">
                  <a:moveTo>
                    <a:pt x="2306" y="0"/>
                  </a:moveTo>
                  <a:lnTo>
                    <a:pt x="1750" y="199"/>
                  </a:lnTo>
                  <a:lnTo>
                    <a:pt x="1312" y="398"/>
                  </a:lnTo>
                  <a:lnTo>
                    <a:pt x="955" y="676"/>
                  </a:lnTo>
                  <a:lnTo>
                    <a:pt x="637" y="994"/>
                  </a:lnTo>
                  <a:lnTo>
                    <a:pt x="398" y="1352"/>
                  </a:lnTo>
                  <a:lnTo>
                    <a:pt x="199" y="1710"/>
                  </a:lnTo>
                  <a:lnTo>
                    <a:pt x="80" y="2108"/>
                  </a:lnTo>
                  <a:lnTo>
                    <a:pt x="40" y="2505"/>
                  </a:lnTo>
                  <a:lnTo>
                    <a:pt x="0" y="2943"/>
                  </a:lnTo>
                  <a:lnTo>
                    <a:pt x="40" y="3420"/>
                  </a:lnTo>
                  <a:lnTo>
                    <a:pt x="120" y="3897"/>
                  </a:lnTo>
                  <a:lnTo>
                    <a:pt x="239" y="4374"/>
                  </a:lnTo>
                  <a:lnTo>
                    <a:pt x="398" y="4891"/>
                  </a:lnTo>
                  <a:lnTo>
                    <a:pt x="597" y="5408"/>
                  </a:lnTo>
                  <a:lnTo>
                    <a:pt x="1074" y="6481"/>
                  </a:lnTo>
                  <a:lnTo>
                    <a:pt x="1591" y="7594"/>
                  </a:lnTo>
                  <a:lnTo>
                    <a:pt x="2108" y="8628"/>
                  </a:lnTo>
                  <a:lnTo>
                    <a:pt x="2465" y="9503"/>
                  </a:lnTo>
                  <a:lnTo>
                    <a:pt x="2744" y="10258"/>
                  </a:lnTo>
                  <a:lnTo>
                    <a:pt x="2943" y="10974"/>
                  </a:lnTo>
                  <a:lnTo>
                    <a:pt x="3022" y="11650"/>
                  </a:lnTo>
                  <a:lnTo>
                    <a:pt x="2982" y="12366"/>
                  </a:lnTo>
                  <a:lnTo>
                    <a:pt x="2903" y="13121"/>
                  </a:lnTo>
                  <a:lnTo>
                    <a:pt x="2784" y="13996"/>
                  </a:lnTo>
                  <a:lnTo>
                    <a:pt x="2545" y="14990"/>
                  </a:lnTo>
                  <a:lnTo>
                    <a:pt x="2227" y="16143"/>
                  </a:lnTo>
                  <a:lnTo>
                    <a:pt x="1949" y="17335"/>
                  </a:lnTo>
                  <a:lnTo>
                    <a:pt x="1869" y="17932"/>
                  </a:lnTo>
                  <a:lnTo>
                    <a:pt x="1829" y="18488"/>
                  </a:lnTo>
                  <a:lnTo>
                    <a:pt x="1790" y="19045"/>
                  </a:lnTo>
                  <a:lnTo>
                    <a:pt x="1869" y="19562"/>
                  </a:lnTo>
                  <a:lnTo>
                    <a:pt x="1949" y="19800"/>
                  </a:lnTo>
                  <a:lnTo>
                    <a:pt x="2028" y="20039"/>
                  </a:lnTo>
                  <a:lnTo>
                    <a:pt x="2108" y="20238"/>
                  </a:lnTo>
                  <a:lnTo>
                    <a:pt x="2227" y="20476"/>
                  </a:lnTo>
                  <a:lnTo>
                    <a:pt x="2386" y="20635"/>
                  </a:lnTo>
                  <a:lnTo>
                    <a:pt x="2545" y="20794"/>
                  </a:lnTo>
                  <a:lnTo>
                    <a:pt x="2784" y="20953"/>
                  </a:lnTo>
                  <a:lnTo>
                    <a:pt x="2982" y="21073"/>
                  </a:lnTo>
                  <a:lnTo>
                    <a:pt x="3261" y="21192"/>
                  </a:lnTo>
                  <a:lnTo>
                    <a:pt x="3579" y="21272"/>
                  </a:lnTo>
                  <a:lnTo>
                    <a:pt x="3897" y="21311"/>
                  </a:lnTo>
                  <a:lnTo>
                    <a:pt x="4255" y="21351"/>
                  </a:lnTo>
                  <a:lnTo>
                    <a:pt x="4931" y="21391"/>
                  </a:lnTo>
                  <a:lnTo>
                    <a:pt x="5686" y="21351"/>
                  </a:lnTo>
                  <a:lnTo>
                    <a:pt x="5805" y="19164"/>
                  </a:lnTo>
                  <a:lnTo>
                    <a:pt x="5885" y="17017"/>
                  </a:lnTo>
                  <a:lnTo>
                    <a:pt x="5964" y="12684"/>
                  </a:lnTo>
                  <a:lnTo>
                    <a:pt x="5964" y="11809"/>
                  </a:lnTo>
                  <a:lnTo>
                    <a:pt x="5885" y="10974"/>
                  </a:lnTo>
                  <a:lnTo>
                    <a:pt x="5805" y="10099"/>
                  </a:lnTo>
                  <a:lnTo>
                    <a:pt x="5726" y="9264"/>
                  </a:lnTo>
                  <a:lnTo>
                    <a:pt x="5567" y="8429"/>
                  </a:lnTo>
                  <a:lnTo>
                    <a:pt x="5408" y="7634"/>
                  </a:lnTo>
                  <a:lnTo>
                    <a:pt x="5209" y="6799"/>
                  </a:lnTo>
                  <a:lnTo>
                    <a:pt x="5010" y="6004"/>
                  </a:lnTo>
                  <a:lnTo>
                    <a:pt x="4772" y="5209"/>
                  </a:lnTo>
                  <a:lnTo>
                    <a:pt x="4493" y="4453"/>
                  </a:lnTo>
                  <a:lnTo>
                    <a:pt x="4175" y="3658"/>
                  </a:lnTo>
                  <a:lnTo>
                    <a:pt x="3857" y="2903"/>
                  </a:lnTo>
                  <a:lnTo>
                    <a:pt x="3499" y="2147"/>
                  </a:lnTo>
                  <a:lnTo>
                    <a:pt x="3141" y="1432"/>
                  </a:lnTo>
                  <a:lnTo>
                    <a:pt x="2744" y="716"/>
                  </a:lnTo>
                  <a:lnTo>
                    <a:pt x="23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17;p70"/>
            <p:cNvSpPr/>
            <p:nvPr/>
          </p:nvSpPr>
          <p:spPr>
            <a:xfrm>
              <a:off x="1593900" y="2302350"/>
              <a:ext cx="201800" cy="538750"/>
            </a:xfrm>
            <a:custGeom>
              <a:avLst/>
              <a:gdLst/>
              <a:ahLst/>
              <a:cxnLst/>
              <a:rect l="l" t="t" r="r" b="b"/>
              <a:pathLst>
                <a:path w="8072" h="21550" extrusionOk="0">
                  <a:moveTo>
                    <a:pt x="1750" y="1"/>
                  </a:moveTo>
                  <a:lnTo>
                    <a:pt x="836" y="80"/>
                  </a:lnTo>
                  <a:lnTo>
                    <a:pt x="1" y="199"/>
                  </a:lnTo>
                  <a:lnTo>
                    <a:pt x="438" y="835"/>
                  </a:lnTo>
                  <a:lnTo>
                    <a:pt x="836" y="1511"/>
                  </a:lnTo>
                  <a:lnTo>
                    <a:pt x="1193" y="2187"/>
                  </a:lnTo>
                  <a:lnTo>
                    <a:pt x="1512" y="2903"/>
                  </a:lnTo>
                  <a:lnTo>
                    <a:pt x="1790" y="3579"/>
                  </a:lnTo>
                  <a:lnTo>
                    <a:pt x="2068" y="4295"/>
                  </a:lnTo>
                  <a:lnTo>
                    <a:pt x="2267" y="5050"/>
                  </a:lnTo>
                  <a:lnTo>
                    <a:pt x="2466" y="5766"/>
                  </a:lnTo>
                  <a:lnTo>
                    <a:pt x="3460" y="9582"/>
                  </a:lnTo>
                  <a:lnTo>
                    <a:pt x="3977" y="11570"/>
                  </a:lnTo>
                  <a:lnTo>
                    <a:pt x="4414" y="13558"/>
                  </a:lnTo>
                  <a:lnTo>
                    <a:pt x="4573" y="14592"/>
                  </a:lnTo>
                  <a:lnTo>
                    <a:pt x="4732" y="15586"/>
                  </a:lnTo>
                  <a:lnTo>
                    <a:pt x="4851" y="16580"/>
                  </a:lnTo>
                  <a:lnTo>
                    <a:pt x="4931" y="17614"/>
                  </a:lnTo>
                  <a:lnTo>
                    <a:pt x="4971" y="18608"/>
                  </a:lnTo>
                  <a:lnTo>
                    <a:pt x="4971" y="19602"/>
                  </a:lnTo>
                  <a:lnTo>
                    <a:pt x="4891" y="20556"/>
                  </a:lnTo>
                  <a:lnTo>
                    <a:pt x="4772" y="21550"/>
                  </a:lnTo>
                  <a:lnTo>
                    <a:pt x="6402" y="21152"/>
                  </a:lnTo>
                  <a:lnTo>
                    <a:pt x="7237" y="20914"/>
                  </a:lnTo>
                  <a:lnTo>
                    <a:pt x="8072" y="20636"/>
                  </a:lnTo>
                  <a:lnTo>
                    <a:pt x="7953" y="19443"/>
                  </a:lnTo>
                  <a:lnTo>
                    <a:pt x="7754" y="18250"/>
                  </a:lnTo>
                  <a:lnTo>
                    <a:pt x="7555" y="17097"/>
                  </a:lnTo>
                  <a:lnTo>
                    <a:pt x="7277" y="15944"/>
                  </a:lnTo>
                  <a:lnTo>
                    <a:pt x="6998" y="14791"/>
                  </a:lnTo>
                  <a:lnTo>
                    <a:pt x="6680" y="13678"/>
                  </a:lnTo>
                  <a:lnTo>
                    <a:pt x="5965" y="11411"/>
                  </a:lnTo>
                  <a:lnTo>
                    <a:pt x="5209" y="9185"/>
                  </a:lnTo>
                  <a:lnTo>
                    <a:pt x="4454" y="6958"/>
                  </a:lnTo>
                  <a:lnTo>
                    <a:pt x="3698" y="4772"/>
                  </a:lnTo>
                  <a:lnTo>
                    <a:pt x="3022" y="2505"/>
                  </a:lnTo>
                  <a:lnTo>
                    <a:pt x="2824" y="1829"/>
                  </a:lnTo>
                  <a:lnTo>
                    <a:pt x="2545" y="1193"/>
                  </a:lnTo>
                  <a:lnTo>
                    <a:pt x="2187" y="597"/>
                  </a:lnTo>
                  <a:lnTo>
                    <a:pt x="17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618;p70"/>
            <p:cNvSpPr/>
            <p:nvPr/>
          </p:nvSpPr>
          <p:spPr>
            <a:xfrm>
              <a:off x="1541225" y="2307325"/>
              <a:ext cx="176950" cy="545725"/>
            </a:xfrm>
            <a:custGeom>
              <a:avLst/>
              <a:gdLst/>
              <a:ahLst/>
              <a:cxnLst/>
              <a:rect l="l" t="t" r="r" b="b"/>
              <a:pathLst>
                <a:path w="7078" h="21829" extrusionOk="0">
                  <a:moveTo>
                    <a:pt x="2108" y="0"/>
                  </a:moveTo>
                  <a:lnTo>
                    <a:pt x="955" y="199"/>
                  </a:lnTo>
                  <a:lnTo>
                    <a:pt x="438" y="358"/>
                  </a:lnTo>
                  <a:lnTo>
                    <a:pt x="0" y="477"/>
                  </a:lnTo>
                  <a:lnTo>
                    <a:pt x="438" y="1193"/>
                  </a:lnTo>
                  <a:lnTo>
                    <a:pt x="835" y="1909"/>
                  </a:lnTo>
                  <a:lnTo>
                    <a:pt x="1193" y="2624"/>
                  </a:lnTo>
                  <a:lnTo>
                    <a:pt x="1551" y="3380"/>
                  </a:lnTo>
                  <a:lnTo>
                    <a:pt x="1869" y="4135"/>
                  </a:lnTo>
                  <a:lnTo>
                    <a:pt x="2187" y="4930"/>
                  </a:lnTo>
                  <a:lnTo>
                    <a:pt x="2466" y="5686"/>
                  </a:lnTo>
                  <a:lnTo>
                    <a:pt x="2704" y="6481"/>
                  </a:lnTo>
                  <a:lnTo>
                    <a:pt x="2903" y="7276"/>
                  </a:lnTo>
                  <a:lnTo>
                    <a:pt x="3102" y="8111"/>
                  </a:lnTo>
                  <a:lnTo>
                    <a:pt x="3261" y="8906"/>
                  </a:lnTo>
                  <a:lnTo>
                    <a:pt x="3420" y="9741"/>
                  </a:lnTo>
                  <a:lnTo>
                    <a:pt x="3499" y="10576"/>
                  </a:lnTo>
                  <a:lnTo>
                    <a:pt x="3579" y="11451"/>
                  </a:lnTo>
                  <a:lnTo>
                    <a:pt x="3658" y="12286"/>
                  </a:lnTo>
                  <a:lnTo>
                    <a:pt x="3658" y="13161"/>
                  </a:lnTo>
                  <a:lnTo>
                    <a:pt x="3579" y="17494"/>
                  </a:lnTo>
                  <a:lnTo>
                    <a:pt x="3499" y="19641"/>
                  </a:lnTo>
                  <a:lnTo>
                    <a:pt x="3380" y="21828"/>
                  </a:lnTo>
                  <a:lnTo>
                    <a:pt x="4175" y="21788"/>
                  </a:lnTo>
                  <a:lnTo>
                    <a:pt x="5010" y="21669"/>
                  </a:lnTo>
                  <a:lnTo>
                    <a:pt x="5925" y="21510"/>
                  </a:lnTo>
                  <a:lnTo>
                    <a:pt x="6879" y="21351"/>
                  </a:lnTo>
                  <a:lnTo>
                    <a:pt x="6998" y="20357"/>
                  </a:lnTo>
                  <a:lnTo>
                    <a:pt x="7078" y="19403"/>
                  </a:lnTo>
                  <a:lnTo>
                    <a:pt x="7078" y="18409"/>
                  </a:lnTo>
                  <a:lnTo>
                    <a:pt x="7038" y="17415"/>
                  </a:lnTo>
                  <a:lnTo>
                    <a:pt x="6958" y="16381"/>
                  </a:lnTo>
                  <a:lnTo>
                    <a:pt x="6839" y="15387"/>
                  </a:lnTo>
                  <a:lnTo>
                    <a:pt x="6680" y="14393"/>
                  </a:lnTo>
                  <a:lnTo>
                    <a:pt x="6521" y="13359"/>
                  </a:lnTo>
                  <a:lnTo>
                    <a:pt x="6084" y="11371"/>
                  </a:lnTo>
                  <a:lnTo>
                    <a:pt x="5567" y="9383"/>
                  </a:lnTo>
                  <a:lnTo>
                    <a:pt x="4573" y="5567"/>
                  </a:lnTo>
                  <a:lnTo>
                    <a:pt x="4374" y="4851"/>
                  </a:lnTo>
                  <a:lnTo>
                    <a:pt x="4175" y="4096"/>
                  </a:lnTo>
                  <a:lnTo>
                    <a:pt x="3897" y="3380"/>
                  </a:lnTo>
                  <a:lnTo>
                    <a:pt x="3619" y="2704"/>
                  </a:lnTo>
                  <a:lnTo>
                    <a:pt x="3300" y="1988"/>
                  </a:lnTo>
                  <a:lnTo>
                    <a:pt x="2943" y="1312"/>
                  </a:lnTo>
                  <a:lnTo>
                    <a:pt x="2545" y="636"/>
                  </a:lnTo>
                  <a:lnTo>
                    <a:pt x="2108" y="0"/>
                  </a:lnTo>
                  <a:close/>
                </a:path>
              </a:pathLst>
            </a:custGeom>
            <a:solidFill>
              <a:srgbClr val="0916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619;p70"/>
            <p:cNvSpPr/>
            <p:nvPr/>
          </p:nvSpPr>
          <p:spPr>
            <a:xfrm>
              <a:off x="1637650" y="2299375"/>
              <a:ext cx="195825" cy="518875"/>
            </a:xfrm>
            <a:custGeom>
              <a:avLst/>
              <a:gdLst/>
              <a:ahLst/>
              <a:cxnLst/>
              <a:rect l="l" t="t" r="r" b="b"/>
              <a:pathLst>
                <a:path w="7833" h="20755" extrusionOk="0">
                  <a:moveTo>
                    <a:pt x="2743" y="0"/>
                  </a:moveTo>
                  <a:lnTo>
                    <a:pt x="1352" y="40"/>
                  </a:lnTo>
                  <a:lnTo>
                    <a:pt x="0" y="120"/>
                  </a:lnTo>
                  <a:lnTo>
                    <a:pt x="437" y="716"/>
                  </a:lnTo>
                  <a:lnTo>
                    <a:pt x="795" y="1312"/>
                  </a:lnTo>
                  <a:lnTo>
                    <a:pt x="1074" y="1948"/>
                  </a:lnTo>
                  <a:lnTo>
                    <a:pt x="1272" y="2624"/>
                  </a:lnTo>
                  <a:lnTo>
                    <a:pt x="1948" y="4891"/>
                  </a:lnTo>
                  <a:lnTo>
                    <a:pt x="2704" y="7077"/>
                  </a:lnTo>
                  <a:lnTo>
                    <a:pt x="3459" y="9304"/>
                  </a:lnTo>
                  <a:lnTo>
                    <a:pt x="4215" y="11530"/>
                  </a:lnTo>
                  <a:lnTo>
                    <a:pt x="4930" y="13797"/>
                  </a:lnTo>
                  <a:lnTo>
                    <a:pt x="5248" y="14910"/>
                  </a:lnTo>
                  <a:lnTo>
                    <a:pt x="5527" y="16063"/>
                  </a:lnTo>
                  <a:lnTo>
                    <a:pt x="5805" y="17216"/>
                  </a:lnTo>
                  <a:lnTo>
                    <a:pt x="6004" y="18369"/>
                  </a:lnTo>
                  <a:lnTo>
                    <a:pt x="6203" y="19562"/>
                  </a:lnTo>
                  <a:lnTo>
                    <a:pt x="6322" y="20755"/>
                  </a:lnTo>
                  <a:lnTo>
                    <a:pt x="7833" y="20198"/>
                  </a:lnTo>
                  <a:lnTo>
                    <a:pt x="7674" y="19085"/>
                  </a:lnTo>
                  <a:lnTo>
                    <a:pt x="7475" y="18011"/>
                  </a:lnTo>
                  <a:lnTo>
                    <a:pt x="7236" y="16898"/>
                  </a:lnTo>
                  <a:lnTo>
                    <a:pt x="6958" y="15824"/>
                  </a:lnTo>
                  <a:lnTo>
                    <a:pt x="6640" y="14711"/>
                  </a:lnTo>
                  <a:lnTo>
                    <a:pt x="6322" y="13638"/>
                  </a:lnTo>
                  <a:lnTo>
                    <a:pt x="5566" y="11491"/>
                  </a:lnTo>
                  <a:lnTo>
                    <a:pt x="4771" y="9344"/>
                  </a:lnTo>
                  <a:lnTo>
                    <a:pt x="4056" y="7197"/>
                  </a:lnTo>
                  <a:lnTo>
                    <a:pt x="3698" y="6083"/>
                  </a:lnTo>
                  <a:lnTo>
                    <a:pt x="3340" y="5010"/>
                  </a:lnTo>
                  <a:lnTo>
                    <a:pt x="3062" y="3936"/>
                  </a:lnTo>
                  <a:lnTo>
                    <a:pt x="2783" y="2863"/>
                  </a:lnTo>
                  <a:lnTo>
                    <a:pt x="2743" y="2505"/>
                  </a:lnTo>
                  <a:lnTo>
                    <a:pt x="2743" y="2187"/>
                  </a:lnTo>
                  <a:lnTo>
                    <a:pt x="2743" y="1471"/>
                  </a:lnTo>
                  <a:lnTo>
                    <a:pt x="2783" y="756"/>
                  </a:lnTo>
                  <a:lnTo>
                    <a:pt x="2783" y="358"/>
                  </a:lnTo>
                  <a:lnTo>
                    <a:pt x="2743" y="0"/>
                  </a:lnTo>
                  <a:close/>
                </a:path>
              </a:pathLst>
            </a:custGeom>
            <a:solidFill>
              <a:srgbClr val="0916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620;p70"/>
            <p:cNvSpPr/>
            <p:nvPr/>
          </p:nvSpPr>
          <p:spPr>
            <a:xfrm>
              <a:off x="1706225" y="2299375"/>
              <a:ext cx="171000" cy="504950"/>
            </a:xfrm>
            <a:custGeom>
              <a:avLst/>
              <a:gdLst/>
              <a:ahLst/>
              <a:cxnLst/>
              <a:rect l="l" t="t" r="r" b="b"/>
              <a:pathLst>
                <a:path w="6840" h="20198" extrusionOk="0">
                  <a:moveTo>
                    <a:pt x="0" y="0"/>
                  </a:moveTo>
                  <a:lnTo>
                    <a:pt x="40" y="358"/>
                  </a:lnTo>
                  <a:lnTo>
                    <a:pt x="40" y="756"/>
                  </a:lnTo>
                  <a:lnTo>
                    <a:pt x="0" y="1471"/>
                  </a:lnTo>
                  <a:lnTo>
                    <a:pt x="0" y="2187"/>
                  </a:lnTo>
                  <a:lnTo>
                    <a:pt x="0" y="2505"/>
                  </a:lnTo>
                  <a:lnTo>
                    <a:pt x="40" y="2863"/>
                  </a:lnTo>
                  <a:lnTo>
                    <a:pt x="319" y="3936"/>
                  </a:lnTo>
                  <a:lnTo>
                    <a:pt x="597" y="5010"/>
                  </a:lnTo>
                  <a:lnTo>
                    <a:pt x="955" y="6083"/>
                  </a:lnTo>
                  <a:lnTo>
                    <a:pt x="1313" y="7197"/>
                  </a:lnTo>
                  <a:lnTo>
                    <a:pt x="2028" y="9344"/>
                  </a:lnTo>
                  <a:lnTo>
                    <a:pt x="2823" y="11491"/>
                  </a:lnTo>
                  <a:lnTo>
                    <a:pt x="3579" y="13638"/>
                  </a:lnTo>
                  <a:lnTo>
                    <a:pt x="3897" y="14711"/>
                  </a:lnTo>
                  <a:lnTo>
                    <a:pt x="4215" y="15824"/>
                  </a:lnTo>
                  <a:lnTo>
                    <a:pt x="4493" y="16898"/>
                  </a:lnTo>
                  <a:lnTo>
                    <a:pt x="4732" y="18011"/>
                  </a:lnTo>
                  <a:lnTo>
                    <a:pt x="4931" y="19085"/>
                  </a:lnTo>
                  <a:lnTo>
                    <a:pt x="5090" y="20198"/>
                  </a:lnTo>
                  <a:lnTo>
                    <a:pt x="5925" y="19880"/>
                  </a:lnTo>
                  <a:lnTo>
                    <a:pt x="6760" y="19522"/>
                  </a:lnTo>
                  <a:lnTo>
                    <a:pt x="6799" y="19244"/>
                  </a:lnTo>
                  <a:lnTo>
                    <a:pt x="6839" y="18448"/>
                  </a:lnTo>
                  <a:lnTo>
                    <a:pt x="6839" y="17653"/>
                  </a:lnTo>
                  <a:lnTo>
                    <a:pt x="6760" y="16898"/>
                  </a:lnTo>
                  <a:lnTo>
                    <a:pt x="6601" y="16142"/>
                  </a:lnTo>
                  <a:lnTo>
                    <a:pt x="6441" y="15387"/>
                  </a:lnTo>
                  <a:lnTo>
                    <a:pt x="6243" y="14671"/>
                  </a:lnTo>
                  <a:lnTo>
                    <a:pt x="5766" y="13200"/>
                  </a:lnTo>
                  <a:lnTo>
                    <a:pt x="4692" y="10338"/>
                  </a:lnTo>
                  <a:lnTo>
                    <a:pt x="4215" y="8867"/>
                  </a:lnTo>
                  <a:lnTo>
                    <a:pt x="4016" y="8111"/>
                  </a:lnTo>
                  <a:lnTo>
                    <a:pt x="3817" y="7356"/>
                  </a:lnTo>
                  <a:lnTo>
                    <a:pt x="3738" y="6998"/>
                  </a:lnTo>
                  <a:lnTo>
                    <a:pt x="3658" y="6640"/>
                  </a:lnTo>
                  <a:lnTo>
                    <a:pt x="3619" y="6282"/>
                  </a:lnTo>
                  <a:lnTo>
                    <a:pt x="3619" y="5924"/>
                  </a:lnTo>
                  <a:lnTo>
                    <a:pt x="3658" y="5169"/>
                  </a:lnTo>
                  <a:lnTo>
                    <a:pt x="3698" y="4414"/>
                  </a:lnTo>
                  <a:lnTo>
                    <a:pt x="3738" y="3658"/>
                  </a:lnTo>
                  <a:lnTo>
                    <a:pt x="3738" y="2903"/>
                  </a:lnTo>
                  <a:lnTo>
                    <a:pt x="3698" y="2505"/>
                  </a:lnTo>
                  <a:lnTo>
                    <a:pt x="3658" y="2147"/>
                  </a:lnTo>
                  <a:lnTo>
                    <a:pt x="3539" y="1750"/>
                  </a:lnTo>
                  <a:lnTo>
                    <a:pt x="3420" y="1392"/>
                  </a:lnTo>
                  <a:lnTo>
                    <a:pt x="3181" y="716"/>
                  </a:lnTo>
                  <a:lnTo>
                    <a:pt x="2903" y="40"/>
                  </a:lnTo>
                  <a:lnTo>
                    <a:pt x="14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621;p70"/>
            <p:cNvSpPr/>
            <p:nvPr/>
          </p:nvSpPr>
          <p:spPr>
            <a:xfrm>
              <a:off x="1778775" y="2300375"/>
              <a:ext cx="161050" cy="487050"/>
            </a:xfrm>
            <a:custGeom>
              <a:avLst/>
              <a:gdLst/>
              <a:ahLst/>
              <a:cxnLst/>
              <a:rect l="l" t="t" r="r" b="b"/>
              <a:pathLst>
                <a:path w="6442" h="19482" extrusionOk="0">
                  <a:moveTo>
                    <a:pt x="1" y="0"/>
                  </a:moveTo>
                  <a:lnTo>
                    <a:pt x="279" y="676"/>
                  </a:lnTo>
                  <a:lnTo>
                    <a:pt x="518" y="1352"/>
                  </a:lnTo>
                  <a:lnTo>
                    <a:pt x="637" y="1710"/>
                  </a:lnTo>
                  <a:lnTo>
                    <a:pt x="756" y="2107"/>
                  </a:lnTo>
                  <a:lnTo>
                    <a:pt x="796" y="2465"/>
                  </a:lnTo>
                  <a:lnTo>
                    <a:pt x="836" y="2863"/>
                  </a:lnTo>
                  <a:lnTo>
                    <a:pt x="836" y="3618"/>
                  </a:lnTo>
                  <a:lnTo>
                    <a:pt x="796" y="4374"/>
                  </a:lnTo>
                  <a:lnTo>
                    <a:pt x="756" y="5129"/>
                  </a:lnTo>
                  <a:lnTo>
                    <a:pt x="717" y="5884"/>
                  </a:lnTo>
                  <a:lnTo>
                    <a:pt x="717" y="6242"/>
                  </a:lnTo>
                  <a:lnTo>
                    <a:pt x="756" y="6600"/>
                  </a:lnTo>
                  <a:lnTo>
                    <a:pt x="836" y="6958"/>
                  </a:lnTo>
                  <a:lnTo>
                    <a:pt x="915" y="7316"/>
                  </a:lnTo>
                  <a:lnTo>
                    <a:pt x="1114" y="8071"/>
                  </a:lnTo>
                  <a:lnTo>
                    <a:pt x="1313" y="8827"/>
                  </a:lnTo>
                  <a:lnTo>
                    <a:pt x="1790" y="10298"/>
                  </a:lnTo>
                  <a:lnTo>
                    <a:pt x="2864" y="13160"/>
                  </a:lnTo>
                  <a:lnTo>
                    <a:pt x="3341" y="14631"/>
                  </a:lnTo>
                  <a:lnTo>
                    <a:pt x="3539" y="15347"/>
                  </a:lnTo>
                  <a:lnTo>
                    <a:pt x="3699" y="16102"/>
                  </a:lnTo>
                  <a:lnTo>
                    <a:pt x="3858" y="16858"/>
                  </a:lnTo>
                  <a:lnTo>
                    <a:pt x="3937" y="17613"/>
                  </a:lnTo>
                  <a:lnTo>
                    <a:pt x="3937" y="18408"/>
                  </a:lnTo>
                  <a:lnTo>
                    <a:pt x="3897" y="19204"/>
                  </a:lnTo>
                  <a:lnTo>
                    <a:pt x="3858" y="19482"/>
                  </a:lnTo>
                  <a:lnTo>
                    <a:pt x="3858" y="19482"/>
                  </a:lnTo>
                  <a:lnTo>
                    <a:pt x="5170" y="18846"/>
                  </a:lnTo>
                  <a:lnTo>
                    <a:pt x="6442" y="18130"/>
                  </a:lnTo>
                  <a:lnTo>
                    <a:pt x="6442" y="17096"/>
                  </a:lnTo>
                  <a:lnTo>
                    <a:pt x="6402" y="16063"/>
                  </a:lnTo>
                  <a:lnTo>
                    <a:pt x="6362" y="15069"/>
                  </a:lnTo>
                  <a:lnTo>
                    <a:pt x="6283" y="14035"/>
                  </a:lnTo>
                  <a:lnTo>
                    <a:pt x="6164" y="13001"/>
                  </a:lnTo>
                  <a:lnTo>
                    <a:pt x="6005" y="12007"/>
                  </a:lnTo>
                  <a:lnTo>
                    <a:pt x="5846" y="10974"/>
                  </a:lnTo>
                  <a:lnTo>
                    <a:pt x="5647" y="9940"/>
                  </a:lnTo>
                  <a:lnTo>
                    <a:pt x="5408" y="8946"/>
                  </a:lnTo>
                  <a:lnTo>
                    <a:pt x="5170" y="7912"/>
                  </a:lnTo>
                  <a:lnTo>
                    <a:pt x="4613" y="5884"/>
                  </a:lnTo>
                  <a:lnTo>
                    <a:pt x="3937" y="3857"/>
                  </a:lnTo>
                  <a:lnTo>
                    <a:pt x="3221" y="1829"/>
                  </a:lnTo>
                  <a:lnTo>
                    <a:pt x="2903" y="1034"/>
                  </a:lnTo>
                  <a:lnTo>
                    <a:pt x="2625" y="199"/>
                  </a:lnTo>
                  <a:lnTo>
                    <a:pt x="1313" y="80"/>
                  </a:lnTo>
                  <a:lnTo>
                    <a:pt x="1" y="0"/>
                  </a:lnTo>
                  <a:close/>
                </a:path>
              </a:pathLst>
            </a:custGeom>
            <a:solidFill>
              <a:srgbClr val="0916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622;p70"/>
            <p:cNvSpPr/>
            <p:nvPr/>
          </p:nvSpPr>
          <p:spPr>
            <a:xfrm>
              <a:off x="1926900" y="2318250"/>
              <a:ext cx="101400" cy="405575"/>
            </a:xfrm>
            <a:custGeom>
              <a:avLst/>
              <a:gdLst/>
              <a:ahLst/>
              <a:cxnLst/>
              <a:rect l="l" t="t" r="r" b="b"/>
              <a:pathLst>
                <a:path w="4056" h="16223" extrusionOk="0">
                  <a:moveTo>
                    <a:pt x="0" y="1"/>
                  </a:moveTo>
                  <a:lnTo>
                    <a:pt x="358" y="915"/>
                  </a:lnTo>
                  <a:lnTo>
                    <a:pt x="716" y="1830"/>
                  </a:lnTo>
                  <a:lnTo>
                    <a:pt x="954" y="2784"/>
                  </a:lnTo>
                  <a:lnTo>
                    <a:pt x="1153" y="3778"/>
                  </a:lnTo>
                  <a:lnTo>
                    <a:pt x="1312" y="4772"/>
                  </a:lnTo>
                  <a:lnTo>
                    <a:pt x="1431" y="5766"/>
                  </a:lnTo>
                  <a:lnTo>
                    <a:pt x="1471" y="6799"/>
                  </a:lnTo>
                  <a:lnTo>
                    <a:pt x="1551" y="7833"/>
                  </a:lnTo>
                  <a:lnTo>
                    <a:pt x="1630" y="9901"/>
                  </a:lnTo>
                  <a:lnTo>
                    <a:pt x="1710" y="11968"/>
                  </a:lnTo>
                  <a:lnTo>
                    <a:pt x="1789" y="12962"/>
                  </a:lnTo>
                  <a:lnTo>
                    <a:pt x="1869" y="13956"/>
                  </a:lnTo>
                  <a:lnTo>
                    <a:pt x="2028" y="14950"/>
                  </a:lnTo>
                  <a:lnTo>
                    <a:pt x="2227" y="15904"/>
                  </a:lnTo>
                  <a:lnTo>
                    <a:pt x="2386" y="16222"/>
                  </a:lnTo>
                  <a:lnTo>
                    <a:pt x="3221" y="15626"/>
                  </a:lnTo>
                  <a:lnTo>
                    <a:pt x="4055" y="14950"/>
                  </a:lnTo>
                  <a:lnTo>
                    <a:pt x="4055" y="13559"/>
                  </a:lnTo>
                  <a:lnTo>
                    <a:pt x="4016" y="12207"/>
                  </a:lnTo>
                  <a:lnTo>
                    <a:pt x="3936" y="10815"/>
                  </a:lnTo>
                  <a:lnTo>
                    <a:pt x="3817" y="9463"/>
                  </a:lnTo>
                  <a:lnTo>
                    <a:pt x="3698" y="8112"/>
                  </a:lnTo>
                  <a:lnTo>
                    <a:pt x="3539" y="6760"/>
                  </a:lnTo>
                  <a:lnTo>
                    <a:pt x="3340" y="5408"/>
                  </a:lnTo>
                  <a:lnTo>
                    <a:pt x="3101" y="4096"/>
                  </a:lnTo>
                  <a:lnTo>
                    <a:pt x="2982" y="3619"/>
                  </a:lnTo>
                  <a:lnTo>
                    <a:pt x="2823" y="3142"/>
                  </a:lnTo>
                  <a:lnTo>
                    <a:pt x="2664" y="2665"/>
                  </a:lnTo>
                  <a:lnTo>
                    <a:pt x="2465" y="2187"/>
                  </a:lnTo>
                  <a:lnTo>
                    <a:pt x="1988" y="1313"/>
                  </a:lnTo>
                  <a:lnTo>
                    <a:pt x="1471" y="398"/>
                  </a:lnTo>
                  <a:lnTo>
                    <a:pt x="716" y="199"/>
                  </a:lnTo>
                  <a:lnTo>
                    <a:pt x="0" y="1"/>
                  </a:lnTo>
                  <a:close/>
                </a:path>
              </a:pathLst>
            </a:custGeom>
            <a:solidFill>
              <a:srgbClr val="0916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623;p70"/>
            <p:cNvSpPr/>
            <p:nvPr/>
          </p:nvSpPr>
          <p:spPr>
            <a:xfrm>
              <a:off x="1963675" y="2328200"/>
              <a:ext cx="193850" cy="363825"/>
            </a:xfrm>
            <a:custGeom>
              <a:avLst/>
              <a:gdLst/>
              <a:ahLst/>
              <a:cxnLst/>
              <a:rect l="l" t="t" r="r" b="b"/>
              <a:pathLst>
                <a:path w="7754" h="14553" extrusionOk="0">
                  <a:moveTo>
                    <a:pt x="0" y="0"/>
                  </a:moveTo>
                  <a:lnTo>
                    <a:pt x="517" y="915"/>
                  </a:lnTo>
                  <a:lnTo>
                    <a:pt x="994" y="1789"/>
                  </a:lnTo>
                  <a:lnTo>
                    <a:pt x="1193" y="2267"/>
                  </a:lnTo>
                  <a:lnTo>
                    <a:pt x="1352" y="2744"/>
                  </a:lnTo>
                  <a:lnTo>
                    <a:pt x="1511" y="3221"/>
                  </a:lnTo>
                  <a:lnTo>
                    <a:pt x="1630" y="3698"/>
                  </a:lnTo>
                  <a:lnTo>
                    <a:pt x="1869" y="5010"/>
                  </a:lnTo>
                  <a:lnTo>
                    <a:pt x="2068" y="6362"/>
                  </a:lnTo>
                  <a:lnTo>
                    <a:pt x="2227" y="7714"/>
                  </a:lnTo>
                  <a:lnTo>
                    <a:pt x="2346" y="9065"/>
                  </a:lnTo>
                  <a:lnTo>
                    <a:pt x="2465" y="10417"/>
                  </a:lnTo>
                  <a:lnTo>
                    <a:pt x="2545" y="11809"/>
                  </a:lnTo>
                  <a:lnTo>
                    <a:pt x="2584" y="13161"/>
                  </a:lnTo>
                  <a:lnTo>
                    <a:pt x="2584" y="14552"/>
                  </a:lnTo>
                  <a:lnTo>
                    <a:pt x="3380" y="13836"/>
                  </a:lnTo>
                  <a:lnTo>
                    <a:pt x="4095" y="13081"/>
                  </a:lnTo>
                  <a:lnTo>
                    <a:pt x="4692" y="12445"/>
                  </a:lnTo>
                  <a:lnTo>
                    <a:pt x="5248" y="11809"/>
                  </a:lnTo>
                  <a:lnTo>
                    <a:pt x="5725" y="11173"/>
                  </a:lnTo>
                  <a:lnTo>
                    <a:pt x="6123" y="10576"/>
                  </a:lnTo>
                  <a:lnTo>
                    <a:pt x="6481" y="10020"/>
                  </a:lnTo>
                  <a:lnTo>
                    <a:pt x="6759" y="9503"/>
                  </a:lnTo>
                  <a:lnTo>
                    <a:pt x="7038" y="8986"/>
                  </a:lnTo>
                  <a:lnTo>
                    <a:pt x="7236" y="8509"/>
                  </a:lnTo>
                  <a:lnTo>
                    <a:pt x="7395" y="8071"/>
                  </a:lnTo>
                  <a:lnTo>
                    <a:pt x="7515" y="7634"/>
                  </a:lnTo>
                  <a:lnTo>
                    <a:pt x="7674" y="6918"/>
                  </a:lnTo>
                  <a:lnTo>
                    <a:pt x="7753" y="6282"/>
                  </a:lnTo>
                  <a:lnTo>
                    <a:pt x="7753" y="5805"/>
                  </a:lnTo>
                  <a:lnTo>
                    <a:pt x="7713" y="5567"/>
                  </a:lnTo>
                  <a:lnTo>
                    <a:pt x="7594" y="5288"/>
                  </a:lnTo>
                  <a:lnTo>
                    <a:pt x="7475" y="5050"/>
                  </a:lnTo>
                  <a:lnTo>
                    <a:pt x="7316" y="4851"/>
                  </a:lnTo>
                  <a:lnTo>
                    <a:pt x="6918" y="4414"/>
                  </a:lnTo>
                  <a:lnTo>
                    <a:pt x="6362" y="3857"/>
                  </a:lnTo>
                  <a:lnTo>
                    <a:pt x="5646" y="3221"/>
                  </a:lnTo>
                  <a:lnTo>
                    <a:pt x="4771" y="2545"/>
                  </a:lnTo>
                  <a:lnTo>
                    <a:pt x="3777" y="1829"/>
                  </a:lnTo>
                  <a:lnTo>
                    <a:pt x="3221" y="1471"/>
                  </a:lnTo>
                  <a:lnTo>
                    <a:pt x="2624" y="1153"/>
                  </a:lnTo>
                  <a:lnTo>
                    <a:pt x="2028" y="835"/>
                  </a:lnTo>
                  <a:lnTo>
                    <a:pt x="1352" y="517"/>
                  </a:lnTo>
                  <a:lnTo>
                    <a:pt x="676" y="23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624;p70"/>
            <p:cNvSpPr/>
            <p:nvPr/>
          </p:nvSpPr>
          <p:spPr>
            <a:xfrm>
              <a:off x="1844400" y="2305325"/>
              <a:ext cx="142150" cy="448325"/>
            </a:xfrm>
            <a:custGeom>
              <a:avLst/>
              <a:gdLst/>
              <a:ahLst/>
              <a:cxnLst/>
              <a:rect l="l" t="t" r="r" b="b"/>
              <a:pathLst>
                <a:path w="5686" h="17933" extrusionOk="0">
                  <a:moveTo>
                    <a:pt x="0" y="1"/>
                  </a:moveTo>
                  <a:lnTo>
                    <a:pt x="278" y="836"/>
                  </a:lnTo>
                  <a:lnTo>
                    <a:pt x="596" y="1631"/>
                  </a:lnTo>
                  <a:lnTo>
                    <a:pt x="1312" y="3659"/>
                  </a:lnTo>
                  <a:lnTo>
                    <a:pt x="1988" y="5686"/>
                  </a:lnTo>
                  <a:lnTo>
                    <a:pt x="2545" y="7714"/>
                  </a:lnTo>
                  <a:lnTo>
                    <a:pt x="2783" y="8748"/>
                  </a:lnTo>
                  <a:lnTo>
                    <a:pt x="3022" y="9742"/>
                  </a:lnTo>
                  <a:lnTo>
                    <a:pt x="3221" y="10776"/>
                  </a:lnTo>
                  <a:lnTo>
                    <a:pt x="3380" y="11809"/>
                  </a:lnTo>
                  <a:lnTo>
                    <a:pt x="3539" y="12803"/>
                  </a:lnTo>
                  <a:lnTo>
                    <a:pt x="3658" y="13837"/>
                  </a:lnTo>
                  <a:lnTo>
                    <a:pt x="3737" y="14871"/>
                  </a:lnTo>
                  <a:lnTo>
                    <a:pt x="3777" y="15865"/>
                  </a:lnTo>
                  <a:lnTo>
                    <a:pt x="3817" y="16898"/>
                  </a:lnTo>
                  <a:lnTo>
                    <a:pt x="3817" y="17932"/>
                  </a:lnTo>
                  <a:lnTo>
                    <a:pt x="4771" y="17376"/>
                  </a:lnTo>
                  <a:lnTo>
                    <a:pt x="5686" y="16739"/>
                  </a:lnTo>
                  <a:lnTo>
                    <a:pt x="5527" y="16421"/>
                  </a:lnTo>
                  <a:lnTo>
                    <a:pt x="5328" y="15467"/>
                  </a:lnTo>
                  <a:lnTo>
                    <a:pt x="5169" y="14473"/>
                  </a:lnTo>
                  <a:lnTo>
                    <a:pt x="5089" y="13479"/>
                  </a:lnTo>
                  <a:lnTo>
                    <a:pt x="5010" y="12485"/>
                  </a:lnTo>
                  <a:lnTo>
                    <a:pt x="4930" y="10418"/>
                  </a:lnTo>
                  <a:lnTo>
                    <a:pt x="4851" y="8350"/>
                  </a:lnTo>
                  <a:lnTo>
                    <a:pt x="4771" y="7316"/>
                  </a:lnTo>
                  <a:lnTo>
                    <a:pt x="4731" y="6283"/>
                  </a:lnTo>
                  <a:lnTo>
                    <a:pt x="4612" y="5289"/>
                  </a:lnTo>
                  <a:lnTo>
                    <a:pt x="4453" y="4295"/>
                  </a:lnTo>
                  <a:lnTo>
                    <a:pt x="4254" y="3301"/>
                  </a:lnTo>
                  <a:lnTo>
                    <a:pt x="4016" y="2347"/>
                  </a:lnTo>
                  <a:lnTo>
                    <a:pt x="3658" y="1432"/>
                  </a:lnTo>
                  <a:lnTo>
                    <a:pt x="3300" y="518"/>
                  </a:lnTo>
                  <a:lnTo>
                    <a:pt x="3061" y="478"/>
                  </a:lnTo>
                  <a:lnTo>
                    <a:pt x="1590" y="200"/>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625;p70"/>
            <p:cNvSpPr/>
            <p:nvPr/>
          </p:nvSpPr>
          <p:spPr>
            <a:xfrm>
              <a:off x="1531275" y="2367950"/>
              <a:ext cx="58675" cy="84525"/>
            </a:xfrm>
            <a:custGeom>
              <a:avLst/>
              <a:gdLst/>
              <a:ahLst/>
              <a:cxnLst/>
              <a:rect l="l" t="t" r="r" b="b"/>
              <a:pathLst>
                <a:path w="2347" h="3381" extrusionOk="0">
                  <a:moveTo>
                    <a:pt x="1671" y="1"/>
                  </a:moveTo>
                  <a:lnTo>
                    <a:pt x="1591" y="40"/>
                  </a:lnTo>
                  <a:lnTo>
                    <a:pt x="1353" y="160"/>
                  </a:lnTo>
                  <a:lnTo>
                    <a:pt x="1074" y="319"/>
                  </a:lnTo>
                  <a:lnTo>
                    <a:pt x="796" y="597"/>
                  </a:lnTo>
                  <a:lnTo>
                    <a:pt x="557" y="875"/>
                  </a:lnTo>
                  <a:lnTo>
                    <a:pt x="319" y="1193"/>
                  </a:lnTo>
                  <a:lnTo>
                    <a:pt x="160" y="1551"/>
                  </a:lnTo>
                  <a:lnTo>
                    <a:pt x="41" y="1909"/>
                  </a:lnTo>
                  <a:lnTo>
                    <a:pt x="1" y="2227"/>
                  </a:lnTo>
                  <a:lnTo>
                    <a:pt x="80" y="2505"/>
                  </a:lnTo>
                  <a:lnTo>
                    <a:pt x="160" y="2744"/>
                  </a:lnTo>
                  <a:lnTo>
                    <a:pt x="319" y="2943"/>
                  </a:lnTo>
                  <a:lnTo>
                    <a:pt x="518" y="3102"/>
                  </a:lnTo>
                  <a:lnTo>
                    <a:pt x="717" y="3221"/>
                  </a:lnTo>
                  <a:lnTo>
                    <a:pt x="915" y="3301"/>
                  </a:lnTo>
                  <a:lnTo>
                    <a:pt x="1114" y="3380"/>
                  </a:lnTo>
                  <a:lnTo>
                    <a:pt x="1273" y="3380"/>
                  </a:lnTo>
                  <a:lnTo>
                    <a:pt x="1432" y="3301"/>
                  </a:lnTo>
                  <a:lnTo>
                    <a:pt x="1631" y="3181"/>
                  </a:lnTo>
                  <a:lnTo>
                    <a:pt x="1790" y="3022"/>
                  </a:lnTo>
                  <a:lnTo>
                    <a:pt x="1949" y="2784"/>
                  </a:lnTo>
                  <a:lnTo>
                    <a:pt x="2068" y="2505"/>
                  </a:lnTo>
                  <a:lnTo>
                    <a:pt x="2188" y="2227"/>
                  </a:lnTo>
                  <a:lnTo>
                    <a:pt x="2267" y="1869"/>
                  </a:lnTo>
                  <a:lnTo>
                    <a:pt x="2307" y="1551"/>
                  </a:lnTo>
                  <a:lnTo>
                    <a:pt x="2347" y="1233"/>
                  </a:lnTo>
                  <a:lnTo>
                    <a:pt x="2307" y="915"/>
                  </a:lnTo>
                  <a:lnTo>
                    <a:pt x="2267" y="637"/>
                  </a:lnTo>
                  <a:lnTo>
                    <a:pt x="2188" y="398"/>
                  </a:lnTo>
                  <a:lnTo>
                    <a:pt x="2068" y="239"/>
                  </a:lnTo>
                  <a:lnTo>
                    <a:pt x="1949" y="80"/>
                  </a:lnTo>
                  <a:lnTo>
                    <a:pt x="1790" y="40"/>
                  </a:lnTo>
                  <a:lnTo>
                    <a:pt x="1671" y="1"/>
                  </a:lnTo>
                  <a:close/>
                </a:path>
              </a:pathLst>
            </a:custGeom>
            <a:solidFill>
              <a:srgbClr val="FD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626;p70"/>
            <p:cNvSpPr/>
            <p:nvPr/>
          </p:nvSpPr>
          <p:spPr>
            <a:xfrm>
              <a:off x="1572025" y="2461375"/>
              <a:ext cx="37800" cy="55700"/>
            </a:xfrm>
            <a:custGeom>
              <a:avLst/>
              <a:gdLst/>
              <a:ahLst/>
              <a:cxnLst/>
              <a:rect l="l" t="t" r="r" b="b"/>
              <a:pathLst>
                <a:path w="1512" h="2228" extrusionOk="0">
                  <a:moveTo>
                    <a:pt x="995" y="1"/>
                  </a:moveTo>
                  <a:lnTo>
                    <a:pt x="836" y="81"/>
                  </a:lnTo>
                  <a:lnTo>
                    <a:pt x="677" y="200"/>
                  </a:lnTo>
                  <a:lnTo>
                    <a:pt x="518" y="399"/>
                  </a:lnTo>
                  <a:lnTo>
                    <a:pt x="319" y="558"/>
                  </a:lnTo>
                  <a:lnTo>
                    <a:pt x="200" y="796"/>
                  </a:lnTo>
                  <a:lnTo>
                    <a:pt x="80" y="1035"/>
                  </a:lnTo>
                  <a:lnTo>
                    <a:pt x="1" y="1273"/>
                  </a:lnTo>
                  <a:lnTo>
                    <a:pt x="1" y="1472"/>
                  </a:lnTo>
                  <a:lnTo>
                    <a:pt x="1" y="1671"/>
                  </a:lnTo>
                  <a:lnTo>
                    <a:pt x="80" y="1830"/>
                  </a:lnTo>
                  <a:lnTo>
                    <a:pt x="200" y="1949"/>
                  </a:lnTo>
                  <a:lnTo>
                    <a:pt x="319" y="2029"/>
                  </a:lnTo>
                  <a:lnTo>
                    <a:pt x="438" y="2108"/>
                  </a:lnTo>
                  <a:lnTo>
                    <a:pt x="677" y="2228"/>
                  </a:lnTo>
                  <a:lnTo>
                    <a:pt x="796" y="2228"/>
                  </a:lnTo>
                  <a:lnTo>
                    <a:pt x="915" y="2188"/>
                  </a:lnTo>
                  <a:lnTo>
                    <a:pt x="1035" y="2108"/>
                  </a:lnTo>
                  <a:lnTo>
                    <a:pt x="1154" y="1989"/>
                  </a:lnTo>
                  <a:lnTo>
                    <a:pt x="1234" y="1830"/>
                  </a:lnTo>
                  <a:lnTo>
                    <a:pt x="1353" y="1671"/>
                  </a:lnTo>
                  <a:lnTo>
                    <a:pt x="1472" y="1234"/>
                  </a:lnTo>
                  <a:lnTo>
                    <a:pt x="1512" y="796"/>
                  </a:lnTo>
                  <a:lnTo>
                    <a:pt x="1472" y="438"/>
                  </a:lnTo>
                  <a:lnTo>
                    <a:pt x="1393" y="279"/>
                  </a:lnTo>
                  <a:lnTo>
                    <a:pt x="1353" y="160"/>
                  </a:lnTo>
                  <a:lnTo>
                    <a:pt x="1234" y="41"/>
                  </a:lnTo>
                  <a:lnTo>
                    <a:pt x="1154" y="1"/>
                  </a:lnTo>
                  <a:close/>
                </a:path>
              </a:pathLst>
            </a:custGeom>
            <a:solidFill>
              <a:srgbClr val="FD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627;p70"/>
            <p:cNvSpPr/>
            <p:nvPr/>
          </p:nvSpPr>
          <p:spPr>
            <a:xfrm>
              <a:off x="1612800" y="2357025"/>
              <a:ext cx="34800" cy="56675"/>
            </a:xfrm>
            <a:custGeom>
              <a:avLst/>
              <a:gdLst/>
              <a:ahLst/>
              <a:cxnLst/>
              <a:rect l="l" t="t" r="r" b="b"/>
              <a:pathLst>
                <a:path w="1392" h="2267" extrusionOk="0">
                  <a:moveTo>
                    <a:pt x="756" y="0"/>
                  </a:moveTo>
                  <a:lnTo>
                    <a:pt x="636" y="40"/>
                  </a:lnTo>
                  <a:lnTo>
                    <a:pt x="517" y="159"/>
                  </a:lnTo>
                  <a:lnTo>
                    <a:pt x="398" y="318"/>
                  </a:lnTo>
                  <a:lnTo>
                    <a:pt x="278" y="517"/>
                  </a:lnTo>
                  <a:lnTo>
                    <a:pt x="159" y="756"/>
                  </a:lnTo>
                  <a:lnTo>
                    <a:pt x="80" y="994"/>
                  </a:lnTo>
                  <a:lnTo>
                    <a:pt x="40" y="1273"/>
                  </a:lnTo>
                  <a:lnTo>
                    <a:pt x="0" y="1511"/>
                  </a:lnTo>
                  <a:lnTo>
                    <a:pt x="40" y="1710"/>
                  </a:lnTo>
                  <a:lnTo>
                    <a:pt x="119" y="1909"/>
                  </a:lnTo>
                  <a:lnTo>
                    <a:pt x="239" y="2028"/>
                  </a:lnTo>
                  <a:lnTo>
                    <a:pt x="358" y="2147"/>
                  </a:lnTo>
                  <a:lnTo>
                    <a:pt x="517" y="2187"/>
                  </a:lnTo>
                  <a:lnTo>
                    <a:pt x="676" y="2267"/>
                  </a:lnTo>
                  <a:lnTo>
                    <a:pt x="1034" y="2267"/>
                  </a:lnTo>
                  <a:lnTo>
                    <a:pt x="1153" y="2187"/>
                  </a:lnTo>
                  <a:lnTo>
                    <a:pt x="1233" y="2068"/>
                  </a:lnTo>
                  <a:lnTo>
                    <a:pt x="1312" y="1948"/>
                  </a:lnTo>
                  <a:lnTo>
                    <a:pt x="1352" y="1750"/>
                  </a:lnTo>
                  <a:lnTo>
                    <a:pt x="1392" y="1591"/>
                  </a:lnTo>
                  <a:lnTo>
                    <a:pt x="1392" y="1114"/>
                  </a:lnTo>
                  <a:lnTo>
                    <a:pt x="1352" y="676"/>
                  </a:lnTo>
                  <a:lnTo>
                    <a:pt x="1193" y="318"/>
                  </a:lnTo>
                  <a:lnTo>
                    <a:pt x="1113" y="199"/>
                  </a:lnTo>
                  <a:lnTo>
                    <a:pt x="994" y="80"/>
                  </a:lnTo>
                  <a:lnTo>
                    <a:pt x="875" y="40"/>
                  </a:lnTo>
                  <a:lnTo>
                    <a:pt x="756" y="0"/>
                  </a:lnTo>
                  <a:close/>
                </a:path>
              </a:pathLst>
            </a:custGeom>
            <a:solidFill>
              <a:srgbClr val="FD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628;p70"/>
            <p:cNvSpPr/>
            <p:nvPr/>
          </p:nvSpPr>
          <p:spPr>
            <a:xfrm>
              <a:off x="1999450" y="2439525"/>
              <a:ext cx="42775" cy="41775"/>
            </a:xfrm>
            <a:custGeom>
              <a:avLst/>
              <a:gdLst/>
              <a:ahLst/>
              <a:cxnLst/>
              <a:rect l="l" t="t" r="r" b="b"/>
              <a:pathLst>
                <a:path w="1711" h="1671" extrusionOk="0">
                  <a:moveTo>
                    <a:pt x="676" y="0"/>
                  </a:moveTo>
                  <a:lnTo>
                    <a:pt x="517" y="40"/>
                  </a:lnTo>
                  <a:lnTo>
                    <a:pt x="358" y="120"/>
                  </a:lnTo>
                  <a:lnTo>
                    <a:pt x="239" y="239"/>
                  </a:lnTo>
                  <a:lnTo>
                    <a:pt x="159" y="358"/>
                  </a:lnTo>
                  <a:lnTo>
                    <a:pt x="80" y="517"/>
                  </a:lnTo>
                  <a:lnTo>
                    <a:pt x="40" y="676"/>
                  </a:lnTo>
                  <a:lnTo>
                    <a:pt x="0" y="835"/>
                  </a:lnTo>
                  <a:lnTo>
                    <a:pt x="40" y="994"/>
                  </a:lnTo>
                  <a:lnTo>
                    <a:pt x="80" y="1153"/>
                  </a:lnTo>
                  <a:lnTo>
                    <a:pt x="159" y="1312"/>
                  </a:lnTo>
                  <a:lnTo>
                    <a:pt x="279" y="1432"/>
                  </a:lnTo>
                  <a:lnTo>
                    <a:pt x="398" y="1551"/>
                  </a:lnTo>
                  <a:lnTo>
                    <a:pt x="557" y="1591"/>
                  </a:lnTo>
                  <a:lnTo>
                    <a:pt x="716" y="1670"/>
                  </a:lnTo>
                  <a:lnTo>
                    <a:pt x="875" y="1670"/>
                  </a:lnTo>
                  <a:lnTo>
                    <a:pt x="1034" y="1630"/>
                  </a:lnTo>
                  <a:lnTo>
                    <a:pt x="1193" y="1591"/>
                  </a:lnTo>
                  <a:lnTo>
                    <a:pt x="1352" y="1511"/>
                  </a:lnTo>
                  <a:lnTo>
                    <a:pt x="1472" y="1392"/>
                  </a:lnTo>
                  <a:lnTo>
                    <a:pt x="1551" y="1273"/>
                  </a:lnTo>
                  <a:lnTo>
                    <a:pt x="1631" y="1114"/>
                  </a:lnTo>
                  <a:lnTo>
                    <a:pt x="1670" y="994"/>
                  </a:lnTo>
                  <a:lnTo>
                    <a:pt x="1710" y="795"/>
                  </a:lnTo>
                  <a:lnTo>
                    <a:pt x="1670" y="636"/>
                  </a:lnTo>
                  <a:lnTo>
                    <a:pt x="1631" y="477"/>
                  </a:lnTo>
                  <a:lnTo>
                    <a:pt x="1551" y="318"/>
                  </a:lnTo>
                  <a:lnTo>
                    <a:pt x="1432" y="199"/>
                  </a:lnTo>
                  <a:lnTo>
                    <a:pt x="1313" y="120"/>
                  </a:lnTo>
                  <a:lnTo>
                    <a:pt x="1153" y="40"/>
                  </a:lnTo>
                  <a:lnTo>
                    <a:pt x="994" y="0"/>
                  </a:lnTo>
                  <a:close/>
                </a:path>
              </a:pathLst>
            </a:custGeom>
            <a:solidFill>
              <a:srgbClr val="0916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22953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69" y="167425"/>
            <a:ext cx="11925836" cy="6858000"/>
          </a:xfrm>
          <a:prstGeom prst="rect">
            <a:avLst/>
          </a:prstGeom>
        </p:spPr>
      </p:pic>
      <p:sp>
        <p:nvSpPr>
          <p:cNvPr id="4" name="Rounded Rectangle 3"/>
          <p:cNvSpPr/>
          <p:nvPr/>
        </p:nvSpPr>
        <p:spPr>
          <a:xfrm>
            <a:off x="4108360" y="1300766"/>
            <a:ext cx="4713667" cy="6568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800" dirty="0">
                <a:latin typeface="Times New Roman" pitchFamily="18" charset="0"/>
              </a:rPr>
              <a:t>3. LUYỆN TẬP, SÁNG TẠO</a:t>
            </a:r>
            <a:endParaRPr lang="vi-VN" sz="2800" b="1" dirty="0">
              <a:solidFill>
                <a:srgbClr val="FFFF00"/>
              </a:solidFill>
              <a:latin typeface="Times New Roman" pitchFamily="18" charset="0"/>
              <a:cs typeface="Times New Roman" pitchFamily="18" charset="0"/>
            </a:endParaRPr>
          </a:p>
        </p:txBody>
      </p:sp>
      <p:sp>
        <p:nvSpPr>
          <p:cNvPr id="5" name="Rectangle 4"/>
          <p:cNvSpPr/>
          <p:nvPr/>
        </p:nvSpPr>
        <p:spPr>
          <a:xfrm>
            <a:off x="2292439" y="2459865"/>
            <a:ext cx="7959144" cy="2400914"/>
          </a:xfrm>
          <a:prstGeom prst="rect">
            <a:avLst/>
          </a:prstGeom>
        </p:spPr>
        <p:txBody>
          <a:bodyPr wrap="square">
            <a:spAutoFit/>
          </a:bodyPr>
          <a:lstStyle/>
          <a:p>
            <a:pPr algn="just">
              <a:lnSpc>
                <a:spcPct val="115000"/>
              </a:lnSpc>
              <a:spcAft>
                <a:spcPts val="0"/>
              </a:spcAft>
            </a:pPr>
            <a:r>
              <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Nhớ</a:t>
            </a:r>
            <a: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lại</a:t>
            </a:r>
            <a: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đặc</a:t>
            </a:r>
            <a: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điểm</a:t>
            </a:r>
            <a: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con </a:t>
            </a:r>
            <a:r>
              <a:rPr lang="en-US" sz="2800"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vật</a:t>
            </a:r>
            <a: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dưới</a:t>
            </a:r>
            <a: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đại</a:t>
            </a:r>
            <a: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dương</a:t>
            </a:r>
            <a: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mà</a:t>
            </a:r>
            <a: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a:t>
            </a:r>
            <a: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thích</a:t>
            </a:r>
            <a: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vẽ</a:t>
            </a:r>
            <a: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lại</a:t>
            </a:r>
            <a: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con </a:t>
            </a:r>
            <a:r>
              <a:rPr lang="en-US" sz="2800"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vật</a:t>
            </a:r>
            <a: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đó</a:t>
            </a:r>
            <a: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bằng</a:t>
            </a:r>
            <a: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nét</a:t>
            </a:r>
            <a: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chấm</a:t>
            </a:r>
            <a: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màu</a:t>
            </a:r>
            <a: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theo</a:t>
            </a:r>
            <a:r>
              <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just">
              <a:lnSpc>
                <a:spcPct val="115000"/>
              </a:lnSpc>
              <a:spcAft>
                <a:spcPts val="0"/>
              </a:spcAft>
            </a:pPr>
            <a:endParaRPr lang="vi-VN" sz="2800" dirty="0">
              <a:solidFill>
                <a:srgbClr val="7030A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80864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184" y="180304"/>
            <a:ext cx="11384924" cy="6677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Flowchart: Alternate Process 2"/>
          <p:cNvSpPr/>
          <p:nvPr/>
        </p:nvSpPr>
        <p:spPr>
          <a:xfrm>
            <a:off x="3477295" y="1339403"/>
            <a:ext cx="4443211" cy="74697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latin typeface="Times New Roman" panose="02020603050405020304" pitchFamily="18" charset="0"/>
                <a:cs typeface="Times New Roman" panose="02020603050405020304" pitchFamily="18" charset="0"/>
              </a:rPr>
              <a:t>4. PHÂN TÍCH, ĐÁNH GIÁ</a:t>
            </a:r>
            <a:endParaRPr lang="vi-VN" sz="2800" dirty="0">
              <a:latin typeface="Times New Roman" pitchFamily="18" charset="0"/>
              <a:cs typeface="Times New Roman" panose="02020603050405020304" pitchFamily="18" charset="0"/>
            </a:endParaRPr>
          </a:p>
        </p:txBody>
      </p:sp>
      <p:sp>
        <p:nvSpPr>
          <p:cNvPr id="4" name="Rectangle 3"/>
          <p:cNvSpPr/>
          <p:nvPr/>
        </p:nvSpPr>
        <p:spPr>
          <a:xfrm>
            <a:off x="2964873" y="2413337"/>
            <a:ext cx="6096000" cy="2031325"/>
          </a:xfrm>
          <a:prstGeom prst="rect">
            <a:avLst/>
          </a:prstGeom>
        </p:spPr>
        <p:txBody>
          <a:bodyPr>
            <a:spAutoFit/>
          </a:bodyPr>
          <a:lstStyle/>
          <a:p>
            <a:pPr>
              <a:lnSpc>
                <a:spcPct val="150000"/>
              </a:lnSpc>
            </a:pPr>
            <a:r>
              <a:rPr lang="en-US" sz="28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bức</a:t>
            </a:r>
            <a:r>
              <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nhé</a:t>
            </a:r>
            <a:r>
              <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solidFill>
                <a:srgbClr val="7030A0"/>
              </a:solidFill>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8696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096" y="-103031"/>
            <a:ext cx="10573553" cy="64780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itle 4"/>
          <p:cNvSpPr>
            <a:spLocks noGrp="1"/>
          </p:cNvSpPr>
          <p:nvPr>
            <p:ph type="title"/>
          </p:nvPr>
        </p:nvSpPr>
        <p:spPr>
          <a:xfrm rot="21361879">
            <a:off x="3478158" y="1317831"/>
            <a:ext cx="5169870" cy="2619200"/>
          </a:xfrm>
        </p:spPr>
        <p:txBody>
          <a:bodyPr>
            <a:normAutofit/>
          </a:bodyPr>
          <a:lstStyle/>
          <a:p>
            <a:r>
              <a:rPr lang="en-US" sz="5400">
                <a:solidFill>
                  <a:srgbClr val="7030A0"/>
                </a:solidFill>
                <a:latin typeface=".VnMystical" panose="020B7200000000000000" pitchFamily="34" charset="0"/>
              </a:rPr>
              <a:t>XIN CHÀO VÀ HẸN GẶP LẠI CÁC EM !</a:t>
            </a:r>
            <a:endParaRPr lang="vi-VN" sz="5400">
              <a:solidFill>
                <a:srgbClr val="7030A0"/>
              </a:solidFill>
            </a:endParaRPr>
          </a:p>
        </p:txBody>
      </p:sp>
    </p:spTree>
    <p:extLst>
      <p:ext uri="{BB962C8B-B14F-4D97-AF65-F5344CB8AC3E}">
        <p14:creationId xmlns:p14="http://schemas.microsoft.com/office/powerpoint/2010/main" val="1646919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142" y="118965"/>
            <a:ext cx="11333408" cy="6858000"/>
          </a:xfrm>
          <a:prstGeom prst="rect">
            <a:avLst/>
          </a:prstGeom>
        </p:spPr>
      </p:pic>
      <p:sp>
        <p:nvSpPr>
          <p:cNvPr id="13" name="Title 12"/>
          <p:cNvSpPr>
            <a:spLocks noGrp="1"/>
          </p:cNvSpPr>
          <p:nvPr>
            <p:ph type="title"/>
          </p:nvPr>
        </p:nvSpPr>
        <p:spPr>
          <a:xfrm>
            <a:off x="838200" y="365125"/>
            <a:ext cx="10515600" cy="2107619"/>
          </a:xfrm>
        </p:spPr>
        <p:txBody>
          <a:bodyPr>
            <a:prstTxWarp prst="textChevron">
              <a:avLst/>
            </a:prstTxWarp>
          </a:bodyPr>
          <a:lstStyle/>
          <a:p>
            <a:r>
              <a:rPr lang="en-US" dirty="0" err="1">
                <a:solidFill>
                  <a:srgbClr val="FF0000"/>
                </a:solidFill>
                <a:latin typeface="UVN Gio May" panose="020C0603020203020204" pitchFamily="34" charset="0"/>
                <a:cs typeface="Andalus" panose="02020603050405020304" pitchFamily="18" charset="-78"/>
              </a:rPr>
              <a:t>Chủ</a:t>
            </a:r>
            <a:r>
              <a:rPr lang="en-US" dirty="0">
                <a:solidFill>
                  <a:srgbClr val="FF0000"/>
                </a:solidFill>
                <a:latin typeface="UVN Gio May" panose="020C0603020203020204" pitchFamily="34" charset="0"/>
                <a:cs typeface="Andalus" panose="02020603050405020304" pitchFamily="18" charset="-78"/>
              </a:rPr>
              <a:t> </a:t>
            </a:r>
            <a:r>
              <a:rPr lang="en-US" dirty="0" err="1">
                <a:solidFill>
                  <a:srgbClr val="FF0000"/>
                </a:solidFill>
                <a:latin typeface="UVN Gio May" panose="020C0603020203020204" pitchFamily="34" charset="0"/>
                <a:cs typeface="Andalus" panose="02020603050405020304" pitchFamily="18" charset="-78"/>
              </a:rPr>
              <a:t>đề</a:t>
            </a:r>
            <a:r>
              <a:rPr lang="en-US" dirty="0">
                <a:solidFill>
                  <a:srgbClr val="FF0000"/>
                </a:solidFill>
                <a:latin typeface="UVN Gio May" panose="020C0603020203020204" pitchFamily="34" charset="0"/>
                <a:cs typeface="Andalus" panose="02020603050405020304" pitchFamily="18" charset="-78"/>
              </a:rPr>
              <a:t>: ĐẠI DƯƠNG MÊNH MÔNG</a:t>
            </a:r>
            <a:endParaRPr lang="vi-VN" dirty="0">
              <a:solidFill>
                <a:srgbClr val="FF0000"/>
              </a:solidFill>
              <a:cs typeface="Andalus" panose="02020603050405020304" pitchFamily="18" charset="-78"/>
            </a:endParaRPr>
          </a:p>
        </p:txBody>
      </p:sp>
      <p:sp>
        <p:nvSpPr>
          <p:cNvPr id="14" name="Rectangle 13"/>
          <p:cNvSpPr/>
          <p:nvPr/>
        </p:nvSpPr>
        <p:spPr>
          <a:xfrm>
            <a:off x="1159100" y="2967335"/>
            <a:ext cx="9684912" cy="1200329"/>
          </a:xfrm>
          <a:prstGeom prst="rect">
            <a:avLst/>
          </a:prstGeom>
          <a:noFill/>
        </p:spPr>
        <p:txBody>
          <a:bodyPr wrap="square" lIns="91440" tIns="45720" rIns="91440" bIns="45720">
            <a:spAutoFit/>
          </a:bodyPr>
          <a:lstStyle/>
          <a:p>
            <a:pPr algn="ctr"/>
            <a:r>
              <a:rPr lang="en-US" sz="3600" b="1" dirty="0" err="1">
                <a:ln>
                  <a:solidFill>
                    <a:schemeClr val="tx2"/>
                  </a:solidFill>
                </a:ln>
                <a:solidFill>
                  <a:srgbClr val="7030A0"/>
                </a:solidFill>
                <a:latin typeface="Times New Roman" pitchFamily="18" charset="0"/>
                <a:cs typeface="Times New Roman" pitchFamily="18" charset="0"/>
              </a:rPr>
              <a:t>Bài</a:t>
            </a:r>
            <a:r>
              <a:rPr lang="en-US" sz="3600" b="1" dirty="0">
                <a:ln>
                  <a:solidFill>
                    <a:schemeClr val="tx2"/>
                  </a:solidFill>
                </a:ln>
                <a:solidFill>
                  <a:srgbClr val="7030A0"/>
                </a:solidFill>
                <a:latin typeface="Times New Roman" pitchFamily="18" charset="0"/>
                <a:cs typeface="Times New Roman" pitchFamily="18" charset="0"/>
              </a:rPr>
              <a:t> 2: NHỮNG CON VẬT DƯỚI </a:t>
            </a:r>
          </a:p>
          <a:p>
            <a:pPr algn="ctr"/>
            <a:r>
              <a:rPr lang="en-US" sz="3600" b="1" dirty="0">
                <a:ln>
                  <a:solidFill>
                    <a:schemeClr val="tx2"/>
                  </a:solidFill>
                </a:ln>
                <a:solidFill>
                  <a:srgbClr val="7030A0"/>
                </a:solidFill>
                <a:latin typeface="Times New Roman" pitchFamily="18" charset="0"/>
                <a:cs typeface="Times New Roman" pitchFamily="18" charset="0"/>
              </a:rPr>
              <a:t>          ĐẠI DƯƠNG  </a:t>
            </a:r>
            <a:r>
              <a:rPr lang="en-US" sz="3600" b="1" i="1" dirty="0">
                <a:ln>
                  <a:solidFill>
                    <a:schemeClr val="tx2"/>
                  </a:solidFill>
                </a:ln>
                <a:solidFill>
                  <a:srgbClr val="7030A0"/>
                </a:solidFill>
                <a:latin typeface="Times New Roman" pitchFamily="18" charset="0"/>
                <a:cs typeface="Times New Roman" pitchFamily="18" charset="0"/>
              </a:rPr>
              <a:t>( </a:t>
            </a:r>
            <a:r>
              <a:rPr lang="en-US" sz="3600" b="1" i="1" dirty="0" err="1">
                <a:ln>
                  <a:solidFill>
                    <a:schemeClr val="tx2"/>
                  </a:solidFill>
                </a:ln>
                <a:solidFill>
                  <a:srgbClr val="7030A0"/>
                </a:solidFill>
                <a:latin typeface="Times New Roman" pitchFamily="18" charset="0"/>
                <a:cs typeface="Times New Roman" pitchFamily="18" charset="0"/>
              </a:rPr>
              <a:t>T</a:t>
            </a:r>
            <a:r>
              <a:rPr lang="en-US" sz="3600" b="1" i="1" dirty="0" err="1" smtClean="0">
                <a:ln>
                  <a:solidFill>
                    <a:schemeClr val="tx2"/>
                  </a:solidFill>
                </a:ln>
                <a:solidFill>
                  <a:srgbClr val="7030A0"/>
                </a:solidFill>
                <a:latin typeface="Times New Roman" pitchFamily="18" charset="0"/>
                <a:cs typeface="Times New Roman" pitchFamily="18" charset="0"/>
              </a:rPr>
              <a:t>iết</a:t>
            </a:r>
            <a:r>
              <a:rPr lang="en-US" sz="3600" b="1" i="1" dirty="0" smtClean="0">
                <a:ln>
                  <a:solidFill>
                    <a:schemeClr val="tx2"/>
                  </a:solidFill>
                </a:ln>
                <a:solidFill>
                  <a:srgbClr val="7030A0"/>
                </a:solidFill>
                <a:latin typeface="Times New Roman" pitchFamily="18" charset="0"/>
                <a:cs typeface="Times New Roman" pitchFamily="18" charset="0"/>
              </a:rPr>
              <a:t> 2)</a:t>
            </a:r>
            <a:endParaRPr lang="vi-VN" sz="3600" b="1" i="1" dirty="0">
              <a:ln>
                <a:solidFill>
                  <a:schemeClr val="tx2"/>
                </a:solidFill>
              </a:ln>
              <a:solidFill>
                <a:srgbClr val="7030A0"/>
              </a:solidFill>
              <a:latin typeface="Times New Roman" pitchFamily="18" charset="0"/>
              <a:cs typeface="Times New Roman" pitchFamily="18" charset="0"/>
            </a:endParaRPr>
          </a:p>
        </p:txBody>
      </p:sp>
      <p:grpSp>
        <p:nvGrpSpPr>
          <p:cNvPr id="5" name="Google Shape;3622;p77"/>
          <p:cNvGrpSpPr/>
          <p:nvPr/>
        </p:nvGrpSpPr>
        <p:grpSpPr>
          <a:xfrm>
            <a:off x="10259383" y="3330892"/>
            <a:ext cx="584629" cy="1242502"/>
            <a:chOff x="5459500" y="3489150"/>
            <a:chExt cx="428425" cy="910525"/>
          </a:xfrm>
        </p:grpSpPr>
        <p:sp>
          <p:nvSpPr>
            <p:cNvPr id="6" name="Google Shape;3623;p77"/>
            <p:cNvSpPr/>
            <p:nvPr/>
          </p:nvSpPr>
          <p:spPr>
            <a:xfrm>
              <a:off x="5615550" y="3489150"/>
              <a:ext cx="271400" cy="485100"/>
            </a:xfrm>
            <a:custGeom>
              <a:avLst/>
              <a:gdLst/>
              <a:ahLst/>
              <a:cxnLst/>
              <a:rect l="l" t="t" r="r" b="b"/>
              <a:pathLst>
                <a:path w="10856" h="19404" extrusionOk="0">
                  <a:moveTo>
                    <a:pt x="3937" y="1"/>
                  </a:moveTo>
                  <a:lnTo>
                    <a:pt x="3778" y="41"/>
                  </a:lnTo>
                  <a:lnTo>
                    <a:pt x="3619" y="120"/>
                  </a:lnTo>
                  <a:lnTo>
                    <a:pt x="3380" y="279"/>
                  </a:lnTo>
                  <a:lnTo>
                    <a:pt x="3181" y="558"/>
                  </a:lnTo>
                  <a:lnTo>
                    <a:pt x="2983" y="796"/>
                  </a:lnTo>
                  <a:lnTo>
                    <a:pt x="2744" y="1074"/>
                  </a:lnTo>
                  <a:lnTo>
                    <a:pt x="2506" y="1273"/>
                  </a:lnTo>
                  <a:lnTo>
                    <a:pt x="2386" y="1353"/>
                  </a:lnTo>
                  <a:lnTo>
                    <a:pt x="2227" y="1392"/>
                  </a:lnTo>
                  <a:lnTo>
                    <a:pt x="2068" y="1432"/>
                  </a:lnTo>
                  <a:lnTo>
                    <a:pt x="1949" y="1432"/>
                  </a:lnTo>
                  <a:lnTo>
                    <a:pt x="1790" y="1353"/>
                  </a:lnTo>
                  <a:lnTo>
                    <a:pt x="1631" y="1273"/>
                  </a:lnTo>
                  <a:lnTo>
                    <a:pt x="1353" y="1074"/>
                  </a:lnTo>
                  <a:lnTo>
                    <a:pt x="1074" y="876"/>
                  </a:lnTo>
                  <a:lnTo>
                    <a:pt x="955" y="836"/>
                  </a:lnTo>
                  <a:lnTo>
                    <a:pt x="796" y="796"/>
                  </a:lnTo>
                  <a:lnTo>
                    <a:pt x="637" y="796"/>
                  </a:lnTo>
                  <a:lnTo>
                    <a:pt x="478" y="876"/>
                  </a:lnTo>
                  <a:lnTo>
                    <a:pt x="359" y="955"/>
                  </a:lnTo>
                  <a:lnTo>
                    <a:pt x="239" y="1074"/>
                  </a:lnTo>
                  <a:lnTo>
                    <a:pt x="160" y="1233"/>
                  </a:lnTo>
                  <a:lnTo>
                    <a:pt x="120" y="1392"/>
                  </a:lnTo>
                  <a:lnTo>
                    <a:pt x="41" y="1711"/>
                  </a:lnTo>
                  <a:lnTo>
                    <a:pt x="1" y="2188"/>
                  </a:lnTo>
                  <a:lnTo>
                    <a:pt x="41" y="2665"/>
                  </a:lnTo>
                  <a:lnTo>
                    <a:pt x="80" y="2903"/>
                  </a:lnTo>
                  <a:lnTo>
                    <a:pt x="160" y="3142"/>
                  </a:lnTo>
                  <a:lnTo>
                    <a:pt x="239" y="3341"/>
                  </a:lnTo>
                  <a:lnTo>
                    <a:pt x="398" y="3500"/>
                  </a:lnTo>
                  <a:lnTo>
                    <a:pt x="677" y="3619"/>
                  </a:lnTo>
                  <a:lnTo>
                    <a:pt x="955" y="3699"/>
                  </a:lnTo>
                  <a:lnTo>
                    <a:pt x="1233" y="3738"/>
                  </a:lnTo>
                  <a:lnTo>
                    <a:pt x="1591" y="3738"/>
                  </a:lnTo>
                  <a:lnTo>
                    <a:pt x="2227" y="3699"/>
                  </a:lnTo>
                  <a:lnTo>
                    <a:pt x="2784" y="3659"/>
                  </a:lnTo>
                  <a:lnTo>
                    <a:pt x="3539" y="3659"/>
                  </a:lnTo>
                  <a:lnTo>
                    <a:pt x="4255" y="3699"/>
                  </a:lnTo>
                  <a:lnTo>
                    <a:pt x="4971" y="3858"/>
                  </a:lnTo>
                  <a:lnTo>
                    <a:pt x="5328" y="3977"/>
                  </a:lnTo>
                  <a:lnTo>
                    <a:pt x="5647" y="4096"/>
                  </a:lnTo>
                  <a:lnTo>
                    <a:pt x="5965" y="4255"/>
                  </a:lnTo>
                  <a:lnTo>
                    <a:pt x="6283" y="4454"/>
                  </a:lnTo>
                  <a:lnTo>
                    <a:pt x="6601" y="4653"/>
                  </a:lnTo>
                  <a:lnTo>
                    <a:pt x="6879" y="4891"/>
                  </a:lnTo>
                  <a:lnTo>
                    <a:pt x="7118" y="5170"/>
                  </a:lnTo>
                  <a:lnTo>
                    <a:pt x="7356" y="5448"/>
                  </a:lnTo>
                  <a:lnTo>
                    <a:pt x="7515" y="5766"/>
                  </a:lnTo>
                  <a:lnTo>
                    <a:pt x="7674" y="6084"/>
                  </a:lnTo>
                  <a:lnTo>
                    <a:pt x="7794" y="6402"/>
                  </a:lnTo>
                  <a:lnTo>
                    <a:pt x="7873" y="6680"/>
                  </a:lnTo>
                  <a:lnTo>
                    <a:pt x="7913" y="6999"/>
                  </a:lnTo>
                  <a:lnTo>
                    <a:pt x="7913" y="7317"/>
                  </a:lnTo>
                  <a:lnTo>
                    <a:pt x="7873" y="7953"/>
                  </a:lnTo>
                  <a:lnTo>
                    <a:pt x="7754" y="8549"/>
                  </a:lnTo>
                  <a:lnTo>
                    <a:pt x="7595" y="9185"/>
                  </a:lnTo>
                  <a:lnTo>
                    <a:pt x="7356" y="9821"/>
                  </a:lnTo>
                  <a:lnTo>
                    <a:pt x="7118" y="10418"/>
                  </a:lnTo>
                  <a:lnTo>
                    <a:pt x="6839" y="11014"/>
                  </a:lnTo>
                  <a:lnTo>
                    <a:pt x="3778" y="17415"/>
                  </a:lnTo>
                  <a:lnTo>
                    <a:pt x="3579" y="17972"/>
                  </a:lnTo>
                  <a:lnTo>
                    <a:pt x="3500" y="18250"/>
                  </a:lnTo>
                  <a:lnTo>
                    <a:pt x="3460" y="18529"/>
                  </a:lnTo>
                  <a:lnTo>
                    <a:pt x="3500" y="18807"/>
                  </a:lnTo>
                  <a:lnTo>
                    <a:pt x="3659" y="19085"/>
                  </a:lnTo>
                  <a:lnTo>
                    <a:pt x="3738" y="19205"/>
                  </a:lnTo>
                  <a:lnTo>
                    <a:pt x="3857" y="19284"/>
                  </a:lnTo>
                  <a:lnTo>
                    <a:pt x="3977" y="19364"/>
                  </a:lnTo>
                  <a:lnTo>
                    <a:pt x="4096" y="19403"/>
                  </a:lnTo>
                  <a:lnTo>
                    <a:pt x="4215" y="19125"/>
                  </a:lnTo>
                  <a:lnTo>
                    <a:pt x="4335" y="18926"/>
                  </a:lnTo>
                  <a:lnTo>
                    <a:pt x="4533" y="18727"/>
                  </a:lnTo>
                  <a:lnTo>
                    <a:pt x="4772" y="18568"/>
                  </a:lnTo>
                  <a:lnTo>
                    <a:pt x="5050" y="18409"/>
                  </a:lnTo>
                  <a:lnTo>
                    <a:pt x="5328" y="18330"/>
                  </a:lnTo>
                  <a:lnTo>
                    <a:pt x="5885" y="18131"/>
                  </a:lnTo>
                  <a:lnTo>
                    <a:pt x="6482" y="17932"/>
                  </a:lnTo>
                  <a:lnTo>
                    <a:pt x="6720" y="17813"/>
                  </a:lnTo>
                  <a:lnTo>
                    <a:pt x="6998" y="17654"/>
                  </a:lnTo>
                  <a:lnTo>
                    <a:pt x="7197" y="17495"/>
                  </a:lnTo>
                  <a:lnTo>
                    <a:pt x="7396" y="17256"/>
                  </a:lnTo>
                  <a:lnTo>
                    <a:pt x="7515" y="17018"/>
                  </a:lnTo>
                  <a:lnTo>
                    <a:pt x="7555" y="16740"/>
                  </a:lnTo>
                  <a:lnTo>
                    <a:pt x="7555" y="16541"/>
                  </a:lnTo>
                  <a:lnTo>
                    <a:pt x="7515" y="16342"/>
                  </a:lnTo>
                  <a:lnTo>
                    <a:pt x="7475" y="16103"/>
                  </a:lnTo>
                  <a:lnTo>
                    <a:pt x="7475" y="15905"/>
                  </a:lnTo>
                  <a:lnTo>
                    <a:pt x="7515" y="15746"/>
                  </a:lnTo>
                  <a:lnTo>
                    <a:pt x="7595" y="15587"/>
                  </a:lnTo>
                  <a:lnTo>
                    <a:pt x="7754" y="15308"/>
                  </a:lnTo>
                  <a:lnTo>
                    <a:pt x="8032" y="15070"/>
                  </a:lnTo>
                  <a:lnTo>
                    <a:pt x="8310" y="14871"/>
                  </a:lnTo>
                  <a:lnTo>
                    <a:pt x="8629" y="14672"/>
                  </a:lnTo>
                  <a:lnTo>
                    <a:pt x="8907" y="14433"/>
                  </a:lnTo>
                  <a:lnTo>
                    <a:pt x="9145" y="14195"/>
                  </a:lnTo>
                  <a:lnTo>
                    <a:pt x="9225" y="14036"/>
                  </a:lnTo>
                  <a:lnTo>
                    <a:pt x="9304" y="13877"/>
                  </a:lnTo>
                  <a:lnTo>
                    <a:pt x="9344" y="13678"/>
                  </a:lnTo>
                  <a:lnTo>
                    <a:pt x="9384" y="13440"/>
                  </a:lnTo>
                  <a:lnTo>
                    <a:pt x="9344" y="13002"/>
                  </a:lnTo>
                  <a:lnTo>
                    <a:pt x="9304" y="12525"/>
                  </a:lnTo>
                  <a:lnTo>
                    <a:pt x="9304" y="12286"/>
                  </a:lnTo>
                  <a:lnTo>
                    <a:pt x="9344" y="12048"/>
                  </a:lnTo>
                  <a:lnTo>
                    <a:pt x="9424" y="11889"/>
                  </a:lnTo>
                  <a:lnTo>
                    <a:pt x="9503" y="11770"/>
                  </a:lnTo>
                  <a:lnTo>
                    <a:pt x="9702" y="11452"/>
                  </a:lnTo>
                  <a:lnTo>
                    <a:pt x="9941" y="11213"/>
                  </a:lnTo>
                  <a:lnTo>
                    <a:pt x="10219" y="10935"/>
                  </a:lnTo>
                  <a:lnTo>
                    <a:pt x="10457" y="10696"/>
                  </a:lnTo>
                  <a:lnTo>
                    <a:pt x="10696" y="10418"/>
                  </a:lnTo>
                  <a:lnTo>
                    <a:pt x="10815" y="10140"/>
                  </a:lnTo>
                  <a:lnTo>
                    <a:pt x="10855" y="9980"/>
                  </a:lnTo>
                  <a:lnTo>
                    <a:pt x="10855" y="9821"/>
                  </a:lnTo>
                  <a:lnTo>
                    <a:pt x="10815" y="9543"/>
                  </a:lnTo>
                  <a:lnTo>
                    <a:pt x="10736" y="9305"/>
                  </a:lnTo>
                  <a:lnTo>
                    <a:pt x="10457" y="8867"/>
                  </a:lnTo>
                  <a:lnTo>
                    <a:pt x="10298" y="8629"/>
                  </a:lnTo>
                  <a:lnTo>
                    <a:pt x="10179" y="8390"/>
                  </a:lnTo>
                  <a:lnTo>
                    <a:pt x="10100" y="8152"/>
                  </a:lnTo>
                  <a:lnTo>
                    <a:pt x="10060" y="7913"/>
                  </a:lnTo>
                  <a:lnTo>
                    <a:pt x="10100" y="7674"/>
                  </a:lnTo>
                  <a:lnTo>
                    <a:pt x="10179" y="7476"/>
                  </a:lnTo>
                  <a:lnTo>
                    <a:pt x="10418" y="7078"/>
                  </a:lnTo>
                  <a:lnTo>
                    <a:pt x="10656" y="6680"/>
                  </a:lnTo>
                  <a:lnTo>
                    <a:pt x="10776" y="6482"/>
                  </a:lnTo>
                  <a:lnTo>
                    <a:pt x="10815" y="6243"/>
                  </a:lnTo>
                  <a:lnTo>
                    <a:pt x="10815" y="6044"/>
                  </a:lnTo>
                  <a:lnTo>
                    <a:pt x="10776" y="5846"/>
                  </a:lnTo>
                  <a:lnTo>
                    <a:pt x="10656" y="5647"/>
                  </a:lnTo>
                  <a:lnTo>
                    <a:pt x="10537" y="5448"/>
                  </a:lnTo>
                  <a:lnTo>
                    <a:pt x="10219" y="5090"/>
                  </a:lnTo>
                  <a:lnTo>
                    <a:pt x="9861" y="4812"/>
                  </a:lnTo>
                  <a:lnTo>
                    <a:pt x="9463" y="4533"/>
                  </a:lnTo>
                  <a:lnTo>
                    <a:pt x="9145" y="4215"/>
                  </a:lnTo>
                  <a:lnTo>
                    <a:pt x="8986" y="4056"/>
                  </a:lnTo>
                  <a:lnTo>
                    <a:pt x="8867" y="3858"/>
                  </a:lnTo>
                  <a:lnTo>
                    <a:pt x="8788" y="3659"/>
                  </a:lnTo>
                  <a:lnTo>
                    <a:pt x="8748" y="3420"/>
                  </a:lnTo>
                  <a:lnTo>
                    <a:pt x="8748" y="3102"/>
                  </a:lnTo>
                  <a:lnTo>
                    <a:pt x="8788" y="2784"/>
                  </a:lnTo>
                  <a:lnTo>
                    <a:pt x="8748" y="2585"/>
                  </a:lnTo>
                  <a:lnTo>
                    <a:pt x="8708" y="2426"/>
                  </a:lnTo>
                  <a:lnTo>
                    <a:pt x="8589" y="2227"/>
                  </a:lnTo>
                  <a:lnTo>
                    <a:pt x="8469" y="2068"/>
                  </a:lnTo>
                  <a:lnTo>
                    <a:pt x="8350" y="1949"/>
                  </a:lnTo>
                  <a:lnTo>
                    <a:pt x="8191" y="1830"/>
                  </a:lnTo>
                  <a:lnTo>
                    <a:pt x="7992" y="1711"/>
                  </a:lnTo>
                  <a:lnTo>
                    <a:pt x="7833" y="1671"/>
                  </a:lnTo>
                  <a:lnTo>
                    <a:pt x="7436" y="1671"/>
                  </a:lnTo>
                  <a:lnTo>
                    <a:pt x="7038" y="1711"/>
                  </a:lnTo>
                  <a:lnTo>
                    <a:pt x="6561" y="1750"/>
                  </a:lnTo>
                  <a:lnTo>
                    <a:pt x="6322" y="1750"/>
                  </a:lnTo>
                  <a:lnTo>
                    <a:pt x="6084" y="1711"/>
                  </a:lnTo>
                  <a:lnTo>
                    <a:pt x="5925" y="1631"/>
                  </a:lnTo>
                  <a:lnTo>
                    <a:pt x="5806" y="1512"/>
                  </a:lnTo>
                  <a:lnTo>
                    <a:pt x="5527" y="1273"/>
                  </a:lnTo>
                  <a:lnTo>
                    <a:pt x="5289" y="995"/>
                  </a:lnTo>
                  <a:lnTo>
                    <a:pt x="5090" y="717"/>
                  </a:lnTo>
                  <a:lnTo>
                    <a:pt x="4851" y="399"/>
                  </a:lnTo>
                  <a:lnTo>
                    <a:pt x="4573" y="160"/>
                  </a:lnTo>
                  <a:lnTo>
                    <a:pt x="4414" y="80"/>
                  </a:lnTo>
                  <a:lnTo>
                    <a:pt x="4255" y="1"/>
                  </a:lnTo>
                  <a:close/>
                </a:path>
              </a:pathLst>
            </a:custGeom>
            <a:solidFill>
              <a:srgbClr val="FF92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624;p77"/>
            <p:cNvSpPr/>
            <p:nvPr/>
          </p:nvSpPr>
          <p:spPr>
            <a:xfrm>
              <a:off x="5615550" y="3489150"/>
              <a:ext cx="271400" cy="485100"/>
            </a:xfrm>
            <a:custGeom>
              <a:avLst/>
              <a:gdLst/>
              <a:ahLst/>
              <a:cxnLst/>
              <a:rect l="l" t="t" r="r" b="b"/>
              <a:pathLst>
                <a:path w="10856" h="19404" fill="none" extrusionOk="0">
                  <a:moveTo>
                    <a:pt x="41" y="1711"/>
                  </a:moveTo>
                  <a:lnTo>
                    <a:pt x="41" y="1711"/>
                  </a:lnTo>
                  <a:lnTo>
                    <a:pt x="120" y="1392"/>
                  </a:lnTo>
                  <a:lnTo>
                    <a:pt x="160" y="1233"/>
                  </a:lnTo>
                  <a:lnTo>
                    <a:pt x="239" y="1074"/>
                  </a:lnTo>
                  <a:lnTo>
                    <a:pt x="359" y="955"/>
                  </a:lnTo>
                  <a:lnTo>
                    <a:pt x="478" y="876"/>
                  </a:lnTo>
                  <a:lnTo>
                    <a:pt x="637" y="796"/>
                  </a:lnTo>
                  <a:lnTo>
                    <a:pt x="796" y="796"/>
                  </a:lnTo>
                  <a:lnTo>
                    <a:pt x="796" y="796"/>
                  </a:lnTo>
                  <a:lnTo>
                    <a:pt x="955" y="836"/>
                  </a:lnTo>
                  <a:lnTo>
                    <a:pt x="1074" y="876"/>
                  </a:lnTo>
                  <a:lnTo>
                    <a:pt x="1353" y="1074"/>
                  </a:lnTo>
                  <a:lnTo>
                    <a:pt x="1631" y="1273"/>
                  </a:lnTo>
                  <a:lnTo>
                    <a:pt x="1790" y="1353"/>
                  </a:lnTo>
                  <a:lnTo>
                    <a:pt x="1949" y="1432"/>
                  </a:lnTo>
                  <a:lnTo>
                    <a:pt x="1949" y="1432"/>
                  </a:lnTo>
                  <a:lnTo>
                    <a:pt x="2068" y="1432"/>
                  </a:lnTo>
                  <a:lnTo>
                    <a:pt x="2227" y="1392"/>
                  </a:lnTo>
                  <a:lnTo>
                    <a:pt x="2386" y="1353"/>
                  </a:lnTo>
                  <a:lnTo>
                    <a:pt x="2506" y="1273"/>
                  </a:lnTo>
                  <a:lnTo>
                    <a:pt x="2744" y="1074"/>
                  </a:lnTo>
                  <a:lnTo>
                    <a:pt x="2983" y="796"/>
                  </a:lnTo>
                  <a:lnTo>
                    <a:pt x="2983" y="796"/>
                  </a:lnTo>
                  <a:lnTo>
                    <a:pt x="3181" y="558"/>
                  </a:lnTo>
                  <a:lnTo>
                    <a:pt x="3380" y="279"/>
                  </a:lnTo>
                  <a:lnTo>
                    <a:pt x="3619" y="120"/>
                  </a:lnTo>
                  <a:lnTo>
                    <a:pt x="3778" y="41"/>
                  </a:lnTo>
                  <a:lnTo>
                    <a:pt x="3937" y="1"/>
                  </a:lnTo>
                  <a:lnTo>
                    <a:pt x="3937" y="1"/>
                  </a:lnTo>
                  <a:lnTo>
                    <a:pt x="4096" y="1"/>
                  </a:lnTo>
                  <a:lnTo>
                    <a:pt x="4255" y="1"/>
                  </a:lnTo>
                  <a:lnTo>
                    <a:pt x="4414" y="80"/>
                  </a:lnTo>
                  <a:lnTo>
                    <a:pt x="4573" y="160"/>
                  </a:lnTo>
                  <a:lnTo>
                    <a:pt x="4851" y="399"/>
                  </a:lnTo>
                  <a:lnTo>
                    <a:pt x="5090" y="717"/>
                  </a:lnTo>
                  <a:lnTo>
                    <a:pt x="5090" y="717"/>
                  </a:lnTo>
                  <a:lnTo>
                    <a:pt x="5289" y="995"/>
                  </a:lnTo>
                  <a:lnTo>
                    <a:pt x="5527" y="1273"/>
                  </a:lnTo>
                  <a:lnTo>
                    <a:pt x="5806" y="1512"/>
                  </a:lnTo>
                  <a:lnTo>
                    <a:pt x="5925" y="1631"/>
                  </a:lnTo>
                  <a:lnTo>
                    <a:pt x="6084" y="1711"/>
                  </a:lnTo>
                  <a:lnTo>
                    <a:pt x="6084" y="1711"/>
                  </a:lnTo>
                  <a:lnTo>
                    <a:pt x="6322" y="1750"/>
                  </a:lnTo>
                  <a:lnTo>
                    <a:pt x="6561" y="1750"/>
                  </a:lnTo>
                  <a:lnTo>
                    <a:pt x="7038" y="1711"/>
                  </a:lnTo>
                  <a:lnTo>
                    <a:pt x="7038" y="1711"/>
                  </a:lnTo>
                  <a:lnTo>
                    <a:pt x="7436" y="1671"/>
                  </a:lnTo>
                  <a:lnTo>
                    <a:pt x="7635" y="1671"/>
                  </a:lnTo>
                  <a:lnTo>
                    <a:pt x="7833" y="1671"/>
                  </a:lnTo>
                  <a:lnTo>
                    <a:pt x="7833" y="1671"/>
                  </a:lnTo>
                  <a:lnTo>
                    <a:pt x="7992" y="1711"/>
                  </a:lnTo>
                  <a:lnTo>
                    <a:pt x="8191" y="1830"/>
                  </a:lnTo>
                  <a:lnTo>
                    <a:pt x="8350" y="1949"/>
                  </a:lnTo>
                  <a:lnTo>
                    <a:pt x="8469" y="2068"/>
                  </a:lnTo>
                  <a:lnTo>
                    <a:pt x="8589" y="2227"/>
                  </a:lnTo>
                  <a:lnTo>
                    <a:pt x="8708" y="2426"/>
                  </a:lnTo>
                  <a:lnTo>
                    <a:pt x="8748" y="2585"/>
                  </a:lnTo>
                  <a:lnTo>
                    <a:pt x="8788" y="2784"/>
                  </a:lnTo>
                  <a:lnTo>
                    <a:pt x="8788" y="2784"/>
                  </a:lnTo>
                  <a:lnTo>
                    <a:pt x="8748" y="3102"/>
                  </a:lnTo>
                  <a:lnTo>
                    <a:pt x="8748" y="3420"/>
                  </a:lnTo>
                  <a:lnTo>
                    <a:pt x="8748" y="3420"/>
                  </a:lnTo>
                  <a:lnTo>
                    <a:pt x="8788" y="3659"/>
                  </a:lnTo>
                  <a:lnTo>
                    <a:pt x="8867" y="3858"/>
                  </a:lnTo>
                  <a:lnTo>
                    <a:pt x="8986" y="4056"/>
                  </a:lnTo>
                  <a:lnTo>
                    <a:pt x="9145" y="4215"/>
                  </a:lnTo>
                  <a:lnTo>
                    <a:pt x="9463" y="4533"/>
                  </a:lnTo>
                  <a:lnTo>
                    <a:pt x="9861" y="4812"/>
                  </a:lnTo>
                  <a:lnTo>
                    <a:pt x="9861" y="4812"/>
                  </a:lnTo>
                  <a:lnTo>
                    <a:pt x="10219" y="5090"/>
                  </a:lnTo>
                  <a:lnTo>
                    <a:pt x="10537" y="5448"/>
                  </a:lnTo>
                  <a:lnTo>
                    <a:pt x="10656" y="5647"/>
                  </a:lnTo>
                  <a:lnTo>
                    <a:pt x="10776" y="5846"/>
                  </a:lnTo>
                  <a:lnTo>
                    <a:pt x="10815" y="6044"/>
                  </a:lnTo>
                  <a:lnTo>
                    <a:pt x="10815" y="6243"/>
                  </a:lnTo>
                  <a:lnTo>
                    <a:pt x="10815" y="6243"/>
                  </a:lnTo>
                  <a:lnTo>
                    <a:pt x="10776" y="6482"/>
                  </a:lnTo>
                  <a:lnTo>
                    <a:pt x="10656" y="6680"/>
                  </a:lnTo>
                  <a:lnTo>
                    <a:pt x="10418" y="7078"/>
                  </a:lnTo>
                  <a:lnTo>
                    <a:pt x="10179" y="7476"/>
                  </a:lnTo>
                  <a:lnTo>
                    <a:pt x="10100" y="7674"/>
                  </a:lnTo>
                  <a:lnTo>
                    <a:pt x="10060" y="7913"/>
                  </a:lnTo>
                  <a:lnTo>
                    <a:pt x="10060" y="7913"/>
                  </a:lnTo>
                  <a:lnTo>
                    <a:pt x="10100" y="8152"/>
                  </a:lnTo>
                  <a:lnTo>
                    <a:pt x="10179" y="8390"/>
                  </a:lnTo>
                  <a:lnTo>
                    <a:pt x="10298" y="8629"/>
                  </a:lnTo>
                  <a:lnTo>
                    <a:pt x="10457" y="8867"/>
                  </a:lnTo>
                  <a:lnTo>
                    <a:pt x="10736" y="9305"/>
                  </a:lnTo>
                  <a:lnTo>
                    <a:pt x="10815" y="9543"/>
                  </a:lnTo>
                  <a:lnTo>
                    <a:pt x="10855" y="9821"/>
                  </a:lnTo>
                  <a:lnTo>
                    <a:pt x="10855" y="9821"/>
                  </a:lnTo>
                  <a:lnTo>
                    <a:pt x="10855" y="9980"/>
                  </a:lnTo>
                  <a:lnTo>
                    <a:pt x="10815" y="10140"/>
                  </a:lnTo>
                  <a:lnTo>
                    <a:pt x="10696" y="10418"/>
                  </a:lnTo>
                  <a:lnTo>
                    <a:pt x="10457" y="10696"/>
                  </a:lnTo>
                  <a:lnTo>
                    <a:pt x="10219" y="10935"/>
                  </a:lnTo>
                  <a:lnTo>
                    <a:pt x="9941" y="11213"/>
                  </a:lnTo>
                  <a:lnTo>
                    <a:pt x="9702" y="11452"/>
                  </a:lnTo>
                  <a:lnTo>
                    <a:pt x="9503" y="11770"/>
                  </a:lnTo>
                  <a:lnTo>
                    <a:pt x="9424" y="11889"/>
                  </a:lnTo>
                  <a:lnTo>
                    <a:pt x="9344" y="12048"/>
                  </a:lnTo>
                  <a:lnTo>
                    <a:pt x="9344" y="12048"/>
                  </a:lnTo>
                  <a:lnTo>
                    <a:pt x="9304" y="12286"/>
                  </a:lnTo>
                  <a:lnTo>
                    <a:pt x="9304" y="12525"/>
                  </a:lnTo>
                  <a:lnTo>
                    <a:pt x="9344" y="13002"/>
                  </a:lnTo>
                  <a:lnTo>
                    <a:pt x="9384" y="13440"/>
                  </a:lnTo>
                  <a:lnTo>
                    <a:pt x="9344" y="13678"/>
                  </a:lnTo>
                  <a:lnTo>
                    <a:pt x="9304" y="13877"/>
                  </a:lnTo>
                  <a:lnTo>
                    <a:pt x="9304" y="13877"/>
                  </a:lnTo>
                  <a:lnTo>
                    <a:pt x="9225" y="14036"/>
                  </a:lnTo>
                  <a:lnTo>
                    <a:pt x="9145" y="14195"/>
                  </a:lnTo>
                  <a:lnTo>
                    <a:pt x="8907" y="14433"/>
                  </a:lnTo>
                  <a:lnTo>
                    <a:pt x="8629" y="14672"/>
                  </a:lnTo>
                  <a:lnTo>
                    <a:pt x="8310" y="14871"/>
                  </a:lnTo>
                  <a:lnTo>
                    <a:pt x="8032" y="15070"/>
                  </a:lnTo>
                  <a:lnTo>
                    <a:pt x="7754" y="15308"/>
                  </a:lnTo>
                  <a:lnTo>
                    <a:pt x="7595" y="15587"/>
                  </a:lnTo>
                  <a:lnTo>
                    <a:pt x="7515" y="15746"/>
                  </a:lnTo>
                  <a:lnTo>
                    <a:pt x="7475" y="15905"/>
                  </a:lnTo>
                  <a:lnTo>
                    <a:pt x="7475" y="15905"/>
                  </a:lnTo>
                  <a:lnTo>
                    <a:pt x="7475" y="16103"/>
                  </a:lnTo>
                  <a:lnTo>
                    <a:pt x="7515" y="16342"/>
                  </a:lnTo>
                  <a:lnTo>
                    <a:pt x="7555" y="16541"/>
                  </a:lnTo>
                  <a:lnTo>
                    <a:pt x="7555" y="16740"/>
                  </a:lnTo>
                  <a:lnTo>
                    <a:pt x="7555" y="16740"/>
                  </a:lnTo>
                  <a:lnTo>
                    <a:pt x="7515" y="17018"/>
                  </a:lnTo>
                  <a:lnTo>
                    <a:pt x="7396" y="17256"/>
                  </a:lnTo>
                  <a:lnTo>
                    <a:pt x="7197" y="17495"/>
                  </a:lnTo>
                  <a:lnTo>
                    <a:pt x="6998" y="17654"/>
                  </a:lnTo>
                  <a:lnTo>
                    <a:pt x="6720" y="17813"/>
                  </a:lnTo>
                  <a:lnTo>
                    <a:pt x="6482" y="17932"/>
                  </a:lnTo>
                  <a:lnTo>
                    <a:pt x="5885" y="18131"/>
                  </a:lnTo>
                  <a:lnTo>
                    <a:pt x="5885" y="18131"/>
                  </a:lnTo>
                  <a:lnTo>
                    <a:pt x="5328" y="18330"/>
                  </a:lnTo>
                  <a:lnTo>
                    <a:pt x="5050" y="18409"/>
                  </a:lnTo>
                  <a:lnTo>
                    <a:pt x="4772" y="18568"/>
                  </a:lnTo>
                  <a:lnTo>
                    <a:pt x="4533" y="18727"/>
                  </a:lnTo>
                  <a:lnTo>
                    <a:pt x="4335" y="18926"/>
                  </a:lnTo>
                  <a:lnTo>
                    <a:pt x="4215" y="19125"/>
                  </a:lnTo>
                  <a:lnTo>
                    <a:pt x="4096" y="19403"/>
                  </a:lnTo>
                  <a:lnTo>
                    <a:pt x="4096" y="19403"/>
                  </a:lnTo>
                  <a:lnTo>
                    <a:pt x="3977" y="19364"/>
                  </a:lnTo>
                  <a:lnTo>
                    <a:pt x="3857" y="19284"/>
                  </a:lnTo>
                  <a:lnTo>
                    <a:pt x="3738" y="19205"/>
                  </a:lnTo>
                  <a:lnTo>
                    <a:pt x="3659" y="19085"/>
                  </a:lnTo>
                  <a:lnTo>
                    <a:pt x="3500" y="18807"/>
                  </a:lnTo>
                  <a:lnTo>
                    <a:pt x="3460" y="18529"/>
                  </a:lnTo>
                  <a:lnTo>
                    <a:pt x="3460" y="18529"/>
                  </a:lnTo>
                  <a:lnTo>
                    <a:pt x="3500" y="18250"/>
                  </a:lnTo>
                  <a:lnTo>
                    <a:pt x="3579" y="17972"/>
                  </a:lnTo>
                  <a:lnTo>
                    <a:pt x="3778" y="17415"/>
                  </a:lnTo>
                  <a:lnTo>
                    <a:pt x="3778" y="17415"/>
                  </a:lnTo>
                  <a:lnTo>
                    <a:pt x="6839" y="11014"/>
                  </a:lnTo>
                  <a:lnTo>
                    <a:pt x="6839" y="11014"/>
                  </a:lnTo>
                  <a:lnTo>
                    <a:pt x="7118" y="10418"/>
                  </a:lnTo>
                  <a:lnTo>
                    <a:pt x="7356" y="9821"/>
                  </a:lnTo>
                  <a:lnTo>
                    <a:pt x="7595" y="9185"/>
                  </a:lnTo>
                  <a:lnTo>
                    <a:pt x="7754" y="8549"/>
                  </a:lnTo>
                  <a:lnTo>
                    <a:pt x="7873" y="7953"/>
                  </a:lnTo>
                  <a:lnTo>
                    <a:pt x="7913" y="7317"/>
                  </a:lnTo>
                  <a:lnTo>
                    <a:pt x="7913" y="6999"/>
                  </a:lnTo>
                  <a:lnTo>
                    <a:pt x="7873" y="6680"/>
                  </a:lnTo>
                  <a:lnTo>
                    <a:pt x="7794" y="6402"/>
                  </a:lnTo>
                  <a:lnTo>
                    <a:pt x="7674" y="6084"/>
                  </a:lnTo>
                  <a:lnTo>
                    <a:pt x="7674" y="6084"/>
                  </a:lnTo>
                  <a:lnTo>
                    <a:pt x="7515" y="5766"/>
                  </a:lnTo>
                  <a:lnTo>
                    <a:pt x="7356" y="5448"/>
                  </a:lnTo>
                  <a:lnTo>
                    <a:pt x="7118" y="5170"/>
                  </a:lnTo>
                  <a:lnTo>
                    <a:pt x="6879" y="4891"/>
                  </a:lnTo>
                  <a:lnTo>
                    <a:pt x="6601" y="4653"/>
                  </a:lnTo>
                  <a:lnTo>
                    <a:pt x="6283" y="4454"/>
                  </a:lnTo>
                  <a:lnTo>
                    <a:pt x="5965" y="4255"/>
                  </a:lnTo>
                  <a:lnTo>
                    <a:pt x="5647" y="4096"/>
                  </a:lnTo>
                  <a:lnTo>
                    <a:pt x="5647" y="4096"/>
                  </a:lnTo>
                  <a:lnTo>
                    <a:pt x="5328" y="3977"/>
                  </a:lnTo>
                  <a:lnTo>
                    <a:pt x="4971" y="3858"/>
                  </a:lnTo>
                  <a:lnTo>
                    <a:pt x="4255" y="3699"/>
                  </a:lnTo>
                  <a:lnTo>
                    <a:pt x="3539" y="3659"/>
                  </a:lnTo>
                  <a:lnTo>
                    <a:pt x="2784" y="3659"/>
                  </a:lnTo>
                  <a:lnTo>
                    <a:pt x="2784" y="3659"/>
                  </a:lnTo>
                  <a:lnTo>
                    <a:pt x="2227" y="3699"/>
                  </a:lnTo>
                  <a:lnTo>
                    <a:pt x="1591" y="3738"/>
                  </a:lnTo>
                  <a:lnTo>
                    <a:pt x="1233" y="3738"/>
                  </a:lnTo>
                  <a:lnTo>
                    <a:pt x="955" y="3699"/>
                  </a:lnTo>
                  <a:lnTo>
                    <a:pt x="677" y="3619"/>
                  </a:lnTo>
                  <a:lnTo>
                    <a:pt x="398" y="3500"/>
                  </a:lnTo>
                  <a:lnTo>
                    <a:pt x="398" y="3500"/>
                  </a:lnTo>
                  <a:lnTo>
                    <a:pt x="239" y="3341"/>
                  </a:lnTo>
                  <a:lnTo>
                    <a:pt x="160" y="3142"/>
                  </a:lnTo>
                  <a:lnTo>
                    <a:pt x="80" y="2903"/>
                  </a:lnTo>
                  <a:lnTo>
                    <a:pt x="41" y="2665"/>
                  </a:lnTo>
                  <a:lnTo>
                    <a:pt x="1" y="2188"/>
                  </a:lnTo>
                  <a:lnTo>
                    <a:pt x="41" y="17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625;p77"/>
            <p:cNvSpPr/>
            <p:nvPr/>
          </p:nvSpPr>
          <p:spPr>
            <a:xfrm>
              <a:off x="5459500" y="3547800"/>
              <a:ext cx="381725" cy="851875"/>
            </a:xfrm>
            <a:custGeom>
              <a:avLst/>
              <a:gdLst/>
              <a:ahLst/>
              <a:cxnLst/>
              <a:rect l="l" t="t" r="r" b="b"/>
              <a:pathLst>
                <a:path w="15269" h="34075" extrusionOk="0">
                  <a:moveTo>
                    <a:pt x="8827" y="1"/>
                  </a:moveTo>
                  <a:lnTo>
                    <a:pt x="8111" y="40"/>
                  </a:lnTo>
                  <a:lnTo>
                    <a:pt x="7396" y="120"/>
                  </a:lnTo>
                  <a:lnTo>
                    <a:pt x="6958" y="200"/>
                  </a:lnTo>
                  <a:lnTo>
                    <a:pt x="6521" y="359"/>
                  </a:lnTo>
                  <a:lnTo>
                    <a:pt x="6163" y="557"/>
                  </a:lnTo>
                  <a:lnTo>
                    <a:pt x="5766" y="756"/>
                  </a:lnTo>
                  <a:lnTo>
                    <a:pt x="5408" y="1034"/>
                  </a:lnTo>
                  <a:lnTo>
                    <a:pt x="5090" y="1313"/>
                  </a:lnTo>
                  <a:lnTo>
                    <a:pt x="4811" y="1671"/>
                  </a:lnTo>
                  <a:lnTo>
                    <a:pt x="4573" y="2028"/>
                  </a:lnTo>
                  <a:lnTo>
                    <a:pt x="4374" y="2386"/>
                  </a:lnTo>
                  <a:lnTo>
                    <a:pt x="4255" y="2704"/>
                  </a:lnTo>
                  <a:lnTo>
                    <a:pt x="4096" y="3062"/>
                  </a:lnTo>
                  <a:lnTo>
                    <a:pt x="4016" y="3420"/>
                  </a:lnTo>
                  <a:lnTo>
                    <a:pt x="3897" y="3897"/>
                  </a:lnTo>
                  <a:lnTo>
                    <a:pt x="3857" y="4374"/>
                  </a:lnTo>
                  <a:lnTo>
                    <a:pt x="3817" y="4812"/>
                  </a:lnTo>
                  <a:lnTo>
                    <a:pt x="3738" y="5249"/>
                  </a:lnTo>
                  <a:lnTo>
                    <a:pt x="3619" y="5567"/>
                  </a:lnTo>
                  <a:lnTo>
                    <a:pt x="3420" y="5885"/>
                  </a:lnTo>
                  <a:lnTo>
                    <a:pt x="3181" y="6163"/>
                  </a:lnTo>
                  <a:lnTo>
                    <a:pt x="2943" y="6442"/>
                  </a:lnTo>
                  <a:lnTo>
                    <a:pt x="2664" y="6680"/>
                  </a:lnTo>
                  <a:lnTo>
                    <a:pt x="2346" y="6879"/>
                  </a:lnTo>
                  <a:lnTo>
                    <a:pt x="2028" y="7038"/>
                  </a:lnTo>
                  <a:lnTo>
                    <a:pt x="1710" y="7157"/>
                  </a:lnTo>
                  <a:lnTo>
                    <a:pt x="1273" y="7277"/>
                  </a:lnTo>
                  <a:lnTo>
                    <a:pt x="835" y="7356"/>
                  </a:lnTo>
                  <a:lnTo>
                    <a:pt x="517" y="7436"/>
                  </a:lnTo>
                  <a:lnTo>
                    <a:pt x="279" y="7515"/>
                  </a:lnTo>
                  <a:lnTo>
                    <a:pt x="120" y="7595"/>
                  </a:lnTo>
                  <a:lnTo>
                    <a:pt x="40" y="7674"/>
                  </a:lnTo>
                  <a:lnTo>
                    <a:pt x="1" y="7754"/>
                  </a:lnTo>
                  <a:lnTo>
                    <a:pt x="1" y="7953"/>
                  </a:lnTo>
                  <a:lnTo>
                    <a:pt x="40" y="8231"/>
                  </a:lnTo>
                  <a:lnTo>
                    <a:pt x="199" y="8589"/>
                  </a:lnTo>
                  <a:lnTo>
                    <a:pt x="358" y="8867"/>
                  </a:lnTo>
                  <a:lnTo>
                    <a:pt x="597" y="9106"/>
                  </a:lnTo>
                  <a:lnTo>
                    <a:pt x="835" y="9304"/>
                  </a:lnTo>
                  <a:lnTo>
                    <a:pt x="1074" y="9424"/>
                  </a:lnTo>
                  <a:lnTo>
                    <a:pt x="1511" y="9424"/>
                  </a:lnTo>
                  <a:lnTo>
                    <a:pt x="1631" y="9344"/>
                  </a:lnTo>
                  <a:lnTo>
                    <a:pt x="1750" y="9265"/>
                  </a:lnTo>
                  <a:lnTo>
                    <a:pt x="1869" y="9145"/>
                  </a:lnTo>
                  <a:lnTo>
                    <a:pt x="2426" y="8628"/>
                  </a:lnTo>
                  <a:lnTo>
                    <a:pt x="3022" y="8112"/>
                  </a:lnTo>
                  <a:lnTo>
                    <a:pt x="3340" y="7833"/>
                  </a:lnTo>
                  <a:lnTo>
                    <a:pt x="3738" y="7475"/>
                  </a:lnTo>
                  <a:lnTo>
                    <a:pt x="3976" y="7356"/>
                  </a:lnTo>
                  <a:lnTo>
                    <a:pt x="4215" y="7237"/>
                  </a:lnTo>
                  <a:lnTo>
                    <a:pt x="4414" y="7157"/>
                  </a:lnTo>
                  <a:lnTo>
                    <a:pt x="4573" y="7118"/>
                  </a:lnTo>
                  <a:lnTo>
                    <a:pt x="4732" y="7157"/>
                  </a:lnTo>
                  <a:lnTo>
                    <a:pt x="4851" y="7237"/>
                  </a:lnTo>
                  <a:lnTo>
                    <a:pt x="5169" y="7356"/>
                  </a:lnTo>
                  <a:lnTo>
                    <a:pt x="5527" y="7475"/>
                  </a:lnTo>
                  <a:lnTo>
                    <a:pt x="5845" y="7515"/>
                  </a:lnTo>
                  <a:lnTo>
                    <a:pt x="6203" y="7515"/>
                  </a:lnTo>
                  <a:lnTo>
                    <a:pt x="6561" y="7475"/>
                  </a:lnTo>
                  <a:lnTo>
                    <a:pt x="6919" y="7436"/>
                  </a:lnTo>
                  <a:lnTo>
                    <a:pt x="7237" y="7316"/>
                  </a:lnTo>
                  <a:lnTo>
                    <a:pt x="7555" y="7197"/>
                  </a:lnTo>
                  <a:lnTo>
                    <a:pt x="7833" y="7038"/>
                  </a:lnTo>
                  <a:lnTo>
                    <a:pt x="8111" y="6879"/>
                  </a:lnTo>
                  <a:lnTo>
                    <a:pt x="8270" y="6800"/>
                  </a:lnTo>
                  <a:lnTo>
                    <a:pt x="8549" y="6800"/>
                  </a:lnTo>
                  <a:lnTo>
                    <a:pt x="8708" y="6879"/>
                  </a:lnTo>
                  <a:lnTo>
                    <a:pt x="8867" y="6959"/>
                  </a:lnTo>
                  <a:lnTo>
                    <a:pt x="8946" y="7038"/>
                  </a:lnTo>
                  <a:lnTo>
                    <a:pt x="8986" y="7157"/>
                  </a:lnTo>
                  <a:lnTo>
                    <a:pt x="9026" y="7237"/>
                  </a:lnTo>
                  <a:lnTo>
                    <a:pt x="9026" y="7356"/>
                  </a:lnTo>
                  <a:lnTo>
                    <a:pt x="8986" y="7436"/>
                  </a:lnTo>
                  <a:lnTo>
                    <a:pt x="8827" y="7674"/>
                  </a:lnTo>
                  <a:lnTo>
                    <a:pt x="8589" y="7953"/>
                  </a:lnTo>
                  <a:lnTo>
                    <a:pt x="8231" y="8271"/>
                  </a:lnTo>
                  <a:lnTo>
                    <a:pt x="7276" y="8947"/>
                  </a:lnTo>
                  <a:lnTo>
                    <a:pt x="6760" y="9225"/>
                  </a:lnTo>
                  <a:lnTo>
                    <a:pt x="6283" y="9503"/>
                  </a:lnTo>
                  <a:lnTo>
                    <a:pt x="5845" y="9821"/>
                  </a:lnTo>
                  <a:lnTo>
                    <a:pt x="5408" y="10179"/>
                  </a:lnTo>
                  <a:lnTo>
                    <a:pt x="4970" y="10577"/>
                  </a:lnTo>
                  <a:lnTo>
                    <a:pt x="4573" y="10974"/>
                  </a:lnTo>
                  <a:lnTo>
                    <a:pt x="4215" y="11451"/>
                  </a:lnTo>
                  <a:lnTo>
                    <a:pt x="3857" y="11889"/>
                  </a:lnTo>
                  <a:lnTo>
                    <a:pt x="3539" y="12366"/>
                  </a:lnTo>
                  <a:lnTo>
                    <a:pt x="3261" y="12883"/>
                  </a:lnTo>
                  <a:lnTo>
                    <a:pt x="2982" y="13400"/>
                  </a:lnTo>
                  <a:lnTo>
                    <a:pt x="2784" y="13916"/>
                  </a:lnTo>
                  <a:lnTo>
                    <a:pt x="2585" y="14473"/>
                  </a:lnTo>
                  <a:lnTo>
                    <a:pt x="2426" y="15030"/>
                  </a:lnTo>
                  <a:lnTo>
                    <a:pt x="2307" y="15586"/>
                  </a:lnTo>
                  <a:lnTo>
                    <a:pt x="2267" y="16183"/>
                  </a:lnTo>
                  <a:lnTo>
                    <a:pt x="2227" y="16859"/>
                  </a:lnTo>
                  <a:lnTo>
                    <a:pt x="2267" y="17534"/>
                  </a:lnTo>
                  <a:lnTo>
                    <a:pt x="2386" y="18171"/>
                  </a:lnTo>
                  <a:lnTo>
                    <a:pt x="2545" y="18767"/>
                  </a:lnTo>
                  <a:lnTo>
                    <a:pt x="2784" y="19363"/>
                  </a:lnTo>
                  <a:lnTo>
                    <a:pt x="3062" y="19960"/>
                  </a:lnTo>
                  <a:lnTo>
                    <a:pt x="3380" y="20516"/>
                  </a:lnTo>
                  <a:lnTo>
                    <a:pt x="3738" y="21033"/>
                  </a:lnTo>
                  <a:lnTo>
                    <a:pt x="4136" y="21590"/>
                  </a:lnTo>
                  <a:lnTo>
                    <a:pt x="4533" y="22107"/>
                  </a:lnTo>
                  <a:lnTo>
                    <a:pt x="5408" y="23101"/>
                  </a:lnTo>
                  <a:lnTo>
                    <a:pt x="6322" y="24055"/>
                  </a:lnTo>
                  <a:lnTo>
                    <a:pt x="7157" y="25049"/>
                  </a:lnTo>
                  <a:lnTo>
                    <a:pt x="8270" y="26281"/>
                  </a:lnTo>
                  <a:lnTo>
                    <a:pt x="8907" y="27077"/>
                  </a:lnTo>
                  <a:lnTo>
                    <a:pt x="9185" y="27474"/>
                  </a:lnTo>
                  <a:lnTo>
                    <a:pt x="9463" y="27872"/>
                  </a:lnTo>
                  <a:lnTo>
                    <a:pt x="9702" y="28309"/>
                  </a:lnTo>
                  <a:lnTo>
                    <a:pt x="9861" y="28747"/>
                  </a:lnTo>
                  <a:lnTo>
                    <a:pt x="10020" y="29144"/>
                  </a:lnTo>
                  <a:lnTo>
                    <a:pt x="10099" y="29582"/>
                  </a:lnTo>
                  <a:lnTo>
                    <a:pt x="10099" y="30019"/>
                  </a:lnTo>
                  <a:lnTo>
                    <a:pt x="10060" y="30416"/>
                  </a:lnTo>
                  <a:lnTo>
                    <a:pt x="9901" y="30814"/>
                  </a:lnTo>
                  <a:lnTo>
                    <a:pt x="9622" y="31212"/>
                  </a:lnTo>
                  <a:lnTo>
                    <a:pt x="9344" y="31490"/>
                  </a:lnTo>
                  <a:lnTo>
                    <a:pt x="9026" y="31689"/>
                  </a:lnTo>
                  <a:lnTo>
                    <a:pt x="8668" y="31848"/>
                  </a:lnTo>
                  <a:lnTo>
                    <a:pt x="8270" y="31967"/>
                  </a:lnTo>
                  <a:lnTo>
                    <a:pt x="7873" y="31967"/>
                  </a:lnTo>
                  <a:lnTo>
                    <a:pt x="7475" y="31927"/>
                  </a:lnTo>
                  <a:lnTo>
                    <a:pt x="7276" y="31848"/>
                  </a:lnTo>
                  <a:lnTo>
                    <a:pt x="7117" y="31768"/>
                  </a:lnTo>
                  <a:lnTo>
                    <a:pt x="6958" y="31649"/>
                  </a:lnTo>
                  <a:lnTo>
                    <a:pt x="6799" y="31490"/>
                  </a:lnTo>
                  <a:lnTo>
                    <a:pt x="6680" y="31291"/>
                  </a:lnTo>
                  <a:lnTo>
                    <a:pt x="6561" y="31092"/>
                  </a:lnTo>
                  <a:lnTo>
                    <a:pt x="6481" y="30814"/>
                  </a:lnTo>
                  <a:lnTo>
                    <a:pt x="6442" y="30575"/>
                  </a:lnTo>
                  <a:lnTo>
                    <a:pt x="6442" y="30297"/>
                  </a:lnTo>
                  <a:lnTo>
                    <a:pt x="6521" y="30059"/>
                  </a:lnTo>
                  <a:lnTo>
                    <a:pt x="6640" y="29860"/>
                  </a:lnTo>
                  <a:lnTo>
                    <a:pt x="6760" y="29780"/>
                  </a:lnTo>
                  <a:lnTo>
                    <a:pt x="6839" y="29741"/>
                  </a:lnTo>
                  <a:lnTo>
                    <a:pt x="7117" y="29621"/>
                  </a:lnTo>
                  <a:lnTo>
                    <a:pt x="7396" y="29621"/>
                  </a:lnTo>
                  <a:lnTo>
                    <a:pt x="7595" y="29661"/>
                  </a:lnTo>
                  <a:lnTo>
                    <a:pt x="7833" y="29701"/>
                  </a:lnTo>
                  <a:lnTo>
                    <a:pt x="8231" y="29900"/>
                  </a:lnTo>
                  <a:lnTo>
                    <a:pt x="8469" y="29979"/>
                  </a:lnTo>
                  <a:lnTo>
                    <a:pt x="8708" y="30019"/>
                  </a:lnTo>
                  <a:lnTo>
                    <a:pt x="8907" y="30019"/>
                  </a:lnTo>
                  <a:lnTo>
                    <a:pt x="8986" y="29979"/>
                  </a:lnTo>
                  <a:lnTo>
                    <a:pt x="9026" y="29900"/>
                  </a:lnTo>
                  <a:lnTo>
                    <a:pt x="9066" y="29741"/>
                  </a:lnTo>
                  <a:lnTo>
                    <a:pt x="9026" y="29542"/>
                  </a:lnTo>
                  <a:lnTo>
                    <a:pt x="8907" y="29263"/>
                  </a:lnTo>
                  <a:lnTo>
                    <a:pt x="8748" y="29025"/>
                  </a:lnTo>
                  <a:lnTo>
                    <a:pt x="8509" y="28786"/>
                  </a:lnTo>
                  <a:lnTo>
                    <a:pt x="8231" y="28548"/>
                  </a:lnTo>
                  <a:lnTo>
                    <a:pt x="7952" y="28389"/>
                  </a:lnTo>
                  <a:lnTo>
                    <a:pt x="7634" y="28269"/>
                  </a:lnTo>
                  <a:lnTo>
                    <a:pt x="7276" y="28230"/>
                  </a:lnTo>
                  <a:lnTo>
                    <a:pt x="6919" y="28190"/>
                  </a:lnTo>
                  <a:lnTo>
                    <a:pt x="6521" y="28230"/>
                  </a:lnTo>
                  <a:lnTo>
                    <a:pt x="6163" y="28349"/>
                  </a:lnTo>
                  <a:lnTo>
                    <a:pt x="5766" y="28468"/>
                  </a:lnTo>
                  <a:lnTo>
                    <a:pt x="5408" y="28667"/>
                  </a:lnTo>
                  <a:lnTo>
                    <a:pt x="5050" y="28866"/>
                  </a:lnTo>
                  <a:lnTo>
                    <a:pt x="4772" y="29144"/>
                  </a:lnTo>
                  <a:lnTo>
                    <a:pt x="4493" y="29462"/>
                  </a:lnTo>
                  <a:lnTo>
                    <a:pt x="4295" y="29820"/>
                  </a:lnTo>
                  <a:lnTo>
                    <a:pt x="4175" y="30178"/>
                  </a:lnTo>
                  <a:lnTo>
                    <a:pt x="4096" y="30615"/>
                  </a:lnTo>
                  <a:lnTo>
                    <a:pt x="4136" y="31092"/>
                  </a:lnTo>
                  <a:lnTo>
                    <a:pt x="4255" y="31569"/>
                  </a:lnTo>
                  <a:lnTo>
                    <a:pt x="4454" y="32047"/>
                  </a:lnTo>
                  <a:lnTo>
                    <a:pt x="4692" y="32484"/>
                  </a:lnTo>
                  <a:lnTo>
                    <a:pt x="5010" y="32842"/>
                  </a:lnTo>
                  <a:lnTo>
                    <a:pt x="5408" y="33200"/>
                  </a:lnTo>
                  <a:lnTo>
                    <a:pt x="5805" y="33438"/>
                  </a:lnTo>
                  <a:lnTo>
                    <a:pt x="6283" y="33677"/>
                  </a:lnTo>
                  <a:lnTo>
                    <a:pt x="6760" y="33875"/>
                  </a:lnTo>
                  <a:lnTo>
                    <a:pt x="7276" y="33995"/>
                  </a:lnTo>
                  <a:lnTo>
                    <a:pt x="7793" y="34074"/>
                  </a:lnTo>
                  <a:lnTo>
                    <a:pt x="8946" y="34074"/>
                  </a:lnTo>
                  <a:lnTo>
                    <a:pt x="9503" y="33995"/>
                  </a:lnTo>
                  <a:lnTo>
                    <a:pt x="10060" y="33875"/>
                  </a:lnTo>
                  <a:lnTo>
                    <a:pt x="10656" y="33716"/>
                  </a:lnTo>
                  <a:lnTo>
                    <a:pt x="11213" y="33478"/>
                  </a:lnTo>
                  <a:lnTo>
                    <a:pt x="11730" y="33239"/>
                  </a:lnTo>
                  <a:lnTo>
                    <a:pt x="11968" y="33080"/>
                  </a:lnTo>
                  <a:lnTo>
                    <a:pt x="12207" y="32882"/>
                  </a:lnTo>
                  <a:lnTo>
                    <a:pt x="12405" y="32683"/>
                  </a:lnTo>
                  <a:lnTo>
                    <a:pt x="12604" y="32484"/>
                  </a:lnTo>
                  <a:lnTo>
                    <a:pt x="12763" y="32245"/>
                  </a:lnTo>
                  <a:lnTo>
                    <a:pt x="12922" y="32007"/>
                  </a:lnTo>
                  <a:lnTo>
                    <a:pt x="13161" y="31490"/>
                  </a:lnTo>
                  <a:lnTo>
                    <a:pt x="13360" y="30933"/>
                  </a:lnTo>
                  <a:lnTo>
                    <a:pt x="13479" y="30337"/>
                  </a:lnTo>
                  <a:lnTo>
                    <a:pt x="13558" y="29701"/>
                  </a:lnTo>
                  <a:lnTo>
                    <a:pt x="13558" y="29065"/>
                  </a:lnTo>
                  <a:lnTo>
                    <a:pt x="13519" y="28389"/>
                  </a:lnTo>
                  <a:lnTo>
                    <a:pt x="13439" y="27753"/>
                  </a:lnTo>
                  <a:lnTo>
                    <a:pt x="13320" y="27116"/>
                  </a:lnTo>
                  <a:lnTo>
                    <a:pt x="13201" y="26520"/>
                  </a:lnTo>
                  <a:lnTo>
                    <a:pt x="13042" y="25963"/>
                  </a:lnTo>
                  <a:lnTo>
                    <a:pt x="12843" y="25447"/>
                  </a:lnTo>
                  <a:lnTo>
                    <a:pt x="12644" y="24969"/>
                  </a:lnTo>
                  <a:lnTo>
                    <a:pt x="12445" y="24572"/>
                  </a:lnTo>
                  <a:lnTo>
                    <a:pt x="12246" y="24174"/>
                  </a:lnTo>
                  <a:lnTo>
                    <a:pt x="12048" y="23737"/>
                  </a:lnTo>
                  <a:lnTo>
                    <a:pt x="11849" y="23220"/>
                  </a:lnTo>
                  <a:lnTo>
                    <a:pt x="11650" y="22703"/>
                  </a:lnTo>
                  <a:lnTo>
                    <a:pt x="11491" y="22147"/>
                  </a:lnTo>
                  <a:lnTo>
                    <a:pt x="11332" y="21550"/>
                  </a:lnTo>
                  <a:lnTo>
                    <a:pt x="11213" y="20914"/>
                  </a:lnTo>
                  <a:lnTo>
                    <a:pt x="11133" y="20278"/>
                  </a:lnTo>
                  <a:lnTo>
                    <a:pt x="11054" y="19602"/>
                  </a:lnTo>
                  <a:lnTo>
                    <a:pt x="11014" y="18926"/>
                  </a:lnTo>
                  <a:lnTo>
                    <a:pt x="11014" y="18250"/>
                  </a:lnTo>
                  <a:lnTo>
                    <a:pt x="11054" y="17534"/>
                  </a:lnTo>
                  <a:lnTo>
                    <a:pt x="11133" y="16859"/>
                  </a:lnTo>
                  <a:lnTo>
                    <a:pt x="11252" y="16183"/>
                  </a:lnTo>
                  <a:lnTo>
                    <a:pt x="11451" y="15507"/>
                  </a:lnTo>
                  <a:lnTo>
                    <a:pt x="11650" y="14871"/>
                  </a:lnTo>
                  <a:lnTo>
                    <a:pt x="11928" y="14234"/>
                  </a:lnTo>
                  <a:lnTo>
                    <a:pt x="12246" y="13559"/>
                  </a:lnTo>
                  <a:lnTo>
                    <a:pt x="12883" y="12326"/>
                  </a:lnTo>
                  <a:lnTo>
                    <a:pt x="13558" y="11054"/>
                  </a:lnTo>
                  <a:lnTo>
                    <a:pt x="14195" y="9781"/>
                  </a:lnTo>
                  <a:lnTo>
                    <a:pt x="14473" y="9185"/>
                  </a:lnTo>
                  <a:lnTo>
                    <a:pt x="14751" y="8549"/>
                  </a:lnTo>
                  <a:lnTo>
                    <a:pt x="14950" y="7913"/>
                  </a:lnTo>
                  <a:lnTo>
                    <a:pt x="15109" y="7277"/>
                  </a:lnTo>
                  <a:lnTo>
                    <a:pt x="15228" y="6640"/>
                  </a:lnTo>
                  <a:lnTo>
                    <a:pt x="15268" y="6004"/>
                  </a:lnTo>
                  <a:lnTo>
                    <a:pt x="15268" y="5368"/>
                  </a:lnTo>
                  <a:lnTo>
                    <a:pt x="15189" y="4732"/>
                  </a:lnTo>
                  <a:lnTo>
                    <a:pt x="15030" y="4096"/>
                  </a:lnTo>
                  <a:lnTo>
                    <a:pt x="14791" y="3500"/>
                  </a:lnTo>
                  <a:lnTo>
                    <a:pt x="14513" y="2983"/>
                  </a:lnTo>
                  <a:lnTo>
                    <a:pt x="14195" y="2466"/>
                  </a:lnTo>
                  <a:lnTo>
                    <a:pt x="13837" y="1989"/>
                  </a:lnTo>
                  <a:lnTo>
                    <a:pt x="13439" y="1591"/>
                  </a:lnTo>
                  <a:lnTo>
                    <a:pt x="12962" y="1193"/>
                  </a:lnTo>
                  <a:lnTo>
                    <a:pt x="12485" y="875"/>
                  </a:lnTo>
                  <a:lnTo>
                    <a:pt x="11968" y="597"/>
                  </a:lnTo>
                  <a:lnTo>
                    <a:pt x="11372" y="359"/>
                  </a:lnTo>
                  <a:lnTo>
                    <a:pt x="10775" y="200"/>
                  </a:lnTo>
                  <a:lnTo>
                    <a:pt x="10179" y="80"/>
                  </a:lnTo>
                  <a:lnTo>
                    <a:pt x="9503" y="1"/>
                  </a:lnTo>
                  <a:close/>
                </a:path>
              </a:pathLst>
            </a:custGeom>
            <a:solidFill>
              <a:srgbClr val="F16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626;p77"/>
            <p:cNvSpPr/>
            <p:nvPr/>
          </p:nvSpPr>
          <p:spPr>
            <a:xfrm>
              <a:off x="5459500" y="3547800"/>
              <a:ext cx="381725" cy="851875"/>
            </a:xfrm>
            <a:custGeom>
              <a:avLst/>
              <a:gdLst/>
              <a:ahLst/>
              <a:cxnLst/>
              <a:rect l="l" t="t" r="r" b="b"/>
              <a:pathLst>
                <a:path w="15269" h="34075" fill="none" extrusionOk="0">
                  <a:moveTo>
                    <a:pt x="11650" y="14871"/>
                  </a:moveTo>
                  <a:lnTo>
                    <a:pt x="11650" y="14871"/>
                  </a:lnTo>
                  <a:lnTo>
                    <a:pt x="11928" y="14234"/>
                  </a:lnTo>
                  <a:lnTo>
                    <a:pt x="12246" y="13559"/>
                  </a:lnTo>
                  <a:lnTo>
                    <a:pt x="12883" y="12326"/>
                  </a:lnTo>
                  <a:lnTo>
                    <a:pt x="13558" y="11054"/>
                  </a:lnTo>
                  <a:lnTo>
                    <a:pt x="14195" y="9781"/>
                  </a:lnTo>
                  <a:lnTo>
                    <a:pt x="14473" y="9185"/>
                  </a:lnTo>
                  <a:lnTo>
                    <a:pt x="14751" y="8549"/>
                  </a:lnTo>
                  <a:lnTo>
                    <a:pt x="14950" y="7913"/>
                  </a:lnTo>
                  <a:lnTo>
                    <a:pt x="15109" y="7277"/>
                  </a:lnTo>
                  <a:lnTo>
                    <a:pt x="15228" y="6640"/>
                  </a:lnTo>
                  <a:lnTo>
                    <a:pt x="15268" y="6004"/>
                  </a:lnTo>
                  <a:lnTo>
                    <a:pt x="15268" y="5368"/>
                  </a:lnTo>
                  <a:lnTo>
                    <a:pt x="15189" y="4732"/>
                  </a:lnTo>
                  <a:lnTo>
                    <a:pt x="15189" y="4732"/>
                  </a:lnTo>
                  <a:lnTo>
                    <a:pt x="15030" y="4096"/>
                  </a:lnTo>
                  <a:lnTo>
                    <a:pt x="14791" y="3500"/>
                  </a:lnTo>
                  <a:lnTo>
                    <a:pt x="14513" y="2983"/>
                  </a:lnTo>
                  <a:lnTo>
                    <a:pt x="14195" y="2466"/>
                  </a:lnTo>
                  <a:lnTo>
                    <a:pt x="13837" y="1989"/>
                  </a:lnTo>
                  <a:lnTo>
                    <a:pt x="13439" y="1591"/>
                  </a:lnTo>
                  <a:lnTo>
                    <a:pt x="12962" y="1193"/>
                  </a:lnTo>
                  <a:lnTo>
                    <a:pt x="12485" y="875"/>
                  </a:lnTo>
                  <a:lnTo>
                    <a:pt x="11968" y="597"/>
                  </a:lnTo>
                  <a:lnTo>
                    <a:pt x="11372" y="359"/>
                  </a:lnTo>
                  <a:lnTo>
                    <a:pt x="10775" y="200"/>
                  </a:lnTo>
                  <a:lnTo>
                    <a:pt x="10179" y="80"/>
                  </a:lnTo>
                  <a:lnTo>
                    <a:pt x="9503" y="1"/>
                  </a:lnTo>
                  <a:lnTo>
                    <a:pt x="8827" y="1"/>
                  </a:lnTo>
                  <a:lnTo>
                    <a:pt x="8111" y="40"/>
                  </a:lnTo>
                  <a:lnTo>
                    <a:pt x="7396" y="120"/>
                  </a:lnTo>
                  <a:lnTo>
                    <a:pt x="7396" y="120"/>
                  </a:lnTo>
                  <a:lnTo>
                    <a:pt x="6958" y="200"/>
                  </a:lnTo>
                  <a:lnTo>
                    <a:pt x="6521" y="359"/>
                  </a:lnTo>
                  <a:lnTo>
                    <a:pt x="6163" y="557"/>
                  </a:lnTo>
                  <a:lnTo>
                    <a:pt x="5766" y="756"/>
                  </a:lnTo>
                  <a:lnTo>
                    <a:pt x="5408" y="1034"/>
                  </a:lnTo>
                  <a:lnTo>
                    <a:pt x="5090" y="1313"/>
                  </a:lnTo>
                  <a:lnTo>
                    <a:pt x="4811" y="1671"/>
                  </a:lnTo>
                  <a:lnTo>
                    <a:pt x="4573" y="2028"/>
                  </a:lnTo>
                  <a:lnTo>
                    <a:pt x="4573" y="2028"/>
                  </a:lnTo>
                  <a:lnTo>
                    <a:pt x="4374" y="2386"/>
                  </a:lnTo>
                  <a:lnTo>
                    <a:pt x="4255" y="2704"/>
                  </a:lnTo>
                  <a:lnTo>
                    <a:pt x="4096" y="3062"/>
                  </a:lnTo>
                  <a:lnTo>
                    <a:pt x="4016" y="3420"/>
                  </a:lnTo>
                  <a:lnTo>
                    <a:pt x="4016" y="3420"/>
                  </a:lnTo>
                  <a:lnTo>
                    <a:pt x="3897" y="3897"/>
                  </a:lnTo>
                  <a:lnTo>
                    <a:pt x="3857" y="4374"/>
                  </a:lnTo>
                  <a:lnTo>
                    <a:pt x="3817" y="4812"/>
                  </a:lnTo>
                  <a:lnTo>
                    <a:pt x="3738" y="5249"/>
                  </a:lnTo>
                  <a:lnTo>
                    <a:pt x="3738" y="5249"/>
                  </a:lnTo>
                  <a:lnTo>
                    <a:pt x="3619" y="5567"/>
                  </a:lnTo>
                  <a:lnTo>
                    <a:pt x="3420" y="5885"/>
                  </a:lnTo>
                  <a:lnTo>
                    <a:pt x="3181" y="6163"/>
                  </a:lnTo>
                  <a:lnTo>
                    <a:pt x="2943" y="6442"/>
                  </a:lnTo>
                  <a:lnTo>
                    <a:pt x="2664" y="6680"/>
                  </a:lnTo>
                  <a:lnTo>
                    <a:pt x="2346" y="6879"/>
                  </a:lnTo>
                  <a:lnTo>
                    <a:pt x="2028" y="7038"/>
                  </a:lnTo>
                  <a:lnTo>
                    <a:pt x="1710" y="7157"/>
                  </a:lnTo>
                  <a:lnTo>
                    <a:pt x="1710" y="7157"/>
                  </a:lnTo>
                  <a:lnTo>
                    <a:pt x="1273" y="7277"/>
                  </a:lnTo>
                  <a:lnTo>
                    <a:pt x="835" y="7356"/>
                  </a:lnTo>
                  <a:lnTo>
                    <a:pt x="517" y="7436"/>
                  </a:lnTo>
                  <a:lnTo>
                    <a:pt x="279" y="7515"/>
                  </a:lnTo>
                  <a:lnTo>
                    <a:pt x="120" y="7595"/>
                  </a:lnTo>
                  <a:lnTo>
                    <a:pt x="40" y="7674"/>
                  </a:lnTo>
                  <a:lnTo>
                    <a:pt x="1" y="7754"/>
                  </a:lnTo>
                  <a:lnTo>
                    <a:pt x="1" y="7953"/>
                  </a:lnTo>
                  <a:lnTo>
                    <a:pt x="40" y="8231"/>
                  </a:lnTo>
                  <a:lnTo>
                    <a:pt x="40" y="8231"/>
                  </a:lnTo>
                  <a:lnTo>
                    <a:pt x="199" y="8589"/>
                  </a:lnTo>
                  <a:lnTo>
                    <a:pt x="358" y="8867"/>
                  </a:lnTo>
                  <a:lnTo>
                    <a:pt x="597" y="9106"/>
                  </a:lnTo>
                  <a:lnTo>
                    <a:pt x="835" y="9304"/>
                  </a:lnTo>
                  <a:lnTo>
                    <a:pt x="1074" y="9424"/>
                  </a:lnTo>
                  <a:lnTo>
                    <a:pt x="1233" y="9424"/>
                  </a:lnTo>
                  <a:lnTo>
                    <a:pt x="1352" y="9424"/>
                  </a:lnTo>
                  <a:lnTo>
                    <a:pt x="1511" y="9424"/>
                  </a:lnTo>
                  <a:lnTo>
                    <a:pt x="1631" y="9344"/>
                  </a:lnTo>
                  <a:lnTo>
                    <a:pt x="1750" y="9265"/>
                  </a:lnTo>
                  <a:lnTo>
                    <a:pt x="1869" y="9145"/>
                  </a:lnTo>
                  <a:lnTo>
                    <a:pt x="1869" y="9145"/>
                  </a:lnTo>
                  <a:lnTo>
                    <a:pt x="2426" y="8628"/>
                  </a:lnTo>
                  <a:lnTo>
                    <a:pt x="3022" y="8112"/>
                  </a:lnTo>
                  <a:lnTo>
                    <a:pt x="3022" y="8112"/>
                  </a:lnTo>
                  <a:lnTo>
                    <a:pt x="3340" y="7833"/>
                  </a:lnTo>
                  <a:lnTo>
                    <a:pt x="3738" y="7475"/>
                  </a:lnTo>
                  <a:lnTo>
                    <a:pt x="3976" y="7356"/>
                  </a:lnTo>
                  <a:lnTo>
                    <a:pt x="4215" y="7237"/>
                  </a:lnTo>
                  <a:lnTo>
                    <a:pt x="4414" y="7157"/>
                  </a:lnTo>
                  <a:lnTo>
                    <a:pt x="4573" y="7118"/>
                  </a:lnTo>
                  <a:lnTo>
                    <a:pt x="4573" y="7118"/>
                  </a:lnTo>
                  <a:lnTo>
                    <a:pt x="4732" y="7157"/>
                  </a:lnTo>
                  <a:lnTo>
                    <a:pt x="4851" y="7237"/>
                  </a:lnTo>
                  <a:lnTo>
                    <a:pt x="4851" y="7237"/>
                  </a:lnTo>
                  <a:lnTo>
                    <a:pt x="5169" y="7356"/>
                  </a:lnTo>
                  <a:lnTo>
                    <a:pt x="5527" y="7475"/>
                  </a:lnTo>
                  <a:lnTo>
                    <a:pt x="5845" y="7515"/>
                  </a:lnTo>
                  <a:lnTo>
                    <a:pt x="6203" y="7515"/>
                  </a:lnTo>
                  <a:lnTo>
                    <a:pt x="6561" y="7475"/>
                  </a:lnTo>
                  <a:lnTo>
                    <a:pt x="6919" y="7436"/>
                  </a:lnTo>
                  <a:lnTo>
                    <a:pt x="7237" y="7316"/>
                  </a:lnTo>
                  <a:lnTo>
                    <a:pt x="7555" y="7197"/>
                  </a:lnTo>
                  <a:lnTo>
                    <a:pt x="7555" y="7197"/>
                  </a:lnTo>
                  <a:lnTo>
                    <a:pt x="7833" y="7038"/>
                  </a:lnTo>
                  <a:lnTo>
                    <a:pt x="8111" y="6879"/>
                  </a:lnTo>
                  <a:lnTo>
                    <a:pt x="8270" y="6800"/>
                  </a:lnTo>
                  <a:lnTo>
                    <a:pt x="8430" y="6800"/>
                  </a:lnTo>
                  <a:lnTo>
                    <a:pt x="8549" y="6800"/>
                  </a:lnTo>
                  <a:lnTo>
                    <a:pt x="8708" y="6879"/>
                  </a:lnTo>
                  <a:lnTo>
                    <a:pt x="8708" y="6879"/>
                  </a:lnTo>
                  <a:lnTo>
                    <a:pt x="8867" y="6959"/>
                  </a:lnTo>
                  <a:lnTo>
                    <a:pt x="8946" y="7038"/>
                  </a:lnTo>
                  <a:lnTo>
                    <a:pt x="8986" y="7157"/>
                  </a:lnTo>
                  <a:lnTo>
                    <a:pt x="9026" y="7237"/>
                  </a:lnTo>
                  <a:lnTo>
                    <a:pt x="9026" y="7356"/>
                  </a:lnTo>
                  <a:lnTo>
                    <a:pt x="8986" y="7436"/>
                  </a:lnTo>
                  <a:lnTo>
                    <a:pt x="8827" y="7674"/>
                  </a:lnTo>
                  <a:lnTo>
                    <a:pt x="8589" y="7953"/>
                  </a:lnTo>
                  <a:lnTo>
                    <a:pt x="8231" y="8271"/>
                  </a:lnTo>
                  <a:lnTo>
                    <a:pt x="7276" y="8947"/>
                  </a:lnTo>
                  <a:lnTo>
                    <a:pt x="7276" y="8947"/>
                  </a:lnTo>
                  <a:lnTo>
                    <a:pt x="6760" y="9225"/>
                  </a:lnTo>
                  <a:lnTo>
                    <a:pt x="6283" y="9503"/>
                  </a:lnTo>
                  <a:lnTo>
                    <a:pt x="5845" y="9821"/>
                  </a:lnTo>
                  <a:lnTo>
                    <a:pt x="5408" y="10179"/>
                  </a:lnTo>
                  <a:lnTo>
                    <a:pt x="4970" y="10577"/>
                  </a:lnTo>
                  <a:lnTo>
                    <a:pt x="4573" y="10974"/>
                  </a:lnTo>
                  <a:lnTo>
                    <a:pt x="4215" y="11451"/>
                  </a:lnTo>
                  <a:lnTo>
                    <a:pt x="3857" y="11889"/>
                  </a:lnTo>
                  <a:lnTo>
                    <a:pt x="3539" y="12366"/>
                  </a:lnTo>
                  <a:lnTo>
                    <a:pt x="3261" y="12883"/>
                  </a:lnTo>
                  <a:lnTo>
                    <a:pt x="2982" y="13400"/>
                  </a:lnTo>
                  <a:lnTo>
                    <a:pt x="2784" y="13916"/>
                  </a:lnTo>
                  <a:lnTo>
                    <a:pt x="2585" y="14473"/>
                  </a:lnTo>
                  <a:lnTo>
                    <a:pt x="2426" y="15030"/>
                  </a:lnTo>
                  <a:lnTo>
                    <a:pt x="2307" y="15586"/>
                  </a:lnTo>
                  <a:lnTo>
                    <a:pt x="2267" y="16183"/>
                  </a:lnTo>
                  <a:lnTo>
                    <a:pt x="2267" y="16183"/>
                  </a:lnTo>
                  <a:lnTo>
                    <a:pt x="2227" y="16859"/>
                  </a:lnTo>
                  <a:lnTo>
                    <a:pt x="2267" y="17534"/>
                  </a:lnTo>
                  <a:lnTo>
                    <a:pt x="2386" y="18171"/>
                  </a:lnTo>
                  <a:lnTo>
                    <a:pt x="2545" y="18767"/>
                  </a:lnTo>
                  <a:lnTo>
                    <a:pt x="2784" y="19363"/>
                  </a:lnTo>
                  <a:lnTo>
                    <a:pt x="3062" y="19960"/>
                  </a:lnTo>
                  <a:lnTo>
                    <a:pt x="3380" y="20516"/>
                  </a:lnTo>
                  <a:lnTo>
                    <a:pt x="3738" y="21033"/>
                  </a:lnTo>
                  <a:lnTo>
                    <a:pt x="4136" y="21590"/>
                  </a:lnTo>
                  <a:lnTo>
                    <a:pt x="4533" y="22107"/>
                  </a:lnTo>
                  <a:lnTo>
                    <a:pt x="5408" y="23101"/>
                  </a:lnTo>
                  <a:lnTo>
                    <a:pt x="6322" y="24055"/>
                  </a:lnTo>
                  <a:lnTo>
                    <a:pt x="7157" y="25049"/>
                  </a:lnTo>
                  <a:lnTo>
                    <a:pt x="7157" y="25049"/>
                  </a:lnTo>
                  <a:lnTo>
                    <a:pt x="8270" y="26281"/>
                  </a:lnTo>
                  <a:lnTo>
                    <a:pt x="8907" y="27077"/>
                  </a:lnTo>
                  <a:lnTo>
                    <a:pt x="9185" y="27474"/>
                  </a:lnTo>
                  <a:lnTo>
                    <a:pt x="9463" y="27872"/>
                  </a:lnTo>
                  <a:lnTo>
                    <a:pt x="9702" y="28309"/>
                  </a:lnTo>
                  <a:lnTo>
                    <a:pt x="9861" y="28747"/>
                  </a:lnTo>
                  <a:lnTo>
                    <a:pt x="10020" y="29144"/>
                  </a:lnTo>
                  <a:lnTo>
                    <a:pt x="10099" y="29582"/>
                  </a:lnTo>
                  <a:lnTo>
                    <a:pt x="10099" y="30019"/>
                  </a:lnTo>
                  <a:lnTo>
                    <a:pt x="10060" y="30416"/>
                  </a:lnTo>
                  <a:lnTo>
                    <a:pt x="9901" y="30814"/>
                  </a:lnTo>
                  <a:lnTo>
                    <a:pt x="9622" y="31212"/>
                  </a:lnTo>
                  <a:lnTo>
                    <a:pt x="9622" y="31212"/>
                  </a:lnTo>
                  <a:lnTo>
                    <a:pt x="9344" y="31490"/>
                  </a:lnTo>
                  <a:lnTo>
                    <a:pt x="9026" y="31689"/>
                  </a:lnTo>
                  <a:lnTo>
                    <a:pt x="8668" y="31848"/>
                  </a:lnTo>
                  <a:lnTo>
                    <a:pt x="8270" y="31967"/>
                  </a:lnTo>
                  <a:lnTo>
                    <a:pt x="7873" y="31967"/>
                  </a:lnTo>
                  <a:lnTo>
                    <a:pt x="7475" y="31927"/>
                  </a:lnTo>
                  <a:lnTo>
                    <a:pt x="7276" y="31848"/>
                  </a:lnTo>
                  <a:lnTo>
                    <a:pt x="7117" y="31768"/>
                  </a:lnTo>
                  <a:lnTo>
                    <a:pt x="6958" y="31649"/>
                  </a:lnTo>
                  <a:lnTo>
                    <a:pt x="6799" y="31490"/>
                  </a:lnTo>
                  <a:lnTo>
                    <a:pt x="6799" y="31490"/>
                  </a:lnTo>
                  <a:lnTo>
                    <a:pt x="6680" y="31291"/>
                  </a:lnTo>
                  <a:lnTo>
                    <a:pt x="6561" y="31092"/>
                  </a:lnTo>
                  <a:lnTo>
                    <a:pt x="6481" y="30814"/>
                  </a:lnTo>
                  <a:lnTo>
                    <a:pt x="6442" y="30575"/>
                  </a:lnTo>
                  <a:lnTo>
                    <a:pt x="6442" y="30297"/>
                  </a:lnTo>
                  <a:lnTo>
                    <a:pt x="6521" y="30059"/>
                  </a:lnTo>
                  <a:lnTo>
                    <a:pt x="6640" y="29860"/>
                  </a:lnTo>
                  <a:lnTo>
                    <a:pt x="6760" y="29780"/>
                  </a:lnTo>
                  <a:lnTo>
                    <a:pt x="6839" y="29741"/>
                  </a:lnTo>
                  <a:lnTo>
                    <a:pt x="6839" y="29741"/>
                  </a:lnTo>
                  <a:lnTo>
                    <a:pt x="7117" y="29621"/>
                  </a:lnTo>
                  <a:lnTo>
                    <a:pt x="7396" y="29621"/>
                  </a:lnTo>
                  <a:lnTo>
                    <a:pt x="7595" y="29661"/>
                  </a:lnTo>
                  <a:lnTo>
                    <a:pt x="7833" y="29701"/>
                  </a:lnTo>
                  <a:lnTo>
                    <a:pt x="8231" y="29900"/>
                  </a:lnTo>
                  <a:lnTo>
                    <a:pt x="8469" y="29979"/>
                  </a:lnTo>
                  <a:lnTo>
                    <a:pt x="8708" y="30019"/>
                  </a:lnTo>
                  <a:lnTo>
                    <a:pt x="8708" y="30019"/>
                  </a:lnTo>
                  <a:lnTo>
                    <a:pt x="8827" y="30019"/>
                  </a:lnTo>
                  <a:lnTo>
                    <a:pt x="8907" y="30019"/>
                  </a:lnTo>
                  <a:lnTo>
                    <a:pt x="8986" y="29979"/>
                  </a:lnTo>
                  <a:lnTo>
                    <a:pt x="9026" y="29900"/>
                  </a:lnTo>
                  <a:lnTo>
                    <a:pt x="9066" y="29741"/>
                  </a:lnTo>
                  <a:lnTo>
                    <a:pt x="9026" y="29542"/>
                  </a:lnTo>
                  <a:lnTo>
                    <a:pt x="8907" y="29263"/>
                  </a:lnTo>
                  <a:lnTo>
                    <a:pt x="8748" y="29025"/>
                  </a:lnTo>
                  <a:lnTo>
                    <a:pt x="8509" y="28786"/>
                  </a:lnTo>
                  <a:lnTo>
                    <a:pt x="8231" y="28548"/>
                  </a:lnTo>
                  <a:lnTo>
                    <a:pt x="8231" y="28548"/>
                  </a:lnTo>
                  <a:lnTo>
                    <a:pt x="7952" y="28389"/>
                  </a:lnTo>
                  <a:lnTo>
                    <a:pt x="7634" y="28269"/>
                  </a:lnTo>
                  <a:lnTo>
                    <a:pt x="7276" y="28230"/>
                  </a:lnTo>
                  <a:lnTo>
                    <a:pt x="6919" y="28190"/>
                  </a:lnTo>
                  <a:lnTo>
                    <a:pt x="6521" y="28230"/>
                  </a:lnTo>
                  <a:lnTo>
                    <a:pt x="6163" y="28349"/>
                  </a:lnTo>
                  <a:lnTo>
                    <a:pt x="5766" y="28468"/>
                  </a:lnTo>
                  <a:lnTo>
                    <a:pt x="5408" y="28667"/>
                  </a:lnTo>
                  <a:lnTo>
                    <a:pt x="5050" y="28866"/>
                  </a:lnTo>
                  <a:lnTo>
                    <a:pt x="4772" y="29144"/>
                  </a:lnTo>
                  <a:lnTo>
                    <a:pt x="4493" y="29462"/>
                  </a:lnTo>
                  <a:lnTo>
                    <a:pt x="4295" y="29820"/>
                  </a:lnTo>
                  <a:lnTo>
                    <a:pt x="4175" y="30178"/>
                  </a:lnTo>
                  <a:lnTo>
                    <a:pt x="4096" y="30615"/>
                  </a:lnTo>
                  <a:lnTo>
                    <a:pt x="4136" y="31092"/>
                  </a:lnTo>
                  <a:lnTo>
                    <a:pt x="4255" y="31569"/>
                  </a:lnTo>
                  <a:lnTo>
                    <a:pt x="4255" y="31569"/>
                  </a:lnTo>
                  <a:lnTo>
                    <a:pt x="4454" y="32047"/>
                  </a:lnTo>
                  <a:lnTo>
                    <a:pt x="4692" y="32484"/>
                  </a:lnTo>
                  <a:lnTo>
                    <a:pt x="5010" y="32842"/>
                  </a:lnTo>
                  <a:lnTo>
                    <a:pt x="5408" y="33200"/>
                  </a:lnTo>
                  <a:lnTo>
                    <a:pt x="5805" y="33438"/>
                  </a:lnTo>
                  <a:lnTo>
                    <a:pt x="6283" y="33677"/>
                  </a:lnTo>
                  <a:lnTo>
                    <a:pt x="6760" y="33875"/>
                  </a:lnTo>
                  <a:lnTo>
                    <a:pt x="7276" y="33995"/>
                  </a:lnTo>
                  <a:lnTo>
                    <a:pt x="7793" y="34074"/>
                  </a:lnTo>
                  <a:lnTo>
                    <a:pt x="8350" y="34074"/>
                  </a:lnTo>
                  <a:lnTo>
                    <a:pt x="8946" y="34074"/>
                  </a:lnTo>
                  <a:lnTo>
                    <a:pt x="9503" y="33995"/>
                  </a:lnTo>
                  <a:lnTo>
                    <a:pt x="10060" y="33875"/>
                  </a:lnTo>
                  <a:lnTo>
                    <a:pt x="10656" y="33716"/>
                  </a:lnTo>
                  <a:lnTo>
                    <a:pt x="11213" y="33478"/>
                  </a:lnTo>
                  <a:lnTo>
                    <a:pt x="11730" y="33239"/>
                  </a:lnTo>
                  <a:lnTo>
                    <a:pt x="11730" y="33239"/>
                  </a:lnTo>
                  <a:lnTo>
                    <a:pt x="11968" y="33080"/>
                  </a:lnTo>
                  <a:lnTo>
                    <a:pt x="12207" y="32882"/>
                  </a:lnTo>
                  <a:lnTo>
                    <a:pt x="12405" y="32683"/>
                  </a:lnTo>
                  <a:lnTo>
                    <a:pt x="12604" y="32484"/>
                  </a:lnTo>
                  <a:lnTo>
                    <a:pt x="12763" y="32245"/>
                  </a:lnTo>
                  <a:lnTo>
                    <a:pt x="12922" y="32007"/>
                  </a:lnTo>
                  <a:lnTo>
                    <a:pt x="13161" y="31490"/>
                  </a:lnTo>
                  <a:lnTo>
                    <a:pt x="13360" y="30933"/>
                  </a:lnTo>
                  <a:lnTo>
                    <a:pt x="13479" y="30337"/>
                  </a:lnTo>
                  <a:lnTo>
                    <a:pt x="13558" y="29701"/>
                  </a:lnTo>
                  <a:lnTo>
                    <a:pt x="13558" y="29065"/>
                  </a:lnTo>
                  <a:lnTo>
                    <a:pt x="13519" y="28389"/>
                  </a:lnTo>
                  <a:lnTo>
                    <a:pt x="13439" y="27753"/>
                  </a:lnTo>
                  <a:lnTo>
                    <a:pt x="13320" y="27116"/>
                  </a:lnTo>
                  <a:lnTo>
                    <a:pt x="13201" y="26520"/>
                  </a:lnTo>
                  <a:lnTo>
                    <a:pt x="13042" y="25963"/>
                  </a:lnTo>
                  <a:lnTo>
                    <a:pt x="12843" y="25447"/>
                  </a:lnTo>
                  <a:lnTo>
                    <a:pt x="12644" y="24969"/>
                  </a:lnTo>
                  <a:lnTo>
                    <a:pt x="12445" y="24572"/>
                  </a:lnTo>
                  <a:lnTo>
                    <a:pt x="12445" y="24572"/>
                  </a:lnTo>
                  <a:lnTo>
                    <a:pt x="12246" y="24174"/>
                  </a:lnTo>
                  <a:lnTo>
                    <a:pt x="12048" y="23737"/>
                  </a:lnTo>
                  <a:lnTo>
                    <a:pt x="11849" y="23220"/>
                  </a:lnTo>
                  <a:lnTo>
                    <a:pt x="11650" y="22703"/>
                  </a:lnTo>
                  <a:lnTo>
                    <a:pt x="11491" y="22147"/>
                  </a:lnTo>
                  <a:lnTo>
                    <a:pt x="11332" y="21550"/>
                  </a:lnTo>
                  <a:lnTo>
                    <a:pt x="11213" y="20914"/>
                  </a:lnTo>
                  <a:lnTo>
                    <a:pt x="11133" y="20278"/>
                  </a:lnTo>
                  <a:lnTo>
                    <a:pt x="11054" y="19602"/>
                  </a:lnTo>
                  <a:lnTo>
                    <a:pt x="11014" y="18926"/>
                  </a:lnTo>
                  <a:lnTo>
                    <a:pt x="11014" y="18250"/>
                  </a:lnTo>
                  <a:lnTo>
                    <a:pt x="11054" y="17534"/>
                  </a:lnTo>
                  <a:lnTo>
                    <a:pt x="11133" y="16859"/>
                  </a:lnTo>
                  <a:lnTo>
                    <a:pt x="11252" y="16183"/>
                  </a:lnTo>
                  <a:lnTo>
                    <a:pt x="11451" y="15507"/>
                  </a:lnTo>
                  <a:lnTo>
                    <a:pt x="11650" y="148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627;p77"/>
            <p:cNvSpPr/>
            <p:nvPr/>
          </p:nvSpPr>
          <p:spPr>
            <a:xfrm>
              <a:off x="5715950" y="4002050"/>
              <a:ext cx="171975" cy="128250"/>
            </a:xfrm>
            <a:custGeom>
              <a:avLst/>
              <a:gdLst/>
              <a:ahLst/>
              <a:cxnLst/>
              <a:rect l="l" t="t" r="r" b="b"/>
              <a:pathLst>
                <a:path w="6879" h="5130" extrusionOk="0">
                  <a:moveTo>
                    <a:pt x="3619" y="1"/>
                  </a:moveTo>
                  <a:lnTo>
                    <a:pt x="3221" y="40"/>
                  </a:lnTo>
                  <a:lnTo>
                    <a:pt x="2863" y="80"/>
                  </a:lnTo>
                  <a:lnTo>
                    <a:pt x="2505" y="160"/>
                  </a:lnTo>
                  <a:lnTo>
                    <a:pt x="2187" y="239"/>
                  </a:lnTo>
                  <a:lnTo>
                    <a:pt x="1591" y="478"/>
                  </a:lnTo>
                  <a:lnTo>
                    <a:pt x="1114" y="756"/>
                  </a:lnTo>
                  <a:lnTo>
                    <a:pt x="716" y="1034"/>
                  </a:lnTo>
                  <a:lnTo>
                    <a:pt x="438" y="1273"/>
                  </a:lnTo>
                  <a:lnTo>
                    <a:pt x="199" y="1511"/>
                  </a:lnTo>
                  <a:lnTo>
                    <a:pt x="120" y="1710"/>
                  </a:lnTo>
                  <a:lnTo>
                    <a:pt x="40" y="1869"/>
                  </a:lnTo>
                  <a:lnTo>
                    <a:pt x="0" y="2267"/>
                  </a:lnTo>
                  <a:lnTo>
                    <a:pt x="0" y="2625"/>
                  </a:lnTo>
                  <a:lnTo>
                    <a:pt x="80" y="2983"/>
                  </a:lnTo>
                  <a:lnTo>
                    <a:pt x="239" y="3301"/>
                  </a:lnTo>
                  <a:lnTo>
                    <a:pt x="398" y="3579"/>
                  </a:lnTo>
                  <a:lnTo>
                    <a:pt x="637" y="3738"/>
                  </a:lnTo>
                  <a:lnTo>
                    <a:pt x="756" y="3778"/>
                  </a:lnTo>
                  <a:lnTo>
                    <a:pt x="875" y="3818"/>
                  </a:lnTo>
                  <a:lnTo>
                    <a:pt x="1114" y="3857"/>
                  </a:lnTo>
                  <a:lnTo>
                    <a:pt x="1392" y="3977"/>
                  </a:lnTo>
                  <a:lnTo>
                    <a:pt x="1710" y="4175"/>
                  </a:lnTo>
                  <a:lnTo>
                    <a:pt x="2028" y="4414"/>
                  </a:lnTo>
                  <a:lnTo>
                    <a:pt x="2625" y="4851"/>
                  </a:lnTo>
                  <a:lnTo>
                    <a:pt x="2903" y="5010"/>
                  </a:lnTo>
                  <a:lnTo>
                    <a:pt x="3141" y="5090"/>
                  </a:lnTo>
                  <a:lnTo>
                    <a:pt x="3380" y="5130"/>
                  </a:lnTo>
                  <a:lnTo>
                    <a:pt x="3539" y="5090"/>
                  </a:lnTo>
                  <a:lnTo>
                    <a:pt x="3658" y="5050"/>
                  </a:lnTo>
                  <a:lnTo>
                    <a:pt x="3738" y="4931"/>
                  </a:lnTo>
                  <a:lnTo>
                    <a:pt x="3778" y="4811"/>
                  </a:lnTo>
                  <a:lnTo>
                    <a:pt x="3817" y="4613"/>
                  </a:lnTo>
                  <a:lnTo>
                    <a:pt x="3857" y="4136"/>
                  </a:lnTo>
                  <a:lnTo>
                    <a:pt x="3857" y="3937"/>
                  </a:lnTo>
                  <a:lnTo>
                    <a:pt x="3937" y="3778"/>
                  </a:lnTo>
                  <a:lnTo>
                    <a:pt x="4056" y="3738"/>
                  </a:lnTo>
                  <a:lnTo>
                    <a:pt x="4215" y="3698"/>
                  </a:lnTo>
                  <a:lnTo>
                    <a:pt x="4573" y="3818"/>
                  </a:lnTo>
                  <a:lnTo>
                    <a:pt x="5010" y="3937"/>
                  </a:lnTo>
                  <a:lnTo>
                    <a:pt x="5249" y="3937"/>
                  </a:lnTo>
                  <a:lnTo>
                    <a:pt x="5368" y="3857"/>
                  </a:lnTo>
                  <a:lnTo>
                    <a:pt x="5487" y="3738"/>
                  </a:lnTo>
                  <a:lnTo>
                    <a:pt x="5527" y="3579"/>
                  </a:lnTo>
                  <a:lnTo>
                    <a:pt x="5567" y="3340"/>
                  </a:lnTo>
                  <a:lnTo>
                    <a:pt x="5607" y="3102"/>
                  </a:lnTo>
                  <a:lnTo>
                    <a:pt x="5607" y="2545"/>
                  </a:lnTo>
                  <a:lnTo>
                    <a:pt x="5646" y="2426"/>
                  </a:lnTo>
                  <a:lnTo>
                    <a:pt x="5686" y="2307"/>
                  </a:lnTo>
                  <a:lnTo>
                    <a:pt x="5805" y="2148"/>
                  </a:lnTo>
                  <a:lnTo>
                    <a:pt x="6004" y="2068"/>
                  </a:lnTo>
                  <a:lnTo>
                    <a:pt x="6203" y="1989"/>
                  </a:lnTo>
                  <a:lnTo>
                    <a:pt x="6600" y="1869"/>
                  </a:lnTo>
                  <a:lnTo>
                    <a:pt x="6760" y="1790"/>
                  </a:lnTo>
                  <a:lnTo>
                    <a:pt x="6839" y="1710"/>
                  </a:lnTo>
                  <a:lnTo>
                    <a:pt x="6839" y="1631"/>
                  </a:lnTo>
                  <a:lnTo>
                    <a:pt x="6879" y="1551"/>
                  </a:lnTo>
                  <a:lnTo>
                    <a:pt x="6839" y="1432"/>
                  </a:lnTo>
                  <a:lnTo>
                    <a:pt x="6720" y="1193"/>
                  </a:lnTo>
                  <a:lnTo>
                    <a:pt x="6441" y="955"/>
                  </a:lnTo>
                  <a:lnTo>
                    <a:pt x="6084" y="677"/>
                  </a:lnTo>
                  <a:lnTo>
                    <a:pt x="5646" y="398"/>
                  </a:lnTo>
                  <a:lnTo>
                    <a:pt x="5050" y="199"/>
                  </a:lnTo>
                  <a:lnTo>
                    <a:pt x="4732" y="120"/>
                  </a:lnTo>
                  <a:lnTo>
                    <a:pt x="4374" y="40"/>
                  </a:lnTo>
                  <a:lnTo>
                    <a:pt x="4016" y="1"/>
                  </a:lnTo>
                  <a:close/>
                </a:path>
              </a:pathLst>
            </a:custGeom>
            <a:solidFill>
              <a:srgbClr val="FF92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628;p77"/>
            <p:cNvSpPr/>
            <p:nvPr/>
          </p:nvSpPr>
          <p:spPr>
            <a:xfrm>
              <a:off x="5715950" y="4002050"/>
              <a:ext cx="171975" cy="128250"/>
            </a:xfrm>
            <a:custGeom>
              <a:avLst/>
              <a:gdLst/>
              <a:ahLst/>
              <a:cxnLst/>
              <a:rect l="l" t="t" r="r" b="b"/>
              <a:pathLst>
                <a:path w="6879" h="5130" fill="none" extrusionOk="0">
                  <a:moveTo>
                    <a:pt x="199" y="1511"/>
                  </a:moveTo>
                  <a:lnTo>
                    <a:pt x="199" y="1511"/>
                  </a:lnTo>
                  <a:lnTo>
                    <a:pt x="438" y="1273"/>
                  </a:lnTo>
                  <a:lnTo>
                    <a:pt x="716" y="1034"/>
                  </a:lnTo>
                  <a:lnTo>
                    <a:pt x="1114" y="756"/>
                  </a:lnTo>
                  <a:lnTo>
                    <a:pt x="1591" y="478"/>
                  </a:lnTo>
                  <a:lnTo>
                    <a:pt x="2187" y="239"/>
                  </a:lnTo>
                  <a:lnTo>
                    <a:pt x="2505" y="160"/>
                  </a:lnTo>
                  <a:lnTo>
                    <a:pt x="2863" y="80"/>
                  </a:lnTo>
                  <a:lnTo>
                    <a:pt x="3221" y="40"/>
                  </a:lnTo>
                  <a:lnTo>
                    <a:pt x="3619" y="1"/>
                  </a:lnTo>
                  <a:lnTo>
                    <a:pt x="3619" y="1"/>
                  </a:lnTo>
                  <a:lnTo>
                    <a:pt x="4016" y="1"/>
                  </a:lnTo>
                  <a:lnTo>
                    <a:pt x="4374" y="40"/>
                  </a:lnTo>
                  <a:lnTo>
                    <a:pt x="4732" y="120"/>
                  </a:lnTo>
                  <a:lnTo>
                    <a:pt x="5050" y="199"/>
                  </a:lnTo>
                  <a:lnTo>
                    <a:pt x="5646" y="398"/>
                  </a:lnTo>
                  <a:lnTo>
                    <a:pt x="6084" y="677"/>
                  </a:lnTo>
                  <a:lnTo>
                    <a:pt x="6441" y="955"/>
                  </a:lnTo>
                  <a:lnTo>
                    <a:pt x="6720" y="1193"/>
                  </a:lnTo>
                  <a:lnTo>
                    <a:pt x="6839" y="1432"/>
                  </a:lnTo>
                  <a:lnTo>
                    <a:pt x="6879" y="1551"/>
                  </a:lnTo>
                  <a:lnTo>
                    <a:pt x="6839" y="1631"/>
                  </a:lnTo>
                  <a:lnTo>
                    <a:pt x="6839" y="1631"/>
                  </a:lnTo>
                  <a:lnTo>
                    <a:pt x="6839" y="1710"/>
                  </a:lnTo>
                  <a:lnTo>
                    <a:pt x="6760" y="1790"/>
                  </a:lnTo>
                  <a:lnTo>
                    <a:pt x="6600" y="1869"/>
                  </a:lnTo>
                  <a:lnTo>
                    <a:pt x="6203" y="1989"/>
                  </a:lnTo>
                  <a:lnTo>
                    <a:pt x="6004" y="2068"/>
                  </a:lnTo>
                  <a:lnTo>
                    <a:pt x="5805" y="2148"/>
                  </a:lnTo>
                  <a:lnTo>
                    <a:pt x="5686" y="2307"/>
                  </a:lnTo>
                  <a:lnTo>
                    <a:pt x="5646" y="2426"/>
                  </a:lnTo>
                  <a:lnTo>
                    <a:pt x="5607" y="2545"/>
                  </a:lnTo>
                  <a:lnTo>
                    <a:pt x="5607" y="2545"/>
                  </a:lnTo>
                  <a:lnTo>
                    <a:pt x="5607" y="3102"/>
                  </a:lnTo>
                  <a:lnTo>
                    <a:pt x="5567" y="3340"/>
                  </a:lnTo>
                  <a:lnTo>
                    <a:pt x="5527" y="3579"/>
                  </a:lnTo>
                  <a:lnTo>
                    <a:pt x="5487" y="3738"/>
                  </a:lnTo>
                  <a:lnTo>
                    <a:pt x="5368" y="3857"/>
                  </a:lnTo>
                  <a:lnTo>
                    <a:pt x="5249" y="3937"/>
                  </a:lnTo>
                  <a:lnTo>
                    <a:pt x="5010" y="3937"/>
                  </a:lnTo>
                  <a:lnTo>
                    <a:pt x="5010" y="3937"/>
                  </a:lnTo>
                  <a:lnTo>
                    <a:pt x="4573" y="3818"/>
                  </a:lnTo>
                  <a:lnTo>
                    <a:pt x="4215" y="3698"/>
                  </a:lnTo>
                  <a:lnTo>
                    <a:pt x="4056" y="3738"/>
                  </a:lnTo>
                  <a:lnTo>
                    <a:pt x="3937" y="3778"/>
                  </a:lnTo>
                  <a:lnTo>
                    <a:pt x="3857" y="3937"/>
                  </a:lnTo>
                  <a:lnTo>
                    <a:pt x="3857" y="4136"/>
                  </a:lnTo>
                  <a:lnTo>
                    <a:pt x="3857" y="4136"/>
                  </a:lnTo>
                  <a:lnTo>
                    <a:pt x="3817" y="4613"/>
                  </a:lnTo>
                  <a:lnTo>
                    <a:pt x="3778" y="4811"/>
                  </a:lnTo>
                  <a:lnTo>
                    <a:pt x="3738" y="4931"/>
                  </a:lnTo>
                  <a:lnTo>
                    <a:pt x="3658" y="5050"/>
                  </a:lnTo>
                  <a:lnTo>
                    <a:pt x="3539" y="5090"/>
                  </a:lnTo>
                  <a:lnTo>
                    <a:pt x="3380" y="5130"/>
                  </a:lnTo>
                  <a:lnTo>
                    <a:pt x="3141" y="5090"/>
                  </a:lnTo>
                  <a:lnTo>
                    <a:pt x="3141" y="5090"/>
                  </a:lnTo>
                  <a:lnTo>
                    <a:pt x="2903" y="5010"/>
                  </a:lnTo>
                  <a:lnTo>
                    <a:pt x="2625" y="4851"/>
                  </a:lnTo>
                  <a:lnTo>
                    <a:pt x="2028" y="4414"/>
                  </a:lnTo>
                  <a:lnTo>
                    <a:pt x="1710" y="4175"/>
                  </a:lnTo>
                  <a:lnTo>
                    <a:pt x="1392" y="3977"/>
                  </a:lnTo>
                  <a:lnTo>
                    <a:pt x="1114" y="3857"/>
                  </a:lnTo>
                  <a:lnTo>
                    <a:pt x="875" y="3818"/>
                  </a:lnTo>
                  <a:lnTo>
                    <a:pt x="875" y="3818"/>
                  </a:lnTo>
                  <a:lnTo>
                    <a:pt x="756" y="3778"/>
                  </a:lnTo>
                  <a:lnTo>
                    <a:pt x="637" y="3738"/>
                  </a:lnTo>
                  <a:lnTo>
                    <a:pt x="398" y="3579"/>
                  </a:lnTo>
                  <a:lnTo>
                    <a:pt x="239" y="3301"/>
                  </a:lnTo>
                  <a:lnTo>
                    <a:pt x="80" y="2983"/>
                  </a:lnTo>
                  <a:lnTo>
                    <a:pt x="0" y="2625"/>
                  </a:lnTo>
                  <a:lnTo>
                    <a:pt x="0" y="2267"/>
                  </a:lnTo>
                  <a:lnTo>
                    <a:pt x="40" y="1869"/>
                  </a:lnTo>
                  <a:lnTo>
                    <a:pt x="120" y="1710"/>
                  </a:lnTo>
                  <a:lnTo>
                    <a:pt x="199" y="15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629;p77"/>
            <p:cNvSpPr/>
            <p:nvPr/>
          </p:nvSpPr>
          <p:spPr>
            <a:xfrm>
              <a:off x="5603625" y="3611425"/>
              <a:ext cx="46750" cy="46725"/>
            </a:xfrm>
            <a:custGeom>
              <a:avLst/>
              <a:gdLst/>
              <a:ahLst/>
              <a:cxnLst/>
              <a:rect l="l" t="t" r="r" b="b"/>
              <a:pathLst>
                <a:path w="1870" h="1869" extrusionOk="0">
                  <a:moveTo>
                    <a:pt x="756" y="0"/>
                  </a:moveTo>
                  <a:lnTo>
                    <a:pt x="557" y="80"/>
                  </a:lnTo>
                  <a:lnTo>
                    <a:pt x="398" y="159"/>
                  </a:lnTo>
                  <a:lnTo>
                    <a:pt x="279" y="279"/>
                  </a:lnTo>
                  <a:lnTo>
                    <a:pt x="160" y="398"/>
                  </a:lnTo>
                  <a:lnTo>
                    <a:pt x="80" y="557"/>
                  </a:lnTo>
                  <a:lnTo>
                    <a:pt x="1" y="756"/>
                  </a:lnTo>
                  <a:lnTo>
                    <a:pt x="1" y="915"/>
                  </a:lnTo>
                  <a:lnTo>
                    <a:pt x="1" y="1114"/>
                  </a:lnTo>
                  <a:lnTo>
                    <a:pt x="80" y="1312"/>
                  </a:lnTo>
                  <a:lnTo>
                    <a:pt x="160" y="1471"/>
                  </a:lnTo>
                  <a:lnTo>
                    <a:pt x="279" y="1591"/>
                  </a:lnTo>
                  <a:lnTo>
                    <a:pt x="398" y="1710"/>
                  </a:lnTo>
                  <a:lnTo>
                    <a:pt x="557" y="1789"/>
                  </a:lnTo>
                  <a:lnTo>
                    <a:pt x="756" y="1869"/>
                  </a:lnTo>
                  <a:lnTo>
                    <a:pt x="1114" y="1869"/>
                  </a:lnTo>
                  <a:lnTo>
                    <a:pt x="1313" y="1789"/>
                  </a:lnTo>
                  <a:lnTo>
                    <a:pt x="1472" y="1710"/>
                  </a:lnTo>
                  <a:lnTo>
                    <a:pt x="1591" y="1591"/>
                  </a:lnTo>
                  <a:lnTo>
                    <a:pt x="1710" y="1471"/>
                  </a:lnTo>
                  <a:lnTo>
                    <a:pt x="1790" y="1312"/>
                  </a:lnTo>
                  <a:lnTo>
                    <a:pt x="1869" y="1114"/>
                  </a:lnTo>
                  <a:lnTo>
                    <a:pt x="1869" y="915"/>
                  </a:lnTo>
                  <a:lnTo>
                    <a:pt x="1869" y="756"/>
                  </a:lnTo>
                  <a:lnTo>
                    <a:pt x="1790" y="557"/>
                  </a:lnTo>
                  <a:lnTo>
                    <a:pt x="1710" y="398"/>
                  </a:lnTo>
                  <a:lnTo>
                    <a:pt x="1591" y="279"/>
                  </a:lnTo>
                  <a:lnTo>
                    <a:pt x="1472" y="159"/>
                  </a:lnTo>
                  <a:lnTo>
                    <a:pt x="1313" y="80"/>
                  </a:lnTo>
                  <a:lnTo>
                    <a:pt x="1114"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630;p77"/>
            <p:cNvSpPr/>
            <p:nvPr/>
          </p:nvSpPr>
          <p:spPr>
            <a:xfrm>
              <a:off x="5624500" y="3616400"/>
              <a:ext cx="15925" cy="15925"/>
            </a:xfrm>
            <a:custGeom>
              <a:avLst/>
              <a:gdLst/>
              <a:ahLst/>
              <a:cxnLst/>
              <a:rect l="l" t="t" r="r" b="b"/>
              <a:pathLst>
                <a:path w="637" h="637" extrusionOk="0">
                  <a:moveTo>
                    <a:pt x="319" y="0"/>
                  </a:moveTo>
                  <a:lnTo>
                    <a:pt x="199" y="40"/>
                  </a:lnTo>
                  <a:lnTo>
                    <a:pt x="80" y="80"/>
                  </a:lnTo>
                  <a:lnTo>
                    <a:pt x="1" y="199"/>
                  </a:lnTo>
                  <a:lnTo>
                    <a:pt x="1" y="318"/>
                  </a:lnTo>
                  <a:lnTo>
                    <a:pt x="1" y="437"/>
                  </a:lnTo>
                  <a:lnTo>
                    <a:pt x="80" y="557"/>
                  </a:lnTo>
                  <a:lnTo>
                    <a:pt x="199" y="596"/>
                  </a:lnTo>
                  <a:lnTo>
                    <a:pt x="319" y="636"/>
                  </a:lnTo>
                  <a:lnTo>
                    <a:pt x="438" y="596"/>
                  </a:lnTo>
                  <a:lnTo>
                    <a:pt x="517" y="557"/>
                  </a:lnTo>
                  <a:lnTo>
                    <a:pt x="597" y="437"/>
                  </a:lnTo>
                  <a:lnTo>
                    <a:pt x="637" y="318"/>
                  </a:lnTo>
                  <a:lnTo>
                    <a:pt x="597" y="199"/>
                  </a:lnTo>
                  <a:lnTo>
                    <a:pt x="517" y="80"/>
                  </a:lnTo>
                  <a:lnTo>
                    <a:pt x="438" y="40"/>
                  </a:lnTo>
                  <a:lnTo>
                    <a:pt x="3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631;p77"/>
            <p:cNvSpPr/>
            <p:nvPr/>
          </p:nvSpPr>
          <p:spPr>
            <a:xfrm>
              <a:off x="5515175" y="3752575"/>
              <a:ext cx="152100" cy="421450"/>
            </a:xfrm>
            <a:custGeom>
              <a:avLst/>
              <a:gdLst/>
              <a:ahLst/>
              <a:cxnLst/>
              <a:rect l="l" t="t" r="r" b="b"/>
              <a:pathLst>
                <a:path w="6084" h="16858" extrusionOk="0">
                  <a:moveTo>
                    <a:pt x="6083" y="0"/>
                  </a:moveTo>
                  <a:lnTo>
                    <a:pt x="5606" y="358"/>
                  </a:lnTo>
                  <a:lnTo>
                    <a:pt x="5049" y="756"/>
                  </a:lnTo>
                  <a:lnTo>
                    <a:pt x="4533" y="1034"/>
                  </a:lnTo>
                  <a:lnTo>
                    <a:pt x="4056" y="1312"/>
                  </a:lnTo>
                  <a:lnTo>
                    <a:pt x="3618" y="1630"/>
                  </a:lnTo>
                  <a:lnTo>
                    <a:pt x="3181" y="1988"/>
                  </a:lnTo>
                  <a:lnTo>
                    <a:pt x="2743" y="2386"/>
                  </a:lnTo>
                  <a:lnTo>
                    <a:pt x="2346" y="2783"/>
                  </a:lnTo>
                  <a:lnTo>
                    <a:pt x="1988" y="3260"/>
                  </a:lnTo>
                  <a:lnTo>
                    <a:pt x="1630" y="3698"/>
                  </a:lnTo>
                  <a:lnTo>
                    <a:pt x="1312" y="4175"/>
                  </a:lnTo>
                  <a:lnTo>
                    <a:pt x="1034" y="4692"/>
                  </a:lnTo>
                  <a:lnTo>
                    <a:pt x="755" y="5209"/>
                  </a:lnTo>
                  <a:lnTo>
                    <a:pt x="557" y="5725"/>
                  </a:lnTo>
                  <a:lnTo>
                    <a:pt x="358" y="6282"/>
                  </a:lnTo>
                  <a:lnTo>
                    <a:pt x="199" y="6839"/>
                  </a:lnTo>
                  <a:lnTo>
                    <a:pt x="80" y="7395"/>
                  </a:lnTo>
                  <a:lnTo>
                    <a:pt x="40" y="7992"/>
                  </a:lnTo>
                  <a:lnTo>
                    <a:pt x="0" y="8668"/>
                  </a:lnTo>
                  <a:lnTo>
                    <a:pt x="40" y="9343"/>
                  </a:lnTo>
                  <a:lnTo>
                    <a:pt x="159" y="9980"/>
                  </a:lnTo>
                  <a:lnTo>
                    <a:pt x="318" y="10576"/>
                  </a:lnTo>
                  <a:lnTo>
                    <a:pt x="557" y="11172"/>
                  </a:lnTo>
                  <a:lnTo>
                    <a:pt x="835" y="11769"/>
                  </a:lnTo>
                  <a:lnTo>
                    <a:pt x="1153" y="12325"/>
                  </a:lnTo>
                  <a:lnTo>
                    <a:pt x="1511" y="12842"/>
                  </a:lnTo>
                  <a:lnTo>
                    <a:pt x="1909" y="13399"/>
                  </a:lnTo>
                  <a:lnTo>
                    <a:pt x="2306" y="13916"/>
                  </a:lnTo>
                  <a:lnTo>
                    <a:pt x="3181" y="14910"/>
                  </a:lnTo>
                  <a:lnTo>
                    <a:pt x="4095" y="15864"/>
                  </a:lnTo>
                  <a:lnTo>
                    <a:pt x="4930" y="16858"/>
                  </a:lnTo>
                  <a:lnTo>
                    <a:pt x="4692" y="16023"/>
                  </a:lnTo>
                  <a:lnTo>
                    <a:pt x="4572" y="15268"/>
                  </a:lnTo>
                  <a:lnTo>
                    <a:pt x="4493" y="14512"/>
                  </a:lnTo>
                  <a:lnTo>
                    <a:pt x="4493" y="13797"/>
                  </a:lnTo>
                  <a:lnTo>
                    <a:pt x="4572" y="13041"/>
                  </a:lnTo>
                  <a:lnTo>
                    <a:pt x="4771" y="12206"/>
                  </a:lnTo>
                  <a:lnTo>
                    <a:pt x="5049" y="11292"/>
                  </a:lnTo>
                  <a:lnTo>
                    <a:pt x="5407" y="10298"/>
                  </a:lnTo>
                  <a:lnTo>
                    <a:pt x="5606" y="9781"/>
                  </a:lnTo>
                  <a:lnTo>
                    <a:pt x="5686" y="9224"/>
                  </a:lnTo>
                  <a:lnTo>
                    <a:pt x="5765" y="8707"/>
                  </a:lnTo>
                  <a:lnTo>
                    <a:pt x="5805" y="8230"/>
                  </a:lnTo>
                  <a:lnTo>
                    <a:pt x="5765" y="7713"/>
                  </a:lnTo>
                  <a:lnTo>
                    <a:pt x="5725" y="7236"/>
                  </a:lnTo>
                  <a:lnTo>
                    <a:pt x="5566" y="6282"/>
                  </a:lnTo>
                  <a:lnTo>
                    <a:pt x="5129" y="4533"/>
                  </a:lnTo>
                  <a:lnTo>
                    <a:pt x="5049" y="4135"/>
                  </a:lnTo>
                  <a:lnTo>
                    <a:pt x="5010" y="3737"/>
                  </a:lnTo>
                  <a:lnTo>
                    <a:pt x="4970" y="3340"/>
                  </a:lnTo>
                  <a:lnTo>
                    <a:pt x="5010" y="2982"/>
                  </a:lnTo>
                  <a:lnTo>
                    <a:pt x="5089" y="2306"/>
                  </a:lnTo>
                  <a:lnTo>
                    <a:pt x="5248" y="1670"/>
                  </a:lnTo>
                  <a:lnTo>
                    <a:pt x="5407" y="1153"/>
                  </a:lnTo>
                  <a:lnTo>
                    <a:pt x="5606" y="756"/>
                  </a:lnTo>
                  <a:lnTo>
                    <a:pt x="5805" y="437"/>
                  </a:lnTo>
                  <a:lnTo>
                    <a:pt x="5964" y="199"/>
                  </a:lnTo>
                  <a:lnTo>
                    <a:pt x="6083" y="0"/>
                  </a:lnTo>
                  <a:close/>
                </a:path>
              </a:pathLst>
            </a:custGeom>
            <a:solidFill>
              <a:srgbClr val="FDD1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632;p77"/>
            <p:cNvSpPr/>
            <p:nvPr/>
          </p:nvSpPr>
          <p:spPr>
            <a:xfrm>
              <a:off x="5515175" y="3752575"/>
              <a:ext cx="152100" cy="421450"/>
            </a:xfrm>
            <a:custGeom>
              <a:avLst/>
              <a:gdLst/>
              <a:ahLst/>
              <a:cxnLst/>
              <a:rect l="l" t="t" r="r" b="b"/>
              <a:pathLst>
                <a:path w="6084" h="16858" fill="none" extrusionOk="0">
                  <a:moveTo>
                    <a:pt x="5407" y="10298"/>
                  </a:moveTo>
                  <a:lnTo>
                    <a:pt x="5407" y="10298"/>
                  </a:lnTo>
                  <a:lnTo>
                    <a:pt x="5606" y="9781"/>
                  </a:lnTo>
                  <a:lnTo>
                    <a:pt x="5686" y="9224"/>
                  </a:lnTo>
                  <a:lnTo>
                    <a:pt x="5765" y="8707"/>
                  </a:lnTo>
                  <a:lnTo>
                    <a:pt x="5805" y="8230"/>
                  </a:lnTo>
                  <a:lnTo>
                    <a:pt x="5765" y="7713"/>
                  </a:lnTo>
                  <a:lnTo>
                    <a:pt x="5725" y="7236"/>
                  </a:lnTo>
                  <a:lnTo>
                    <a:pt x="5566" y="6282"/>
                  </a:lnTo>
                  <a:lnTo>
                    <a:pt x="5129" y="4533"/>
                  </a:lnTo>
                  <a:lnTo>
                    <a:pt x="5049" y="4135"/>
                  </a:lnTo>
                  <a:lnTo>
                    <a:pt x="5010" y="3737"/>
                  </a:lnTo>
                  <a:lnTo>
                    <a:pt x="4970" y="3340"/>
                  </a:lnTo>
                  <a:lnTo>
                    <a:pt x="5010" y="2982"/>
                  </a:lnTo>
                  <a:lnTo>
                    <a:pt x="5010" y="2982"/>
                  </a:lnTo>
                  <a:lnTo>
                    <a:pt x="5089" y="2306"/>
                  </a:lnTo>
                  <a:lnTo>
                    <a:pt x="5248" y="1670"/>
                  </a:lnTo>
                  <a:lnTo>
                    <a:pt x="5407" y="1153"/>
                  </a:lnTo>
                  <a:lnTo>
                    <a:pt x="5606" y="756"/>
                  </a:lnTo>
                  <a:lnTo>
                    <a:pt x="5805" y="437"/>
                  </a:lnTo>
                  <a:lnTo>
                    <a:pt x="5964" y="199"/>
                  </a:lnTo>
                  <a:lnTo>
                    <a:pt x="6083" y="0"/>
                  </a:lnTo>
                  <a:lnTo>
                    <a:pt x="6083" y="0"/>
                  </a:lnTo>
                  <a:lnTo>
                    <a:pt x="5606" y="358"/>
                  </a:lnTo>
                  <a:lnTo>
                    <a:pt x="5049" y="756"/>
                  </a:lnTo>
                  <a:lnTo>
                    <a:pt x="5049" y="756"/>
                  </a:lnTo>
                  <a:lnTo>
                    <a:pt x="4533" y="1034"/>
                  </a:lnTo>
                  <a:lnTo>
                    <a:pt x="4056" y="1312"/>
                  </a:lnTo>
                  <a:lnTo>
                    <a:pt x="3618" y="1630"/>
                  </a:lnTo>
                  <a:lnTo>
                    <a:pt x="3181" y="1988"/>
                  </a:lnTo>
                  <a:lnTo>
                    <a:pt x="2743" y="2386"/>
                  </a:lnTo>
                  <a:lnTo>
                    <a:pt x="2346" y="2783"/>
                  </a:lnTo>
                  <a:lnTo>
                    <a:pt x="1988" y="3260"/>
                  </a:lnTo>
                  <a:lnTo>
                    <a:pt x="1630" y="3698"/>
                  </a:lnTo>
                  <a:lnTo>
                    <a:pt x="1312" y="4175"/>
                  </a:lnTo>
                  <a:lnTo>
                    <a:pt x="1034" y="4692"/>
                  </a:lnTo>
                  <a:lnTo>
                    <a:pt x="755" y="5209"/>
                  </a:lnTo>
                  <a:lnTo>
                    <a:pt x="557" y="5725"/>
                  </a:lnTo>
                  <a:lnTo>
                    <a:pt x="358" y="6282"/>
                  </a:lnTo>
                  <a:lnTo>
                    <a:pt x="199" y="6839"/>
                  </a:lnTo>
                  <a:lnTo>
                    <a:pt x="80" y="7395"/>
                  </a:lnTo>
                  <a:lnTo>
                    <a:pt x="40" y="7992"/>
                  </a:lnTo>
                  <a:lnTo>
                    <a:pt x="40" y="7992"/>
                  </a:lnTo>
                  <a:lnTo>
                    <a:pt x="0" y="8668"/>
                  </a:lnTo>
                  <a:lnTo>
                    <a:pt x="40" y="9343"/>
                  </a:lnTo>
                  <a:lnTo>
                    <a:pt x="159" y="9980"/>
                  </a:lnTo>
                  <a:lnTo>
                    <a:pt x="318" y="10576"/>
                  </a:lnTo>
                  <a:lnTo>
                    <a:pt x="557" y="11172"/>
                  </a:lnTo>
                  <a:lnTo>
                    <a:pt x="835" y="11769"/>
                  </a:lnTo>
                  <a:lnTo>
                    <a:pt x="1153" y="12325"/>
                  </a:lnTo>
                  <a:lnTo>
                    <a:pt x="1511" y="12842"/>
                  </a:lnTo>
                  <a:lnTo>
                    <a:pt x="1909" y="13399"/>
                  </a:lnTo>
                  <a:lnTo>
                    <a:pt x="2306" y="13916"/>
                  </a:lnTo>
                  <a:lnTo>
                    <a:pt x="3181" y="14910"/>
                  </a:lnTo>
                  <a:lnTo>
                    <a:pt x="4095" y="15864"/>
                  </a:lnTo>
                  <a:lnTo>
                    <a:pt x="4930" y="16858"/>
                  </a:lnTo>
                  <a:lnTo>
                    <a:pt x="4930" y="16858"/>
                  </a:lnTo>
                  <a:lnTo>
                    <a:pt x="4692" y="16023"/>
                  </a:lnTo>
                  <a:lnTo>
                    <a:pt x="4572" y="15268"/>
                  </a:lnTo>
                  <a:lnTo>
                    <a:pt x="4493" y="14512"/>
                  </a:lnTo>
                  <a:lnTo>
                    <a:pt x="4493" y="13797"/>
                  </a:lnTo>
                  <a:lnTo>
                    <a:pt x="4572" y="13041"/>
                  </a:lnTo>
                  <a:lnTo>
                    <a:pt x="4771" y="12206"/>
                  </a:lnTo>
                  <a:lnTo>
                    <a:pt x="5049" y="11292"/>
                  </a:lnTo>
                  <a:lnTo>
                    <a:pt x="5407" y="102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633;p77"/>
            <p:cNvSpPr/>
            <p:nvPr/>
          </p:nvSpPr>
          <p:spPr>
            <a:xfrm>
              <a:off x="5632450" y="3847975"/>
              <a:ext cx="152100" cy="162050"/>
            </a:xfrm>
            <a:custGeom>
              <a:avLst/>
              <a:gdLst/>
              <a:ahLst/>
              <a:cxnLst/>
              <a:rect l="l" t="t" r="r" b="b"/>
              <a:pathLst>
                <a:path w="6084" h="6482" extrusionOk="0">
                  <a:moveTo>
                    <a:pt x="2227" y="1"/>
                  </a:moveTo>
                  <a:lnTo>
                    <a:pt x="1830" y="41"/>
                  </a:lnTo>
                  <a:lnTo>
                    <a:pt x="1392" y="120"/>
                  </a:lnTo>
                  <a:lnTo>
                    <a:pt x="995" y="279"/>
                  </a:lnTo>
                  <a:lnTo>
                    <a:pt x="637" y="478"/>
                  </a:lnTo>
                  <a:lnTo>
                    <a:pt x="478" y="597"/>
                  </a:lnTo>
                  <a:lnTo>
                    <a:pt x="319" y="756"/>
                  </a:lnTo>
                  <a:lnTo>
                    <a:pt x="199" y="915"/>
                  </a:lnTo>
                  <a:lnTo>
                    <a:pt x="120" y="1114"/>
                  </a:lnTo>
                  <a:lnTo>
                    <a:pt x="40" y="1353"/>
                  </a:lnTo>
                  <a:lnTo>
                    <a:pt x="1" y="1631"/>
                  </a:lnTo>
                  <a:lnTo>
                    <a:pt x="1" y="1909"/>
                  </a:lnTo>
                  <a:lnTo>
                    <a:pt x="1" y="2188"/>
                  </a:lnTo>
                  <a:lnTo>
                    <a:pt x="80" y="2824"/>
                  </a:lnTo>
                  <a:lnTo>
                    <a:pt x="279" y="3500"/>
                  </a:lnTo>
                  <a:lnTo>
                    <a:pt x="478" y="4176"/>
                  </a:lnTo>
                  <a:lnTo>
                    <a:pt x="796" y="4772"/>
                  </a:lnTo>
                  <a:lnTo>
                    <a:pt x="1114" y="5329"/>
                  </a:lnTo>
                  <a:lnTo>
                    <a:pt x="1432" y="5766"/>
                  </a:lnTo>
                  <a:lnTo>
                    <a:pt x="1790" y="6124"/>
                  </a:lnTo>
                  <a:lnTo>
                    <a:pt x="2148" y="6323"/>
                  </a:lnTo>
                  <a:lnTo>
                    <a:pt x="2505" y="6442"/>
                  </a:lnTo>
                  <a:lnTo>
                    <a:pt x="2863" y="6482"/>
                  </a:lnTo>
                  <a:lnTo>
                    <a:pt x="3142" y="6402"/>
                  </a:lnTo>
                  <a:lnTo>
                    <a:pt x="3420" y="6243"/>
                  </a:lnTo>
                  <a:lnTo>
                    <a:pt x="3539" y="6164"/>
                  </a:lnTo>
                  <a:lnTo>
                    <a:pt x="3659" y="6005"/>
                  </a:lnTo>
                  <a:lnTo>
                    <a:pt x="3818" y="5726"/>
                  </a:lnTo>
                  <a:lnTo>
                    <a:pt x="3977" y="5170"/>
                  </a:lnTo>
                  <a:lnTo>
                    <a:pt x="4056" y="5011"/>
                  </a:lnTo>
                  <a:lnTo>
                    <a:pt x="4136" y="4931"/>
                  </a:lnTo>
                  <a:lnTo>
                    <a:pt x="4255" y="4852"/>
                  </a:lnTo>
                  <a:lnTo>
                    <a:pt x="4414" y="4812"/>
                  </a:lnTo>
                  <a:lnTo>
                    <a:pt x="4851" y="4693"/>
                  </a:lnTo>
                  <a:lnTo>
                    <a:pt x="5090" y="4613"/>
                  </a:lnTo>
                  <a:lnTo>
                    <a:pt x="5289" y="4534"/>
                  </a:lnTo>
                  <a:lnTo>
                    <a:pt x="5448" y="4414"/>
                  </a:lnTo>
                  <a:lnTo>
                    <a:pt x="5527" y="4295"/>
                  </a:lnTo>
                  <a:lnTo>
                    <a:pt x="5527" y="4136"/>
                  </a:lnTo>
                  <a:lnTo>
                    <a:pt x="5527" y="3937"/>
                  </a:lnTo>
                  <a:lnTo>
                    <a:pt x="5448" y="3420"/>
                  </a:lnTo>
                  <a:lnTo>
                    <a:pt x="5408" y="3142"/>
                  </a:lnTo>
                  <a:lnTo>
                    <a:pt x="5487" y="2943"/>
                  </a:lnTo>
                  <a:lnTo>
                    <a:pt x="5567" y="2784"/>
                  </a:lnTo>
                  <a:lnTo>
                    <a:pt x="5726" y="2625"/>
                  </a:lnTo>
                  <a:lnTo>
                    <a:pt x="5845" y="2426"/>
                  </a:lnTo>
                  <a:lnTo>
                    <a:pt x="6004" y="2188"/>
                  </a:lnTo>
                  <a:lnTo>
                    <a:pt x="6084" y="1830"/>
                  </a:lnTo>
                  <a:lnTo>
                    <a:pt x="6084" y="1353"/>
                  </a:lnTo>
                  <a:lnTo>
                    <a:pt x="6044" y="1114"/>
                  </a:lnTo>
                  <a:lnTo>
                    <a:pt x="5965" y="876"/>
                  </a:lnTo>
                  <a:lnTo>
                    <a:pt x="5806" y="717"/>
                  </a:lnTo>
                  <a:lnTo>
                    <a:pt x="5567" y="558"/>
                  </a:lnTo>
                  <a:lnTo>
                    <a:pt x="5328" y="399"/>
                  </a:lnTo>
                  <a:lnTo>
                    <a:pt x="5090" y="279"/>
                  </a:lnTo>
                  <a:lnTo>
                    <a:pt x="4493" y="160"/>
                  </a:lnTo>
                  <a:lnTo>
                    <a:pt x="3897" y="41"/>
                  </a:lnTo>
                  <a:lnTo>
                    <a:pt x="3420" y="1"/>
                  </a:lnTo>
                  <a:close/>
                </a:path>
              </a:pathLst>
            </a:custGeom>
            <a:solidFill>
              <a:srgbClr val="DD3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634;p77"/>
            <p:cNvSpPr/>
            <p:nvPr/>
          </p:nvSpPr>
          <p:spPr>
            <a:xfrm>
              <a:off x="5632450" y="3847975"/>
              <a:ext cx="152100" cy="162050"/>
            </a:xfrm>
            <a:custGeom>
              <a:avLst/>
              <a:gdLst/>
              <a:ahLst/>
              <a:cxnLst/>
              <a:rect l="l" t="t" r="r" b="b"/>
              <a:pathLst>
                <a:path w="6084" h="6482" fill="none" extrusionOk="0">
                  <a:moveTo>
                    <a:pt x="2943" y="1"/>
                  </a:moveTo>
                  <a:lnTo>
                    <a:pt x="2943" y="1"/>
                  </a:lnTo>
                  <a:lnTo>
                    <a:pt x="3420" y="1"/>
                  </a:lnTo>
                  <a:lnTo>
                    <a:pt x="3897" y="41"/>
                  </a:lnTo>
                  <a:lnTo>
                    <a:pt x="4493" y="160"/>
                  </a:lnTo>
                  <a:lnTo>
                    <a:pt x="5090" y="279"/>
                  </a:lnTo>
                  <a:lnTo>
                    <a:pt x="5328" y="399"/>
                  </a:lnTo>
                  <a:lnTo>
                    <a:pt x="5567" y="558"/>
                  </a:lnTo>
                  <a:lnTo>
                    <a:pt x="5806" y="717"/>
                  </a:lnTo>
                  <a:lnTo>
                    <a:pt x="5965" y="876"/>
                  </a:lnTo>
                  <a:lnTo>
                    <a:pt x="6044" y="1114"/>
                  </a:lnTo>
                  <a:lnTo>
                    <a:pt x="6084" y="1353"/>
                  </a:lnTo>
                  <a:lnTo>
                    <a:pt x="6084" y="1353"/>
                  </a:lnTo>
                  <a:lnTo>
                    <a:pt x="6084" y="1830"/>
                  </a:lnTo>
                  <a:lnTo>
                    <a:pt x="6004" y="2188"/>
                  </a:lnTo>
                  <a:lnTo>
                    <a:pt x="5845" y="2426"/>
                  </a:lnTo>
                  <a:lnTo>
                    <a:pt x="5726" y="2625"/>
                  </a:lnTo>
                  <a:lnTo>
                    <a:pt x="5567" y="2784"/>
                  </a:lnTo>
                  <a:lnTo>
                    <a:pt x="5487" y="2943"/>
                  </a:lnTo>
                  <a:lnTo>
                    <a:pt x="5408" y="3142"/>
                  </a:lnTo>
                  <a:lnTo>
                    <a:pt x="5448" y="3420"/>
                  </a:lnTo>
                  <a:lnTo>
                    <a:pt x="5448" y="3420"/>
                  </a:lnTo>
                  <a:lnTo>
                    <a:pt x="5527" y="3937"/>
                  </a:lnTo>
                  <a:lnTo>
                    <a:pt x="5527" y="4136"/>
                  </a:lnTo>
                  <a:lnTo>
                    <a:pt x="5527" y="4295"/>
                  </a:lnTo>
                  <a:lnTo>
                    <a:pt x="5448" y="4414"/>
                  </a:lnTo>
                  <a:lnTo>
                    <a:pt x="5289" y="4534"/>
                  </a:lnTo>
                  <a:lnTo>
                    <a:pt x="5090" y="4613"/>
                  </a:lnTo>
                  <a:lnTo>
                    <a:pt x="4851" y="4693"/>
                  </a:lnTo>
                  <a:lnTo>
                    <a:pt x="4851" y="4693"/>
                  </a:lnTo>
                  <a:lnTo>
                    <a:pt x="4414" y="4812"/>
                  </a:lnTo>
                  <a:lnTo>
                    <a:pt x="4255" y="4852"/>
                  </a:lnTo>
                  <a:lnTo>
                    <a:pt x="4136" y="4931"/>
                  </a:lnTo>
                  <a:lnTo>
                    <a:pt x="4056" y="5011"/>
                  </a:lnTo>
                  <a:lnTo>
                    <a:pt x="3977" y="5170"/>
                  </a:lnTo>
                  <a:lnTo>
                    <a:pt x="3818" y="5726"/>
                  </a:lnTo>
                  <a:lnTo>
                    <a:pt x="3818" y="5726"/>
                  </a:lnTo>
                  <a:lnTo>
                    <a:pt x="3659" y="6005"/>
                  </a:lnTo>
                  <a:lnTo>
                    <a:pt x="3539" y="6164"/>
                  </a:lnTo>
                  <a:lnTo>
                    <a:pt x="3420" y="6243"/>
                  </a:lnTo>
                  <a:lnTo>
                    <a:pt x="3142" y="6402"/>
                  </a:lnTo>
                  <a:lnTo>
                    <a:pt x="2863" y="6482"/>
                  </a:lnTo>
                  <a:lnTo>
                    <a:pt x="2505" y="6442"/>
                  </a:lnTo>
                  <a:lnTo>
                    <a:pt x="2148" y="6323"/>
                  </a:lnTo>
                  <a:lnTo>
                    <a:pt x="1790" y="6124"/>
                  </a:lnTo>
                  <a:lnTo>
                    <a:pt x="1432" y="5766"/>
                  </a:lnTo>
                  <a:lnTo>
                    <a:pt x="1432" y="5766"/>
                  </a:lnTo>
                  <a:lnTo>
                    <a:pt x="1114" y="5329"/>
                  </a:lnTo>
                  <a:lnTo>
                    <a:pt x="796" y="4772"/>
                  </a:lnTo>
                  <a:lnTo>
                    <a:pt x="478" y="4176"/>
                  </a:lnTo>
                  <a:lnTo>
                    <a:pt x="279" y="3500"/>
                  </a:lnTo>
                  <a:lnTo>
                    <a:pt x="80" y="2824"/>
                  </a:lnTo>
                  <a:lnTo>
                    <a:pt x="1" y="2188"/>
                  </a:lnTo>
                  <a:lnTo>
                    <a:pt x="1" y="1909"/>
                  </a:lnTo>
                  <a:lnTo>
                    <a:pt x="1" y="1631"/>
                  </a:lnTo>
                  <a:lnTo>
                    <a:pt x="40" y="1353"/>
                  </a:lnTo>
                  <a:lnTo>
                    <a:pt x="120" y="1114"/>
                  </a:lnTo>
                  <a:lnTo>
                    <a:pt x="120" y="1114"/>
                  </a:lnTo>
                  <a:lnTo>
                    <a:pt x="199" y="915"/>
                  </a:lnTo>
                  <a:lnTo>
                    <a:pt x="319" y="756"/>
                  </a:lnTo>
                  <a:lnTo>
                    <a:pt x="478" y="597"/>
                  </a:lnTo>
                  <a:lnTo>
                    <a:pt x="637" y="478"/>
                  </a:lnTo>
                  <a:lnTo>
                    <a:pt x="995" y="279"/>
                  </a:lnTo>
                  <a:lnTo>
                    <a:pt x="1392" y="120"/>
                  </a:lnTo>
                  <a:lnTo>
                    <a:pt x="1830" y="41"/>
                  </a:lnTo>
                  <a:lnTo>
                    <a:pt x="2227" y="1"/>
                  </a:lnTo>
                  <a:lnTo>
                    <a:pt x="294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635;p77"/>
            <p:cNvSpPr/>
            <p:nvPr/>
          </p:nvSpPr>
          <p:spPr>
            <a:xfrm>
              <a:off x="5571825" y="3818175"/>
              <a:ext cx="55675" cy="21875"/>
            </a:xfrm>
            <a:custGeom>
              <a:avLst/>
              <a:gdLst/>
              <a:ahLst/>
              <a:cxnLst/>
              <a:rect l="l" t="t" r="r" b="b"/>
              <a:pathLst>
                <a:path w="2227" h="875" extrusionOk="0">
                  <a:moveTo>
                    <a:pt x="279" y="0"/>
                  </a:moveTo>
                  <a:lnTo>
                    <a:pt x="0" y="239"/>
                  </a:lnTo>
                  <a:lnTo>
                    <a:pt x="40" y="279"/>
                  </a:lnTo>
                  <a:lnTo>
                    <a:pt x="358" y="477"/>
                  </a:lnTo>
                  <a:lnTo>
                    <a:pt x="716" y="636"/>
                  </a:lnTo>
                  <a:lnTo>
                    <a:pt x="1074" y="795"/>
                  </a:lnTo>
                  <a:lnTo>
                    <a:pt x="1233" y="835"/>
                  </a:lnTo>
                  <a:lnTo>
                    <a:pt x="1432" y="875"/>
                  </a:lnTo>
                  <a:lnTo>
                    <a:pt x="1630" y="835"/>
                  </a:lnTo>
                  <a:lnTo>
                    <a:pt x="1829" y="795"/>
                  </a:lnTo>
                  <a:lnTo>
                    <a:pt x="2028" y="716"/>
                  </a:lnTo>
                  <a:lnTo>
                    <a:pt x="2227" y="597"/>
                  </a:lnTo>
                  <a:lnTo>
                    <a:pt x="2227" y="557"/>
                  </a:lnTo>
                  <a:lnTo>
                    <a:pt x="2227" y="517"/>
                  </a:lnTo>
                  <a:lnTo>
                    <a:pt x="2028" y="398"/>
                  </a:lnTo>
                  <a:lnTo>
                    <a:pt x="1869" y="318"/>
                  </a:lnTo>
                  <a:lnTo>
                    <a:pt x="1511" y="199"/>
                  </a:lnTo>
                  <a:lnTo>
                    <a:pt x="1352" y="159"/>
                  </a:lnTo>
                  <a:lnTo>
                    <a:pt x="1193" y="159"/>
                  </a:lnTo>
                  <a:lnTo>
                    <a:pt x="835" y="119"/>
                  </a:lnTo>
                  <a:lnTo>
                    <a:pt x="279" y="0"/>
                  </a:lnTo>
                  <a:close/>
                </a:path>
              </a:pathLst>
            </a:custGeom>
            <a:solidFill>
              <a:srgbClr val="EFB4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636;p77"/>
            <p:cNvSpPr/>
            <p:nvPr/>
          </p:nvSpPr>
          <p:spPr>
            <a:xfrm>
              <a:off x="5521125" y="3915575"/>
              <a:ext cx="95450" cy="30850"/>
            </a:xfrm>
            <a:custGeom>
              <a:avLst/>
              <a:gdLst/>
              <a:ahLst/>
              <a:cxnLst/>
              <a:rect l="l" t="t" r="r" b="b"/>
              <a:pathLst>
                <a:path w="3818" h="1234" extrusionOk="0">
                  <a:moveTo>
                    <a:pt x="40" y="1"/>
                  </a:moveTo>
                  <a:lnTo>
                    <a:pt x="1" y="199"/>
                  </a:lnTo>
                  <a:lnTo>
                    <a:pt x="438" y="517"/>
                  </a:lnTo>
                  <a:lnTo>
                    <a:pt x="955" y="756"/>
                  </a:lnTo>
                  <a:lnTo>
                    <a:pt x="1511" y="995"/>
                  </a:lnTo>
                  <a:lnTo>
                    <a:pt x="2068" y="1154"/>
                  </a:lnTo>
                  <a:lnTo>
                    <a:pt x="2346" y="1233"/>
                  </a:lnTo>
                  <a:lnTo>
                    <a:pt x="2943" y="1233"/>
                  </a:lnTo>
                  <a:lnTo>
                    <a:pt x="3261" y="1154"/>
                  </a:lnTo>
                  <a:lnTo>
                    <a:pt x="3539" y="1074"/>
                  </a:lnTo>
                  <a:lnTo>
                    <a:pt x="3818" y="955"/>
                  </a:lnTo>
                  <a:lnTo>
                    <a:pt x="3818" y="875"/>
                  </a:lnTo>
                  <a:lnTo>
                    <a:pt x="3539" y="796"/>
                  </a:lnTo>
                  <a:lnTo>
                    <a:pt x="3261" y="716"/>
                  </a:lnTo>
                  <a:lnTo>
                    <a:pt x="2704" y="597"/>
                  </a:lnTo>
                  <a:lnTo>
                    <a:pt x="2187" y="517"/>
                  </a:lnTo>
                  <a:lnTo>
                    <a:pt x="1631" y="478"/>
                  </a:lnTo>
                  <a:lnTo>
                    <a:pt x="1114" y="358"/>
                  </a:lnTo>
                  <a:lnTo>
                    <a:pt x="597" y="199"/>
                  </a:lnTo>
                  <a:lnTo>
                    <a:pt x="40" y="1"/>
                  </a:lnTo>
                  <a:close/>
                </a:path>
              </a:pathLst>
            </a:custGeom>
            <a:solidFill>
              <a:srgbClr val="EFB4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637;p77"/>
            <p:cNvSpPr/>
            <p:nvPr/>
          </p:nvSpPr>
          <p:spPr>
            <a:xfrm>
              <a:off x="5542000" y="3860900"/>
              <a:ext cx="74575" cy="26875"/>
            </a:xfrm>
            <a:custGeom>
              <a:avLst/>
              <a:gdLst/>
              <a:ahLst/>
              <a:cxnLst/>
              <a:rect l="l" t="t" r="r" b="b"/>
              <a:pathLst>
                <a:path w="2983" h="1075" extrusionOk="0">
                  <a:moveTo>
                    <a:pt x="160" y="1"/>
                  </a:moveTo>
                  <a:lnTo>
                    <a:pt x="1" y="279"/>
                  </a:lnTo>
                  <a:lnTo>
                    <a:pt x="80" y="319"/>
                  </a:lnTo>
                  <a:lnTo>
                    <a:pt x="517" y="597"/>
                  </a:lnTo>
                  <a:lnTo>
                    <a:pt x="955" y="796"/>
                  </a:lnTo>
                  <a:lnTo>
                    <a:pt x="1432" y="955"/>
                  </a:lnTo>
                  <a:lnTo>
                    <a:pt x="1710" y="1035"/>
                  </a:lnTo>
                  <a:lnTo>
                    <a:pt x="1949" y="1074"/>
                  </a:lnTo>
                  <a:lnTo>
                    <a:pt x="2187" y="1035"/>
                  </a:lnTo>
                  <a:lnTo>
                    <a:pt x="2466" y="995"/>
                  </a:lnTo>
                  <a:lnTo>
                    <a:pt x="2704" y="915"/>
                  </a:lnTo>
                  <a:lnTo>
                    <a:pt x="2943" y="796"/>
                  </a:lnTo>
                  <a:lnTo>
                    <a:pt x="2983" y="796"/>
                  </a:lnTo>
                  <a:lnTo>
                    <a:pt x="2943" y="756"/>
                  </a:lnTo>
                  <a:lnTo>
                    <a:pt x="2704" y="637"/>
                  </a:lnTo>
                  <a:lnTo>
                    <a:pt x="2466" y="557"/>
                  </a:lnTo>
                  <a:lnTo>
                    <a:pt x="2028" y="398"/>
                  </a:lnTo>
                  <a:lnTo>
                    <a:pt x="1790" y="359"/>
                  </a:lnTo>
                  <a:lnTo>
                    <a:pt x="1591" y="319"/>
                  </a:lnTo>
                  <a:lnTo>
                    <a:pt x="1114" y="279"/>
                  </a:lnTo>
                  <a:lnTo>
                    <a:pt x="676" y="160"/>
                  </a:lnTo>
                  <a:lnTo>
                    <a:pt x="199" y="41"/>
                  </a:lnTo>
                  <a:lnTo>
                    <a:pt x="160" y="1"/>
                  </a:lnTo>
                  <a:close/>
                </a:path>
              </a:pathLst>
            </a:custGeom>
            <a:solidFill>
              <a:srgbClr val="EFB4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638;p77"/>
            <p:cNvSpPr/>
            <p:nvPr/>
          </p:nvSpPr>
          <p:spPr>
            <a:xfrm>
              <a:off x="5541000" y="4035850"/>
              <a:ext cx="76575" cy="25875"/>
            </a:xfrm>
            <a:custGeom>
              <a:avLst/>
              <a:gdLst/>
              <a:ahLst/>
              <a:cxnLst/>
              <a:rect l="l" t="t" r="r" b="b"/>
              <a:pathLst>
                <a:path w="3063" h="1035" extrusionOk="0">
                  <a:moveTo>
                    <a:pt x="2744" y="0"/>
                  </a:moveTo>
                  <a:lnTo>
                    <a:pt x="2506" y="40"/>
                  </a:lnTo>
                  <a:lnTo>
                    <a:pt x="2029" y="159"/>
                  </a:lnTo>
                  <a:lnTo>
                    <a:pt x="1830" y="199"/>
                  </a:lnTo>
                  <a:lnTo>
                    <a:pt x="1631" y="319"/>
                  </a:lnTo>
                  <a:lnTo>
                    <a:pt x="1194" y="478"/>
                  </a:lnTo>
                  <a:lnTo>
                    <a:pt x="756" y="637"/>
                  </a:lnTo>
                  <a:lnTo>
                    <a:pt x="279" y="716"/>
                  </a:lnTo>
                  <a:lnTo>
                    <a:pt x="1" y="756"/>
                  </a:lnTo>
                  <a:lnTo>
                    <a:pt x="160" y="1034"/>
                  </a:lnTo>
                  <a:lnTo>
                    <a:pt x="796" y="1034"/>
                  </a:lnTo>
                  <a:lnTo>
                    <a:pt x="1313" y="994"/>
                  </a:lnTo>
                  <a:lnTo>
                    <a:pt x="1830" y="915"/>
                  </a:lnTo>
                  <a:lnTo>
                    <a:pt x="2068" y="875"/>
                  </a:lnTo>
                  <a:lnTo>
                    <a:pt x="2307" y="756"/>
                  </a:lnTo>
                  <a:lnTo>
                    <a:pt x="2506" y="597"/>
                  </a:lnTo>
                  <a:lnTo>
                    <a:pt x="2704" y="438"/>
                  </a:lnTo>
                  <a:lnTo>
                    <a:pt x="2903" y="279"/>
                  </a:lnTo>
                  <a:lnTo>
                    <a:pt x="3062" y="40"/>
                  </a:lnTo>
                  <a:lnTo>
                    <a:pt x="3062" y="0"/>
                  </a:lnTo>
                  <a:close/>
                </a:path>
              </a:pathLst>
            </a:custGeom>
            <a:solidFill>
              <a:srgbClr val="EFB4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639;p77"/>
            <p:cNvSpPr/>
            <p:nvPr/>
          </p:nvSpPr>
          <p:spPr>
            <a:xfrm>
              <a:off x="5573800" y="4093500"/>
              <a:ext cx="29850" cy="18900"/>
            </a:xfrm>
            <a:custGeom>
              <a:avLst/>
              <a:gdLst/>
              <a:ahLst/>
              <a:cxnLst/>
              <a:rect l="l" t="t" r="r" b="b"/>
              <a:pathLst>
                <a:path w="1194" h="756" extrusionOk="0">
                  <a:moveTo>
                    <a:pt x="836" y="0"/>
                  </a:moveTo>
                  <a:lnTo>
                    <a:pt x="518" y="40"/>
                  </a:lnTo>
                  <a:lnTo>
                    <a:pt x="398" y="80"/>
                  </a:lnTo>
                  <a:lnTo>
                    <a:pt x="239" y="120"/>
                  </a:lnTo>
                  <a:lnTo>
                    <a:pt x="1" y="279"/>
                  </a:lnTo>
                  <a:lnTo>
                    <a:pt x="398" y="756"/>
                  </a:lnTo>
                  <a:lnTo>
                    <a:pt x="597" y="716"/>
                  </a:lnTo>
                  <a:lnTo>
                    <a:pt x="756" y="637"/>
                  </a:lnTo>
                  <a:lnTo>
                    <a:pt x="915" y="557"/>
                  </a:lnTo>
                  <a:lnTo>
                    <a:pt x="1035" y="438"/>
                  </a:lnTo>
                  <a:lnTo>
                    <a:pt x="1114" y="279"/>
                  </a:lnTo>
                  <a:lnTo>
                    <a:pt x="1194" y="80"/>
                  </a:lnTo>
                  <a:lnTo>
                    <a:pt x="1194" y="40"/>
                  </a:lnTo>
                  <a:lnTo>
                    <a:pt x="836" y="0"/>
                  </a:lnTo>
                  <a:close/>
                </a:path>
              </a:pathLst>
            </a:custGeom>
            <a:solidFill>
              <a:srgbClr val="EFB4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640;p77"/>
            <p:cNvSpPr/>
            <p:nvPr/>
          </p:nvSpPr>
          <p:spPr>
            <a:xfrm>
              <a:off x="5573800" y="4093500"/>
              <a:ext cx="29850" cy="18900"/>
            </a:xfrm>
            <a:custGeom>
              <a:avLst/>
              <a:gdLst/>
              <a:ahLst/>
              <a:cxnLst/>
              <a:rect l="l" t="t" r="r" b="b"/>
              <a:pathLst>
                <a:path w="1194" h="756" fill="none" extrusionOk="0">
                  <a:moveTo>
                    <a:pt x="756" y="637"/>
                  </a:moveTo>
                  <a:lnTo>
                    <a:pt x="756" y="637"/>
                  </a:lnTo>
                  <a:lnTo>
                    <a:pt x="915" y="557"/>
                  </a:lnTo>
                  <a:lnTo>
                    <a:pt x="1035" y="438"/>
                  </a:lnTo>
                  <a:lnTo>
                    <a:pt x="1114" y="279"/>
                  </a:lnTo>
                  <a:lnTo>
                    <a:pt x="1194" y="80"/>
                  </a:lnTo>
                  <a:lnTo>
                    <a:pt x="1194" y="80"/>
                  </a:lnTo>
                  <a:lnTo>
                    <a:pt x="1194" y="80"/>
                  </a:lnTo>
                  <a:lnTo>
                    <a:pt x="1194" y="40"/>
                  </a:lnTo>
                  <a:lnTo>
                    <a:pt x="1194" y="40"/>
                  </a:lnTo>
                  <a:lnTo>
                    <a:pt x="1194" y="40"/>
                  </a:lnTo>
                  <a:lnTo>
                    <a:pt x="836" y="0"/>
                  </a:lnTo>
                  <a:lnTo>
                    <a:pt x="518" y="40"/>
                  </a:lnTo>
                  <a:lnTo>
                    <a:pt x="518" y="40"/>
                  </a:lnTo>
                  <a:lnTo>
                    <a:pt x="398" y="80"/>
                  </a:lnTo>
                  <a:lnTo>
                    <a:pt x="239" y="120"/>
                  </a:lnTo>
                  <a:lnTo>
                    <a:pt x="1" y="279"/>
                  </a:lnTo>
                  <a:lnTo>
                    <a:pt x="1" y="279"/>
                  </a:lnTo>
                  <a:lnTo>
                    <a:pt x="1" y="279"/>
                  </a:lnTo>
                  <a:lnTo>
                    <a:pt x="398" y="756"/>
                  </a:lnTo>
                  <a:lnTo>
                    <a:pt x="398" y="756"/>
                  </a:lnTo>
                  <a:lnTo>
                    <a:pt x="597" y="716"/>
                  </a:lnTo>
                  <a:lnTo>
                    <a:pt x="756" y="6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641;p77"/>
            <p:cNvSpPr/>
            <p:nvPr/>
          </p:nvSpPr>
          <p:spPr>
            <a:xfrm>
              <a:off x="5517150" y="3987150"/>
              <a:ext cx="98425" cy="17900"/>
            </a:xfrm>
            <a:custGeom>
              <a:avLst/>
              <a:gdLst/>
              <a:ahLst/>
              <a:cxnLst/>
              <a:rect l="l" t="t" r="r" b="b"/>
              <a:pathLst>
                <a:path w="3937" h="716" extrusionOk="0">
                  <a:moveTo>
                    <a:pt x="2744" y="0"/>
                  </a:moveTo>
                  <a:lnTo>
                    <a:pt x="2187" y="80"/>
                  </a:lnTo>
                  <a:lnTo>
                    <a:pt x="1631" y="159"/>
                  </a:lnTo>
                  <a:lnTo>
                    <a:pt x="1034" y="199"/>
                  </a:lnTo>
                  <a:lnTo>
                    <a:pt x="478" y="199"/>
                  </a:lnTo>
                  <a:lnTo>
                    <a:pt x="1" y="120"/>
                  </a:lnTo>
                  <a:lnTo>
                    <a:pt x="40" y="398"/>
                  </a:lnTo>
                  <a:lnTo>
                    <a:pt x="438" y="517"/>
                  </a:lnTo>
                  <a:lnTo>
                    <a:pt x="1034" y="636"/>
                  </a:lnTo>
                  <a:lnTo>
                    <a:pt x="1631" y="716"/>
                  </a:lnTo>
                  <a:lnTo>
                    <a:pt x="2545" y="716"/>
                  </a:lnTo>
                  <a:lnTo>
                    <a:pt x="2863" y="636"/>
                  </a:lnTo>
                  <a:lnTo>
                    <a:pt x="3142" y="557"/>
                  </a:lnTo>
                  <a:lnTo>
                    <a:pt x="3420" y="438"/>
                  </a:lnTo>
                  <a:lnTo>
                    <a:pt x="3698" y="279"/>
                  </a:lnTo>
                  <a:lnTo>
                    <a:pt x="3937" y="80"/>
                  </a:lnTo>
                  <a:lnTo>
                    <a:pt x="3937" y="40"/>
                  </a:lnTo>
                  <a:lnTo>
                    <a:pt x="3897" y="0"/>
                  </a:lnTo>
                  <a:close/>
                </a:path>
              </a:pathLst>
            </a:custGeom>
            <a:solidFill>
              <a:srgbClr val="EFB4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642;p77"/>
            <p:cNvSpPr/>
            <p:nvPr/>
          </p:nvSpPr>
          <p:spPr>
            <a:xfrm>
              <a:off x="5653325" y="3867875"/>
              <a:ext cx="107375" cy="14925"/>
            </a:xfrm>
            <a:custGeom>
              <a:avLst/>
              <a:gdLst/>
              <a:ahLst/>
              <a:cxnLst/>
              <a:rect l="l" t="t" r="r" b="b"/>
              <a:pathLst>
                <a:path w="4295" h="597" extrusionOk="0">
                  <a:moveTo>
                    <a:pt x="2187" y="0"/>
                  </a:moveTo>
                  <a:lnTo>
                    <a:pt x="1631" y="40"/>
                  </a:lnTo>
                  <a:lnTo>
                    <a:pt x="1114" y="80"/>
                  </a:lnTo>
                  <a:lnTo>
                    <a:pt x="557" y="119"/>
                  </a:lnTo>
                  <a:lnTo>
                    <a:pt x="40" y="239"/>
                  </a:lnTo>
                  <a:lnTo>
                    <a:pt x="1" y="239"/>
                  </a:lnTo>
                  <a:lnTo>
                    <a:pt x="40" y="278"/>
                  </a:lnTo>
                  <a:lnTo>
                    <a:pt x="557" y="239"/>
                  </a:lnTo>
                  <a:lnTo>
                    <a:pt x="1631" y="239"/>
                  </a:lnTo>
                  <a:lnTo>
                    <a:pt x="2148" y="278"/>
                  </a:lnTo>
                  <a:lnTo>
                    <a:pt x="2704" y="358"/>
                  </a:lnTo>
                  <a:lnTo>
                    <a:pt x="3221" y="438"/>
                  </a:lnTo>
                  <a:lnTo>
                    <a:pt x="4255" y="597"/>
                  </a:lnTo>
                  <a:lnTo>
                    <a:pt x="4295" y="597"/>
                  </a:lnTo>
                  <a:lnTo>
                    <a:pt x="4295" y="557"/>
                  </a:lnTo>
                  <a:lnTo>
                    <a:pt x="4056" y="438"/>
                  </a:lnTo>
                  <a:lnTo>
                    <a:pt x="3778" y="278"/>
                  </a:lnTo>
                  <a:lnTo>
                    <a:pt x="3261" y="119"/>
                  </a:lnTo>
                  <a:lnTo>
                    <a:pt x="2983" y="80"/>
                  </a:lnTo>
                  <a:lnTo>
                    <a:pt x="2744" y="40"/>
                  </a:lnTo>
                  <a:lnTo>
                    <a:pt x="2187" y="0"/>
                  </a:lnTo>
                  <a:close/>
                </a:path>
              </a:pathLst>
            </a:custGeom>
            <a:solidFill>
              <a:srgbClr val="F16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643;p77"/>
            <p:cNvSpPr/>
            <p:nvPr/>
          </p:nvSpPr>
          <p:spPr>
            <a:xfrm>
              <a:off x="5653325" y="3896700"/>
              <a:ext cx="98425" cy="45750"/>
            </a:xfrm>
            <a:custGeom>
              <a:avLst/>
              <a:gdLst/>
              <a:ahLst/>
              <a:cxnLst/>
              <a:rect l="l" t="t" r="r" b="b"/>
              <a:pathLst>
                <a:path w="3937" h="1830" extrusionOk="0">
                  <a:moveTo>
                    <a:pt x="1" y="0"/>
                  </a:moveTo>
                  <a:lnTo>
                    <a:pt x="1" y="40"/>
                  </a:lnTo>
                  <a:lnTo>
                    <a:pt x="915" y="636"/>
                  </a:lnTo>
                  <a:lnTo>
                    <a:pt x="1869" y="1153"/>
                  </a:lnTo>
                  <a:lnTo>
                    <a:pt x="2346" y="1431"/>
                  </a:lnTo>
                  <a:lnTo>
                    <a:pt x="2585" y="1551"/>
                  </a:lnTo>
                  <a:lnTo>
                    <a:pt x="2863" y="1630"/>
                  </a:lnTo>
                  <a:lnTo>
                    <a:pt x="3380" y="1789"/>
                  </a:lnTo>
                  <a:lnTo>
                    <a:pt x="3658" y="1829"/>
                  </a:lnTo>
                  <a:lnTo>
                    <a:pt x="3937" y="1829"/>
                  </a:lnTo>
                  <a:lnTo>
                    <a:pt x="3937" y="1789"/>
                  </a:lnTo>
                  <a:lnTo>
                    <a:pt x="2983" y="1312"/>
                  </a:lnTo>
                  <a:lnTo>
                    <a:pt x="2466" y="1113"/>
                  </a:lnTo>
                  <a:lnTo>
                    <a:pt x="1989" y="915"/>
                  </a:lnTo>
                  <a:lnTo>
                    <a:pt x="995" y="477"/>
                  </a:lnTo>
                  <a:lnTo>
                    <a:pt x="40" y="0"/>
                  </a:lnTo>
                  <a:close/>
                </a:path>
              </a:pathLst>
            </a:custGeom>
            <a:solidFill>
              <a:srgbClr val="F16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644;p77"/>
            <p:cNvSpPr/>
            <p:nvPr/>
          </p:nvSpPr>
          <p:spPr>
            <a:xfrm>
              <a:off x="5653325" y="3896700"/>
              <a:ext cx="98425" cy="45750"/>
            </a:xfrm>
            <a:custGeom>
              <a:avLst/>
              <a:gdLst/>
              <a:ahLst/>
              <a:cxnLst/>
              <a:rect l="l" t="t" r="r" b="b"/>
              <a:pathLst>
                <a:path w="3937" h="1830" fill="none" extrusionOk="0">
                  <a:moveTo>
                    <a:pt x="40" y="0"/>
                  </a:moveTo>
                  <a:lnTo>
                    <a:pt x="40" y="0"/>
                  </a:lnTo>
                  <a:lnTo>
                    <a:pt x="995" y="477"/>
                  </a:lnTo>
                  <a:lnTo>
                    <a:pt x="1989" y="915"/>
                  </a:lnTo>
                  <a:lnTo>
                    <a:pt x="1989" y="915"/>
                  </a:lnTo>
                  <a:lnTo>
                    <a:pt x="2466" y="1113"/>
                  </a:lnTo>
                  <a:lnTo>
                    <a:pt x="2983" y="1312"/>
                  </a:lnTo>
                  <a:lnTo>
                    <a:pt x="2983" y="1312"/>
                  </a:lnTo>
                  <a:lnTo>
                    <a:pt x="3937" y="1789"/>
                  </a:lnTo>
                  <a:lnTo>
                    <a:pt x="3937" y="1829"/>
                  </a:lnTo>
                  <a:lnTo>
                    <a:pt x="3937" y="1829"/>
                  </a:lnTo>
                  <a:lnTo>
                    <a:pt x="3937" y="1829"/>
                  </a:lnTo>
                  <a:lnTo>
                    <a:pt x="3658" y="1829"/>
                  </a:lnTo>
                  <a:lnTo>
                    <a:pt x="3380" y="1789"/>
                  </a:lnTo>
                  <a:lnTo>
                    <a:pt x="2863" y="1630"/>
                  </a:lnTo>
                  <a:lnTo>
                    <a:pt x="2863" y="1630"/>
                  </a:lnTo>
                  <a:lnTo>
                    <a:pt x="2585" y="1551"/>
                  </a:lnTo>
                  <a:lnTo>
                    <a:pt x="2346" y="1431"/>
                  </a:lnTo>
                  <a:lnTo>
                    <a:pt x="1869" y="1153"/>
                  </a:lnTo>
                  <a:lnTo>
                    <a:pt x="1869" y="1153"/>
                  </a:lnTo>
                  <a:lnTo>
                    <a:pt x="915" y="636"/>
                  </a:lnTo>
                  <a:lnTo>
                    <a:pt x="1" y="40"/>
                  </a:lnTo>
                  <a:lnTo>
                    <a:pt x="1" y="0"/>
                  </a:lnTo>
                  <a:lnTo>
                    <a:pt x="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645;p77"/>
            <p:cNvSpPr/>
            <p:nvPr/>
          </p:nvSpPr>
          <p:spPr>
            <a:xfrm>
              <a:off x="5657300" y="3928500"/>
              <a:ext cx="45750" cy="58675"/>
            </a:xfrm>
            <a:custGeom>
              <a:avLst/>
              <a:gdLst/>
              <a:ahLst/>
              <a:cxnLst/>
              <a:rect l="l" t="t" r="r" b="b"/>
              <a:pathLst>
                <a:path w="1830" h="2347" extrusionOk="0">
                  <a:moveTo>
                    <a:pt x="1" y="0"/>
                  </a:moveTo>
                  <a:lnTo>
                    <a:pt x="1" y="40"/>
                  </a:lnTo>
                  <a:lnTo>
                    <a:pt x="319" y="716"/>
                  </a:lnTo>
                  <a:lnTo>
                    <a:pt x="677" y="1352"/>
                  </a:lnTo>
                  <a:lnTo>
                    <a:pt x="875" y="1670"/>
                  </a:lnTo>
                  <a:lnTo>
                    <a:pt x="995" y="1829"/>
                  </a:lnTo>
                  <a:lnTo>
                    <a:pt x="1154" y="1949"/>
                  </a:lnTo>
                  <a:lnTo>
                    <a:pt x="1432" y="2187"/>
                  </a:lnTo>
                  <a:lnTo>
                    <a:pt x="1631" y="2267"/>
                  </a:lnTo>
                  <a:lnTo>
                    <a:pt x="1830" y="2346"/>
                  </a:lnTo>
                  <a:lnTo>
                    <a:pt x="1830" y="2306"/>
                  </a:lnTo>
                  <a:lnTo>
                    <a:pt x="1392" y="1750"/>
                  </a:lnTo>
                  <a:lnTo>
                    <a:pt x="1154" y="1472"/>
                  </a:lnTo>
                  <a:lnTo>
                    <a:pt x="915" y="1193"/>
                  </a:lnTo>
                  <a:lnTo>
                    <a:pt x="438" y="637"/>
                  </a:lnTo>
                  <a:lnTo>
                    <a:pt x="1" y="0"/>
                  </a:lnTo>
                  <a:close/>
                </a:path>
              </a:pathLst>
            </a:custGeom>
            <a:solidFill>
              <a:srgbClr val="F16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646;p77"/>
            <p:cNvSpPr/>
            <p:nvPr/>
          </p:nvSpPr>
          <p:spPr>
            <a:xfrm>
              <a:off x="5657300" y="3928500"/>
              <a:ext cx="45750" cy="58675"/>
            </a:xfrm>
            <a:custGeom>
              <a:avLst/>
              <a:gdLst/>
              <a:ahLst/>
              <a:cxnLst/>
              <a:rect l="l" t="t" r="r" b="b"/>
              <a:pathLst>
                <a:path w="1830" h="2347" fill="none" extrusionOk="0">
                  <a:moveTo>
                    <a:pt x="1" y="0"/>
                  </a:moveTo>
                  <a:lnTo>
                    <a:pt x="1" y="0"/>
                  </a:lnTo>
                  <a:lnTo>
                    <a:pt x="438" y="637"/>
                  </a:lnTo>
                  <a:lnTo>
                    <a:pt x="915" y="1193"/>
                  </a:lnTo>
                  <a:lnTo>
                    <a:pt x="915" y="1193"/>
                  </a:lnTo>
                  <a:lnTo>
                    <a:pt x="1154" y="1472"/>
                  </a:lnTo>
                  <a:lnTo>
                    <a:pt x="1392" y="1750"/>
                  </a:lnTo>
                  <a:lnTo>
                    <a:pt x="1392" y="1750"/>
                  </a:lnTo>
                  <a:lnTo>
                    <a:pt x="1830" y="2306"/>
                  </a:lnTo>
                  <a:lnTo>
                    <a:pt x="1830" y="2346"/>
                  </a:lnTo>
                  <a:lnTo>
                    <a:pt x="1830" y="2346"/>
                  </a:lnTo>
                  <a:lnTo>
                    <a:pt x="1830" y="2346"/>
                  </a:lnTo>
                  <a:lnTo>
                    <a:pt x="1631" y="2267"/>
                  </a:lnTo>
                  <a:lnTo>
                    <a:pt x="1432" y="2187"/>
                  </a:lnTo>
                  <a:lnTo>
                    <a:pt x="1154" y="1949"/>
                  </a:lnTo>
                  <a:lnTo>
                    <a:pt x="1154" y="1949"/>
                  </a:lnTo>
                  <a:lnTo>
                    <a:pt x="995" y="1829"/>
                  </a:lnTo>
                  <a:lnTo>
                    <a:pt x="875" y="1670"/>
                  </a:lnTo>
                  <a:lnTo>
                    <a:pt x="677" y="1352"/>
                  </a:lnTo>
                  <a:lnTo>
                    <a:pt x="677" y="1352"/>
                  </a:lnTo>
                  <a:lnTo>
                    <a:pt x="319" y="716"/>
                  </a:lnTo>
                  <a:lnTo>
                    <a:pt x="1" y="4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647;p77"/>
            <p:cNvSpPr/>
            <p:nvPr/>
          </p:nvSpPr>
          <p:spPr>
            <a:xfrm>
              <a:off x="5733850" y="4071625"/>
              <a:ext cx="59650" cy="40775"/>
            </a:xfrm>
            <a:custGeom>
              <a:avLst/>
              <a:gdLst/>
              <a:ahLst/>
              <a:cxnLst/>
              <a:rect l="l" t="t" r="r" b="b"/>
              <a:pathLst>
                <a:path w="2386" h="1631" extrusionOk="0">
                  <a:moveTo>
                    <a:pt x="0" y="1"/>
                  </a:moveTo>
                  <a:lnTo>
                    <a:pt x="0" y="41"/>
                  </a:lnTo>
                  <a:lnTo>
                    <a:pt x="358" y="160"/>
                  </a:lnTo>
                  <a:lnTo>
                    <a:pt x="676" y="319"/>
                  </a:lnTo>
                  <a:lnTo>
                    <a:pt x="994" y="478"/>
                  </a:lnTo>
                  <a:lnTo>
                    <a:pt x="1312" y="677"/>
                  </a:lnTo>
                  <a:lnTo>
                    <a:pt x="1590" y="915"/>
                  </a:lnTo>
                  <a:lnTo>
                    <a:pt x="1869" y="1114"/>
                  </a:lnTo>
                  <a:lnTo>
                    <a:pt x="2107" y="1353"/>
                  </a:lnTo>
                  <a:lnTo>
                    <a:pt x="2346" y="1631"/>
                  </a:lnTo>
                  <a:lnTo>
                    <a:pt x="2386" y="1631"/>
                  </a:lnTo>
                  <a:lnTo>
                    <a:pt x="2346" y="1432"/>
                  </a:lnTo>
                  <a:lnTo>
                    <a:pt x="2306" y="1233"/>
                  </a:lnTo>
                  <a:lnTo>
                    <a:pt x="2187" y="1074"/>
                  </a:lnTo>
                  <a:lnTo>
                    <a:pt x="2107" y="915"/>
                  </a:lnTo>
                  <a:lnTo>
                    <a:pt x="1948" y="756"/>
                  </a:lnTo>
                  <a:lnTo>
                    <a:pt x="1789" y="637"/>
                  </a:lnTo>
                  <a:lnTo>
                    <a:pt x="1431" y="438"/>
                  </a:lnTo>
                  <a:lnTo>
                    <a:pt x="1113" y="279"/>
                  </a:lnTo>
                  <a:lnTo>
                    <a:pt x="756" y="160"/>
                  </a:lnTo>
                  <a:lnTo>
                    <a:pt x="358" y="80"/>
                  </a:lnTo>
                  <a:lnTo>
                    <a:pt x="0" y="1"/>
                  </a:lnTo>
                  <a:close/>
                </a:path>
              </a:pathLst>
            </a:custGeom>
            <a:solidFill>
              <a:srgbClr val="F16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648;p77"/>
            <p:cNvSpPr/>
            <p:nvPr/>
          </p:nvSpPr>
          <p:spPr>
            <a:xfrm>
              <a:off x="5733850" y="4071625"/>
              <a:ext cx="59650" cy="40775"/>
            </a:xfrm>
            <a:custGeom>
              <a:avLst/>
              <a:gdLst/>
              <a:ahLst/>
              <a:cxnLst/>
              <a:rect l="l" t="t" r="r" b="b"/>
              <a:pathLst>
                <a:path w="2386" h="1631" fill="none" extrusionOk="0">
                  <a:moveTo>
                    <a:pt x="0" y="1"/>
                  </a:moveTo>
                  <a:lnTo>
                    <a:pt x="0" y="1"/>
                  </a:lnTo>
                  <a:lnTo>
                    <a:pt x="358" y="80"/>
                  </a:lnTo>
                  <a:lnTo>
                    <a:pt x="756" y="160"/>
                  </a:lnTo>
                  <a:lnTo>
                    <a:pt x="1113" y="279"/>
                  </a:lnTo>
                  <a:lnTo>
                    <a:pt x="1431" y="438"/>
                  </a:lnTo>
                  <a:lnTo>
                    <a:pt x="1431" y="438"/>
                  </a:lnTo>
                  <a:lnTo>
                    <a:pt x="1789" y="637"/>
                  </a:lnTo>
                  <a:lnTo>
                    <a:pt x="1948" y="756"/>
                  </a:lnTo>
                  <a:lnTo>
                    <a:pt x="2107" y="915"/>
                  </a:lnTo>
                  <a:lnTo>
                    <a:pt x="2107" y="915"/>
                  </a:lnTo>
                  <a:lnTo>
                    <a:pt x="2187" y="1074"/>
                  </a:lnTo>
                  <a:lnTo>
                    <a:pt x="2306" y="1233"/>
                  </a:lnTo>
                  <a:lnTo>
                    <a:pt x="2346" y="1432"/>
                  </a:lnTo>
                  <a:lnTo>
                    <a:pt x="2386" y="1631"/>
                  </a:lnTo>
                  <a:lnTo>
                    <a:pt x="2386" y="1631"/>
                  </a:lnTo>
                  <a:lnTo>
                    <a:pt x="2346" y="1631"/>
                  </a:lnTo>
                  <a:lnTo>
                    <a:pt x="2346" y="1631"/>
                  </a:lnTo>
                  <a:lnTo>
                    <a:pt x="2107" y="1353"/>
                  </a:lnTo>
                  <a:lnTo>
                    <a:pt x="1869" y="1114"/>
                  </a:lnTo>
                  <a:lnTo>
                    <a:pt x="1869" y="1114"/>
                  </a:lnTo>
                  <a:lnTo>
                    <a:pt x="1590" y="915"/>
                  </a:lnTo>
                  <a:lnTo>
                    <a:pt x="1312" y="677"/>
                  </a:lnTo>
                  <a:lnTo>
                    <a:pt x="1312" y="677"/>
                  </a:lnTo>
                  <a:lnTo>
                    <a:pt x="994" y="478"/>
                  </a:lnTo>
                  <a:lnTo>
                    <a:pt x="676" y="319"/>
                  </a:lnTo>
                  <a:lnTo>
                    <a:pt x="676" y="319"/>
                  </a:lnTo>
                  <a:lnTo>
                    <a:pt x="358" y="160"/>
                  </a:lnTo>
                  <a:lnTo>
                    <a:pt x="0" y="41"/>
                  </a:lnTo>
                  <a:lnTo>
                    <a:pt x="0" y="4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649;p77"/>
            <p:cNvSpPr/>
            <p:nvPr/>
          </p:nvSpPr>
          <p:spPr>
            <a:xfrm>
              <a:off x="5730850" y="4046775"/>
              <a:ext cx="111350" cy="33825"/>
            </a:xfrm>
            <a:custGeom>
              <a:avLst/>
              <a:gdLst/>
              <a:ahLst/>
              <a:cxnLst/>
              <a:rect l="l" t="t" r="r" b="b"/>
              <a:pathLst>
                <a:path w="4454" h="1353" extrusionOk="0">
                  <a:moveTo>
                    <a:pt x="1790" y="1"/>
                  </a:moveTo>
                  <a:lnTo>
                    <a:pt x="1194" y="41"/>
                  </a:lnTo>
                  <a:lnTo>
                    <a:pt x="597" y="120"/>
                  </a:lnTo>
                  <a:lnTo>
                    <a:pt x="1" y="279"/>
                  </a:lnTo>
                  <a:lnTo>
                    <a:pt x="1" y="319"/>
                  </a:lnTo>
                  <a:lnTo>
                    <a:pt x="597" y="200"/>
                  </a:lnTo>
                  <a:lnTo>
                    <a:pt x="1790" y="200"/>
                  </a:lnTo>
                  <a:lnTo>
                    <a:pt x="2386" y="279"/>
                  </a:lnTo>
                  <a:lnTo>
                    <a:pt x="2665" y="359"/>
                  </a:lnTo>
                  <a:lnTo>
                    <a:pt x="2903" y="478"/>
                  </a:lnTo>
                  <a:lnTo>
                    <a:pt x="3460" y="716"/>
                  </a:lnTo>
                  <a:lnTo>
                    <a:pt x="3698" y="836"/>
                  </a:lnTo>
                  <a:lnTo>
                    <a:pt x="3937" y="995"/>
                  </a:lnTo>
                  <a:lnTo>
                    <a:pt x="4414" y="1353"/>
                  </a:lnTo>
                  <a:lnTo>
                    <a:pt x="4454" y="1353"/>
                  </a:lnTo>
                  <a:lnTo>
                    <a:pt x="4454" y="1313"/>
                  </a:lnTo>
                  <a:lnTo>
                    <a:pt x="4295" y="1035"/>
                  </a:lnTo>
                  <a:lnTo>
                    <a:pt x="4096" y="796"/>
                  </a:lnTo>
                  <a:lnTo>
                    <a:pt x="3857" y="597"/>
                  </a:lnTo>
                  <a:lnTo>
                    <a:pt x="3619" y="398"/>
                  </a:lnTo>
                  <a:lnTo>
                    <a:pt x="3341" y="279"/>
                  </a:lnTo>
                  <a:lnTo>
                    <a:pt x="3023" y="160"/>
                  </a:lnTo>
                  <a:lnTo>
                    <a:pt x="2704" y="80"/>
                  </a:lnTo>
                  <a:lnTo>
                    <a:pt x="2426" y="41"/>
                  </a:lnTo>
                  <a:lnTo>
                    <a:pt x="1790" y="1"/>
                  </a:lnTo>
                  <a:close/>
                </a:path>
              </a:pathLst>
            </a:custGeom>
            <a:solidFill>
              <a:srgbClr val="F16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50;p77"/>
            <p:cNvSpPr/>
            <p:nvPr/>
          </p:nvSpPr>
          <p:spPr>
            <a:xfrm>
              <a:off x="5730850" y="4046775"/>
              <a:ext cx="111350" cy="33825"/>
            </a:xfrm>
            <a:custGeom>
              <a:avLst/>
              <a:gdLst/>
              <a:ahLst/>
              <a:cxnLst/>
              <a:rect l="l" t="t" r="r" b="b"/>
              <a:pathLst>
                <a:path w="4454" h="1353" fill="none" extrusionOk="0">
                  <a:moveTo>
                    <a:pt x="1" y="279"/>
                  </a:moveTo>
                  <a:lnTo>
                    <a:pt x="1" y="279"/>
                  </a:lnTo>
                  <a:lnTo>
                    <a:pt x="597" y="120"/>
                  </a:lnTo>
                  <a:lnTo>
                    <a:pt x="1194" y="41"/>
                  </a:lnTo>
                  <a:lnTo>
                    <a:pt x="1790" y="1"/>
                  </a:lnTo>
                  <a:lnTo>
                    <a:pt x="2426" y="41"/>
                  </a:lnTo>
                  <a:lnTo>
                    <a:pt x="2426" y="41"/>
                  </a:lnTo>
                  <a:lnTo>
                    <a:pt x="2704" y="80"/>
                  </a:lnTo>
                  <a:lnTo>
                    <a:pt x="3023" y="160"/>
                  </a:lnTo>
                  <a:lnTo>
                    <a:pt x="3341" y="279"/>
                  </a:lnTo>
                  <a:lnTo>
                    <a:pt x="3619" y="398"/>
                  </a:lnTo>
                  <a:lnTo>
                    <a:pt x="3619" y="398"/>
                  </a:lnTo>
                  <a:lnTo>
                    <a:pt x="3857" y="597"/>
                  </a:lnTo>
                  <a:lnTo>
                    <a:pt x="4096" y="796"/>
                  </a:lnTo>
                  <a:lnTo>
                    <a:pt x="4295" y="1035"/>
                  </a:lnTo>
                  <a:lnTo>
                    <a:pt x="4454" y="1313"/>
                  </a:lnTo>
                  <a:lnTo>
                    <a:pt x="4454" y="1353"/>
                  </a:lnTo>
                  <a:lnTo>
                    <a:pt x="4414" y="1353"/>
                  </a:lnTo>
                  <a:lnTo>
                    <a:pt x="4414" y="1353"/>
                  </a:lnTo>
                  <a:lnTo>
                    <a:pt x="3937" y="995"/>
                  </a:lnTo>
                  <a:lnTo>
                    <a:pt x="3698" y="836"/>
                  </a:lnTo>
                  <a:lnTo>
                    <a:pt x="3460" y="716"/>
                  </a:lnTo>
                  <a:lnTo>
                    <a:pt x="3460" y="716"/>
                  </a:lnTo>
                  <a:lnTo>
                    <a:pt x="2903" y="478"/>
                  </a:lnTo>
                  <a:lnTo>
                    <a:pt x="2665" y="359"/>
                  </a:lnTo>
                  <a:lnTo>
                    <a:pt x="2386" y="279"/>
                  </a:lnTo>
                  <a:lnTo>
                    <a:pt x="2386" y="279"/>
                  </a:lnTo>
                  <a:lnTo>
                    <a:pt x="1790" y="200"/>
                  </a:lnTo>
                  <a:lnTo>
                    <a:pt x="1194" y="200"/>
                  </a:lnTo>
                  <a:lnTo>
                    <a:pt x="1194" y="200"/>
                  </a:lnTo>
                  <a:lnTo>
                    <a:pt x="597" y="200"/>
                  </a:lnTo>
                  <a:lnTo>
                    <a:pt x="1" y="319"/>
                  </a:lnTo>
                  <a:lnTo>
                    <a:pt x="1" y="279"/>
                  </a:lnTo>
                  <a:lnTo>
                    <a:pt x="1" y="2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651;p77"/>
            <p:cNvSpPr/>
            <p:nvPr/>
          </p:nvSpPr>
          <p:spPr>
            <a:xfrm>
              <a:off x="5751725" y="4014975"/>
              <a:ext cx="117325" cy="20900"/>
            </a:xfrm>
            <a:custGeom>
              <a:avLst/>
              <a:gdLst/>
              <a:ahLst/>
              <a:cxnLst/>
              <a:rect l="l" t="t" r="r" b="b"/>
              <a:pathLst>
                <a:path w="4693" h="836" extrusionOk="0">
                  <a:moveTo>
                    <a:pt x="2386" y="1"/>
                  </a:moveTo>
                  <a:lnTo>
                    <a:pt x="1750" y="40"/>
                  </a:lnTo>
                  <a:lnTo>
                    <a:pt x="1154" y="120"/>
                  </a:lnTo>
                  <a:lnTo>
                    <a:pt x="557" y="319"/>
                  </a:lnTo>
                  <a:lnTo>
                    <a:pt x="1" y="597"/>
                  </a:lnTo>
                  <a:lnTo>
                    <a:pt x="1" y="637"/>
                  </a:lnTo>
                  <a:lnTo>
                    <a:pt x="597" y="438"/>
                  </a:lnTo>
                  <a:lnTo>
                    <a:pt x="1154" y="319"/>
                  </a:lnTo>
                  <a:lnTo>
                    <a:pt x="1750" y="239"/>
                  </a:lnTo>
                  <a:lnTo>
                    <a:pt x="2386" y="239"/>
                  </a:lnTo>
                  <a:lnTo>
                    <a:pt x="2943" y="358"/>
                  </a:lnTo>
                  <a:lnTo>
                    <a:pt x="3539" y="478"/>
                  </a:lnTo>
                  <a:lnTo>
                    <a:pt x="4096" y="637"/>
                  </a:lnTo>
                  <a:lnTo>
                    <a:pt x="4692" y="835"/>
                  </a:lnTo>
                  <a:lnTo>
                    <a:pt x="4692" y="796"/>
                  </a:lnTo>
                  <a:lnTo>
                    <a:pt x="4454" y="597"/>
                  </a:lnTo>
                  <a:lnTo>
                    <a:pt x="4215" y="438"/>
                  </a:lnTo>
                  <a:lnTo>
                    <a:pt x="3897" y="279"/>
                  </a:lnTo>
                  <a:lnTo>
                    <a:pt x="3619" y="160"/>
                  </a:lnTo>
                  <a:lnTo>
                    <a:pt x="3301" y="80"/>
                  </a:lnTo>
                  <a:lnTo>
                    <a:pt x="3022" y="40"/>
                  </a:lnTo>
                  <a:lnTo>
                    <a:pt x="2386" y="1"/>
                  </a:lnTo>
                  <a:close/>
                </a:path>
              </a:pathLst>
            </a:custGeom>
            <a:solidFill>
              <a:srgbClr val="F16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652;p77"/>
            <p:cNvSpPr/>
            <p:nvPr/>
          </p:nvSpPr>
          <p:spPr>
            <a:xfrm>
              <a:off x="5629475" y="3523950"/>
              <a:ext cx="8975" cy="20900"/>
            </a:xfrm>
            <a:custGeom>
              <a:avLst/>
              <a:gdLst/>
              <a:ahLst/>
              <a:cxnLst/>
              <a:rect l="l" t="t" r="r" b="b"/>
              <a:pathLst>
                <a:path w="359" h="836" extrusionOk="0">
                  <a:moveTo>
                    <a:pt x="120" y="0"/>
                  </a:moveTo>
                  <a:lnTo>
                    <a:pt x="80" y="40"/>
                  </a:lnTo>
                  <a:lnTo>
                    <a:pt x="40" y="239"/>
                  </a:lnTo>
                  <a:lnTo>
                    <a:pt x="0" y="478"/>
                  </a:lnTo>
                  <a:lnTo>
                    <a:pt x="0" y="597"/>
                  </a:lnTo>
                  <a:lnTo>
                    <a:pt x="40" y="676"/>
                  </a:lnTo>
                  <a:lnTo>
                    <a:pt x="120" y="796"/>
                  </a:lnTo>
                  <a:lnTo>
                    <a:pt x="279" y="835"/>
                  </a:lnTo>
                  <a:lnTo>
                    <a:pt x="318" y="835"/>
                  </a:lnTo>
                  <a:lnTo>
                    <a:pt x="318" y="796"/>
                  </a:lnTo>
                  <a:lnTo>
                    <a:pt x="358" y="597"/>
                  </a:lnTo>
                  <a:lnTo>
                    <a:pt x="318" y="517"/>
                  </a:lnTo>
                  <a:lnTo>
                    <a:pt x="279" y="398"/>
                  </a:lnTo>
                  <a:lnTo>
                    <a:pt x="120" y="40"/>
                  </a:lnTo>
                  <a:lnTo>
                    <a:pt x="120" y="0"/>
                  </a:lnTo>
                  <a:close/>
                </a:path>
              </a:pathLst>
            </a:custGeom>
            <a:solidFill>
              <a:srgbClr val="F16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653;p77"/>
            <p:cNvSpPr/>
            <p:nvPr/>
          </p:nvSpPr>
          <p:spPr>
            <a:xfrm>
              <a:off x="5711975" y="3503075"/>
              <a:ext cx="7975" cy="37800"/>
            </a:xfrm>
            <a:custGeom>
              <a:avLst/>
              <a:gdLst/>
              <a:ahLst/>
              <a:cxnLst/>
              <a:rect l="l" t="t" r="r" b="b"/>
              <a:pathLst>
                <a:path w="319" h="1512" extrusionOk="0">
                  <a:moveTo>
                    <a:pt x="159" y="1"/>
                  </a:moveTo>
                  <a:lnTo>
                    <a:pt x="120" y="40"/>
                  </a:lnTo>
                  <a:lnTo>
                    <a:pt x="40" y="756"/>
                  </a:lnTo>
                  <a:lnTo>
                    <a:pt x="0" y="955"/>
                  </a:lnTo>
                  <a:lnTo>
                    <a:pt x="0" y="1114"/>
                  </a:lnTo>
                  <a:lnTo>
                    <a:pt x="40" y="1472"/>
                  </a:lnTo>
                  <a:lnTo>
                    <a:pt x="40" y="1511"/>
                  </a:lnTo>
                  <a:lnTo>
                    <a:pt x="80" y="1511"/>
                  </a:lnTo>
                  <a:lnTo>
                    <a:pt x="159" y="1432"/>
                  </a:lnTo>
                  <a:lnTo>
                    <a:pt x="239" y="1352"/>
                  </a:lnTo>
                  <a:lnTo>
                    <a:pt x="318" y="1154"/>
                  </a:lnTo>
                  <a:lnTo>
                    <a:pt x="318" y="955"/>
                  </a:lnTo>
                  <a:lnTo>
                    <a:pt x="318" y="756"/>
                  </a:lnTo>
                  <a:lnTo>
                    <a:pt x="239" y="398"/>
                  </a:lnTo>
                  <a:lnTo>
                    <a:pt x="159" y="40"/>
                  </a:lnTo>
                  <a:lnTo>
                    <a:pt x="159" y="1"/>
                  </a:lnTo>
                  <a:close/>
                </a:path>
              </a:pathLst>
            </a:custGeom>
            <a:solidFill>
              <a:srgbClr val="F16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654;p77"/>
            <p:cNvSpPr/>
            <p:nvPr/>
          </p:nvSpPr>
          <p:spPr>
            <a:xfrm>
              <a:off x="5793475" y="3543825"/>
              <a:ext cx="24875" cy="30850"/>
            </a:xfrm>
            <a:custGeom>
              <a:avLst/>
              <a:gdLst/>
              <a:ahLst/>
              <a:cxnLst/>
              <a:rect l="l" t="t" r="r" b="b"/>
              <a:pathLst>
                <a:path w="995" h="1234" extrusionOk="0">
                  <a:moveTo>
                    <a:pt x="955" y="1"/>
                  </a:moveTo>
                  <a:lnTo>
                    <a:pt x="398" y="557"/>
                  </a:lnTo>
                  <a:lnTo>
                    <a:pt x="279" y="677"/>
                  </a:lnTo>
                  <a:lnTo>
                    <a:pt x="160" y="836"/>
                  </a:lnTo>
                  <a:lnTo>
                    <a:pt x="40" y="995"/>
                  </a:lnTo>
                  <a:lnTo>
                    <a:pt x="1" y="1193"/>
                  </a:lnTo>
                  <a:lnTo>
                    <a:pt x="1" y="1233"/>
                  </a:lnTo>
                  <a:lnTo>
                    <a:pt x="239" y="1154"/>
                  </a:lnTo>
                  <a:lnTo>
                    <a:pt x="398" y="1034"/>
                  </a:lnTo>
                  <a:lnTo>
                    <a:pt x="518" y="915"/>
                  </a:lnTo>
                  <a:lnTo>
                    <a:pt x="597" y="716"/>
                  </a:lnTo>
                  <a:lnTo>
                    <a:pt x="796" y="398"/>
                  </a:lnTo>
                  <a:lnTo>
                    <a:pt x="995" y="40"/>
                  </a:lnTo>
                  <a:lnTo>
                    <a:pt x="995" y="1"/>
                  </a:lnTo>
                  <a:close/>
                </a:path>
              </a:pathLst>
            </a:custGeom>
            <a:solidFill>
              <a:srgbClr val="F16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655;p77"/>
            <p:cNvSpPr/>
            <p:nvPr/>
          </p:nvSpPr>
          <p:spPr>
            <a:xfrm>
              <a:off x="5841200" y="3639250"/>
              <a:ext cx="34800" cy="8975"/>
            </a:xfrm>
            <a:custGeom>
              <a:avLst/>
              <a:gdLst/>
              <a:ahLst/>
              <a:cxnLst/>
              <a:rect l="l" t="t" r="r" b="b"/>
              <a:pathLst>
                <a:path w="1392" h="359" extrusionOk="0">
                  <a:moveTo>
                    <a:pt x="1392" y="1"/>
                  </a:moveTo>
                  <a:lnTo>
                    <a:pt x="1034" y="40"/>
                  </a:lnTo>
                  <a:lnTo>
                    <a:pt x="358" y="40"/>
                  </a:lnTo>
                  <a:lnTo>
                    <a:pt x="199" y="80"/>
                  </a:lnTo>
                  <a:lnTo>
                    <a:pt x="40" y="199"/>
                  </a:lnTo>
                  <a:lnTo>
                    <a:pt x="0" y="199"/>
                  </a:lnTo>
                  <a:lnTo>
                    <a:pt x="199" y="319"/>
                  </a:lnTo>
                  <a:lnTo>
                    <a:pt x="358" y="358"/>
                  </a:lnTo>
                  <a:lnTo>
                    <a:pt x="557" y="358"/>
                  </a:lnTo>
                  <a:lnTo>
                    <a:pt x="756" y="319"/>
                  </a:lnTo>
                  <a:lnTo>
                    <a:pt x="1074" y="199"/>
                  </a:lnTo>
                  <a:lnTo>
                    <a:pt x="1392" y="1"/>
                  </a:lnTo>
                  <a:close/>
                </a:path>
              </a:pathLst>
            </a:custGeom>
            <a:solidFill>
              <a:srgbClr val="F16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656;p77"/>
            <p:cNvSpPr/>
            <p:nvPr/>
          </p:nvSpPr>
          <p:spPr>
            <a:xfrm>
              <a:off x="5843175" y="3733675"/>
              <a:ext cx="35800" cy="8975"/>
            </a:xfrm>
            <a:custGeom>
              <a:avLst/>
              <a:gdLst/>
              <a:ahLst/>
              <a:cxnLst/>
              <a:rect l="l" t="t" r="r" b="b"/>
              <a:pathLst>
                <a:path w="1432" h="359" extrusionOk="0">
                  <a:moveTo>
                    <a:pt x="239" y="1"/>
                  </a:moveTo>
                  <a:lnTo>
                    <a:pt x="40" y="40"/>
                  </a:lnTo>
                  <a:lnTo>
                    <a:pt x="1" y="80"/>
                  </a:lnTo>
                  <a:lnTo>
                    <a:pt x="160" y="239"/>
                  </a:lnTo>
                  <a:lnTo>
                    <a:pt x="319" y="319"/>
                  </a:lnTo>
                  <a:lnTo>
                    <a:pt x="518" y="359"/>
                  </a:lnTo>
                  <a:lnTo>
                    <a:pt x="716" y="319"/>
                  </a:lnTo>
                  <a:lnTo>
                    <a:pt x="1074" y="279"/>
                  </a:lnTo>
                  <a:lnTo>
                    <a:pt x="1432" y="199"/>
                  </a:lnTo>
                  <a:lnTo>
                    <a:pt x="1432" y="160"/>
                  </a:lnTo>
                  <a:lnTo>
                    <a:pt x="1074" y="120"/>
                  </a:lnTo>
                  <a:lnTo>
                    <a:pt x="716" y="80"/>
                  </a:lnTo>
                  <a:lnTo>
                    <a:pt x="557" y="40"/>
                  </a:lnTo>
                  <a:lnTo>
                    <a:pt x="398" y="1"/>
                  </a:lnTo>
                  <a:close/>
                </a:path>
              </a:pathLst>
            </a:custGeom>
            <a:solidFill>
              <a:srgbClr val="F16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657;p77"/>
            <p:cNvSpPr/>
            <p:nvPr/>
          </p:nvSpPr>
          <p:spPr>
            <a:xfrm>
              <a:off x="5807400" y="3820150"/>
              <a:ext cx="34800" cy="13950"/>
            </a:xfrm>
            <a:custGeom>
              <a:avLst/>
              <a:gdLst/>
              <a:ahLst/>
              <a:cxnLst/>
              <a:rect l="l" t="t" r="r" b="b"/>
              <a:pathLst>
                <a:path w="1392" h="558" extrusionOk="0">
                  <a:moveTo>
                    <a:pt x="0" y="1"/>
                  </a:moveTo>
                  <a:lnTo>
                    <a:pt x="0" y="40"/>
                  </a:lnTo>
                  <a:lnTo>
                    <a:pt x="80" y="239"/>
                  </a:lnTo>
                  <a:lnTo>
                    <a:pt x="239" y="359"/>
                  </a:lnTo>
                  <a:lnTo>
                    <a:pt x="438" y="438"/>
                  </a:lnTo>
                  <a:lnTo>
                    <a:pt x="597" y="478"/>
                  </a:lnTo>
                  <a:lnTo>
                    <a:pt x="994" y="557"/>
                  </a:lnTo>
                  <a:lnTo>
                    <a:pt x="1392" y="557"/>
                  </a:lnTo>
                  <a:lnTo>
                    <a:pt x="1392" y="518"/>
                  </a:lnTo>
                  <a:lnTo>
                    <a:pt x="716" y="239"/>
                  </a:lnTo>
                  <a:lnTo>
                    <a:pt x="557" y="160"/>
                  </a:lnTo>
                  <a:lnTo>
                    <a:pt x="398" y="80"/>
                  </a:lnTo>
                  <a:lnTo>
                    <a:pt x="199" y="40"/>
                  </a:lnTo>
                  <a:lnTo>
                    <a:pt x="0" y="1"/>
                  </a:lnTo>
                  <a:close/>
                </a:path>
              </a:pathLst>
            </a:custGeom>
            <a:solidFill>
              <a:srgbClr val="F16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658;p77"/>
            <p:cNvSpPr/>
            <p:nvPr/>
          </p:nvSpPr>
          <p:spPr>
            <a:xfrm>
              <a:off x="5557900" y="4080575"/>
              <a:ext cx="18925" cy="19900"/>
            </a:xfrm>
            <a:custGeom>
              <a:avLst/>
              <a:gdLst/>
              <a:ahLst/>
              <a:cxnLst/>
              <a:rect l="l" t="t" r="r" b="b"/>
              <a:pathLst>
                <a:path w="757" h="796" extrusionOk="0">
                  <a:moveTo>
                    <a:pt x="1" y="1"/>
                  </a:moveTo>
                  <a:lnTo>
                    <a:pt x="637" y="796"/>
                  </a:lnTo>
                  <a:lnTo>
                    <a:pt x="756" y="716"/>
                  </a:lnTo>
                  <a:lnTo>
                    <a:pt x="1" y="1"/>
                  </a:lnTo>
                  <a:close/>
                </a:path>
              </a:pathLst>
            </a:custGeom>
            <a:solidFill>
              <a:srgbClr val="F692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659;p77"/>
            <p:cNvSpPr/>
            <p:nvPr/>
          </p:nvSpPr>
          <p:spPr>
            <a:xfrm>
              <a:off x="5557900" y="4080575"/>
              <a:ext cx="18925" cy="19900"/>
            </a:xfrm>
            <a:custGeom>
              <a:avLst/>
              <a:gdLst/>
              <a:ahLst/>
              <a:cxnLst/>
              <a:rect l="l" t="t" r="r" b="b"/>
              <a:pathLst>
                <a:path w="757" h="796" fill="none" extrusionOk="0">
                  <a:moveTo>
                    <a:pt x="1" y="1"/>
                  </a:moveTo>
                  <a:lnTo>
                    <a:pt x="1" y="1"/>
                  </a:lnTo>
                  <a:lnTo>
                    <a:pt x="637" y="796"/>
                  </a:lnTo>
                  <a:lnTo>
                    <a:pt x="637" y="796"/>
                  </a:lnTo>
                  <a:lnTo>
                    <a:pt x="637" y="796"/>
                  </a:lnTo>
                  <a:lnTo>
                    <a:pt x="756" y="716"/>
                  </a:lnTo>
                  <a:lnTo>
                    <a:pt x="756" y="716"/>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660;p77"/>
            <p:cNvSpPr/>
            <p:nvPr/>
          </p:nvSpPr>
          <p:spPr>
            <a:xfrm>
              <a:off x="5637425" y="4173025"/>
              <a:ext cx="1025" cy="1000"/>
            </a:xfrm>
            <a:custGeom>
              <a:avLst/>
              <a:gdLst/>
              <a:ahLst/>
              <a:cxnLst/>
              <a:rect l="l" t="t" r="r" b="b"/>
              <a:pathLst>
                <a:path w="41" h="40" extrusionOk="0">
                  <a:moveTo>
                    <a:pt x="40" y="0"/>
                  </a:moveTo>
                  <a:lnTo>
                    <a:pt x="40" y="0"/>
                  </a:lnTo>
                  <a:lnTo>
                    <a:pt x="40" y="40"/>
                  </a:lnTo>
                  <a:lnTo>
                    <a:pt x="40" y="40"/>
                  </a:lnTo>
                  <a:lnTo>
                    <a:pt x="40" y="0"/>
                  </a:lnTo>
                  <a:close/>
                  <a:moveTo>
                    <a:pt x="0" y="0"/>
                  </a:moveTo>
                  <a:lnTo>
                    <a:pt x="0" y="0"/>
                  </a:lnTo>
                  <a:lnTo>
                    <a:pt x="40" y="0"/>
                  </a:lnTo>
                  <a:lnTo>
                    <a:pt x="40" y="0"/>
                  </a:lnTo>
                  <a:lnTo>
                    <a:pt x="0" y="0"/>
                  </a:lnTo>
                  <a:close/>
                  <a:moveTo>
                    <a:pt x="0" y="0"/>
                  </a:moveTo>
                  <a:lnTo>
                    <a:pt x="0" y="0"/>
                  </a:lnTo>
                  <a:lnTo>
                    <a:pt x="0" y="0"/>
                  </a:lnTo>
                  <a:lnTo>
                    <a:pt x="0" y="0"/>
                  </a:lnTo>
                  <a:lnTo>
                    <a:pt x="0" y="0"/>
                  </a:lnTo>
                  <a:close/>
                </a:path>
              </a:pathLst>
            </a:custGeom>
            <a:solidFill>
              <a:srgbClr val="F8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661;p77"/>
            <p:cNvSpPr/>
            <p:nvPr/>
          </p:nvSpPr>
          <p:spPr>
            <a:xfrm>
              <a:off x="5638425" y="4173025"/>
              <a:ext cx="25" cy="1000"/>
            </a:xfrm>
            <a:custGeom>
              <a:avLst/>
              <a:gdLst/>
              <a:ahLst/>
              <a:cxnLst/>
              <a:rect l="l" t="t" r="r" b="b"/>
              <a:pathLst>
                <a:path w="1" h="40" fill="none" extrusionOk="0">
                  <a:moveTo>
                    <a:pt x="0" y="0"/>
                  </a:moveTo>
                  <a:lnTo>
                    <a:pt x="0" y="0"/>
                  </a:lnTo>
                  <a:lnTo>
                    <a:pt x="0" y="40"/>
                  </a:lnTo>
                  <a:lnTo>
                    <a:pt x="0" y="4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662;p77"/>
            <p:cNvSpPr/>
            <p:nvPr/>
          </p:nvSpPr>
          <p:spPr>
            <a:xfrm>
              <a:off x="5637425" y="4173025"/>
              <a:ext cx="1025" cy="25"/>
            </a:xfrm>
            <a:custGeom>
              <a:avLst/>
              <a:gdLst/>
              <a:ahLst/>
              <a:cxnLst/>
              <a:rect l="l" t="t" r="r" b="b"/>
              <a:pathLst>
                <a:path w="41" h="1" fill="none" extrusionOk="0">
                  <a:moveTo>
                    <a:pt x="0" y="0"/>
                  </a:moveTo>
                  <a:lnTo>
                    <a:pt x="0" y="0"/>
                  </a:lnTo>
                  <a:lnTo>
                    <a:pt x="40" y="0"/>
                  </a:lnTo>
                  <a:lnTo>
                    <a:pt x="4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663;p77"/>
            <p:cNvSpPr/>
            <p:nvPr/>
          </p:nvSpPr>
          <p:spPr>
            <a:xfrm>
              <a:off x="5637425" y="4173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664;p77"/>
            <p:cNvSpPr/>
            <p:nvPr/>
          </p:nvSpPr>
          <p:spPr>
            <a:xfrm>
              <a:off x="5593700" y="4147175"/>
              <a:ext cx="144150" cy="218700"/>
            </a:xfrm>
            <a:custGeom>
              <a:avLst/>
              <a:gdLst/>
              <a:ahLst/>
              <a:cxnLst/>
              <a:rect l="l" t="t" r="r" b="b"/>
              <a:pathLst>
                <a:path w="5766" h="8748" extrusionOk="0">
                  <a:moveTo>
                    <a:pt x="1511" y="0"/>
                  </a:moveTo>
                  <a:lnTo>
                    <a:pt x="1630" y="517"/>
                  </a:lnTo>
                  <a:lnTo>
                    <a:pt x="1789" y="1074"/>
                  </a:lnTo>
                  <a:lnTo>
                    <a:pt x="2664" y="2028"/>
                  </a:lnTo>
                  <a:lnTo>
                    <a:pt x="3141" y="2585"/>
                  </a:lnTo>
                  <a:lnTo>
                    <a:pt x="3618" y="3221"/>
                  </a:lnTo>
                  <a:lnTo>
                    <a:pt x="4055" y="3857"/>
                  </a:lnTo>
                  <a:lnTo>
                    <a:pt x="4254" y="4215"/>
                  </a:lnTo>
                  <a:lnTo>
                    <a:pt x="4413" y="4533"/>
                  </a:lnTo>
                  <a:lnTo>
                    <a:pt x="4572" y="4851"/>
                  </a:lnTo>
                  <a:lnTo>
                    <a:pt x="4652" y="5209"/>
                  </a:lnTo>
                  <a:lnTo>
                    <a:pt x="4731" y="5527"/>
                  </a:lnTo>
                  <a:lnTo>
                    <a:pt x="4731" y="5885"/>
                  </a:lnTo>
                  <a:lnTo>
                    <a:pt x="4731" y="6243"/>
                  </a:lnTo>
                  <a:lnTo>
                    <a:pt x="4652" y="6561"/>
                  </a:lnTo>
                  <a:lnTo>
                    <a:pt x="4493" y="6919"/>
                  </a:lnTo>
                  <a:lnTo>
                    <a:pt x="4254" y="7237"/>
                  </a:lnTo>
                  <a:lnTo>
                    <a:pt x="4095" y="7396"/>
                  </a:lnTo>
                  <a:lnTo>
                    <a:pt x="3936" y="7555"/>
                  </a:lnTo>
                  <a:lnTo>
                    <a:pt x="3737" y="7674"/>
                  </a:lnTo>
                  <a:lnTo>
                    <a:pt x="3539" y="7793"/>
                  </a:lnTo>
                  <a:lnTo>
                    <a:pt x="3300" y="7873"/>
                  </a:lnTo>
                  <a:lnTo>
                    <a:pt x="3062" y="7952"/>
                  </a:lnTo>
                  <a:lnTo>
                    <a:pt x="2823" y="7992"/>
                  </a:lnTo>
                  <a:lnTo>
                    <a:pt x="2266" y="7992"/>
                  </a:lnTo>
                  <a:lnTo>
                    <a:pt x="1948" y="7873"/>
                  </a:lnTo>
                  <a:lnTo>
                    <a:pt x="1670" y="7753"/>
                  </a:lnTo>
                  <a:lnTo>
                    <a:pt x="1431" y="7515"/>
                  </a:lnTo>
                  <a:lnTo>
                    <a:pt x="1312" y="7316"/>
                  </a:lnTo>
                  <a:lnTo>
                    <a:pt x="1193" y="7078"/>
                  </a:lnTo>
                  <a:lnTo>
                    <a:pt x="1113" y="6799"/>
                  </a:lnTo>
                  <a:lnTo>
                    <a:pt x="1074" y="6521"/>
                  </a:lnTo>
                  <a:lnTo>
                    <a:pt x="1113" y="6282"/>
                  </a:lnTo>
                  <a:lnTo>
                    <a:pt x="1153" y="6044"/>
                  </a:lnTo>
                  <a:lnTo>
                    <a:pt x="1312" y="5885"/>
                  </a:lnTo>
                  <a:lnTo>
                    <a:pt x="1471" y="5766"/>
                  </a:lnTo>
                  <a:lnTo>
                    <a:pt x="1749" y="5646"/>
                  </a:lnTo>
                  <a:lnTo>
                    <a:pt x="2147" y="5646"/>
                  </a:lnTo>
                  <a:lnTo>
                    <a:pt x="2306" y="5686"/>
                  </a:lnTo>
                  <a:lnTo>
                    <a:pt x="2664" y="5845"/>
                  </a:lnTo>
                  <a:lnTo>
                    <a:pt x="2982" y="5964"/>
                  </a:lnTo>
                  <a:lnTo>
                    <a:pt x="3141" y="6004"/>
                  </a:lnTo>
                  <a:lnTo>
                    <a:pt x="3340" y="6044"/>
                  </a:lnTo>
                  <a:lnTo>
                    <a:pt x="3380" y="6044"/>
                  </a:lnTo>
                  <a:lnTo>
                    <a:pt x="3539" y="6004"/>
                  </a:lnTo>
                  <a:lnTo>
                    <a:pt x="3618" y="5964"/>
                  </a:lnTo>
                  <a:lnTo>
                    <a:pt x="3658" y="5925"/>
                  </a:lnTo>
                  <a:lnTo>
                    <a:pt x="3698" y="5766"/>
                  </a:lnTo>
                  <a:lnTo>
                    <a:pt x="3658" y="5567"/>
                  </a:lnTo>
                  <a:lnTo>
                    <a:pt x="3539" y="5567"/>
                  </a:lnTo>
                  <a:lnTo>
                    <a:pt x="3419" y="5607"/>
                  </a:lnTo>
                  <a:lnTo>
                    <a:pt x="3221" y="5567"/>
                  </a:lnTo>
                  <a:lnTo>
                    <a:pt x="2942" y="5447"/>
                  </a:lnTo>
                  <a:lnTo>
                    <a:pt x="2346" y="5129"/>
                  </a:lnTo>
                  <a:lnTo>
                    <a:pt x="2028" y="4970"/>
                  </a:lnTo>
                  <a:lnTo>
                    <a:pt x="1869" y="4970"/>
                  </a:lnTo>
                  <a:lnTo>
                    <a:pt x="1670" y="4931"/>
                  </a:lnTo>
                  <a:lnTo>
                    <a:pt x="1431" y="4970"/>
                  </a:lnTo>
                  <a:lnTo>
                    <a:pt x="1153" y="5050"/>
                  </a:lnTo>
                  <a:lnTo>
                    <a:pt x="875" y="5209"/>
                  </a:lnTo>
                  <a:lnTo>
                    <a:pt x="557" y="5447"/>
                  </a:lnTo>
                  <a:lnTo>
                    <a:pt x="358" y="5646"/>
                  </a:lnTo>
                  <a:lnTo>
                    <a:pt x="199" y="5845"/>
                  </a:lnTo>
                  <a:lnTo>
                    <a:pt x="119" y="6084"/>
                  </a:lnTo>
                  <a:lnTo>
                    <a:pt x="40" y="6282"/>
                  </a:lnTo>
                  <a:lnTo>
                    <a:pt x="0" y="6521"/>
                  </a:lnTo>
                  <a:lnTo>
                    <a:pt x="0" y="6760"/>
                  </a:lnTo>
                  <a:lnTo>
                    <a:pt x="40" y="7038"/>
                  </a:lnTo>
                  <a:lnTo>
                    <a:pt x="80" y="7237"/>
                  </a:lnTo>
                  <a:lnTo>
                    <a:pt x="199" y="7475"/>
                  </a:lnTo>
                  <a:lnTo>
                    <a:pt x="318" y="7714"/>
                  </a:lnTo>
                  <a:lnTo>
                    <a:pt x="437" y="7913"/>
                  </a:lnTo>
                  <a:lnTo>
                    <a:pt x="636" y="8111"/>
                  </a:lnTo>
                  <a:lnTo>
                    <a:pt x="835" y="8270"/>
                  </a:lnTo>
                  <a:lnTo>
                    <a:pt x="1034" y="8429"/>
                  </a:lnTo>
                  <a:lnTo>
                    <a:pt x="1272" y="8509"/>
                  </a:lnTo>
                  <a:lnTo>
                    <a:pt x="1551" y="8628"/>
                  </a:lnTo>
                  <a:lnTo>
                    <a:pt x="2147" y="8708"/>
                  </a:lnTo>
                  <a:lnTo>
                    <a:pt x="2743" y="8747"/>
                  </a:lnTo>
                  <a:lnTo>
                    <a:pt x="3101" y="8747"/>
                  </a:lnTo>
                  <a:lnTo>
                    <a:pt x="3499" y="8708"/>
                  </a:lnTo>
                  <a:lnTo>
                    <a:pt x="3857" y="8588"/>
                  </a:lnTo>
                  <a:lnTo>
                    <a:pt x="4215" y="8469"/>
                  </a:lnTo>
                  <a:lnTo>
                    <a:pt x="4533" y="8310"/>
                  </a:lnTo>
                  <a:lnTo>
                    <a:pt x="4811" y="8111"/>
                  </a:lnTo>
                  <a:lnTo>
                    <a:pt x="5049" y="7833"/>
                  </a:lnTo>
                  <a:lnTo>
                    <a:pt x="5288" y="7555"/>
                  </a:lnTo>
                  <a:lnTo>
                    <a:pt x="5487" y="7117"/>
                  </a:lnTo>
                  <a:lnTo>
                    <a:pt x="5646" y="6640"/>
                  </a:lnTo>
                  <a:lnTo>
                    <a:pt x="5725" y="6123"/>
                  </a:lnTo>
                  <a:lnTo>
                    <a:pt x="5765" y="5607"/>
                  </a:lnTo>
                  <a:lnTo>
                    <a:pt x="5725" y="5090"/>
                  </a:lnTo>
                  <a:lnTo>
                    <a:pt x="5646" y="4573"/>
                  </a:lnTo>
                  <a:lnTo>
                    <a:pt x="5487" y="4056"/>
                  </a:lnTo>
                  <a:lnTo>
                    <a:pt x="5288" y="3619"/>
                  </a:lnTo>
                  <a:lnTo>
                    <a:pt x="5049" y="3300"/>
                  </a:lnTo>
                  <a:lnTo>
                    <a:pt x="4771" y="2943"/>
                  </a:lnTo>
                  <a:lnTo>
                    <a:pt x="4374" y="2545"/>
                  </a:lnTo>
                  <a:lnTo>
                    <a:pt x="3896" y="2108"/>
                  </a:lnTo>
                  <a:lnTo>
                    <a:pt x="2743" y="1074"/>
                  </a:lnTo>
                  <a:lnTo>
                    <a:pt x="1511" y="0"/>
                  </a:lnTo>
                  <a:close/>
                </a:path>
              </a:pathLst>
            </a:custGeom>
            <a:solidFill>
              <a:srgbClr val="EA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665;p77"/>
            <p:cNvSpPr/>
            <p:nvPr/>
          </p:nvSpPr>
          <p:spPr>
            <a:xfrm>
              <a:off x="5593700" y="4147175"/>
              <a:ext cx="144150" cy="218700"/>
            </a:xfrm>
            <a:custGeom>
              <a:avLst/>
              <a:gdLst/>
              <a:ahLst/>
              <a:cxnLst/>
              <a:rect l="l" t="t" r="r" b="b"/>
              <a:pathLst>
                <a:path w="5766" h="8748" fill="none" extrusionOk="0">
                  <a:moveTo>
                    <a:pt x="1511" y="0"/>
                  </a:moveTo>
                  <a:lnTo>
                    <a:pt x="1511" y="0"/>
                  </a:lnTo>
                  <a:lnTo>
                    <a:pt x="1630" y="517"/>
                  </a:lnTo>
                  <a:lnTo>
                    <a:pt x="1789" y="1074"/>
                  </a:lnTo>
                  <a:lnTo>
                    <a:pt x="1789" y="1074"/>
                  </a:lnTo>
                  <a:lnTo>
                    <a:pt x="1789" y="1074"/>
                  </a:lnTo>
                  <a:lnTo>
                    <a:pt x="2664" y="2028"/>
                  </a:lnTo>
                  <a:lnTo>
                    <a:pt x="3141" y="2585"/>
                  </a:lnTo>
                  <a:lnTo>
                    <a:pt x="3618" y="3221"/>
                  </a:lnTo>
                  <a:lnTo>
                    <a:pt x="4055" y="3857"/>
                  </a:lnTo>
                  <a:lnTo>
                    <a:pt x="4254" y="4215"/>
                  </a:lnTo>
                  <a:lnTo>
                    <a:pt x="4413" y="4533"/>
                  </a:lnTo>
                  <a:lnTo>
                    <a:pt x="4572" y="4851"/>
                  </a:lnTo>
                  <a:lnTo>
                    <a:pt x="4652" y="5209"/>
                  </a:lnTo>
                  <a:lnTo>
                    <a:pt x="4731" y="5527"/>
                  </a:lnTo>
                  <a:lnTo>
                    <a:pt x="4731" y="5885"/>
                  </a:lnTo>
                  <a:lnTo>
                    <a:pt x="4731" y="5885"/>
                  </a:lnTo>
                  <a:lnTo>
                    <a:pt x="4731" y="6243"/>
                  </a:lnTo>
                  <a:lnTo>
                    <a:pt x="4652" y="6561"/>
                  </a:lnTo>
                  <a:lnTo>
                    <a:pt x="4493" y="6919"/>
                  </a:lnTo>
                  <a:lnTo>
                    <a:pt x="4254" y="7237"/>
                  </a:lnTo>
                  <a:lnTo>
                    <a:pt x="4254" y="7237"/>
                  </a:lnTo>
                  <a:lnTo>
                    <a:pt x="4095" y="7396"/>
                  </a:lnTo>
                  <a:lnTo>
                    <a:pt x="3936" y="7555"/>
                  </a:lnTo>
                  <a:lnTo>
                    <a:pt x="3737" y="7674"/>
                  </a:lnTo>
                  <a:lnTo>
                    <a:pt x="3539" y="7793"/>
                  </a:lnTo>
                  <a:lnTo>
                    <a:pt x="3300" y="7873"/>
                  </a:lnTo>
                  <a:lnTo>
                    <a:pt x="3062" y="7952"/>
                  </a:lnTo>
                  <a:lnTo>
                    <a:pt x="2823" y="7992"/>
                  </a:lnTo>
                  <a:lnTo>
                    <a:pt x="2584" y="7992"/>
                  </a:lnTo>
                  <a:lnTo>
                    <a:pt x="2584" y="7992"/>
                  </a:lnTo>
                  <a:lnTo>
                    <a:pt x="2266" y="7992"/>
                  </a:lnTo>
                  <a:lnTo>
                    <a:pt x="1948" y="7873"/>
                  </a:lnTo>
                  <a:lnTo>
                    <a:pt x="1670" y="7753"/>
                  </a:lnTo>
                  <a:lnTo>
                    <a:pt x="1431" y="7515"/>
                  </a:lnTo>
                  <a:lnTo>
                    <a:pt x="1431" y="7515"/>
                  </a:lnTo>
                  <a:lnTo>
                    <a:pt x="1312" y="7316"/>
                  </a:lnTo>
                  <a:lnTo>
                    <a:pt x="1193" y="7078"/>
                  </a:lnTo>
                  <a:lnTo>
                    <a:pt x="1113" y="6799"/>
                  </a:lnTo>
                  <a:lnTo>
                    <a:pt x="1074" y="6521"/>
                  </a:lnTo>
                  <a:lnTo>
                    <a:pt x="1074" y="6521"/>
                  </a:lnTo>
                  <a:lnTo>
                    <a:pt x="1113" y="6282"/>
                  </a:lnTo>
                  <a:lnTo>
                    <a:pt x="1153" y="6044"/>
                  </a:lnTo>
                  <a:lnTo>
                    <a:pt x="1312" y="5885"/>
                  </a:lnTo>
                  <a:lnTo>
                    <a:pt x="1471" y="5766"/>
                  </a:lnTo>
                  <a:lnTo>
                    <a:pt x="1471" y="5766"/>
                  </a:lnTo>
                  <a:lnTo>
                    <a:pt x="1749" y="5646"/>
                  </a:lnTo>
                  <a:lnTo>
                    <a:pt x="1948" y="5646"/>
                  </a:lnTo>
                  <a:lnTo>
                    <a:pt x="1948" y="5646"/>
                  </a:lnTo>
                  <a:lnTo>
                    <a:pt x="2147" y="5646"/>
                  </a:lnTo>
                  <a:lnTo>
                    <a:pt x="2306" y="5686"/>
                  </a:lnTo>
                  <a:lnTo>
                    <a:pt x="2664" y="5845"/>
                  </a:lnTo>
                  <a:lnTo>
                    <a:pt x="2982" y="5964"/>
                  </a:lnTo>
                  <a:lnTo>
                    <a:pt x="3141" y="6004"/>
                  </a:lnTo>
                  <a:lnTo>
                    <a:pt x="3340" y="6044"/>
                  </a:lnTo>
                  <a:lnTo>
                    <a:pt x="3340" y="6044"/>
                  </a:lnTo>
                  <a:lnTo>
                    <a:pt x="3380" y="6044"/>
                  </a:lnTo>
                  <a:lnTo>
                    <a:pt x="3380" y="6044"/>
                  </a:lnTo>
                  <a:lnTo>
                    <a:pt x="3539" y="6004"/>
                  </a:lnTo>
                  <a:lnTo>
                    <a:pt x="3618" y="5964"/>
                  </a:lnTo>
                  <a:lnTo>
                    <a:pt x="3658" y="5925"/>
                  </a:lnTo>
                  <a:lnTo>
                    <a:pt x="3698" y="5766"/>
                  </a:lnTo>
                  <a:lnTo>
                    <a:pt x="3658" y="5567"/>
                  </a:lnTo>
                  <a:lnTo>
                    <a:pt x="3658" y="5567"/>
                  </a:lnTo>
                  <a:lnTo>
                    <a:pt x="3539" y="5567"/>
                  </a:lnTo>
                  <a:lnTo>
                    <a:pt x="3419" y="5607"/>
                  </a:lnTo>
                  <a:lnTo>
                    <a:pt x="3419" y="5607"/>
                  </a:lnTo>
                  <a:lnTo>
                    <a:pt x="3221" y="5567"/>
                  </a:lnTo>
                  <a:lnTo>
                    <a:pt x="2942" y="5447"/>
                  </a:lnTo>
                  <a:lnTo>
                    <a:pt x="2942" y="5447"/>
                  </a:lnTo>
                  <a:lnTo>
                    <a:pt x="2346" y="5129"/>
                  </a:lnTo>
                  <a:lnTo>
                    <a:pt x="2028" y="4970"/>
                  </a:lnTo>
                  <a:lnTo>
                    <a:pt x="1869" y="4970"/>
                  </a:lnTo>
                  <a:lnTo>
                    <a:pt x="1670" y="4931"/>
                  </a:lnTo>
                  <a:lnTo>
                    <a:pt x="1670" y="4931"/>
                  </a:lnTo>
                  <a:lnTo>
                    <a:pt x="1431" y="4970"/>
                  </a:lnTo>
                  <a:lnTo>
                    <a:pt x="1153" y="5050"/>
                  </a:lnTo>
                  <a:lnTo>
                    <a:pt x="875" y="5209"/>
                  </a:lnTo>
                  <a:lnTo>
                    <a:pt x="557" y="5447"/>
                  </a:lnTo>
                  <a:lnTo>
                    <a:pt x="557" y="5447"/>
                  </a:lnTo>
                  <a:lnTo>
                    <a:pt x="358" y="5646"/>
                  </a:lnTo>
                  <a:lnTo>
                    <a:pt x="199" y="5845"/>
                  </a:lnTo>
                  <a:lnTo>
                    <a:pt x="119" y="6084"/>
                  </a:lnTo>
                  <a:lnTo>
                    <a:pt x="40" y="6282"/>
                  </a:lnTo>
                  <a:lnTo>
                    <a:pt x="0" y="6521"/>
                  </a:lnTo>
                  <a:lnTo>
                    <a:pt x="0" y="6760"/>
                  </a:lnTo>
                  <a:lnTo>
                    <a:pt x="40" y="7038"/>
                  </a:lnTo>
                  <a:lnTo>
                    <a:pt x="80" y="7237"/>
                  </a:lnTo>
                  <a:lnTo>
                    <a:pt x="199" y="7475"/>
                  </a:lnTo>
                  <a:lnTo>
                    <a:pt x="318" y="7714"/>
                  </a:lnTo>
                  <a:lnTo>
                    <a:pt x="437" y="7913"/>
                  </a:lnTo>
                  <a:lnTo>
                    <a:pt x="636" y="8111"/>
                  </a:lnTo>
                  <a:lnTo>
                    <a:pt x="835" y="8270"/>
                  </a:lnTo>
                  <a:lnTo>
                    <a:pt x="1034" y="8429"/>
                  </a:lnTo>
                  <a:lnTo>
                    <a:pt x="1272" y="8509"/>
                  </a:lnTo>
                  <a:lnTo>
                    <a:pt x="1551" y="8628"/>
                  </a:lnTo>
                  <a:lnTo>
                    <a:pt x="1551" y="8628"/>
                  </a:lnTo>
                  <a:lnTo>
                    <a:pt x="2147" y="8708"/>
                  </a:lnTo>
                  <a:lnTo>
                    <a:pt x="2743" y="8747"/>
                  </a:lnTo>
                  <a:lnTo>
                    <a:pt x="2743" y="8747"/>
                  </a:lnTo>
                  <a:lnTo>
                    <a:pt x="3101" y="8747"/>
                  </a:lnTo>
                  <a:lnTo>
                    <a:pt x="3499" y="8708"/>
                  </a:lnTo>
                  <a:lnTo>
                    <a:pt x="3857" y="8588"/>
                  </a:lnTo>
                  <a:lnTo>
                    <a:pt x="4215" y="8469"/>
                  </a:lnTo>
                  <a:lnTo>
                    <a:pt x="4533" y="8310"/>
                  </a:lnTo>
                  <a:lnTo>
                    <a:pt x="4811" y="8111"/>
                  </a:lnTo>
                  <a:lnTo>
                    <a:pt x="5049" y="7833"/>
                  </a:lnTo>
                  <a:lnTo>
                    <a:pt x="5288" y="7555"/>
                  </a:lnTo>
                  <a:lnTo>
                    <a:pt x="5288" y="7555"/>
                  </a:lnTo>
                  <a:lnTo>
                    <a:pt x="5487" y="7117"/>
                  </a:lnTo>
                  <a:lnTo>
                    <a:pt x="5646" y="6640"/>
                  </a:lnTo>
                  <a:lnTo>
                    <a:pt x="5725" y="6123"/>
                  </a:lnTo>
                  <a:lnTo>
                    <a:pt x="5765" y="5607"/>
                  </a:lnTo>
                  <a:lnTo>
                    <a:pt x="5725" y="5090"/>
                  </a:lnTo>
                  <a:lnTo>
                    <a:pt x="5646" y="4573"/>
                  </a:lnTo>
                  <a:lnTo>
                    <a:pt x="5487" y="4056"/>
                  </a:lnTo>
                  <a:lnTo>
                    <a:pt x="5288" y="3619"/>
                  </a:lnTo>
                  <a:lnTo>
                    <a:pt x="5288" y="3619"/>
                  </a:lnTo>
                  <a:lnTo>
                    <a:pt x="5049" y="3300"/>
                  </a:lnTo>
                  <a:lnTo>
                    <a:pt x="4771" y="2943"/>
                  </a:lnTo>
                  <a:lnTo>
                    <a:pt x="4374" y="2545"/>
                  </a:lnTo>
                  <a:lnTo>
                    <a:pt x="3896" y="2108"/>
                  </a:lnTo>
                  <a:lnTo>
                    <a:pt x="2743" y="1074"/>
                  </a:lnTo>
                  <a:lnTo>
                    <a:pt x="151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666;p77"/>
            <p:cNvSpPr/>
            <p:nvPr/>
          </p:nvSpPr>
          <p:spPr>
            <a:xfrm>
              <a:off x="5583750" y="4111400"/>
              <a:ext cx="54700" cy="62625"/>
            </a:xfrm>
            <a:custGeom>
              <a:avLst/>
              <a:gdLst/>
              <a:ahLst/>
              <a:cxnLst/>
              <a:rect l="l" t="t" r="r" b="b"/>
              <a:pathLst>
                <a:path w="2188" h="2505" extrusionOk="0">
                  <a:moveTo>
                    <a:pt x="239" y="0"/>
                  </a:moveTo>
                  <a:lnTo>
                    <a:pt x="0" y="40"/>
                  </a:lnTo>
                  <a:lnTo>
                    <a:pt x="1074" y="1272"/>
                  </a:lnTo>
                  <a:lnTo>
                    <a:pt x="2147" y="2465"/>
                  </a:lnTo>
                  <a:lnTo>
                    <a:pt x="2176" y="2465"/>
                  </a:lnTo>
                  <a:lnTo>
                    <a:pt x="2028" y="1948"/>
                  </a:lnTo>
                  <a:lnTo>
                    <a:pt x="1909" y="1431"/>
                  </a:lnTo>
                  <a:lnTo>
                    <a:pt x="239" y="0"/>
                  </a:lnTo>
                  <a:close/>
                  <a:moveTo>
                    <a:pt x="2176" y="2465"/>
                  </a:moveTo>
                  <a:lnTo>
                    <a:pt x="2187" y="2505"/>
                  </a:lnTo>
                  <a:lnTo>
                    <a:pt x="2187" y="2465"/>
                  </a:lnTo>
                  <a:close/>
                </a:path>
              </a:pathLst>
            </a:custGeom>
            <a:solidFill>
              <a:srgbClr val="F692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667;p77"/>
            <p:cNvSpPr/>
            <p:nvPr/>
          </p:nvSpPr>
          <p:spPr>
            <a:xfrm>
              <a:off x="5583750" y="4111400"/>
              <a:ext cx="54700" cy="62625"/>
            </a:xfrm>
            <a:custGeom>
              <a:avLst/>
              <a:gdLst/>
              <a:ahLst/>
              <a:cxnLst/>
              <a:rect l="l" t="t" r="r" b="b"/>
              <a:pathLst>
                <a:path w="2188" h="2505" fill="none" extrusionOk="0">
                  <a:moveTo>
                    <a:pt x="239" y="0"/>
                  </a:moveTo>
                  <a:lnTo>
                    <a:pt x="239" y="0"/>
                  </a:lnTo>
                  <a:lnTo>
                    <a:pt x="0" y="40"/>
                  </a:lnTo>
                  <a:lnTo>
                    <a:pt x="0" y="40"/>
                  </a:lnTo>
                  <a:lnTo>
                    <a:pt x="1074" y="1272"/>
                  </a:lnTo>
                  <a:lnTo>
                    <a:pt x="2147" y="2465"/>
                  </a:lnTo>
                  <a:lnTo>
                    <a:pt x="2147" y="2465"/>
                  </a:lnTo>
                  <a:lnTo>
                    <a:pt x="2147" y="2465"/>
                  </a:lnTo>
                  <a:lnTo>
                    <a:pt x="2147" y="2465"/>
                  </a:lnTo>
                  <a:lnTo>
                    <a:pt x="2147" y="2465"/>
                  </a:lnTo>
                  <a:lnTo>
                    <a:pt x="2147" y="2465"/>
                  </a:lnTo>
                  <a:lnTo>
                    <a:pt x="2187" y="2465"/>
                  </a:lnTo>
                  <a:lnTo>
                    <a:pt x="2187" y="2465"/>
                  </a:lnTo>
                  <a:lnTo>
                    <a:pt x="2187" y="2465"/>
                  </a:lnTo>
                  <a:lnTo>
                    <a:pt x="2187" y="2465"/>
                  </a:lnTo>
                  <a:lnTo>
                    <a:pt x="2187" y="2505"/>
                  </a:lnTo>
                  <a:lnTo>
                    <a:pt x="2187" y="2505"/>
                  </a:lnTo>
                  <a:lnTo>
                    <a:pt x="2187" y="2505"/>
                  </a:lnTo>
                  <a:lnTo>
                    <a:pt x="2028" y="1948"/>
                  </a:lnTo>
                  <a:lnTo>
                    <a:pt x="1909" y="1431"/>
                  </a:lnTo>
                  <a:lnTo>
                    <a:pt x="1909" y="1431"/>
                  </a:lnTo>
                  <a:lnTo>
                    <a:pt x="23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668;p77"/>
            <p:cNvSpPr/>
            <p:nvPr/>
          </p:nvSpPr>
          <p:spPr>
            <a:xfrm>
              <a:off x="5573800" y="4098475"/>
              <a:ext cx="15925" cy="13925"/>
            </a:xfrm>
            <a:custGeom>
              <a:avLst/>
              <a:gdLst/>
              <a:ahLst/>
              <a:cxnLst/>
              <a:rect l="l" t="t" r="r" b="b"/>
              <a:pathLst>
                <a:path w="637" h="557" extrusionOk="0">
                  <a:moveTo>
                    <a:pt x="120" y="0"/>
                  </a:moveTo>
                  <a:lnTo>
                    <a:pt x="1" y="80"/>
                  </a:lnTo>
                  <a:lnTo>
                    <a:pt x="398" y="557"/>
                  </a:lnTo>
                  <a:lnTo>
                    <a:pt x="637" y="517"/>
                  </a:lnTo>
                  <a:lnTo>
                    <a:pt x="120" y="0"/>
                  </a:lnTo>
                  <a:close/>
                </a:path>
              </a:pathLst>
            </a:custGeom>
            <a:solidFill>
              <a:srgbClr val="E87E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669;p77"/>
            <p:cNvSpPr/>
            <p:nvPr/>
          </p:nvSpPr>
          <p:spPr>
            <a:xfrm>
              <a:off x="5573800" y="4098475"/>
              <a:ext cx="15925" cy="13925"/>
            </a:xfrm>
            <a:custGeom>
              <a:avLst/>
              <a:gdLst/>
              <a:ahLst/>
              <a:cxnLst/>
              <a:rect l="l" t="t" r="r" b="b"/>
              <a:pathLst>
                <a:path w="637" h="557" fill="none" extrusionOk="0">
                  <a:moveTo>
                    <a:pt x="120" y="0"/>
                  </a:moveTo>
                  <a:lnTo>
                    <a:pt x="120" y="0"/>
                  </a:lnTo>
                  <a:lnTo>
                    <a:pt x="1" y="80"/>
                  </a:lnTo>
                  <a:lnTo>
                    <a:pt x="1" y="80"/>
                  </a:lnTo>
                  <a:lnTo>
                    <a:pt x="1" y="80"/>
                  </a:lnTo>
                  <a:lnTo>
                    <a:pt x="398" y="557"/>
                  </a:lnTo>
                  <a:lnTo>
                    <a:pt x="398" y="557"/>
                  </a:lnTo>
                  <a:lnTo>
                    <a:pt x="637" y="517"/>
                  </a:lnTo>
                  <a:lnTo>
                    <a:pt x="637" y="517"/>
                  </a:lnTo>
                  <a:lnTo>
                    <a:pt x="1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670;p77"/>
            <p:cNvSpPr/>
            <p:nvPr/>
          </p:nvSpPr>
          <p:spPr>
            <a:xfrm>
              <a:off x="5800425" y="4094500"/>
              <a:ext cx="41775" cy="35800"/>
            </a:xfrm>
            <a:custGeom>
              <a:avLst/>
              <a:gdLst/>
              <a:ahLst/>
              <a:cxnLst/>
              <a:rect l="l" t="t" r="r" b="b"/>
              <a:pathLst>
                <a:path w="1671" h="1432" extrusionOk="0">
                  <a:moveTo>
                    <a:pt x="1" y="1432"/>
                  </a:moveTo>
                  <a:lnTo>
                    <a:pt x="1" y="1432"/>
                  </a:lnTo>
                  <a:lnTo>
                    <a:pt x="1" y="1432"/>
                  </a:lnTo>
                  <a:lnTo>
                    <a:pt x="1" y="1432"/>
                  </a:lnTo>
                  <a:lnTo>
                    <a:pt x="1" y="1432"/>
                  </a:lnTo>
                  <a:lnTo>
                    <a:pt x="1" y="1432"/>
                  </a:lnTo>
                  <a:close/>
                  <a:moveTo>
                    <a:pt x="478" y="438"/>
                  </a:moveTo>
                  <a:lnTo>
                    <a:pt x="478" y="438"/>
                  </a:lnTo>
                  <a:lnTo>
                    <a:pt x="438" y="875"/>
                  </a:lnTo>
                  <a:lnTo>
                    <a:pt x="399" y="1193"/>
                  </a:lnTo>
                  <a:lnTo>
                    <a:pt x="359" y="1273"/>
                  </a:lnTo>
                  <a:lnTo>
                    <a:pt x="279" y="1352"/>
                  </a:lnTo>
                  <a:lnTo>
                    <a:pt x="160" y="1392"/>
                  </a:lnTo>
                  <a:lnTo>
                    <a:pt x="1" y="1432"/>
                  </a:lnTo>
                  <a:lnTo>
                    <a:pt x="1" y="1432"/>
                  </a:lnTo>
                  <a:lnTo>
                    <a:pt x="160" y="1392"/>
                  </a:lnTo>
                  <a:lnTo>
                    <a:pt x="279" y="1352"/>
                  </a:lnTo>
                  <a:lnTo>
                    <a:pt x="359" y="1273"/>
                  </a:lnTo>
                  <a:lnTo>
                    <a:pt x="399" y="1193"/>
                  </a:lnTo>
                  <a:lnTo>
                    <a:pt x="438" y="875"/>
                  </a:lnTo>
                  <a:lnTo>
                    <a:pt x="478" y="438"/>
                  </a:lnTo>
                  <a:close/>
                  <a:moveTo>
                    <a:pt x="1631" y="239"/>
                  </a:moveTo>
                  <a:lnTo>
                    <a:pt x="1631" y="239"/>
                  </a:lnTo>
                  <a:lnTo>
                    <a:pt x="1671" y="239"/>
                  </a:lnTo>
                  <a:lnTo>
                    <a:pt x="1671" y="239"/>
                  </a:lnTo>
                  <a:lnTo>
                    <a:pt x="1631" y="239"/>
                  </a:lnTo>
                  <a:close/>
                  <a:moveTo>
                    <a:pt x="1631" y="239"/>
                  </a:moveTo>
                  <a:lnTo>
                    <a:pt x="1631" y="239"/>
                  </a:lnTo>
                  <a:lnTo>
                    <a:pt x="1631" y="239"/>
                  </a:lnTo>
                  <a:lnTo>
                    <a:pt x="1631" y="239"/>
                  </a:lnTo>
                  <a:lnTo>
                    <a:pt x="1631" y="239"/>
                  </a:lnTo>
                  <a:close/>
                  <a:moveTo>
                    <a:pt x="1035" y="80"/>
                  </a:moveTo>
                  <a:lnTo>
                    <a:pt x="1035" y="80"/>
                  </a:lnTo>
                  <a:lnTo>
                    <a:pt x="1631" y="239"/>
                  </a:lnTo>
                  <a:lnTo>
                    <a:pt x="1631" y="239"/>
                  </a:lnTo>
                  <a:lnTo>
                    <a:pt x="1035" y="80"/>
                  </a:lnTo>
                  <a:close/>
                  <a:moveTo>
                    <a:pt x="1035" y="40"/>
                  </a:moveTo>
                  <a:lnTo>
                    <a:pt x="1035" y="40"/>
                  </a:lnTo>
                  <a:lnTo>
                    <a:pt x="1035" y="80"/>
                  </a:lnTo>
                  <a:lnTo>
                    <a:pt x="1035" y="80"/>
                  </a:lnTo>
                  <a:lnTo>
                    <a:pt x="1035" y="40"/>
                  </a:lnTo>
                  <a:close/>
                  <a:moveTo>
                    <a:pt x="995" y="40"/>
                  </a:moveTo>
                  <a:lnTo>
                    <a:pt x="995" y="40"/>
                  </a:lnTo>
                  <a:lnTo>
                    <a:pt x="1035" y="40"/>
                  </a:lnTo>
                  <a:lnTo>
                    <a:pt x="1035" y="40"/>
                  </a:lnTo>
                  <a:lnTo>
                    <a:pt x="995" y="40"/>
                  </a:lnTo>
                  <a:close/>
                  <a:moveTo>
                    <a:pt x="995" y="40"/>
                  </a:moveTo>
                  <a:lnTo>
                    <a:pt x="995" y="40"/>
                  </a:lnTo>
                  <a:lnTo>
                    <a:pt x="995" y="40"/>
                  </a:lnTo>
                  <a:lnTo>
                    <a:pt x="995" y="40"/>
                  </a:lnTo>
                  <a:lnTo>
                    <a:pt x="995" y="40"/>
                  </a:lnTo>
                  <a:close/>
                  <a:moveTo>
                    <a:pt x="756" y="0"/>
                  </a:moveTo>
                  <a:lnTo>
                    <a:pt x="756" y="0"/>
                  </a:lnTo>
                  <a:lnTo>
                    <a:pt x="637" y="40"/>
                  </a:lnTo>
                  <a:lnTo>
                    <a:pt x="558" y="120"/>
                  </a:lnTo>
                  <a:lnTo>
                    <a:pt x="478" y="239"/>
                  </a:lnTo>
                  <a:lnTo>
                    <a:pt x="478" y="438"/>
                  </a:lnTo>
                  <a:lnTo>
                    <a:pt x="478" y="438"/>
                  </a:lnTo>
                  <a:lnTo>
                    <a:pt x="478" y="239"/>
                  </a:lnTo>
                  <a:lnTo>
                    <a:pt x="558" y="120"/>
                  </a:lnTo>
                  <a:lnTo>
                    <a:pt x="637" y="40"/>
                  </a:lnTo>
                  <a:lnTo>
                    <a:pt x="756" y="0"/>
                  </a:lnTo>
                  <a:close/>
                  <a:moveTo>
                    <a:pt x="756" y="0"/>
                  </a:moveTo>
                  <a:lnTo>
                    <a:pt x="756" y="0"/>
                  </a:lnTo>
                  <a:lnTo>
                    <a:pt x="756" y="0"/>
                  </a:lnTo>
                  <a:lnTo>
                    <a:pt x="796" y="0"/>
                  </a:lnTo>
                  <a:lnTo>
                    <a:pt x="796" y="0"/>
                  </a:lnTo>
                  <a:lnTo>
                    <a:pt x="756" y="0"/>
                  </a:lnTo>
                  <a:close/>
                </a:path>
              </a:pathLst>
            </a:custGeom>
            <a:solidFill>
              <a:srgbClr val="FFC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671;p77"/>
            <p:cNvSpPr/>
            <p:nvPr/>
          </p:nvSpPr>
          <p:spPr>
            <a:xfrm>
              <a:off x="5800425" y="4130275"/>
              <a:ext cx="25" cy="25"/>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672;p77"/>
            <p:cNvSpPr/>
            <p:nvPr/>
          </p:nvSpPr>
          <p:spPr>
            <a:xfrm>
              <a:off x="5800425" y="4105425"/>
              <a:ext cx="11975" cy="24875"/>
            </a:xfrm>
            <a:custGeom>
              <a:avLst/>
              <a:gdLst/>
              <a:ahLst/>
              <a:cxnLst/>
              <a:rect l="l" t="t" r="r" b="b"/>
              <a:pathLst>
                <a:path w="479" h="995" fill="none" extrusionOk="0">
                  <a:moveTo>
                    <a:pt x="478" y="1"/>
                  </a:moveTo>
                  <a:lnTo>
                    <a:pt x="478" y="1"/>
                  </a:lnTo>
                  <a:lnTo>
                    <a:pt x="438" y="438"/>
                  </a:lnTo>
                  <a:lnTo>
                    <a:pt x="399" y="756"/>
                  </a:lnTo>
                  <a:lnTo>
                    <a:pt x="359" y="836"/>
                  </a:lnTo>
                  <a:lnTo>
                    <a:pt x="279" y="915"/>
                  </a:lnTo>
                  <a:lnTo>
                    <a:pt x="160" y="955"/>
                  </a:lnTo>
                  <a:lnTo>
                    <a:pt x="1" y="995"/>
                  </a:lnTo>
                  <a:lnTo>
                    <a:pt x="1" y="995"/>
                  </a:lnTo>
                  <a:lnTo>
                    <a:pt x="160" y="955"/>
                  </a:lnTo>
                  <a:lnTo>
                    <a:pt x="279" y="915"/>
                  </a:lnTo>
                  <a:lnTo>
                    <a:pt x="359" y="836"/>
                  </a:lnTo>
                  <a:lnTo>
                    <a:pt x="399" y="756"/>
                  </a:lnTo>
                  <a:lnTo>
                    <a:pt x="438" y="438"/>
                  </a:lnTo>
                  <a:lnTo>
                    <a:pt x="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673;p77"/>
            <p:cNvSpPr/>
            <p:nvPr/>
          </p:nvSpPr>
          <p:spPr>
            <a:xfrm>
              <a:off x="5841200" y="4100450"/>
              <a:ext cx="1000" cy="25"/>
            </a:xfrm>
            <a:custGeom>
              <a:avLst/>
              <a:gdLst/>
              <a:ahLst/>
              <a:cxnLst/>
              <a:rect l="l" t="t" r="r" b="b"/>
              <a:pathLst>
                <a:path w="40" h="1" fill="none" extrusionOk="0">
                  <a:moveTo>
                    <a:pt x="0" y="1"/>
                  </a:moveTo>
                  <a:lnTo>
                    <a:pt x="0" y="1"/>
                  </a:lnTo>
                  <a:lnTo>
                    <a:pt x="40" y="1"/>
                  </a:lnTo>
                  <a:lnTo>
                    <a:pt x="4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674;p77"/>
            <p:cNvSpPr/>
            <p:nvPr/>
          </p:nvSpPr>
          <p:spPr>
            <a:xfrm>
              <a:off x="5841200" y="41004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675;p77"/>
            <p:cNvSpPr/>
            <p:nvPr/>
          </p:nvSpPr>
          <p:spPr>
            <a:xfrm>
              <a:off x="5826275" y="4096475"/>
              <a:ext cx="14950" cy="4000"/>
            </a:xfrm>
            <a:custGeom>
              <a:avLst/>
              <a:gdLst/>
              <a:ahLst/>
              <a:cxnLst/>
              <a:rect l="l" t="t" r="r" b="b"/>
              <a:pathLst>
                <a:path w="598" h="160" fill="none" extrusionOk="0">
                  <a:moveTo>
                    <a:pt x="1" y="1"/>
                  </a:moveTo>
                  <a:lnTo>
                    <a:pt x="1" y="1"/>
                  </a:lnTo>
                  <a:lnTo>
                    <a:pt x="597" y="160"/>
                  </a:lnTo>
                  <a:lnTo>
                    <a:pt x="597" y="16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676;p77"/>
            <p:cNvSpPr/>
            <p:nvPr/>
          </p:nvSpPr>
          <p:spPr>
            <a:xfrm>
              <a:off x="5826275" y="4095475"/>
              <a:ext cx="25" cy="1025"/>
            </a:xfrm>
            <a:custGeom>
              <a:avLst/>
              <a:gdLst/>
              <a:ahLst/>
              <a:cxnLst/>
              <a:rect l="l" t="t" r="r" b="b"/>
              <a:pathLst>
                <a:path w="1" h="41" fill="none" extrusionOk="0">
                  <a:moveTo>
                    <a:pt x="1" y="1"/>
                  </a:moveTo>
                  <a:lnTo>
                    <a:pt x="1" y="1"/>
                  </a:lnTo>
                  <a:lnTo>
                    <a:pt x="1" y="41"/>
                  </a:lnTo>
                  <a:lnTo>
                    <a:pt x="1" y="4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677;p77"/>
            <p:cNvSpPr/>
            <p:nvPr/>
          </p:nvSpPr>
          <p:spPr>
            <a:xfrm>
              <a:off x="5825275" y="4095475"/>
              <a:ext cx="1025" cy="25"/>
            </a:xfrm>
            <a:custGeom>
              <a:avLst/>
              <a:gdLst/>
              <a:ahLst/>
              <a:cxnLst/>
              <a:rect l="l" t="t" r="r" b="b"/>
              <a:pathLst>
                <a:path w="41" h="1" fill="none" extrusionOk="0">
                  <a:moveTo>
                    <a:pt x="1" y="1"/>
                  </a:moveTo>
                  <a:lnTo>
                    <a:pt x="1" y="1"/>
                  </a:lnTo>
                  <a:lnTo>
                    <a:pt x="41" y="1"/>
                  </a:lnTo>
                  <a:lnTo>
                    <a:pt x="4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678;p77"/>
            <p:cNvSpPr/>
            <p:nvPr/>
          </p:nvSpPr>
          <p:spPr>
            <a:xfrm>
              <a:off x="5825275" y="409547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679;p77"/>
            <p:cNvSpPr/>
            <p:nvPr/>
          </p:nvSpPr>
          <p:spPr>
            <a:xfrm>
              <a:off x="5812375" y="4094500"/>
              <a:ext cx="6975" cy="10950"/>
            </a:xfrm>
            <a:custGeom>
              <a:avLst/>
              <a:gdLst/>
              <a:ahLst/>
              <a:cxnLst/>
              <a:rect l="l" t="t" r="r" b="b"/>
              <a:pathLst>
                <a:path w="279" h="438" fill="none" extrusionOk="0">
                  <a:moveTo>
                    <a:pt x="278" y="0"/>
                  </a:moveTo>
                  <a:lnTo>
                    <a:pt x="278" y="0"/>
                  </a:lnTo>
                  <a:lnTo>
                    <a:pt x="159" y="40"/>
                  </a:lnTo>
                  <a:lnTo>
                    <a:pt x="80" y="120"/>
                  </a:lnTo>
                  <a:lnTo>
                    <a:pt x="0" y="239"/>
                  </a:lnTo>
                  <a:lnTo>
                    <a:pt x="0" y="438"/>
                  </a:lnTo>
                  <a:lnTo>
                    <a:pt x="0" y="438"/>
                  </a:lnTo>
                  <a:lnTo>
                    <a:pt x="0" y="239"/>
                  </a:lnTo>
                  <a:lnTo>
                    <a:pt x="80" y="120"/>
                  </a:lnTo>
                  <a:lnTo>
                    <a:pt x="159" y="40"/>
                  </a:lnTo>
                  <a:lnTo>
                    <a:pt x="27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680;p77"/>
            <p:cNvSpPr/>
            <p:nvPr/>
          </p:nvSpPr>
          <p:spPr>
            <a:xfrm>
              <a:off x="5819325" y="4094500"/>
              <a:ext cx="1025" cy="25"/>
            </a:xfrm>
            <a:custGeom>
              <a:avLst/>
              <a:gdLst/>
              <a:ahLst/>
              <a:cxnLst/>
              <a:rect l="l" t="t" r="r" b="b"/>
              <a:pathLst>
                <a:path w="41" h="1" fill="none" extrusionOk="0">
                  <a:moveTo>
                    <a:pt x="0" y="0"/>
                  </a:moveTo>
                  <a:lnTo>
                    <a:pt x="0" y="0"/>
                  </a:lnTo>
                  <a:lnTo>
                    <a:pt x="0" y="0"/>
                  </a:lnTo>
                  <a:lnTo>
                    <a:pt x="40" y="0"/>
                  </a:lnTo>
                  <a:lnTo>
                    <a:pt x="4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681;p77"/>
            <p:cNvSpPr/>
            <p:nvPr/>
          </p:nvSpPr>
          <p:spPr>
            <a:xfrm>
              <a:off x="5715950" y="4022925"/>
              <a:ext cx="139175" cy="107375"/>
            </a:xfrm>
            <a:custGeom>
              <a:avLst/>
              <a:gdLst/>
              <a:ahLst/>
              <a:cxnLst/>
              <a:rect l="l" t="t" r="r" b="b"/>
              <a:pathLst>
                <a:path w="5567" h="4295" extrusionOk="0">
                  <a:moveTo>
                    <a:pt x="1034" y="1"/>
                  </a:moveTo>
                  <a:lnTo>
                    <a:pt x="676" y="239"/>
                  </a:lnTo>
                  <a:lnTo>
                    <a:pt x="438" y="478"/>
                  </a:lnTo>
                  <a:lnTo>
                    <a:pt x="199" y="676"/>
                  </a:lnTo>
                  <a:lnTo>
                    <a:pt x="120" y="875"/>
                  </a:lnTo>
                  <a:lnTo>
                    <a:pt x="40" y="1114"/>
                  </a:lnTo>
                  <a:lnTo>
                    <a:pt x="0" y="1313"/>
                  </a:lnTo>
                  <a:lnTo>
                    <a:pt x="0" y="1551"/>
                  </a:lnTo>
                  <a:lnTo>
                    <a:pt x="0" y="1829"/>
                  </a:lnTo>
                  <a:lnTo>
                    <a:pt x="40" y="2068"/>
                  </a:lnTo>
                  <a:lnTo>
                    <a:pt x="159" y="2307"/>
                  </a:lnTo>
                  <a:lnTo>
                    <a:pt x="239" y="2545"/>
                  </a:lnTo>
                  <a:lnTo>
                    <a:pt x="398" y="2704"/>
                  </a:lnTo>
                  <a:lnTo>
                    <a:pt x="517" y="2863"/>
                  </a:lnTo>
                  <a:lnTo>
                    <a:pt x="676" y="2943"/>
                  </a:lnTo>
                  <a:lnTo>
                    <a:pt x="875" y="2983"/>
                  </a:lnTo>
                  <a:lnTo>
                    <a:pt x="1114" y="3022"/>
                  </a:lnTo>
                  <a:lnTo>
                    <a:pt x="1392" y="3142"/>
                  </a:lnTo>
                  <a:lnTo>
                    <a:pt x="1710" y="3340"/>
                  </a:lnTo>
                  <a:lnTo>
                    <a:pt x="2028" y="3579"/>
                  </a:lnTo>
                  <a:lnTo>
                    <a:pt x="2625" y="4016"/>
                  </a:lnTo>
                  <a:lnTo>
                    <a:pt x="2903" y="4175"/>
                  </a:lnTo>
                  <a:lnTo>
                    <a:pt x="3141" y="4255"/>
                  </a:lnTo>
                  <a:lnTo>
                    <a:pt x="3380" y="4295"/>
                  </a:lnTo>
                  <a:lnTo>
                    <a:pt x="3539" y="4255"/>
                  </a:lnTo>
                  <a:lnTo>
                    <a:pt x="3658" y="4215"/>
                  </a:lnTo>
                  <a:lnTo>
                    <a:pt x="3738" y="4136"/>
                  </a:lnTo>
                  <a:lnTo>
                    <a:pt x="3778" y="4056"/>
                  </a:lnTo>
                  <a:lnTo>
                    <a:pt x="3817" y="3738"/>
                  </a:lnTo>
                  <a:lnTo>
                    <a:pt x="3857" y="3301"/>
                  </a:lnTo>
                  <a:lnTo>
                    <a:pt x="3857" y="3102"/>
                  </a:lnTo>
                  <a:lnTo>
                    <a:pt x="3937" y="2983"/>
                  </a:lnTo>
                  <a:lnTo>
                    <a:pt x="4016" y="2903"/>
                  </a:lnTo>
                  <a:lnTo>
                    <a:pt x="4135" y="2863"/>
                  </a:lnTo>
                  <a:lnTo>
                    <a:pt x="4175" y="2863"/>
                  </a:lnTo>
                  <a:lnTo>
                    <a:pt x="4374" y="2903"/>
                  </a:lnTo>
                  <a:lnTo>
                    <a:pt x="4414" y="2903"/>
                  </a:lnTo>
                  <a:lnTo>
                    <a:pt x="4414" y="2943"/>
                  </a:lnTo>
                  <a:lnTo>
                    <a:pt x="5010" y="3102"/>
                  </a:lnTo>
                  <a:lnTo>
                    <a:pt x="5169" y="3102"/>
                  </a:lnTo>
                  <a:lnTo>
                    <a:pt x="5328" y="3062"/>
                  </a:lnTo>
                  <a:lnTo>
                    <a:pt x="5447" y="2943"/>
                  </a:lnTo>
                  <a:lnTo>
                    <a:pt x="5527" y="2784"/>
                  </a:lnTo>
                  <a:lnTo>
                    <a:pt x="5567" y="2585"/>
                  </a:lnTo>
                  <a:lnTo>
                    <a:pt x="5487" y="2664"/>
                  </a:lnTo>
                  <a:lnTo>
                    <a:pt x="5408" y="2704"/>
                  </a:lnTo>
                  <a:lnTo>
                    <a:pt x="5328" y="2744"/>
                  </a:lnTo>
                  <a:lnTo>
                    <a:pt x="5209" y="2784"/>
                  </a:lnTo>
                  <a:lnTo>
                    <a:pt x="4891" y="2704"/>
                  </a:lnTo>
                  <a:lnTo>
                    <a:pt x="4533" y="2625"/>
                  </a:lnTo>
                  <a:lnTo>
                    <a:pt x="4135" y="2505"/>
                  </a:lnTo>
                  <a:lnTo>
                    <a:pt x="3778" y="2466"/>
                  </a:lnTo>
                  <a:lnTo>
                    <a:pt x="3579" y="2466"/>
                  </a:lnTo>
                  <a:lnTo>
                    <a:pt x="3459" y="2545"/>
                  </a:lnTo>
                  <a:lnTo>
                    <a:pt x="3420" y="2664"/>
                  </a:lnTo>
                  <a:lnTo>
                    <a:pt x="3380" y="2823"/>
                  </a:lnTo>
                  <a:lnTo>
                    <a:pt x="3380" y="2983"/>
                  </a:lnTo>
                  <a:lnTo>
                    <a:pt x="3340" y="3142"/>
                  </a:lnTo>
                  <a:lnTo>
                    <a:pt x="3261" y="3261"/>
                  </a:lnTo>
                  <a:lnTo>
                    <a:pt x="3102" y="3420"/>
                  </a:lnTo>
                  <a:lnTo>
                    <a:pt x="3102" y="3579"/>
                  </a:lnTo>
                  <a:lnTo>
                    <a:pt x="3062" y="3579"/>
                  </a:lnTo>
                  <a:lnTo>
                    <a:pt x="2943" y="3460"/>
                  </a:lnTo>
                  <a:lnTo>
                    <a:pt x="2903" y="3460"/>
                  </a:lnTo>
                  <a:lnTo>
                    <a:pt x="2704" y="3420"/>
                  </a:lnTo>
                  <a:lnTo>
                    <a:pt x="2466" y="3301"/>
                  </a:lnTo>
                  <a:lnTo>
                    <a:pt x="2227" y="3181"/>
                  </a:lnTo>
                  <a:lnTo>
                    <a:pt x="1988" y="2983"/>
                  </a:lnTo>
                  <a:lnTo>
                    <a:pt x="1551" y="2545"/>
                  </a:lnTo>
                  <a:lnTo>
                    <a:pt x="1114" y="2148"/>
                  </a:lnTo>
                  <a:lnTo>
                    <a:pt x="716" y="1989"/>
                  </a:lnTo>
                  <a:lnTo>
                    <a:pt x="716" y="1949"/>
                  </a:lnTo>
                  <a:lnTo>
                    <a:pt x="994" y="1989"/>
                  </a:lnTo>
                  <a:lnTo>
                    <a:pt x="994" y="1989"/>
                  </a:lnTo>
                  <a:lnTo>
                    <a:pt x="875" y="1869"/>
                  </a:lnTo>
                  <a:lnTo>
                    <a:pt x="796" y="1670"/>
                  </a:lnTo>
                  <a:lnTo>
                    <a:pt x="796" y="1472"/>
                  </a:lnTo>
                  <a:lnTo>
                    <a:pt x="796" y="1233"/>
                  </a:lnTo>
                  <a:lnTo>
                    <a:pt x="597" y="1273"/>
                  </a:lnTo>
                  <a:lnTo>
                    <a:pt x="597" y="1233"/>
                  </a:lnTo>
                  <a:lnTo>
                    <a:pt x="796" y="1154"/>
                  </a:lnTo>
                  <a:lnTo>
                    <a:pt x="835" y="836"/>
                  </a:lnTo>
                  <a:lnTo>
                    <a:pt x="875" y="517"/>
                  </a:lnTo>
                  <a:lnTo>
                    <a:pt x="1034" y="1"/>
                  </a:lnTo>
                  <a:close/>
                </a:path>
              </a:pathLst>
            </a:custGeom>
            <a:solidFill>
              <a:srgbClr val="FF7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682;p77"/>
            <p:cNvSpPr/>
            <p:nvPr/>
          </p:nvSpPr>
          <p:spPr>
            <a:xfrm>
              <a:off x="5715950" y="4022925"/>
              <a:ext cx="139175" cy="107375"/>
            </a:xfrm>
            <a:custGeom>
              <a:avLst/>
              <a:gdLst/>
              <a:ahLst/>
              <a:cxnLst/>
              <a:rect l="l" t="t" r="r" b="b"/>
              <a:pathLst>
                <a:path w="5567" h="4295" fill="none" extrusionOk="0">
                  <a:moveTo>
                    <a:pt x="1034" y="1"/>
                  </a:moveTo>
                  <a:lnTo>
                    <a:pt x="1034" y="1"/>
                  </a:lnTo>
                  <a:lnTo>
                    <a:pt x="676" y="239"/>
                  </a:lnTo>
                  <a:lnTo>
                    <a:pt x="438" y="478"/>
                  </a:lnTo>
                  <a:lnTo>
                    <a:pt x="199" y="676"/>
                  </a:lnTo>
                  <a:lnTo>
                    <a:pt x="199" y="676"/>
                  </a:lnTo>
                  <a:lnTo>
                    <a:pt x="199" y="676"/>
                  </a:lnTo>
                  <a:lnTo>
                    <a:pt x="120" y="875"/>
                  </a:lnTo>
                  <a:lnTo>
                    <a:pt x="40" y="1114"/>
                  </a:lnTo>
                  <a:lnTo>
                    <a:pt x="0" y="1313"/>
                  </a:lnTo>
                  <a:lnTo>
                    <a:pt x="0" y="1551"/>
                  </a:lnTo>
                  <a:lnTo>
                    <a:pt x="0" y="1551"/>
                  </a:lnTo>
                  <a:lnTo>
                    <a:pt x="0" y="1829"/>
                  </a:lnTo>
                  <a:lnTo>
                    <a:pt x="40" y="2068"/>
                  </a:lnTo>
                  <a:lnTo>
                    <a:pt x="159" y="2307"/>
                  </a:lnTo>
                  <a:lnTo>
                    <a:pt x="239" y="2545"/>
                  </a:lnTo>
                  <a:lnTo>
                    <a:pt x="398" y="2704"/>
                  </a:lnTo>
                  <a:lnTo>
                    <a:pt x="517" y="2863"/>
                  </a:lnTo>
                  <a:lnTo>
                    <a:pt x="676" y="2943"/>
                  </a:lnTo>
                  <a:lnTo>
                    <a:pt x="875" y="2983"/>
                  </a:lnTo>
                  <a:lnTo>
                    <a:pt x="875" y="2983"/>
                  </a:lnTo>
                  <a:lnTo>
                    <a:pt x="1114" y="3022"/>
                  </a:lnTo>
                  <a:lnTo>
                    <a:pt x="1392" y="3142"/>
                  </a:lnTo>
                  <a:lnTo>
                    <a:pt x="1710" y="3340"/>
                  </a:lnTo>
                  <a:lnTo>
                    <a:pt x="2028" y="3579"/>
                  </a:lnTo>
                  <a:lnTo>
                    <a:pt x="2625" y="4016"/>
                  </a:lnTo>
                  <a:lnTo>
                    <a:pt x="2903" y="4175"/>
                  </a:lnTo>
                  <a:lnTo>
                    <a:pt x="3141" y="4255"/>
                  </a:lnTo>
                  <a:lnTo>
                    <a:pt x="3141" y="4255"/>
                  </a:lnTo>
                  <a:lnTo>
                    <a:pt x="3380" y="4295"/>
                  </a:lnTo>
                  <a:lnTo>
                    <a:pt x="3380" y="4295"/>
                  </a:lnTo>
                  <a:lnTo>
                    <a:pt x="3380" y="4295"/>
                  </a:lnTo>
                  <a:lnTo>
                    <a:pt x="3380" y="4295"/>
                  </a:lnTo>
                  <a:lnTo>
                    <a:pt x="3380" y="4295"/>
                  </a:lnTo>
                  <a:lnTo>
                    <a:pt x="3380" y="4295"/>
                  </a:lnTo>
                  <a:lnTo>
                    <a:pt x="3539" y="4255"/>
                  </a:lnTo>
                  <a:lnTo>
                    <a:pt x="3658" y="4215"/>
                  </a:lnTo>
                  <a:lnTo>
                    <a:pt x="3738" y="4136"/>
                  </a:lnTo>
                  <a:lnTo>
                    <a:pt x="3778" y="4056"/>
                  </a:lnTo>
                  <a:lnTo>
                    <a:pt x="3817" y="3738"/>
                  </a:lnTo>
                  <a:lnTo>
                    <a:pt x="3857" y="3301"/>
                  </a:lnTo>
                  <a:lnTo>
                    <a:pt x="3857" y="3301"/>
                  </a:lnTo>
                  <a:lnTo>
                    <a:pt x="3857" y="3301"/>
                  </a:lnTo>
                  <a:lnTo>
                    <a:pt x="3857" y="3301"/>
                  </a:lnTo>
                  <a:lnTo>
                    <a:pt x="3857" y="3102"/>
                  </a:lnTo>
                  <a:lnTo>
                    <a:pt x="3937" y="2983"/>
                  </a:lnTo>
                  <a:lnTo>
                    <a:pt x="4016" y="2903"/>
                  </a:lnTo>
                  <a:lnTo>
                    <a:pt x="4135" y="2863"/>
                  </a:lnTo>
                  <a:lnTo>
                    <a:pt x="4135" y="2863"/>
                  </a:lnTo>
                  <a:lnTo>
                    <a:pt x="4135" y="2863"/>
                  </a:lnTo>
                  <a:lnTo>
                    <a:pt x="4135" y="2863"/>
                  </a:lnTo>
                  <a:lnTo>
                    <a:pt x="4135" y="2863"/>
                  </a:lnTo>
                  <a:lnTo>
                    <a:pt x="4135" y="2863"/>
                  </a:lnTo>
                  <a:lnTo>
                    <a:pt x="4175" y="2863"/>
                  </a:lnTo>
                  <a:lnTo>
                    <a:pt x="4175" y="2863"/>
                  </a:lnTo>
                  <a:lnTo>
                    <a:pt x="4374" y="2903"/>
                  </a:lnTo>
                  <a:lnTo>
                    <a:pt x="4374" y="2903"/>
                  </a:lnTo>
                  <a:lnTo>
                    <a:pt x="4374" y="2903"/>
                  </a:lnTo>
                  <a:lnTo>
                    <a:pt x="4374" y="2903"/>
                  </a:lnTo>
                  <a:lnTo>
                    <a:pt x="4374" y="2903"/>
                  </a:lnTo>
                  <a:lnTo>
                    <a:pt x="4374" y="2903"/>
                  </a:lnTo>
                  <a:lnTo>
                    <a:pt x="4414" y="2903"/>
                  </a:lnTo>
                  <a:lnTo>
                    <a:pt x="4414" y="2903"/>
                  </a:lnTo>
                  <a:lnTo>
                    <a:pt x="4414" y="2903"/>
                  </a:lnTo>
                  <a:lnTo>
                    <a:pt x="4414" y="2903"/>
                  </a:lnTo>
                  <a:lnTo>
                    <a:pt x="4414" y="2943"/>
                  </a:lnTo>
                  <a:lnTo>
                    <a:pt x="4414" y="2943"/>
                  </a:lnTo>
                  <a:lnTo>
                    <a:pt x="4414" y="2943"/>
                  </a:lnTo>
                  <a:lnTo>
                    <a:pt x="4414" y="2943"/>
                  </a:lnTo>
                  <a:lnTo>
                    <a:pt x="5010" y="3102"/>
                  </a:lnTo>
                  <a:lnTo>
                    <a:pt x="5010" y="3102"/>
                  </a:lnTo>
                  <a:lnTo>
                    <a:pt x="5010" y="3102"/>
                  </a:lnTo>
                  <a:lnTo>
                    <a:pt x="5010" y="3102"/>
                  </a:lnTo>
                  <a:lnTo>
                    <a:pt x="5010" y="3102"/>
                  </a:lnTo>
                  <a:lnTo>
                    <a:pt x="5010" y="3102"/>
                  </a:lnTo>
                  <a:lnTo>
                    <a:pt x="5010" y="3102"/>
                  </a:lnTo>
                  <a:lnTo>
                    <a:pt x="5010" y="3102"/>
                  </a:lnTo>
                  <a:lnTo>
                    <a:pt x="5050" y="3102"/>
                  </a:lnTo>
                  <a:lnTo>
                    <a:pt x="5050" y="3102"/>
                  </a:lnTo>
                  <a:lnTo>
                    <a:pt x="5169" y="3102"/>
                  </a:lnTo>
                  <a:lnTo>
                    <a:pt x="5169" y="3102"/>
                  </a:lnTo>
                  <a:lnTo>
                    <a:pt x="5328" y="3062"/>
                  </a:lnTo>
                  <a:lnTo>
                    <a:pt x="5447" y="2943"/>
                  </a:lnTo>
                  <a:lnTo>
                    <a:pt x="5527" y="2784"/>
                  </a:lnTo>
                  <a:lnTo>
                    <a:pt x="5567" y="2585"/>
                  </a:lnTo>
                  <a:lnTo>
                    <a:pt x="5567" y="2585"/>
                  </a:lnTo>
                  <a:lnTo>
                    <a:pt x="5487" y="2664"/>
                  </a:lnTo>
                  <a:lnTo>
                    <a:pt x="5408" y="2704"/>
                  </a:lnTo>
                  <a:lnTo>
                    <a:pt x="5328" y="2744"/>
                  </a:lnTo>
                  <a:lnTo>
                    <a:pt x="5209" y="2784"/>
                  </a:lnTo>
                  <a:lnTo>
                    <a:pt x="5209" y="2784"/>
                  </a:lnTo>
                  <a:lnTo>
                    <a:pt x="4891" y="2704"/>
                  </a:lnTo>
                  <a:lnTo>
                    <a:pt x="4533" y="2625"/>
                  </a:lnTo>
                  <a:lnTo>
                    <a:pt x="4135" y="2505"/>
                  </a:lnTo>
                  <a:lnTo>
                    <a:pt x="3778" y="2466"/>
                  </a:lnTo>
                  <a:lnTo>
                    <a:pt x="3778" y="2466"/>
                  </a:lnTo>
                  <a:lnTo>
                    <a:pt x="3738" y="2466"/>
                  </a:lnTo>
                  <a:lnTo>
                    <a:pt x="3738" y="2466"/>
                  </a:lnTo>
                  <a:lnTo>
                    <a:pt x="3579" y="2466"/>
                  </a:lnTo>
                  <a:lnTo>
                    <a:pt x="3459" y="2545"/>
                  </a:lnTo>
                  <a:lnTo>
                    <a:pt x="3420" y="2664"/>
                  </a:lnTo>
                  <a:lnTo>
                    <a:pt x="3380" y="2823"/>
                  </a:lnTo>
                  <a:lnTo>
                    <a:pt x="3380" y="2983"/>
                  </a:lnTo>
                  <a:lnTo>
                    <a:pt x="3340" y="3142"/>
                  </a:lnTo>
                  <a:lnTo>
                    <a:pt x="3261" y="3261"/>
                  </a:lnTo>
                  <a:lnTo>
                    <a:pt x="3102" y="3420"/>
                  </a:lnTo>
                  <a:lnTo>
                    <a:pt x="3102" y="3420"/>
                  </a:lnTo>
                  <a:lnTo>
                    <a:pt x="3102" y="3420"/>
                  </a:lnTo>
                  <a:lnTo>
                    <a:pt x="3102" y="3420"/>
                  </a:lnTo>
                  <a:lnTo>
                    <a:pt x="3102" y="3579"/>
                  </a:lnTo>
                  <a:lnTo>
                    <a:pt x="3102" y="3579"/>
                  </a:lnTo>
                  <a:lnTo>
                    <a:pt x="3062" y="3579"/>
                  </a:lnTo>
                  <a:lnTo>
                    <a:pt x="3062" y="3579"/>
                  </a:lnTo>
                  <a:lnTo>
                    <a:pt x="2943" y="3460"/>
                  </a:lnTo>
                  <a:lnTo>
                    <a:pt x="2943" y="3460"/>
                  </a:lnTo>
                  <a:lnTo>
                    <a:pt x="2903" y="3460"/>
                  </a:lnTo>
                  <a:lnTo>
                    <a:pt x="2903" y="3460"/>
                  </a:lnTo>
                  <a:lnTo>
                    <a:pt x="2704" y="3420"/>
                  </a:lnTo>
                  <a:lnTo>
                    <a:pt x="2466" y="3301"/>
                  </a:lnTo>
                  <a:lnTo>
                    <a:pt x="2227" y="3181"/>
                  </a:lnTo>
                  <a:lnTo>
                    <a:pt x="1988" y="2983"/>
                  </a:lnTo>
                  <a:lnTo>
                    <a:pt x="1551" y="2545"/>
                  </a:lnTo>
                  <a:lnTo>
                    <a:pt x="1114" y="2148"/>
                  </a:lnTo>
                  <a:lnTo>
                    <a:pt x="1114" y="2148"/>
                  </a:lnTo>
                  <a:lnTo>
                    <a:pt x="716" y="1989"/>
                  </a:lnTo>
                  <a:lnTo>
                    <a:pt x="716" y="1989"/>
                  </a:lnTo>
                  <a:lnTo>
                    <a:pt x="716" y="1949"/>
                  </a:lnTo>
                  <a:lnTo>
                    <a:pt x="716" y="1949"/>
                  </a:lnTo>
                  <a:lnTo>
                    <a:pt x="994" y="1989"/>
                  </a:lnTo>
                  <a:lnTo>
                    <a:pt x="994" y="1989"/>
                  </a:lnTo>
                  <a:lnTo>
                    <a:pt x="875" y="1869"/>
                  </a:lnTo>
                  <a:lnTo>
                    <a:pt x="796" y="1670"/>
                  </a:lnTo>
                  <a:lnTo>
                    <a:pt x="796" y="1472"/>
                  </a:lnTo>
                  <a:lnTo>
                    <a:pt x="796" y="1233"/>
                  </a:lnTo>
                  <a:lnTo>
                    <a:pt x="796" y="1233"/>
                  </a:lnTo>
                  <a:lnTo>
                    <a:pt x="597" y="1273"/>
                  </a:lnTo>
                  <a:lnTo>
                    <a:pt x="597" y="1233"/>
                  </a:lnTo>
                  <a:lnTo>
                    <a:pt x="597" y="1233"/>
                  </a:lnTo>
                  <a:lnTo>
                    <a:pt x="597" y="1233"/>
                  </a:lnTo>
                  <a:lnTo>
                    <a:pt x="796" y="1154"/>
                  </a:lnTo>
                  <a:lnTo>
                    <a:pt x="796" y="1154"/>
                  </a:lnTo>
                  <a:lnTo>
                    <a:pt x="835" y="836"/>
                  </a:lnTo>
                  <a:lnTo>
                    <a:pt x="875" y="517"/>
                  </a:lnTo>
                  <a:lnTo>
                    <a:pt x="103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683;p77"/>
            <p:cNvSpPr/>
            <p:nvPr/>
          </p:nvSpPr>
          <p:spPr>
            <a:xfrm>
              <a:off x="5733850" y="4071625"/>
              <a:ext cx="59650" cy="40775"/>
            </a:xfrm>
            <a:custGeom>
              <a:avLst/>
              <a:gdLst/>
              <a:ahLst/>
              <a:cxnLst/>
              <a:rect l="l" t="t" r="r" b="b"/>
              <a:pathLst>
                <a:path w="2386" h="1631" extrusionOk="0">
                  <a:moveTo>
                    <a:pt x="0" y="1"/>
                  </a:moveTo>
                  <a:lnTo>
                    <a:pt x="0" y="41"/>
                  </a:lnTo>
                  <a:lnTo>
                    <a:pt x="398" y="200"/>
                  </a:lnTo>
                  <a:lnTo>
                    <a:pt x="278" y="41"/>
                  </a:lnTo>
                  <a:lnTo>
                    <a:pt x="0" y="1"/>
                  </a:lnTo>
                  <a:close/>
                  <a:moveTo>
                    <a:pt x="2386" y="1472"/>
                  </a:moveTo>
                  <a:lnTo>
                    <a:pt x="2227" y="1512"/>
                  </a:lnTo>
                  <a:lnTo>
                    <a:pt x="2346" y="1631"/>
                  </a:lnTo>
                  <a:lnTo>
                    <a:pt x="2386" y="1631"/>
                  </a:lnTo>
                  <a:lnTo>
                    <a:pt x="2386" y="1472"/>
                  </a:lnTo>
                  <a:close/>
                </a:path>
              </a:pathLst>
            </a:custGeom>
            <a:solidFill>
              <a:srgbClr val="F150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684;p77"/>
            <p:cNvSpPr/>
            <p:nvPr/>
          </p:nvSpPr>
          <p:spPr>
            <a:xfrm>
              <a:off x="5789500" y="4108400"/>
              <a:ext cx="4000" cy="4000"/>
            </a:xfrm>
            <a:custGeom>
              <a:avLst/>
              <a:gdLst/>
              <a:ahLst/>
              <a:cxnLst/>
              <a:rect l="l" t="t" r="r" b="b"/>
              <a:pathLst>
                <a:path w="160" h="160" fill="none" extrusionOk="0">
                  <a:moveTo>
                    <a:pt x="160" y="1"/>
                  </a:moveTo>
                  <a:lnTo>
                    <a:pt x="160" y="1"/>
                  </a:lnTo>
                  <a:lnTo>
                    <a:pt x="1" y="41"/>
                  </a:lnTo>
                  <a:lnTo>
                    <a:pt x="1" y="41"/>
                  </a:lnTo>
                  <a:lnTo>
                    <a:pt x="120" y="160"/>
                  </a:lnTo>
                  <a:lnTo>
                    <a:pt x="160" y="160"/>
                  </a:lnTo>
                  <a:lnTo>
                    <a:pt x="160" y="160"/>
                  </a:lnTo>
                  <a:lnTo>
                    <a:pt x="160" y="160"/>
                  </a:lnTo>
                  <a:lnTo>
                    <a:pt x="1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685;p77"/>
            <p:cNvSpPr/>
            <p:nvPr/>
          </p:nvSpPr>
          <p:spPr>
            <a:xfrm>
              <a:off x="5733850" y="4071625"/>
              <a:ext cx="9950" cy="5000"/>
            </a:xfrm>
            <a:custGeom>
              <a:avLst/>
              <a:gdLst/>
              <a:ahLst/>
              <a:cxnLst/>
              <a:rect l="l" t="t" r="r" b="b"/>
              <a:pathLst>
                <a:path w="398" h="200" fill="none" extrusionOk="0">
                  <a:moveTo>
                    <a:pt x="0" y="1"/>
                  </a:moveTo>
                  <a:lnTo>
                    <a:pt x="0" y="41"/>
                  </a:lnTo>
                  <a:lnTo>
                    <a:pt x="0" y="41"/>
                  </a:lnTo>
                  <a:lnTo>
                    <a:pt x="0" y="41"/>
                  </a:lnTo>
                  <a:lnTo>
                    <a:pt x="398" y="200"/>
                  </a:lnTo>
                  <a:lnTo>
                    <a:pt x="398" y="200"/>
                  </a:lnTo>
                  <a:lnTo>
                    <a:pt x="278" y="41"/>
                  </a:lnTo>
                  <a:lnTo>
                    <a:pt x="278" y="41"/>
                  </a:lnTo>
                  <a:lnTo>
                    <a:pt x="278" y="41"/>
                  </a:lnTo>
                  <a:lnTo>
                    <a:pt x="278" y="4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686;p77"/>
            <p:cNvSpPr/>
            <p:nvPr/>
          </p:nvSpPr>
          <p:spPr>
            <a:xfrm>
              <a:off x="5730850" y="4051750"/>
              <a:ext cx="5000" cy="3000"/>
            </a:xfrm>
            <a:custGeom>
              <a:avLst/>
              <a:gdLst/>
              <a:ahLst/>
              <a:cxnLst/>
              <a:rect l="l" t="t" r="r" b="b"/>
              <a:pathLst>
                <a:path w="200" h="120" extrusionOk="0">
                  <a:moveTo>
                    <a:pt x="200" y="1"/>
                  </a:moveTo>
                  <a:lnTo>
                    <a:pt x="1" y="80"/>
                  </a:lnTo>
                  <a:lnTo>
                    <a:pt x="1" y="120"/>
                  </a:lnTo>
                  <a:lnTo>
                    <a:pt x="200" y="80"/>
                  </a:lnTo>
                  <a:lnTo>
                    <a:pt x="200" y="1"/>
                  </a:lnTo>
                  <a:close/>
                </a:path>
              </a:pathLst>
            </a:custGeom>
            <a:solidFill>
              <a:srgbClr val="F150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687;p77"/>
            <p:cNvSpPr/>
            <p:nvPr/>
          </p:nvSpPr>
          <p:spPr>
            <a:xfrm>
              <a:off x="5730850" y="4051750"/>
              <a:ext cx="5000" cy="3000"/>
            </a:xfrm>
            <a:custGeom>
              <a:avLst/>
              <a:gdLst/>
              <a:ahLst/>
              <a:cxnLst/>
              <a:rect l="l" t="t" r="r" b="b"/>
              <a:pathLst>
                <a:path w="200" h="120" fill="none" extrusionOk="0">
                  <a:moveTo>
                    <a:pt x="200" y="1"/>
                  </a:moveTo>
                  <a:lnTo>
                    <a:pt x="200" y="1"/>
                  </a:lnTo>
                  <a:lnTo>
                    <a:pt x="1" y="80"/>
                  </a:lnTo>
                  <a:lnTo>
                    <a:pt x="1" y="80"/>
                  </a:lnTo>
                  <a:lnTo>
                    <a:pt x="1" y="120"/>
                  </a:lnTo>
                  <a:lnTo>
                    <a:pt x="1" y="120"/>
                  </a:lnTo>
                  <a:lnTo>
                    <a:pt x="200" y="80"/>
                  </a:lnTo>
                  <a:lnTo>
                    <a:pt x="200" y="80"/>
                  </a:lnTo>
                  <a:lnTo>
                    <a:pt x="20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688;p77"/>
            <p:cNvSpPr/>
            <p:nvPr/>
          </p:nvSpPr>
          <p:spPr>
            <a:xfrm>
              <a:off x="5767625" y="3881775"/>
              <a:ext cx="16925" cy="51725"/>
            </a:xfrm>
            <a:custGeom>
              <a:avLst/>
              <a:gdLst/>
              <a:ahLst/>
              <a:cxnLst/>
              <a:rect l="l" t="t" r="r" b="b"/>
              <a:pathLst>
                <a:path w="677" h="2069" extrusionOk="0">
                  <a:moveTo>
                    <a:pt x="677" y="1"/>
                  </a:moveTo>
                  <a:lnTo>
                    <a:pt x="677" y="1"/>
                  </a:lnTo>
                  <a:lnTo>
                    <a:pt x="677" y="1"/>
                  </a:lnTo>
                  <a:lnTo>
                    <a:pt x="677" y="1"/>
                  </a:lnTo>
                  <a:lnTo>
                    <a:pt x="677" y="478"/>
                  </a:lnTo>
                  <a:lnTo>
                    <a:pt x="597" y="836"/>
                  </a:lnTo>
                  <a:lnTo>
                    <a:pt x="438" y="1074"/>
                  </a:lnTo>
                  <a:lnTo>
                    <a:pt x="319" y="1273"/>
                  </a:lnTo>
                  <a:lnTo>
                    <a:pt x="160" y="1432"/>
                  </a:lnTo>
                  <a:lnTo>
                    <a:pt x="80" y="1591"/>
                  </a:lnTo>
                  <a:lnTo>
                    <a:pt x="1" y="1790"/>
                  </a:lnTo>
                  <a:lnTo>
                    <a:pt x="41" y="2068"/>
                  </a:lnTo>
                  <a:lnTo>
                    <a:pt x="41" y="2068"/>
                  </a:lnTo>
                  <a:lnTo>
                    <a:pt x="41" y="2068"/>
                  </a:lnTo>
                  <a:lnTo>
                    <a:pt x="41" y="2068"/>
                  </a:lnTo>
                  <a:lnTo>
                    <a:pt x="1" y="1790"/>
                  </a:lnTo>
                  <a:lnTo>
                    <a:pt x="80" y="1591"/>
                  </a:lnTo>
                  <a:lnTo>
                    <a:pt x="160" y="1432"/>
                  </a:lnTo>
                  <a:lnTo>
                    <a:pt x="319" y="1273"/>
                  </a:lnTo>
                  <a:lnTo>
                    <a:pt x="438" y="1074"/>
                  </a:lnTo>
                  <a:lnTo>
                    <a:pt x="597" y="836"/>
                  </a:lnTo>
                  <a:lnTo>
                    <a:pt x="677" y="478"/>
                  </a:lnTo>
                  <a:lnTo>
                    <a:pt x="677" y="1"/>
                  </a:lnTo>
                  <a:lnTo>
                    <a:pt x="677" y="1"/>
                  </a:lnTo>
                  <a:lnTo>
                    <a:pt x="677" y="1"/>
                  </a:lnTo>
                  <a:close/>
                </a:path>
              </a:pathLst>
            </a:custGeom>
            <a:solidFill>
              <a:srgbClr val="EE5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689;p77"/>
            <p:cNvSpPr/>
            <p:nvPr/>
          </p:nvSpPr>
          <p:spPr>
            <a:xfrm>
              <a:off x="5767625" y="3881775"/>
              <a:ext cx="16925" cy="51725"/>
            </a:xfrm>
            <a:custGeom>
              <a:avLst/>
              <a:gdLst/>
              <a:ahLst/>
              <a:cxnLst/>
              <a:rect l="l" t="t" r="r" b="b"/>
              <a:pathLst>
                <a:path w="677" h="2069" fill="none" extrusionOk="0">
                  <a:moveTo>
                    <a:pt x="677" y="1"/>
                  </a:moveTo>
                  <a:lnTo>
                    <a:pt x="677" y="1"/>
                  </a:lnTo>
                  <a:lnTo>
                    <a:pt x="677" y="1"/>
                  </a:lnTo>
                  <a:lnTo>
                    <a:pt x="677" y="1"/>
                  </a:lnTo>
                  <a:lnTo>
                    <a:pt x="677" y="478"/>
                  </a:lnTo>
                  <a:lnTo>
                    <a:pt x="597" y="836"/>
                  </a:lnTo>
                  <a:lnTo>
                    <a:pt x="438" y="1074"/>
                  </a:lnTo>
                  <a:lnTo>
                    <a:pt x="319" y="1273"/>
                  </a:lnTo>
                  <a:lnTo>
                    <a:pt x="160" y="1432"/>
                  </a:lnTo>
                  <a:lnTo>
                    <a:pt x="80" y="1591"/>
                  </a:lnTo>
                  <a:lnTo>
                    <a:pt x="1" y="1790"/>
                  </a:lnTo>
                  <a:lnTo>
                    <a:pt x="41" y="2068"/>
                  </a:lnTo>
                  <a:lnTo>
                    <a:pt x="41" y="2068"/>
                  </a:lnTo>
                  <a:lnTo>
                    <a:pt x="41" y="2068"/>
                  </a:lnTo>
                  <a:lnTo>
                    <a:pt x="41" y="2068"/>
                  </a:lnTo>
                  <a:lnTo>
                    <a:pt x="1" y="1790"/>
                  </a:lnTo>
                  <a:lnTo>
                    <a:pt x="80" y="1591"/>
                  </a:lnTo>
                  <a:lnTo>
                    <a:pt x="160" y="1432"/>
                  </a:lnTo>
                  <a:lnTo>
                    <a:pt x="319" y="1273"/>
                  </a:lnTo>
                  <a:lnTo>
                    <a:pt x="438" y="1074"/>
                  </a:lnTo>
                  <a:lnTo>
                    <a:pt x="597" y="836"/>
                  </a:lnTo>
                  <a:lnTo>
                    <a:pt x="677" y="478"/>
                  </a:lnTo>
                  <a:lnTo>
                    <a:pt x="677" y="1"/>
                  </a:lnTo>
                  <a:lnTo>
                    <a:pt x="677" y="1"/>
                  </a:lnTo>
                  <a:lnTo>
                    <a:pt x="6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690;p77"/>
            <p:cNvSpPr/>
            <p:nvPr/>
          </p:nvSpPr>
          <p:spPr>
            <a:xfrm>
              <a:off x="5669225" y="3991125"/>
              <a:ext cx="58675" cy="18900"/>
            </a:xfrm>
            <a:custGeom>
              <a:avLst/>
              <a:gdLst/>
              <a:ahLst/>
              <a:cxnLst/>
              <a:rect l="l" t="t" r="r" b="b"/>
              <a:pathLst>
                <a:path w="2347" h="756" extrusionOk="0">
                  <a:moveTo>
                    <a:pt x="1313" y="756"/>
                  </a:moveTo>
                  <a:lnTo>
                    <a:pt x="1313" y="756"/>
                  </a:lnTo>
                  <a:lnTo>
                    <a:pt x="1313" y="756"/>
                  </a:lnTo>
                  <a:lnTo>
                    <a:pt x="1313" y="756"/>
                  </a:lnTo>
                  <a:lnTo>
                    <a:pt x="1313" y="756"/>
                  </a:lnTo>
                  <a:lnTo>
                    <a:pt x="1313" y="756"/>
                  </a:lnTo>
                  <a:close/>
                  <a:moveTo>
                    <a:pt x="1" y="120"/>
                  </a:moveTo>
                  <a:lnTo>
                    <a:pt x="1" y="120"/>
                  </a:lnTo>
                  <a:lnTo>
                    <a:pt x="1" y="120"/>
                  </a:lnTo>
                  <a:lnTo>
                    <a:pt x="1" y="120"/>
                  </a:lnTo>
                  <a:lnTo>
                    <a:pt x="1" y="120"/>
                  </a:lnTo>
                  <a:close/>
                  <a:moveTo>
                    <a:pt x="1" y="80"/>
                  </a:moveTo>
                  <a:lnTo>
                    <a:pt x="1" y="80"/>
                  </a:lnTo>
                  <a:lnTo>
                    <a:pt x="1" y="80"/>
                  </a:lnTo>
                  <a:lnTo>
                    <a:pt x="1" y="80"/>
                  </a:lnTo>
                  <a:lnTo>
                    <a:pt x="1" y="80"/>
                  </a:lnTo>
                  <a:close/>
                  <a:moveTo>
                    <a:pt x="2347" y="0"/>
                  </a:moveTo>
                  <a:lnTo>
                    <a:pt x="2347" y="0"/>
                  </a:lnTo>
                  <a:lnTo>
                    <a:pt x="2267" y="159"/>
                  </a:lnTo>
                  <a:lnTo>
                    <a:pt x="2148" y="318"/>
                  </a:lnTo>
                  <a:lnTo>
                    <a:pt x="2068" y="438"/>
                  </a:lnTo>
                  <a:lnTo>
                    <a:pt x="1909" y="557"/>
                  </a:lnTo>
                  <a:lnTo>
                    <a:pt x="1790" y="636"/>
                  </a:lnTo>
                  <a:lnTo>
                    <a:pt x="1631" y="716"/>
                  </a:lnTo>
                  <a:lnTo>
                    <a:pt x="1472" y="756"/>
                  </a:lnTo>
                  <a:lnTo>
                    <a:pt x="1313" y="756"/>
                  </a:lnTo>
                  <a:lnTo>
                    <a:pt x="1313" y="756"/>
                  </a:lnTo>
                  <a:lnTo>
                    <a:pt x="1472" y="756"/>
                  </a:lnTo>
                  <a:lnTo>
                    <a:pt x="1631" y="716"/>
                  </a:lnTo>
                  <a:lnTo>
                    <a:pt x="1790" y="636"/>
                  </a:lnTo>
                  <a:lnTo>
                    <a:pt x="1909" y="557"/>
                  </a:lnTo>
                  <a:lnTo>
                    <a:pt x="2068" y="438"/>
                  </a:lnTo>
                  <a:lnTo>
                    <a:pt x="2148" y="318"/>
                  </a:lnTo>
                  <a:lnTo>
                    <a:pt x="2267" y="159"/>
                  </a:lnTo>
                  <a:lnTo>
                    <a:pt x="2347" y="0"/>
                  </a:lnTo>
                  <a:close/>
                </a:path>
              </a:pathLst>
            </a:custGeom>
            <a:solidFill>
              <a:srgbClr val="E13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691;p77"/>
            <p:cNvSpPr/>
            <p:nvPr/>
          </p:nvSpPr>
          <p:spPr>
            <a:xfrm>
              <a:off x="5702025" y="4010000"/>
              <a:ext cx="25" cy="25"/>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692;p77"/>
            <p:cNvSpPr/>
            <p:nvPr/>
          </p:nvSpPr>
          <p:spPr>
            <a:xfrm>
              <a:off x="5669225" y="39941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693;p77"/>
            <p:cNvSpPr/>
            <p:nvPr/>
          </p:nvSpPr>
          <p:spPr>
            <a:xfrm>
              <a:off x="5669225" y="39931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694;p77"/>
            <p:cNvSpPr/>
            <p:nvPr/>
          </p:nvSpPr>
          <p:spPr>
            <a:xfrm>
              <a:off x="5702025" y="3991125"/>
              <a:ext cx="25875" cy="18900"/>
            </a:xfrm>
            <a:custGeom>
              <a:avLst/>
              <a:gdLst/>
              <a:ahLst/>
              <a:cxnLst/>
              <a:rect l="l" t="t" r="r" b="b"/>
              <a:pathLst>
                <a:path w="1035" h="756" fill="none" extrusionOk="0">
                  <a:moveTo>
                    <a:pt x="1035" y="0"/>
                  </a:moveTo>
                  <a:lnTo>
                    <a:pt x="1035" y="0"/>
                  </a:lnTo>
                  <a:lnTo>
                    <a:pt x="955" y="159"/>
                  </a:lnTo>
                  <a:lnTo>
                    <a:pt x="836" y="318"/>
                  </a:lnTo>
                  <a:lnTo>
                    <a:pt x="756" y="438"/>
                  </a:lnTo>
                  <a:lnTo>
                    <a:pt x="597" y="557"/>
                  </a:lnTo>
                  <a:lnTo>
                    <a:pt x="478" y="636"/>
                  </a:lnTo>
                  <a:lnTo>
                    <a:pt x="319" y="716"/>
                  </a:lnTo>
                  <a:lnTo>
                    <a:pt x="160" y="756"/>
                  </a:lnTo>
                  <a:lnTo>
                    <a:pt x="1" y="756"/>
                  </a:lnTo>
                  <a:lnTo>
                    <a:pt x="1" y="756"/>
                  </a:lnTo>
                  <a:lnTo>
                    <a:pt x="160" y="756"/>
                  </a:lnTo>
                  <a:lnTo>
                    <a:pt x="319" y="716"/>
                  </a:lnTo>
                  <a:lnTo>
                    <a:pt x="478" y="636"/>
                  </a:lnTo>
                  <a:lnTo>
                    <a:pt x="597" y="557"/>
                  </a:lnTo>
                  <a:lnTo>
                    <a:pt x="756" y="438"/>
                  </a:lnTo>
                  <a:lnTo>
                    <a:pt x="836" y="318"/>
                  </a:lnTo>
                  <a:lnTo>
                    <a:pt x="955" y="159"/>
                  </a:lnTo>
                  <a:lnTo>
                    <a:pt x="10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695;p77"/>
            <p:cNvSpPr/>
            <p:nvPr/>
          </p:nvSpPr>
          <p:spPr>
            <a:xfrm>
              <a:off x="5632450" y="3868850"/>
              <a:ext cx="152100" cy="141175"/>
            </a:xfrm>
            <a:custGeom>
              <a:avLst/>
              <a:gdLst/>
              <a:ahLst/>
              <a:cxnLst/>
              <a:rect l="l" t="t" r="r" b="b"/>
              <a:pathLst>
                <a:path w="6084" h="5647" extrusionOk="0">
                  <a:moveTo>
                    <a:pt x="279" y="1"/>
                  </a:moveTo>
                  <a:lnTo>
                    <a:pt x="120" y="279"/>
                  </a:lnTo>
                  <a:lnTo>
                    <a:pt x="1" y="677"/>
                  </a:lnTo>
                  <a:lnTo>
                    <a:pt x="1" y="1074"/>
                  </a:lnTo>
                  <a:lnTo>
                    <a:pt x="40" y="1591"/>
                  </a:lnTo>
                  <a:lnTo>
                    <a:pt x="120" y="2108"/>
                  </a:lnTo>
                  <a:lnTo>
                    <a:pt x="239" y="2625"/>
                  </a:lnTo>
                  <a:lnTo>
                    <a:pt x="438" y="3182"/>
                  </a:lnTo>
                  <a:lnTo>
                    <a:pt x="637" y="3699"/>
                  </a:lnTo>
                  <a:lnTo>
                    <a:pt x="915" y="4176"/>
                  </a:lnTo>
                  <a:lnTo>
                    <a:pt x="1154" y="4573"/>
                  </a:lnTo>
                  <a:lnTo>
                    <a:pt x="1432" y="4931"/>
                  </a:lnTo>
                  <a:lnTo>
                    <a:pt x="1472" y="4971"/>
                  </a:lnTo>
                  <a:lnTo>
                    <a:pt x="1472" y="5011"/>
                  </a:lnTo>
                  <a:lnTo>
                    <a:pt x="1830" y="5289"/>
                  </a:lnTo>
                  <a:lnTo>
                    <a:pt x="2148" y="5488"/>
                  </a:lnTo>
                  <a:lnTo>
                    <a:pt x="2466" y="5607"/>
                  </a:lnTo>
                  <a:lnTo>
                    <a:pt x="2784" y="5647"/>
                  </a:lnTo>
                  <a:lnTo>
                    <a:pt x="2943" y="5647"/>
                  </a:lnTo>
                  <a:lnTo>
                    <a:pt x="3102" y="5607"/>
                  </a:lnTo>
                  <a:lnTo>
                    <a:pt x="3261" y="5527"/>
                  </a:lnTo>
                  <a:lnTo>
                    <a:pt x="3380" y="5448"/>
                  </a:lnTo>
                  <a:lnTo>
                    <a:pt x="3539" y="5329"/>
                  </a:lnTo>
                  <a:lnTo>
                    <a:pt x="3619" y="5209"/>
                  </a:lnTo>
                  <a:lnTo>
                    <a:pt x="3738" y="5050"/>
                  </a:lnTo>
                  <a:lnTo>
                    <a:pt x="3818" y="4891"/>
                  </a:lnTo>
                  <a:lnTo>
                    <a:pt x="3977" y="4335"/>
                  </a:lnTo>
                  <a:lnTo>
                    <a:pt x="4056" y="4176"/>
                  </a:lnTo>
                  <a:lnTo>
                    <a:pt x="4136" y="4096"/>
                  </a:lnTo>
                  <a:lnTo>
                    <a:pt x="4255" y="4017"/>
                  </a:lnTo>
                  <a:lnTo>
                    <a:pt x="4414" y="3977"/>
                  </a:lnTo>
                  <a:lnTo>
                    <a:pt x="4851" y="3858"/>
                  </a:lnTo>
                  <a:lnTo>
                    <a:pt x="5090" y="3778"/>
                  </a:lnTo>
                  <a:lnTo>
                    <a:pt x="5289" y="3699"/>
                  </a:lnTo>
                  <a:lnTo>
                    <a:pt x="5448" y="3579"/>
                  </a:lnTo>
                  <a:lnTo>
                    <a:pt x="5527" y="3460"/>
                  </a:lnTo>
                  <a:lnTo>
                    <a:pt x="5527" y="3301"/>
                  </a:lnTo>
                  <a:lnTo>
                    <a:pt x="5527" y="3102"/>
                  </a:lnTo>
                  <a:lnTo>
                    <a:pt x="5448" y="2585"/>
                  </a:lnTo>
                  <a:lnTo>
                    <a:pt x="5408" y="2307"/>
                  </a:lnTo>
                  <a:lnTo>
                    <a:pt x="5487" y="2108"/>
                  </a:lnTo>
                  <a:lnTo>
                    <a:pt x="5567" y="1949"/>
                  </a:lnTo>
                  <a:lnTo>
                    <a:pt x="5726" y="1790"/>
                  </a:lnTo>
                  <a:lnTo>
                    <a:pt x="5845" y="1591"/>
                  </a:lnTo>
                  <a:lnTo>
                    <a:pt x="6004" y="1353"/>
                  </a:lnTo>
                  <a:lnTo>
                    <a:pt x="6084" y="995"/>
                  </a:lnTo>
                  <a:lnTo>
                    <a:pt x="6084" y="518"/>
                  </a:lnTo>
                  <a:lnTo>
                    <a:pt x="6084" y="359"/>
                  </a:lnTo>
                  <a:lnTo>
                    <a:pt x="6044" y="239"/>
                  </a:lnTo>
                  <a:lnTo>
                    <a:pt x="5965" y="518"/>
                  </a:lnTo>
                  <a:lnTo>
                    <a:pt x="5845" y="796"/>
                  </a:lnTo>
                  <a:lnTo>
                    <a:pt x="5726" y="995"/>
                  </a:lnTo>
                  <a:lnTo>
                    <a:pt x="5607" y="1154"/>
                  </a:lnTo>
                  <a:lnTo>
                    <a:pt x="5448" y="1313"/>
                  </a:lnTo>
                  <a:lnTo>
                    <a:pt x="5249" y="1472"/>
                  </a:lnTo>
                  <a:lnTo>
                    <a:pt x="5050" y="1591"/>
                  </a:lnTo>
                  <a:lnTo>
                    <a:pt x="4931" y="1750"/>
                  </a:lnTo>
                  <a:lnTo>
                    <a:pt x="4851" y="1870"/>
                  </a:lnTo>
                  <a:lnTo>
                    <a:pt x="4851" y="1989"/>
                  </a:lnTo>
                  <a:lnTo>
                    <a:pt x="4812" y="2347"/>
                  </a:lnTo>
                  <a:lnTo>
                    <a:pt x="4772" y="2784"/>
                  </a:lnTo>
                  <a:lnTo>
                    <a:pt x="4732" y="2864"/>
                  </a:lnTo>
                  <a:lnTo>
                    <a:pt x="4772" y="2903"/>
                  </a:lnTo>
                  <a:lnTo>
                    <a:pt x="4772" y="2943"/>
                  </a:lnTo>
                  <a:lnTo>
                    <a:pt x="4692" y="2943"/>
                  </a:lnTo>
                  <a:lnTo>
                    <a:pt x="4613" y="3023"/>
                  </a:lnTo>
                  <a:lnTo>
                    <a:pt x="4454" y="3062"/>
                  </a:lnTo>
                  <a:lnTo>
                    <a:pt x="4334" y="3062"/>
                  </a:lnTo>
                  <a:lnTo>
                    <a:pt x="4175" y="3023"/>
                  </a:lnTo>
                  <a:lnTo>
                    <a:pt x="4016" y="3062"/>
                  </a:lnTo>
                  <a:lnTo>
                    <a:pt x="3857" y="3142"/>
                  </a:lnTo>
                  <a:lnTo>
                    <a:pt x="3698" y="3301"/>
                  </a:lnTo>
                  <a:lnTo>
                    <a:pt x="3539" y="3539"/>
                  </a:lnTo>
                  <a:lnTo>
                    <a:pt x="3340" y="3977"/>
                  </a:lnTo>
                  <a:lnTo>
                    <a:pt x="3102" y="4255"/>
                  </a:lnTo>
                  <a:lnTo>
                    <a:pt x="2903" y="4414"/>
                  </a:lnTo>
                  <a:lnTo>
                    <a:pt x="2665" y="4494"/>
                  </a:lnTo>
                  <a:lnTo>
                    <a:pt x="2824" y="4692"/>
                  </a:lnTo>
                  <a:lnTo>
                    <a:pt x="2824" y="4732"/>
                  </a:lnTo>
                  <a:lnTo>
                    <a:pt x="2625" y="4653"/>
                  </a:lnTo>
                  <a:lnTo>
                    <a:pt x="2426" y="4573"/>
                  </a:lnTo>
                  <a:lnTo>
                    <a:pt x="2148" y="4335"/>
                  </a:lnTo>
                  <a:lnTo>
                    <a:pt x="2108" y="4335"/>
                  </a:lnTo>
                  <a:lnTo>
                    <a:pt x="1869" y="4096"/>
                  </a:lnTo>
                  <a:lnTo>
                    <a:pt x="1671" y="3858"/>
                  </a:lnTo>
                  <a:lnTo>
                    <a:pt x="1273" y="3301"/>
                  </a:lnTo>
                  <a:lnTo>
                    <a:pt x="995" y="2705"/>
                  </a:lnTo>
                  <a:lnTo>
                    <a:pt x="756" y="2108"/>
                  </a:lnTo>
                  <a:lnTo>
                    <a:pt x="557" y="1512"/>
                  </a:lnTo>
                  <a:lnTo>
                    <a:pt x="438" y="915"/>
                  </a:lnTo>
                  <a:lnTo>
                    <a:pt x="279" y="1"/>
                  </a:lnTo>
                  <a:close/>
                </a:path>
              </a:pathLst>
            </a:custGeom>
            <a:solidFill>
              <a:srgbClr val="CE26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696;p77"/>
            <p:cNvSpPr/>
            <p:nvPr/>
          </p:nvSpPr>
          <p:spPr>
            <a:xfrm>
              <a:off x="5632450" y="3868850"/>
              <a:ext cx="152100" cy="141175"/>
            </a:xfrm>
            <a:custGeom>
              <a:avLst/>
              <a:gdLst/>
              <a:ahLst/>
              <a:cxnLst/>
              <a:rect l="l" t="t" r="r" b="b"/>
              <a:pathLst>
                <a:path w="6084" h="5647" fill="none" extrusionOk="0">
                  <a:moveTo>
                    <a:pt x="279" y="1"/>
                  </a:moveTo>
                  <a:lnTo>
                    <a:pt x="279" y="1"/>
                  </a:lnTo>
                  <a:lnTo>
                    <a:pt x="120" y="279"/>
                  </a:lnTo>
                  <a:lnTo>
                    <a:pt x="120" y="279"/>
                  </a:lnTo>
                  <a:lnTo>
                    <a:pt x="120" y="279"/>
                  </a:lnTo>
                  <a:lnTo>
                    <a:pt x="1" y="677"/>
                  </a:lnTo>
                  <a:lnTo>
                    <a:pt x="1" y="1074"/>
                  </a:lnTo>
                  <a:lnTo>
                    <a:pt x="1" y="1074"/>
                  </a:lnTo>
                  <a:lnTo>
                    <a:pt x="40" y="1591"/>
                  </a:lnTo>
                  <a:lnTo>
                    <a:pt x="120" y="2108"/>
                  </a:lnTo>
                  <a:lnTo>
                    <a:pt x="239" y="2625"/>
                  </a:lnTo>
                  <a:lnTo>
                    <a:pt x="438" y="3182"/>
                  </a:lnTo>
                  <a:lnTo>
                    <a:pt x="637" y="3699"/>
                  </a:lnTo>
                  <a:lnTo>
                    <a:pt x="915" y="4176"/>
                  </a:lnTo>
                  <a:lnTo>
                    <a:pt x="1154" y="4573"/>
                  </a:lnTo>
                  <a:lnTo>
                    <a:pt x="1432" y="4931"/>
                  </a:lnTo>
                  <a:lnTo>
                    <a:pt x="1432" y="4931"/>
                  </a:lnTo>
                  <a:lnTo>
                    <a:pt x="1472" y="4971"/>
                  </a:lnTo>
                  <a:lnTo>
                    <a:pt x="1472" y="4971"/>
                  </a:lnTo>
                  <a:lnTo>
                    <a:pt x="1472" y="4971"/>
                  </a:lnTo>
                  <a:lnTo>
                    <a:pt x="1472" y="4971"/>
                  </a:lnTo>
                  <a:lnTo>
                    <a:pt x="1472" y="5011"/>
                  </a:lnTo>
                  <a:lnTo>
                    <a:pt x="1472" y="5011"/>
                  </a:lnTo>
                  <a:lnTo>
                    <a:pt x="1472" y="5011"/>
                  </a:lnTo>
                  <a:lnTo>
                    <a:pt x="1472" y="5011"/>
                  </a:lnTo>
                  <a:lnTo>
                    <a:pt x="1830" y="5289"/>
                  </a:lnTo>
                  <a:lnTo>
                    <a:pt x="2148" y="5488"/>
                  </a:lnTo>
                  <a:lnTo>
                    <a:pt x="2466" y="5607"/>
                  </a:lnTo>
                  <a:lnTo>
                    <a:pt x="2784" y="5647"/>
                  </a:lnTo>
                  <a:lnTo>
                    <a:pt x="2784" y="5647"/>
                  </a:lnTo>
                  <a:lnTo>
                    <a:pt x="2784" y="5647"/>
                  </a:lnTo>
                  <a:lnTo>
                    <a:pt x="2784" y="5647"/>
                  </a:lnTo>
                  <a:lnTo>
                    <a:pt x="2784" y="5647"/>
                  </a:lnTo>
                  <a:lnTo>
                    <a:pt x="2784" y="5647"/>
                  </a:lnTo>
                  <a:lnTo>
                    <a:pt x="2943" y="5647"/>
                  </a:lnTo>
                  <a:lnTo>
                    <a:pt x="3102" y="5607"/>
                  </a:lnTo>
                  <a:lnTo>
                    <a:pt x="3261" y="5527"/>
                  </a:lnTo>
                  <a:lnTo>
                    <a:pt x="3380" y="5448"/>
                  </a:lnTo>
                  <a:lnTo>
                    <a:pt x="3539" y="5329"/>
                  </a:lnTo>
                  <a:lnTo>
                    <a:pt x="3619" y="5209"/>
                  </a:lnTo>
                  <a:lnTo>
                    <a:pt x="3738" y="5050"/>
                  </a:lnTo>
                  <a:lnTo>
                    <a:pt x="3818" y="4891"/>
                  </a:lnTo>
                  <a:lnTo>
                    <a:pt x="3818" y="4891"/>
                  </a:lnTo>
                  <a:lnTo>
                    <a:pt x="3818" y="4891"/>
                  </a:lnTo>
                  <a:lnTo>
                    <a:pt x="3977" y="4335"/>
                  </a:lnTo>
                  <a:lnTo>
                    <a:pt x="4056" y="4176"/>
                  </a:lnTo>
                  <a:lnTo>
                    <a:pt x="4136" y="4096"/>
                  </a:lnTo>
                  <a:lnTo>
                    <a:pt x="4255" y="4017"/>
                  </a:lnTo>
                  <a:lnTo>
                    <a:pt x="4414" y="3977"/>
                  </a:lnTo>
                  <a:lnTo>
                    <a:pt x="4851" y="3858"/>
                  </a:lnTo>
                  <a:lnTo>
                    <a:pt x="4851" y="3858"/>
                  </a:lnTo>
                  <a:lnTo>
                    <a:pt x="5090" y="3778"/>
                  </a:lnTo>
                  <a:lnTo>
                    <a:pt x="5289" y="3699"/>
                  </a:lnTo>
                  <a:lnTo>
                    <a:pt x="5448" y="3579"/>
                  </a:lnTo>
                  <a:lnTo>
                    <a:pt x="5527" y="3460"/>
                  </a:lnTo>
                  <a:lnTo>
                    <a:pt x="5527" y="3301"/>
                  </a:lnTo>
                  <a:lnTo>
                    <a:pt x="5527" y="3102"/>
                  </a:lnTo>
                  <a:lnTo>
                    <a:pt x="5448" y="2585"/>
                  </a:lnTo>
                  <a:lnTo>
                    <a:pt x="5448" y="2585"/>
                  </a:lnTo>
                  <a:lnTo>
                    <a:pt x="5448" y="2585"/>
                  </a:lnTo>
                  <a:lnTo>
                    <a:pt x="5408" y="2307"/>
                  </a:lnTo>
                  <a:lnTo>
                    <a:pt x="5487" y="2108"/>
                  </a:lnTo>
                  <a:lnTo>
                    <a:pt x="5567" y="1949"/>
                  </a:lnTo>
                  <a:lnTo>
                    <a:pt x="5726" y="1790"/>
                  </a:lnTo>
                  <a:lnTo>
                    <a:pt x="5845" y="1591"/>
                  </a:lnTo>
                  <a:lnTo>
                    <a:pt x="6004" y="1353"/>
                  </a:lnTo>
                  <a:lnTo>
                    <a:pt x="6084" y="995"/>
                  </a:lnTo>
                  <a:lnTo>
                    <a:pt x="6084" y="518"/>
                  </a:lnTo>
                  <a:lnTo>
                    <a:pt x="6084" y="518"/>
                  </a:lnTo>
                  <a:lnTo>
                    <a:pt x="6084" y="518"/>
                  </a:lnTo>
                  <a:lnTo>
                    <a:pt x="6084" y="518"/>
                  </a:lnTo>
                  <a:lnTo>
                    <a:pt x="6084" y="359"/>
                  </a:lnTo>
                  <a:lnTo>
                    <a:pt x="6044" y="239"/>
                  </a:lnTo>
                  <a:lnTo>
                    <a:pt x="6044" y="239"/>
                  </a:lnTo>
                  <a:lnTo>
                    <a:pt x="5965" y="518"/>
                  </a:lnTo>
                  <a:lnTo>
                    <a:pt x="5845" y="796"/>
                  </a:lnTo>
                  <a:lnTo>
                    <a:pt x="5726" y="995"/>
                  </a:lnTo>
                  <a:lnTo>
                    <a:pt x="5607" y="1154"/>
                  </a:lnTo>
                  <a:lnTo>
                    <a:pt x="5448" y="1313"/>
                  </a:lnTo>
                  <a:lnTo>
                    <a:pt x="5249" y="1472"/>
                  </a:lnTo>
                  <a:lnTo>
                    <a:pt x="5249" y="1472"/>
                  </a:lnTo>
                  <a:lnTo>
                    <a:pt x="5050" y="1591"/>
                  </a:lnTo>
                  <a:lnTo>
                    <a:pt x="4931" y="1750"/>
                  </a:lnTo>
                  <a:lnTo>
                    <a:pt x="4851" y="1870"/>
                  </a:lnTo>
                  <a:lnTo>
                    <a:pt x="4851" y="1989"/>
                  </a:lnTo>
                  <a:lnTo>
                    <a:pt x="4812" y="2347"/>
                  </a:lnTo>
                  <a:lnTo>
                    <a:pt x="4772" y="2784"/>
                  </a:lnTo>
                  <a:lnTo>
                    <a:pt x="4772" y="2784"/>
                  </a:lnTo>
                  <a:lnTo>
                    <a:pt x="4732" y="2864"/>
                  </a:lnTo>
                  <a:lnTo>
                    <a:pt x="4732" y="2864"/>
                  </a:lnTo>
                  <a:lnTo>
                    <a:pt x="4772" y="2903"/>
                  </a:lnTo>
                  <a:lnTo>
                    <a:pt x="4772" y="2943"/>
                  </a:lnTo>
                  <a:lnTo>
                    <a:pt x="4772" y="2943"/>
                  </a:lnTo>
                  <a:lnTo>
                    <a:pt x="4772" y="2943"/>
                  </a:lnTo>
                  <a:lnTo>
                    <a:pt x="4732" y="2943"/>
                  </a:lnTo>
                  <a:lnTo>
                    <a:pt x="4732" y="2943"/>
                  </a:lnTo>
                  <a:lnTo>
                    <a:pt x="4692" y="2943"/>
                  </a:lnTo>
                  <a:lnTo>
                    <a:pt x="4692" y="2943"/>
                  </a:lnTo>
                  <a:lnTo>
                    <a:pt x="4613" y="3023"/>
                  </a:lnTo>
                  <a:lnTo>
                    <a:pt x="4454" y="3062"/>
                  </a:lnTo>
                  <a:lnTo>
                    <a:pt x="4454" y="3062"/>
                  </a:lnTo>
                  <a:lnTo>
                    <a:pt x="4334" y="3062"/>
                  </a:lnTo>
                  <a:lnTo>
                    <a:pt x="4334" y="3062"/>
                  </a:lnTo>
                  <a:lnTo>
                    <a:pt x="4175" y="3023"/>
                  </a:lnTo>
                  <a:lnTo>
                    <a:pt x="4175" y="3023"/>
                  </a:lnTo>
                  <a:lnTo>
                    <a:pt x="4016" y="3062"/>
                  </a:lnTo>
                  <a:lnTo>
                    <a:pt x="3857" y="3142"/>
                  </a:lnTo>
                  <a:lnTo>
                    <a:pt x="3698" y="3301"/>
                  </a:lnTo>
                  <a:lnTo>
                    <a:pt x="3539" y="3539"/>
                  </a:lnTo>
                  <a:lnTo>
                    <a:pt x="3539" y="3539"/>
                  </a:lnTo>
                  <a:lnTo>
                    <a:pt x="3340" y="3977"/>
                  </a:lnTo>
                  <a:lnTo>
                    <a:pt x="3102" y="4255"/>
                  </a:lnTo>
                  <a:lnTo>
                    <a:pt x="2903" y="4414"/>
                  </a:lnTo>
                  <a:lnTo>
                    <a:pt x="2665" y="4494"/>
                  </a:lnTo>
                  <a:lnTo>
                    <a:pt x="2665" y="4494"/>
                  </a:lnTo>
                  <a:lnTo>
                    <a:pt x="2824" y="4692"/>
                  </a:lnTo>
                  <a:lnTo>
                    <a:pt x="2824" y="4732"/>
                  </a:lnTo>
                  <a:lnTo>
                    <a:pt x="2824" y="4732"/>
                  </a:lnTo>
                  <a:lnTo>
                    <a:pt x="2824" y="4732"/>
                  </a:lnTo>
                  <a:lnTo>
                    <a:pt x="2625" y="4653"/>
                  </a:lnTo>
                  <a:lnTo>
                    <a:pt x="2426" y="4573"/>
                  </a:lnTo>
                  <a:lnTo>
                    <a:pt x="2148" y="4335"/>
                  </a:lnTo>
                  <a:lnTo>
                    <a:pt x="2148" y="4335"/>
                  </a:lnTo>
                  <a:lnTo>
                    <a:pt x="2108" y="4335"/>
                  </a:lnTo>
                  <a:lnTo>
                    <a:pt x="2108" y="4335"/>
                  </a:lnTo>
                  <a:lnTo>
                    <a:pt x="1869" y="4096"/>
                  </a:lnTo>
                  <a:lnTo>
                    <a:pt x="1671" y="3858"/>
                  </a:lnTo>
                  <a:lnTo>
                    <a:pt x="1273" y="3301"/>
                  </a:lnTo>
                  <a:lnTo>
                    <a:pt x="995" y="2705"/>
                  </a:lnTo>
                  <a:lnTo>
                    <a:pt x="756" y="2108"/>
                  </a:lnTo>
                  <a:lnTo>
                    <a:pt x="557" y="1512"/>
                  </a:lnTo>
                  <a:lnTo>
                    <a:pt x="438" y="915"/>
                  </a:lnTo>
                  <a:lnTo>
                    <a:pt x="2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697;p77"/>
            <p:cNvSpPr/>
            <p:nvPr/>
          </p:nvSpPr>
          <p:spPr>
            <a:xfrm>
              <a:off x="5749750" y="3940425"/>
              <a:ext cx="2000" cy="2025"/>
            </a:xfrm>
            <a:custGeom>
              <a:avLst/>
              <a:gdLst/>
              <a:ahLst/>
              <a:cxnLst/>
              <a:rect l="l" t="t" r="r" b="b"/>
              <a:pathLst>
                <a:path w="80" h="81" extrusionOk="0">
                  <a:moveTo>
                    <a:pt x="40" y="1"/>
                  </a:moveTo>
                  <a:lnTo>
                    <a:pt x="0" y="80"/>
                  </a:lnTo>
                  <a:lnTo>
                    <a:pt x="80" y="80"/>
                  </a:lnTo>
                  <a:lnTo>
                    <a:pt x="80" y="40"/>
                  </a:lnTo>
                  <a:lnTo>
                    <a:pt x="40" y="1"/>
                  </a:lnTo>
                  <a:close/>
                </a:path>
              </a:pathLst>
            </a:custGeom>
            <a:solidFill>
              <a:srgbClr val="E13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698;p77"/>
            <p:cNvSpPr/>
            <p:nvPr/>
          </p:nvSpPr>
          <p:spPr>
            <a:xfrm>
              <a:off x="5749750" y="3940425"/>
              <a:ext cx="2000" cy="2025"/>
            </a:xfrm>
            <a:custGeom>
              <a:avLst/>
              <a:gdLst/>
              <a:ahLst/>
              <a:cxnLst/>
              <a:rect l="l" t="t" r="r" b="b"/>
              <a:pathLst>
                <a:path w="80" h="81" fill="none" extrusionOk="0">
                  <a:moveTo>
                    <a:pt x="40" y="1"/>
                  </a:moveTo>
                  <a:lnTo>
                    <a:pt x="40" y="1"/>
                  </a:lnTo>
                  <a:lnTo>
                    <a:pt x="0" y="80"/>
                  </a:lnTo>
                  <a:lnTo>
                    <a:pt x="0" y="80"/>
                  </a:lnTo>
                  <a:lnTo>
                    <a:pt x="40" y="80"/>
                  </a:lnTo>
                  <a:lnTo>
                    <a:pt x="40" y="80"/>
                  </a:lnTo>
                  <a:lnTo>
                    <a:pt x="80" y="80"/>
                  </a:lnTo>
                  <a:lnTo>
                    <a:pt x="80" y="80"/>
                  </a:lnTo>
                  <a:lnTo>
                    <a:pt x="80" y="40"/>
                  </a:lnTo>
                  <a:lnTo>
                    <a:pt x="80" y="40"/>
                  </a:lnTo>
                  <a:lnTo>
                    <a:pt x="4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699;p77"/>
            <p:cNvSpPr/>
            <p:nvPr/>
          </p:nvSpPr>
          <p:spPr>
            <a:xfrm>
              <a:off x="5686125" y="3977200"/>
              <a:ext cx="16925" cy="9975"/>
            </a:xfrm>
            <a:custGeom>
              <a:avLst/>
              <a:gdLst/>
              <a:ahLst/>
              <a:cxnLst/>
              <a:rect l="l" t="t" r="r" b="b"/>
              <a:pathLst>
                <a:path w="677" h="399" extrusionOk="0">
                  <a:moveTo>
                    <a:pt x="1" y="1"/>
                  </a:moveTo>
                  <a:lnTo>
                    <a:pt x="279" y="239"/>
                  </a:lnTo>
                  <a:lnTo>
                    <a:pt x="478" y="319"/>
                  </a:lnTo>
                  <a:lnTo>
                    <a:pt x="677" y="398"/>
                  </a:lnTo>
                  <a:lnTo>
                    <a:pt x="677" y="358"/>
                  </a:lnTo>
                  <a:lnTo>
                    <a:pt x="518" y="160"/>
                  </a:lnTo>
                  <a:lnTo>
                    <a:pt x="398" y="160"/>
                  </a:lnTo>
                  <a:lnTo>
                    <a:pt x="199" y="120"/>
                  </a:lnTo>
                  <a:lnTo>
                    <a:pt x="1" y="1"/>
                  </a:lnTo>
                  <a:close/>
                </a:path>
              </a:pathLst>
            </a:custGeom>
            <a:solidFill>
              <a:srgbClr val="E13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700;p77"/>
            <p:cNvSpPr/>
            <p:nvPr/>
          </p:nvSpPr>
          <p:spPr>
            <a:xfrm>
              <a:off x="5685125" y="3977200"/>
              <a:ext cx="17925" cy="9975"/>
            </a:xfrm>
            <a:custGeom>
              <a:avLst/>
              <a:gdLst/>
              <a:ahLst/>
              <a:cxnLst/>
              <a:rect l="l" t="t" r="r" b="b"/>
              <a:pathLst>
                <a:path w="717" h="399" fill="none" extrusionOk="0">
                  <a:moveTo>
                    <a:pt x="1" y="1"/>
                  </a:moveTo>
                  <a:lnTo>
                    <a:pt x="1" y="1"/>
                  </a:lnTo>
                  <a:lnTo>
                    <a:pt x="41" y="1"/>
                  </a:lnTo>
                  <a:lnTo>
                    <a:pt x="41" y="1"/>
                  </a:lnTo>
                  <a:lnTo>
                    <a:pt x="319" y="239"/>
                  </a:lnTo>
                  <a:lnTo>
                    <a:pt x="518" y="319"/>
                  </a:lnTo>
                  <a:lnTo>
                    <a:pt x="717" y="398"/>
                  </a:lnTo>
                  <a:lnTo>
                    <a:pt x="717" y="398"/>
                  </a:lnTo>
                  <a:lnTo>
                    <a:pt x="717" y="358"/>
                  </a:lnTo>
                  <a:lnTo>
                    <a:pt x="717" y="358"/>
                  </a:lnTo>
                  <a:lnTo>
                    <a:pt x="558" y="160"/>
                  </a:lnTo>
                  <a:lnTo>
                    <a:pt x="558" y="160"/>
                  </a:lnTo>
                  <a:lnTo>
                    <a:pt x="438" y="160"/>
                  </a:lnTo>
                  <a:lnTo>
                    <a:pt x="438" y="160"/>
                  </a:lnTo>
                  <a:lnTo>
                    <a:pt x="239" y="120"/>
                  </a:lnTo>
                  <a:lnTo>
                    <a:pt x="41" y="1"/>
                  </a:lnTo>
                  <a:lnTo>
                    <a:pt x="4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701;p77"/>
            <p:cNvSpPr/>
            <p:nvPr/>
          </p:nvSpPr>
          <p:spPr>
            <a:xfrm>
              <a:off x="5649350" y="3723750"/>
              <a:ext cx="35800" cy="41750"/>
            </a:xfrm>
            <a:custGeom>
              <a:avLst/>
              <a:gdLst/>
              <a:ahLst/>
              <a:cxnLst/>
              <a:rect l="l" t="t" r="r" b="b"/>
              <a:pathLst>
                <a:path w="1432" h="1670" extrusionOk="0">
                  <a:moveTo>
                    <a:pt x="319" y="1431"/>
                  </a:moveTo>
                  <a:lnTo>
                    <a:pt x="319" y="1431"/>
                  </a:lnTo>
                  <a:lnTo>
                    <a:pt x="40" y="1670"/>
                  </a:lnTo>
                  <a:lnTo>
                    <a:pt x="40" y="1670"/>
                  </a:lnTo>
                  <a:lnTo>
                    <a:pt x="40" y="1670"/>
                  </a:lnTo>
                  <a:lnTo>
                    <a:pt x="40" y="1670"/>
                  </a:lnTo>
                  <a:lnTo>
                    <a:pt x="319" y="1431"/>
                  </a:lnTo>
                  <a:close/>
                  <a:moveTo>
                    <a:pt x="1" y="159"/>
                  </a:moveTo>
                  <a:lnTo>
                    <a:pt x="1" y="159"/>
                  </a:lnTo>
                  <a:lnTo>
                    <a:pt x="1" y="159"/>
                  </a:lnTo>
                  <a:lnTo>
                    <a:pt x="1" y="159"/>
                  </a:lnTo>
                  <a:lnTo>
                    <a:pt x="1" y="159"/>
                  </a:lnTo>
                  <a:close/>
                  <a:moveTo>
                    <a:pt x="1" y="159"/>
                  </a:moveTo>
                  <a:lnTo>
                    <a:pt x="1" y="159"/>
                  </a:lnTo>
                  <a:lnTo>
                    <a:pt x="1" y="159"/>
                  </a:lnTo>
                  <a:lnTo>
                    <a:pt x="1" y="159"/>
                  </a:lnTo>
                  <a:lnTo>
                    <a:pt x="1" y="159"/>
                  </a:lnTo>
                  <a:close/>
                  <a:moveTo>
                    <a:pt x="40" y="119"/>
                  </a:moveTo>
                  <a:lnTo>
                    <a:pt x="40" y="119"/>
                  </a:lnTo>
                  <a:lnTo>
                    <a:pt x="1" y="119"/>
                  </a:lnTo>
                  <a:lnTo>
                    <a:pt x="1" y="119"/>
                  </a:lnTo>
                  <a:lnTo>
                    <a:pt x="40" y="119"/>
                  </a:lnTo>
                  <a:close/>
                  <a:moveTo>
                    <a:pt x="40" y="119"/>
                  </a:moveTo>
                  <a:lnTo>
                    <a:pt x="40" y="119"/>
                  </a:lnTo>
                  <a:lnTo>
                    <a:pt x="40" y="119"/>
                  </a:lnTo>
                  <a:lnTo>
                    <a:pt x="40" y="119"/>
                  </a:lnTo>
                  <a:lnTo>
                    <a:pt x="40" y="119"/>
                  </a:lnTo>
                  <a:close/>
                  <a:moveTo>
                    <a:pt x="80" y="80"/>
                  </a:moveTo>
                  <a:lnTo>
                    <a:pt x="80" y="80"/>
                  </a:lnTo>
                  <a:lnTo>
                    <a:pt x="40" y="119"/>
                  </a:lnTo>
                  <a:lnTo>
                    <a:pt x="40" y="119"/>
                  </a:lnTo>
                  <a:lnTo>
                    <a:pt x="80" y="80"/>
                  </a:lnTo>
                  <a:close/>
                  <a:moveTo>
                    <a:pt x="80" y="80"/>
                  </a:moveTo>
                  <a:lnTo>
                    <a:pt x="80" y="80"/>
                  </a:lnTo>
                  <a:lnTo>
                    <a:pt x="80" y="80"/>
                  </a:lnTo>
                  <a:lnTo>
                    <a:pt x="80" y="80"/>
                  </a:lnTo>
                  <a:lnTo>
                    <a:pt x="80" y="80"/>
                  </a:lnTo>
                  <a:close/>
                  <a:moveTo>
                    <a:pt x="80" y="80"/>
                  </a:moveTo>
                  <a:lnTo>
                    <a:pt x="80" y="80"/>
                  </a:lnTo>
                  <a:lnTo>
                    <a:pt x="80" y="80"/>
                  </a:lnTo>
                  <a:lnTo>
                    <a:pt x="80" y="80"/>
                  </a:lnTo>
                  <a:lnTo>
                    <a:pt x="80" y="80"/>
                  </a:lnTo>
                  <a:close/>
                  <a:moveTo>
                    <a:pt x="80" y="80"/>
                  </a:moveTo>
                  <a:lnTo>
                    <a:pt x="80" y="80"/>
                  </a:lnTo>
                  <a:lnTo>
                    <a:pt x="80" y="80"/>
                  </a:lnTo>
                  <a:lnTo>
                    <a:pt x="80" y="80"/>
                  </a:lnTo>
                  <a:lnTo>
                    <a:pt x="80" y="80"/>
                  </a:lnTo>
                  <a:close/>
                  <a:moveTo>
                    <a:pt x="1313" y="0"/>
                  </a:moveTo>
                  <a:lnTo>
                    <a:pt x="1313" y="0"/>
                  </a:lnTo>
                  <a:lnTo>
                    <a:pt x="1392" y="119"/>
                  </a:lnTo>
                  <a:lnTo>
                    <a:pt x="1432" y="239"/>
                  </a:lnTo>
                  <a:lnTo>
                    <a:pt x="1392" y="358"/>
                  </a:lnTo>
                  <a:lnTo>
                    <a:pt x="1352" y="477"/>
                  </a:lnTo>
                  <a:lnTo>
                    <a:pt x="1233" y="636"/>
                  </a:lnTo>
                  <a:lnTo>
                    <a:pt x="1114" y="795"/>
                  </a:lnTo>
                  <a:lnTo>
                    <a:pt x="716" y="1153"/>
                  </a:lnTo>
                  <a:lnTo>
                    <a:pt x="716" y="1153"/>
                  </a:lnTo>
                  <a:lnTo>
                    <a:pt x="716" y="1153"/>
                  </a:lnTo>
                  <a:lnTo>
                    <a:pt x="716" y="1153"/>
                  </a:lnTo>
                  <a:lnTo>
                    <a:pt x="1114" y="795"/>
                  </a:lnTo>
                  <a:lnTo>
                    <a:pt x="1233" y="636"/>
                  </a:lnTo>
                  <a:lnTo>
                    <a:pt x="1352" y="477"/>
                  </a:lnTo>
                  <a:lnTo>
                    <a:pt x="1392" y="358"/>
                  </a:lnTo>
                  <a:lnTo>
                    <a:pt x="1432" y="239"/>
                  </a:lnTo>
                  <a:lnTo>
                    <a:pt x="1392" y="119"/>
                  </a:lnTo>
                  <a:lnTo>
                    <a:pt x="1313" y="0"/>
                  </a:lnTo>
                  <a:close/>
                  <a:moveTo>
                    <a:pt x="1313" y="0"/>
                  </a:moveTo>
                  <a:lnTo>
                    <a:pt x="1313" y="0"/>
                  </a:lnTo>
                  <a:lnTo>
                    <a:pt x="1313" y="0"/>
                  </a:lnTo>
                  <a:lnTo>
                    <a:pt x="1313" y="0"/>
                  </a:lnTo>
                  <a:lnTo>
                    <a:pt x="1313" y="0"/>
                  </a:lnTo>
                  <a:close/>
                </a:path>
              </a:pathLst>
            </a:custGeom>
            <a:solidFill>
              <a:srgbClr val="F8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702;p77"/>
            <p:cNvSpPr/>
            <p:nvPr/>
          </p:nvSpPr>
          <p:spPr>
            <a:xfrm>
              <a:off x="5650350" y="3759525"/>
              <a:ext cx="6975" cy="5975"/>
            </a:xfrm>
            <a:custGeom>
              <a:avLst/>
              <a:gdLst/>
              <a:ahLst/>
              <a:cxnLst/>
              <a:rect l="l" t="t" r="r" b="b"/>
              <a:pathLst>
                <a:path w="279" h="239" fill="none" extrusionOk="0">
                  <a:moveTo>
                    <a:pt x="279" y="0"/>
                  </a:moveTo>
                  <a:lnTo>
                    <a:pt x="279" y="0"/>
                  </a:lnTo>
                  <a:lnTo>
                    <a:pt x="0" y="239"/>
                  </a:lnTo>
                  <a:lnTo>
                    <a:pt x="0" y="239"/>
                  </a:lnTo>
                  <a:lnTo>
                    <a:pt x="0" y="239"/>
                  </a:lnTo>
                  <a:lnTo>
                    <a:pt x="0" y="239"/>
                  </a:lnTo>
                  <a:lnTo>
                    <a:pt x="2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703;p77"/>
            <p:cNvSpPr/>
            <p:nvPr/>
          </p:nvSpPr>
          <p:spPr>
            <a:xfrm>
              <a:off x="5649350" y="37277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704;p77"/>
            <p:cNvSpPr/>
            <p:nvPr/>
          </p:nvSpPr>
          <p:spPr>
            <a:xfrm>
              <a:off x="5649350" y="37277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705;p77"/>
            <p:cNvSpPr/>
            <p:nvPr/>
          </p:nvSpPr>
          <p:spPr>
            <a:xfrm>
              <a:off x="5649350" y="3726725"/>
              <a:ext cx="1025" cy="25"/>
            </a:xfrm>
            <a:custGeom>
              <a:avLst/>
              <a:gdLst/>
              <a:ahLst/>
              <a:cxnLst/>
              <a:rect l="l" t="t" r="r" b="b"/>
              <a:pathLst>
                <a:path w="41" h="1" fill="none" extrusionOk="0">
                  <a:moveTo>
                    <a:pt x="40" y="0"/>
                  </a:moveTo>
                  <a:lnTo>
                    <a:pt x="40" y="0"/>
                  </a:lnTo>
                  <a:lnTo>
                    <a:pt x="1" y="0"/>
                  </a:lnTo>
                  <a:lnTo>
                    <a:pt x="1" y="0"/>
                  </a:lnTo>
                  <a:lnTo>
                    <a:pt x="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706;p77"/>
            <p:cNvSpPr/>
            <p:nvPr/>
          </p:nvSpPr>
          <p:spPr>
            <a:xfrm>
              <a:off x="5650350" y="37267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707;p77"/>
            <p:cNvSpPr/>
            <p:nvPr/>
          </p:nvSpPr>
          <p:spPr>
            <a:xfrm>
              <a:off x="5650350" y="3725725"/>
              <a:ext cx="1025" cy="1025"/>
            </a:xfrm>
            <a:custGeom>
              <a:avLst/>
              <a:gdLst/>
              <a:ahLst/>
              <a:cxnLst/>
              <a:rect l="l" t="t" r="r" b="b"/>
              <a:pathLst>
                <a:path w="41" h="41" fill="none" extrusionOk="0">
                  <a:moveTo>
                    <a:pt x="40" y="1"/>
                  </a:moveTo>
                  <a:lnTo>
                    <a:pt x="40" y="1"/>
                  </a:lnTo>
                  <a:lnTo>
                    <a:pt x="0" y="40"/>
                  </a:lnTo>
                  <a:lnTo>
                    <a:pt x="0" y="40"/>
                  </a:lnTo>
                  <a:lnTo>
                    <a:pt x="4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708;p77"/>
            <p:cNvSpPr/>
            <p:nvPr/>
          </p:nvSpPr>
          <p:spPr>
            <a:xfrm>
              <a:off x="5651350" y="37257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709;p77"/>
            <p:cNvSpPr/>
            <p:nvPr/>
          </p:nvSpPr>
          <p:spPr>
            <a:xfrm>
              <a:off x="5651350" y="37257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710;p77"/>
            <p:cNvSpPr/>
            <p:nvPr/>
          </p:nvSpPr>
          <p:spPr>
            <a:xfrm>
              <a:off x="5651350" y="37257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711;p77"/>
            <p:cNvSpPr/>
            <p:nvPr/>
          </p:nvSpPr>
          <p:spPr>
            <a:xfrm>
              <a:off x="5667250" y="3723750"/>
              <a:ext cx="17900" cy="28850"/>
            </a:xfrm>
            <a:custGeom>
              <a:avLst/>
              <a:gdLst/>
              <a:ahLst/>
              <a:cxnLst/>
              <a:rect l="l" t="t" r="r" b="b"/>
              <a:pathLst>
                <a:path w="716" h="1154" fill="none" extrusionOk="0">
                  <a:moveTo>
                    <a:pt x="597" y="0"/>
                  </a:moveTo>
                  <a:lnTo>
                    <a:pt x="597" y="0"/>
                  </a:lnTo>
                  <a:lnTo>
                    <a:pt x="676" y="119"/>
                  </a:lnTo>
                  <a:lnTo>
                    <a:pt x="716" y="239"/>
                  </a:lnTo>
                  <a:lnTo>
                    <a:pt x="676" y="358"/>
                  </a:lnTo>
                  <a:lnTo>
                    <a:pt x="636" y="477"/>
                  </a:lnTo>
                  <a:lnTo>
                    <a:pt x="517" y="636"/>
                  </a:lnTo>
                  <a:lnTo>
                    <a:pt x="398" y="795"/>
                  </a:lnTo>
                  <a:lnTo>
                    <a:pt x="0" y="1153"/>
                  </a:lnTo>
                  <a:lnTo>
                    <a:pt x="0" y="1153"/>
                  </a:lnTo>
                  <a:lnTo>
                    <a:pt x="0" y="1153"/>
                  </a:lnTo>
                  <a:lnTo>
                    <a:pt x="0" y="1153"/>
                  </a:lnTo>
                  <a:lnTo>
                    <a:pt x="398" y="795"/>
                  </a:lnTo>
                  <a:lnTo>
                    <a:pt x="517" y="636"/>
                  </a:lnTo>
                  <a:lnTo>
                    <a:pt x="636" y="477"/>
                  </a:lnTo>
                  <a:lnTo>
                    <a:pt x="676" y="358"/>
                  </a:lnTo>
                  <a:lnTo>
                    <a:pt x="716" y="239"/>
                  </a:lnTo>
                  <a:lnTo>
                    <a:pt x="676" y="119"/>
                  </a:lnTo>
                  <a:lnTo>
                    <a:pt x="59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712;p77"/>
            <p:cNvSpPr/>
            <p:nvPr/>
          </p:nvSpPr>
          <p:spPr>
            <a:xfrm>
              <a:off x="5682150" y="37237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713;p77"/>
            <p:cNvSpPr/>
            <p:nvPr/>
          </p:nvSpPr>
          <p:spPr>
            <a:xfrm>
              <a:off x="5469450" y="3693925"/>
              <a:ext cx="239575" cy="89475"/>
            </a:xfrm>
            <a:custGeom>
              <a:avLst/>
              <a:gdLst/>
              <a:ahLst/>
              <a:cxnLst/>
              <a:rect l="l" t="t" r="r" b="b"/>
              <a:pathLst>
                <a:path w="9583" h="3579" extrusionOk="0">
                  <a:moveTo>
                    <a:pt x="8270" y="0"/>
                  </a:moveTo>
                  <a:lnTo>
                    <a:pt x="7992" y="40"/>
                  </a:lnTo>
                  <a:lnTo>
                    <a:pt x="7872" y="120"/>
                  </a:lnTo>
                  <a:lnTo>
                    <a:pt x="7753" y="199"/>
                  </a:lnTo>
                  <a:lnTo>
                    <a:pt x="7395" y="438"/>
                  </a:lnTo>
                  <a:lnTo>
                    <a:pt x="6958" y="636"/>
                  </a:lnTo>
                  <a:lnTo>
                    <a:pt x="6719" y="716"/>
                  </a:lnTo>
                  <a:lnTo>
                    <a:pt x="6441" y="795"/>
                  </a:lnTo>
                  <a:lnTo>
                    <a:pt x="6163" y="835"/>
                  </a:lnTo>
                  <a:lnTo>
                    <a:pt x="5368" y="835"/>
                  </a:lnTo>
                  <a:lnTo>
                    <a:pt x="4851" y="716"/>
                  </a:lnTo>
                  <a:lnTo>
                    <a:pt x="4493" y="676"/>
                  </a:lnTo>
                  <a:lnTo>
                    <a:pt x="4254" y="716"/>
                  </a:lnTo>
                  <a:lnTo>
                    <a:pt x="4016" y="756"/>
                  </a:lnTo>
                  <a:lnTo>
                    <a:pt x="3499" y="915"/>
                  </a:lnTo>
                  <a:lnTo>
                    <a:pt x="3022" y="1153"/>
                  </a:lnTo>
                  <a:lnTo>
                    <a:pt x="2584" y="1471"/>
                  </a:lnTo>
                  <a:lnTo>
                    <a:pt x="2147" y="1829"/>
                  </a:lnTo>
                  <a:lnTo>
                    <a:pt x="1750" y="2147"/>
                  </a:lnTo>
                  <a:lnTo>
                    <a:pt x="1431" y="2505"/>
                  </a:lnTo>
                  <a:lnTo>
                    <a:pt x="1153" y="2823"/>
                  </a:lnTo>
                  <a:lnTo>
                    <a:pt x="994" y="2982"/>
                  </a:lnTo>
                  <a:lnTo>
                    <a:pt x="835" y="3102"/>
                  </a:lnTo>
                  <a:lnTo>
                    <a:pt x="636" y="3181"/>
                  </a:lnTo>
                  <a:lnTo>
                    <a:pt x="239" y="3181"/>
                  </a:lnTo>
                  <a:lnTo>
                    <a:pt x="0" y="3102"/>
                  </a:lnTo>
                  <a:lnTo>
                    <a:pt x="199" y="3300"/>
                  </a:lnTo>
                  <a:lnTo>
                    <a:pt x="437" y="3459"/>
                  </a:lnTo>
                  <a:lnTo>
                    <a:pt x="636" y="3539"/>
                  </a:lnTo>
                  <a:lnTo>
                    <a:pt x="875" y="3579"/>
                  </a:lnTo>
                  <a:lnTo>
                    <a:pt x="1034" y="3579"/>
                  </a:lnTo>
                  <a:lnTo>
                    <a:pt x="1193" y="3539"/>
                  </a:lnTo>
                  <a:lnTo>
                    <a:pt x="1352" y="3420"/>
                  </a:lnTo>
                  <a:lnTo>
                    <a:pt x="1471" y="3300"/>
                  </a:lnTo>
                  <a:lnTo>
                    <a:pt x="2028" y="2783"/>
                  </a:lnTo>
                  <a:lnTo>
                    <a:pt x="2624" y="2267"/>
                  </a:lnTo>
                  <a:lnTo>
                    <a:pt x="2903" y="1988"/>
                  </a:lnTo>
                  <a:lnTo>
                    <a:pt x="3340" y="1670"/>
                  </a:lnTo>
                  <a:lnTo>
                    <a:pt x="3738" y="1392"/>
                  </a:lnTo>
                  <a:lnTo>
                    <a:pt x="3936" y="1312"/>
                  </a:lnTo>
                  <a:lnTo>
                    <a:pt x="4135" y="1273"/>
                  </a:lnTo>
                  <a:lnTo>
                    <a:pt x="4175" y="1273"/>
                  </a:lnTo>
                  <a:lnTo>
                    <a:pt x="4334" y="1312"/>
                  </a:lnTo>
                  <a:lnTo>
                    <a:pt x="4453" y="1392"/>
                  </a:lnTo>
                  <a:lnTo>
                    <a:pt x="4771" y="1511"/>
                  </a:lnTo>
                  <a:lnTo>
                    <a:pt x="5050" y="1591"/>
                  </a:lnTo>
                  <a:lnTo>
                    <a:pt x="5368" y="1670"/>
                  </a:lnTo>
                  <a:lnTo>
                    <a:pt x="6083" y="1670"/>
                  </a:lnTo>
                  <a:lnTo>
                    <a:pt x="6481" y="1591"/>
                  </a:lnTo>
                  <a:lnTo>
                    <a:pt x="6839" y="1471"/>
                  </a:lnTo>
                  <a:lnTo>
                    <a:pt x="7157" y="1352"/>
                  </a:lnTo>
                  <a:lnTo>
                    <a:pt x="7197" y="1352"/>
                  </a:lnTo>
                  <a:lnTo>
                    <a:pt x="7197" y="1312"/>
                  </a:lnTo>
                  <a:lnTo>
                    <a:pt x="7236" y="1312"/>
                  </a:lnTo>
                  <a:lnTo>
                    <a:pt x="7276" y="1273"/>
                  </a:lnTo>
                  <a:lnTo>
                    <a:pt x="7674" y="1074"/>
                  </a:lnTo>
                  <a:lnTo>
                    <a:pt x="7833" y="994"/>
                  </a:lnTo>
                  <a:lnTo>
                    <a:pt x="8032" y="955"/>
                  </a:lnTo>
                  <a:lnTo>
                    <a:pt x="8191" y="955"/>
                  </a:lnTo>
                  <a:lnTo>
                    <a:pt x="8310" y="1034"/>
                  </a:lnTo>
                  <a:lnTo>
                    <a:pt x="8509" y="1193"/>
                  </a:lnTo>
                  <a:lnTo>
                    <a:pt x="8588" y="1312"/>
                  </a:lnTo>
                  <a:lnTo>
                    <a:pt x="8628" y="1432"/>
                  </a:lnTo>
                  <a:lnTo>
                    <a:pt x="8588" y="1551"/>
                  </a:lnTo>
                  <a:lnTo>
                    <a:pt x="8548" y="1670"/>
                  </a:lnTo>
                  <a:lnTo>
                    <a:pt x="8429" y="1829"/>
                  </a:lnTo>
                  <a:lnTo>
                    <a:pt x="8310" y="1988"/>
                  </a:lnTo>
                  <a:lnTo>
                    <a:pt x="7912" y="2346"/>
                  </a:lnTo>
                  <a:lnTo>
                    <a:pt x="7833" y="2465"/>
                  </a:lnTo>
                  <a:lnTo>
                    <a:pt x="7634" y="2744"/>
                  </a:lnTo>
                  <a:lnTo>
                    <a:pt x="8230" y="2505"/>
                  </a:lnTo>
                  <a:lnTo>
                    <a:pt x="8668" y="2267"/>
                  </a:lnTo>
                  <a:lnTo>
                    <a:pt x="9025" y="2028"/>
                  </a:lnTo>
                  <a:lnTo>
                    <a:pt x="9304" y="1789"/>
                  </a:lnTo>
                  <a:lnTo>
                    <a:pt x="9463" y="1551"/>
                  </a:lnTo>
                  <a:lnTo>
                    <a:pt x="9542" y="1312"/>
                  </a:lnTo>
                  <a:lnTo>
                    <a:pt x="9582" y="1074"/>
                  </a:lnTo>
                  <a:lnTo>
                    <a:pt x="9582" y="875"/>
                  </a:lnTo>
                  <a:lnTo>
                    <a:pt x="9503" y="716"/>
                  </a:lnTo>
                  <a:lnTo>
                    <a:pt x="9383" y="557"/>
                  </a:lnTo>
                  <a:lnTo>
                    <a:pt x="9264" y="398"/>
                  </a:lnTo>
                  <a:lnTo>
                    <a:pt x="9105" y="279"/>
                  </a:lnTo>
                  <a:lnTo>
                    <a:pt x="8906" y="159"/>
                  </a:lnTo>
                  <a:lnTo>
                    <a:pt x="8707" y="80"/>
                  </a:lnTo>
                  <a:lnTo>
                    <a:pt x="8469" y="40"/>
                  </a:lnTo>
                  <a:lnTo>
                    <a:pt x="8270" y="0"/>
                  </a:lnTo>
                  <a:close/>
                </a:path>
              </a:pathLst>
            </a:custGeom>
            <a:solidFill>
              <a:srgbClr val="EA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714;p77"/>
            <p:cNvSpPr/>
            <p:nvPr/>
          </p:nvSpPr>
          <p:spPr>
            <a:xfrm>
              <a:off x="5469450" y="3693925"/>
              <a:ext cx="239575" cy="89475"/>
            </a:xfrm>
            <a:custGeom>
              <a:avLst/>
              <a:gdLst/>
              <a:ahLst/>
              <a:cxnLst/>
              <a:rect l="l" t="t" r="r" b="b"/>
              <a:pathLst>
                <a:path w="9583" h="3579" fill="none" extrusionOk="0">
                  <a:moveTo>
                    <a:pt x="8270" y="0"/>
                  </a:moveTo>
                  <a:lnTo>
                    <a:pt x="8270" y="0"/>
                  </a:lnTo>
                  <a:lnTo>
                    <a:pt x="7992" y="40"/>
                  </a:lnTo>
                  <a:lnTo>
                    <a:pt x="7872" y="120"/>
                  </a:lnTo>
                  <a:lnTo>
                    <a:pt x="7753" y="199"/>
                  </a:lnTo>
                  <a:lnTo>
                    <a:pt x="7753" y="199"/>
                  </a:lnTo>
                  <a:lnTo>
                    <a:pt x="7395" y="438"/>
                  </a:lnTo>
                  <a:lnTo>
                    <a:pt x="6958" y="636"/>
                  </a:lnTo>
                  <a:lnTo>
                    <a:pt x="6719" y="716"/>
                  </a:lnTo>
                  <a:lnTo>
                    <a:pt x="6441" y="795"/>
                  </a:lnTo>
                  <a:lnTo>
                    <a:pt x="6163" y="835"/>
                  </a:lnTo>
                  <a:lnTo>
                    <a:pt x="5845" y="835"/>
                  </a:lnTo>
                  <a:lnTo>
                    <a:pt x="5845" y="835"/>
                  </a:lnTo>
                  <a:lnTo>
                    <a:pt x="5368" y="835"/>
                  </a:lnTo>
                  <a:lnTo>
                    <a:pt x="4851" y="716"/>
                  </a:lnTo>
                  <a:lnTo>
                    <a:pt x="4851" y="716"/>
                  </a:lnTo>
                  <a:lnTo>
                    <a:pt x="4493" y="676"/>
                  </a:lnTo>
                  <a:lnTo>
                    <a:pt x="4493" y="676"/>
                  </a:lnTo>
                  <a:lnTo>
                    <a:pt x="4254" y="716"/>
                  </a:lnTo>
                  <a:lnTo>
                    <a:pt x="4016" y="756"/>
                  </a:lnTo>
                  <a:lnTo>
                    <a:pt x="3499" y="915"/>
                  </a:lnTo>
                  <a:lnTo>
                    <a:pt x="3022" y="1153"/>
                  </a:lnTo>
                  <a:lnTo>
                    <a:pt x="2584" y="1471"/>
                  </a:lnTo>
                  <a:lnTo>
                    <a:pt x="2147" y="1829"/>
                  </a:lnTo>
                  <a:lnTo>
                    <a:pt x="1750" y="2147"/>
                  </a:lnTo>
                  <a:lnTo>
                    <a:pt x="1431" y="2505"/>
                  </a:lnTo>
                  <a:lnTo>
                    <a:pt x="1153" y="2823"/>
                  </a:lnTo>
                  <a:lnTo>
                    <a:pt x="1153" y="2823"/>
                  </a:lnTo>
                  <a:lnTo>
                    <a:pt x="994" y="2982"/>
                  </a:lnTo>
                  <a:lnTo>
                    <a:pt x="835" y="3102"/>
                  </a:lnTo>
                  <a:lnTo>
                    <a:pt x="636" y="3181"/>
                  </a:lnTo>
                  <a:lnTo>
                    <a:pt x="477" y="3181"/>
                  </a:lnTo>
                  <a:lnTo>
                    <a:pt x="477" y="3181"/>
                  </a:lnTo>
                  <a:lnTo>
                    <a:pt x="239" y="3181"/>
                  </a:lnTo>
                  <a:lnTo>
                    <a:pt x="0" y="3102"/>
                  </a:lnTo>
                  <a:lnTo>
                    <a:pt x="0" y="3102"/>
                  </a:lnTo>
                  <a:lnTo>
                    <a:pt x="199" y="3300"/>
                  </a:lnTo>
                  <a:lnTo>
                    <a:pt x="437" y="3459"/>
                  </a:lnTo>
                  <a:lnTo>
                    <a:pt x="636" y="3539"/>
                  </a:lnTo>
                  <a:lnTo>
                    <a:pt x="875" y="3579"/>
                  </a:lnTo>
                  <a:lnTo>
                    <a:pt x="875" y="3579"/>
                  </a:lnTo>
                  <a:lnTo>
                    <a:pt x="1034" y="3579"/>
                  </a:lnTo>
                  <a:lnTo>
                    <a:pt x="1193" y="3539"/>
                  </a:lnTo>
                  <a:lnTo>
                    <a:pt x="1352" y="3420"/>
                  </a:lnTo>
                  <a:lnTo>
                    <a:pt x="1471" y="3300"/>
                  </a:lnTo>
                  <a:lnTo>
                    <a:pt x="1471" y="3300"/>
                  </a:lnTo>
                  <a:lnTo>
                    <a:pt x="2028" y="2783"/>
                  </a:lnTo>
                  <a:lnTo>
                    <a:pt x="2624" y="2267"/>
                  </a:lnTo>
                  <a:lnTo>
                    <a:pt x="2624" y="2267"/>
                  </a:lnTo>
                  <a:lnTo>
                    <a:pt x="2903" y="1988"/>
                  </a:lnTo>
                  <a:lnTo>
                    <a:pt x="3340" y="1670"/>
                  </a:lnTo>
                  <a:lnTo>
                    <a:pt x="3738" y="1392"/>
                  </a:lnTo>
                  <a:lnTo>
                    <a:pt x="3936" y="1312"/>
                  </a:lnTo>
                  <a:lnTo>
                    <a:pt x="4135" y="1273"/>
                  </a:lnTo>
                  <a:lnTo>
                    <a:pt x="4135" y="1273"/>
                  </a:lnTo>
                  <a:lnTo>
                    <a:pt x="4175" y="1273"/>
                  </a:lnTo>
                  <a:lnTo>
                    <a:pt x="4175" y="1273"/>
                  </a:lnTo>
                  <a:lnTo>
                    <a:pt x="4334" y="1312"/>
                  </a:lnTo>
                  <a:lnTo>
                    <a:pt x="4453" y="1392"/>
                  </a:lnTo>
                  <a:lnTo>
                    <a:pt x="4453" y="1392"/>
                  </a:lnTo>
                  <a:lnTo>
                    <a:pt x="4771" y="1511"/>
                  </a:lnTo>
                  <a:lnTo>
                    <a:pt x="5050" y="1591"/>
                  </a:lnTo>
                  <a:lnTo>
                    <a:pt x="5368" y="1670"/>
                  </a:lnTo>
                  <a:lnTo>
                    <a:pt x="5725" y="1670"/>
                  </a:lnTo>
                  <a:lnTo>
                    <a:pt x="5725" y="1670"/>
                  </a:lnTo>
                  <a:lnTo>
                    <a:pt x="6083" y="1670"/>
                  </a:lnTo>
                  <a:lnTo>
                    <a:pt x="6481" y="1591"/>
                  </a:lnTo>
                  <a:lnTo>
                    <a:pt x="6839" y="1471"/>
                  </a:lnTo>
                  <a:lnTo>
                    <a:pt x="7157" y="1352"/>
                  </a:lnTo>
                  <a:lnTo>
                    <a:pt x="7157" y="1352"/>
                  </a:lnTo>
                  <a:lnTo>
                    <a:pt x="7197" y="1352"/>
                  </a:lnTo>
                  <a:lnTo>
                    <a:pt x="7197" y="1352"/>
                  </a:lnTo>
                  <a:lnTo>
                    <a:pt x="7197" y="1352"/>
                  </a:lnTo>
                  <a:lnTo>
                    <a:pt x="7197" y="1352"/>
                  </a:lnTo>
                  <a:lnTo>
                    <a:pt x="7197" y="1352"/>
                  </a:lnTo>
                  <a:lnTo>
                    <a:pt x="7197" y="1352"/>
                  </a:lnTo>
                  <a:lnTo>
                    <a:pt x="7197" y="1352"/>
                  </a:lnTo>
                  <a:lnTo>
                    <a:pt x="7197" y="1352"/>
                  </a:lnTo>
                  <a:lnTo>
                    <a:pt x="7197" y="1312"/>
                  </a:lnTo>
                  <a:lnTo>
                    <a:pt x="7197" y="1312"/>
                  </a:lnTo>
                  <a:lnTo>
                    <a:pt x="7236" y="1312"/>
                  </a:lnTo>
                  <a:lnTo>
                    <a:pt x="7236" y="1312"/>
                  </a:lnTo>
                  <a:lnTo>
                    <a:pt x="7236" y="1312"/>
                  </a:lnTo>
                  <a:lnTo>
                    <a:pt x="7236" y="1312"/>
                  </a:lnTo>
                  <a:lnTo>
                    <a:pt x="7236" y="1312"/>
                  </a:lnTo>
                  <a:lnTo>
                    <a:pt x="7236" y="1312"/>
                  </a:lnTo>
                  <a:lnTo>
                    <a:pt x="7236" y="1312"/>
                  </a:lnTo>
                  <a:lnTo>
                    <a:pt x="7236" y="1312"/>
                  </a:lnTo>
                  <a:lnTo>
                    <a:pt x="7276" y="1273"/>
                  </a:lnTo>
                  <a:lnTo>
                    <a:pt x="7276" y="1273"/>
                  </a:lnTo>
                  <a:lnTo>
                    <a:pt x="7276" y="1273"/>
                  </a:lnTo>
                  <a:lnTo>
                    <a:pt x="7276" y="1273"/>
                  </a:lnTo>
                  <a:lnTo>
                    <a:pt x="7276" y="1273"/>
                  </a:lnTo>
                  <a:lnTo>
                    <a:pt x="7276" y="1273"/>
                  </a:lnTo>
                  <a:lnTo>
                    <a:pt x="7276" y="1273"/>
                  </a:lnTo>
                  <a:lnTo>
                    <a:pt x="7276" y="1273"/>
                  </a:lnTo>
                  <a:lnTo>
                    <a:pt x="7276" y="1273"/>
                  </a:lnTo>
                  <a:lnTo>
                    <a:pt x="7276" y="1273"/>
                  </a:lnTo>
                  <a:lnTo>
                    <a:pt x="7276" y="1273"/>
                  </a:lnTo>
                  <a:lnTo>
                    <a:pt x="7276" y="1273"/>
                  </a:lnTo>
                  <a:lnTo>
                    <a:pt x="7276" y="1273"/>
                  </a:lnTo>
                  <a:lnTo>
                    <a:pt x="7276" y="1273"/>
                  </a:lnTo>
                  <a:lnTo>
                    <a:pt x="7674" y="1074"/>
                  </a:lnTo>
                  <a:lnTo>
                    <a:pt x="7833" y="994"/>
                  </a:lnTo>
                  <a:lnTo>
                    <a:pt x="8032" y="955"/>
                  </a:lnTo>
                  <a:lnTo>
                    <a:pt x="8032" y="955"/>
                  </a:lnTo>
                  <a:lnTo>
                    <a:pt x="8191" y="955"/>
                  </a:lnTo>
                  <a:lnTo>
                    <a:pt x="8310" y="1034"/>
                  </a:lnTo>
                  <a:lnTo>
                    <a:pt x="8310" y="1034"/>
                  </a:lnTo>
                  <a:lnTo>
                    <a:pt x="8509" y="1193"/>
                  </a:lnTo>
                  <a:lnTo>
                    <a:pt x="8509" y="1193"/>
                  </a:lnTo>
                  <a:lnTo>
                    <a:pt x="8509" y="1193"/>
                  </a:lnTo>
                  <a:lnTo>
                    <a:pt x="8509" y="1193"/>
                  </a:lnTo>
                  <a:lnTo>
                    <a:pt x="8509" y="1193"/>
                  </a:lnTo>
                  <a:lnTo>
                    <a:pt x="8509" y="1193"/>
                  </a:lnTo>
                  <a:lnTo>
                    <a:pt x="8588" y="1312"/>
                  </a:lnTo>
                  <a:lnTo>
                    <a:pt x="8628" y="1432"/>
                  </a:lnTo>
                  <a:lnTo>
                    <a:pt x="8588" y="1551"/>
                  </a:lnTo>
                  <a:lnTo>
                    <a:pt x="8548" y="1670"/>
                  </a:lnTo>
                  <a:lnTo>
                    <a:pt x="8429" y="1829"/>
                  </a:lnTo>
                  <a:lnTo>
                    <a:pt x="8310" y="1988"/>
                  </a:lnTo>
                  <a:lnTo>
                    <a:pt x="7912" y="2346"/>
                  </a:lnTo>
                  <a:lnTo>
                    <a:pt x="7912" y="2346"/>
                  </a:lnTo>
                  <a:lnTo>
                    <a:pt x="7833" y="2465"/>
                  </a:lnTo>
                  <a:lnTo>
                    <a:pt x="7634" y="2744"/>
                  </a:lnTo>
                  <a:lnTo>
                    <a:pt x="7634" y="2744"/>
                  </a:lnTo>
                  <a:lnTo>
                    <a:pt x="8230" y="2505"/>
                  </a:lnTo>
                  <a:lnTo>
                    <a:pt x="8668" y="2267"/>
                  </a:lnTo>
                  <a:lnTo>
                    <a:pt x="9025" y="2028"/>
                  </a:lnTo>
                  <a:lnTo>
                    <a:pt x="9304" y="1789"/>
                  </a:lnTo>
                  <a:lnTo>
                    <a:pt x="9463" y="1551"/>
                  </a:lnTo>
                  <a:lnTo>
                    <a:pt x="9542" y="1312"/>
                  </a:lnTo>
                  <a:lnTo>
                    <a:pt x="9582" y="1074"/>
                  </a:lnTo>
                  <a:lnTo>
                    <a:pt x="9582" y="875"/>
                  </a:lnTo>
                  <a:lnTo>
                    <a:pt x="9582" y="875"/>
                  </a:lnTo>
                  <a:lnTo>
                    <a:pt x="9503" y="716"/>
                  </a:lnTo>
                  <a:lnTo>
                    <a:pt x="9383" y="557"/>
                  </a:lnTo>
                  <a:lnTo>
                    <a:pt x="9264" y="398"/>
                  </a:lnTo>
                  <a:lnTo>
                    <a:pt x="9105" y="279"/>
                  </a:lnTo>
                  <a:lnTo>
                    <a:pt x="8906" y="159"/>
                  </a:lnTo>
                  <a:lnTo>
                    <a:pt x="8707" y="80"/>
                  </a:lnTo>
                  <a:lnTo>
                    <a:pt x="8469" y="40"/>
                  </a:lnTo>
                  <a:lnTo>
                    <a:pt x="82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715;p77"/>
            <p:cNvSpPr/>
            <p:nvPr/>
          </p:nvSpPr>
          <p:spPr>
            <a:xfrm>
              <a:off x="5650350" y="3752575"/>
              <a:ext cx="16925" cy="12925"/>
            </a:xfrm>
            <a:custGeom>
              <a:avLst/>
              <a:gdLst/>
              <a:ahLst/>
              <a:cxnLst/>
              <a:rect l="l" t="t" r="r" b="b"/>
              <a:pathLst>
                <a:path w="677" h="517" extrusionOk="0">
                  <a:moveTo>
                    <a:pt x="676" y="0"/>
                  </a:moveTo>
                  <a:lnTo>
                    <a:pt x="279" y="278"/>
                  </a:lnTo>
                  <a:lnTo>
                    <a:pt x="0" y="517"/>
                  </a:lnTo>
                  <a:lnTo>
                    <a:pt x="398" y="398"/>
                  </a:lnTo>
                  <a:lnTo>
                    <a:pt x="597" y="119"/>
                  </a:lnTo>
                  <a:lnTo>
                    <a:pt x="676" y="0"/>
                  </a:lnTo>
                  <a:close/>
                </a:path>
              </a:pathLst>
            </a:custGeom>
            <a:solidFill>
              <a:srgbClr val="F692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716;p77"/>
            <p:cNvSpPr/>
            <p:nvPr/>
          </p:nvSpPr>
          <p:spPr>
            <a:xfrm>
              <a:off x="5650350" y="3752575"/>
              <a:ext cx="16925" cy="12925"/>
            </a:xfrm>
            <a:custGeom>
              <a:avLst/>
              <a:gdLst/>
              <a:ahLst/>
              <a:cxnLst/>
              <a:rect l="l" t="t" r="r" b="b"/>
              <a:pathLst>
                <a:path w="677" h="517" fill="none" extrusionOk="0">
                  <a:moveTo>
                    <a:pt x="676" y="0"/>
                  </a:moveTo>
                  <a:lnTo>
                    <a:pt x="676" y="0"/>
                  </a:lnTo>
                  <a:lnTo>
                    <a:pt x="279" y="278"/>
                  </a:lnTo>
                  <a:lnTo>
                    <a:pt x="279" y="278"/>
                  </a:lnTo>
                  <a:lnTo>
                    <a:pt x="0" y="517"/>
                  </a:lnTo>
                  <a:lnTo>
                    <a:pt x="0" y="517"/>
                  </a:lnTo>
                  <a:lnTo>
                    <a:pt x="398" y="398"/>
                  </a:lnTo>
                  <a:lnTo>
                    <a:pt x="398" y="398"/>
                  </a:lnTo>
                  <a:lnTo>
                    <a:pt x="597" y="119"/>
                  </a:lnTo>
                  <a:lnTo>
                    <a:pt x="676" y="0"/>
                  </a:lnTo>
                  <a:lnTo>
                    <a:pt x="676" y="0"/>
                  </a:lnTo>
                  <a:lnTo>
                    <a:pt x="67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717;p77"/>
            <p:cNvSpPr/>
            <p:nvPr/>
          </p:nvSpPr>
          <p:spPr>
            <a:xfrm>
              <a:off x="5660275" y="3557750"/>
              <a:ext cx="111350" cy="46725"/>
            </a:xfrm>
            <a:custGeom>
              <a:avLst/>
              <a:gdLst/>
              <a:ahLst/>
              <a:cxnLst/>
              <a:rect l="l" t="t" r="r" b="b"/>
              <a:pathLst>
                <a:path w="4454" h="1869" extrusionOk="0">
                  <a:moveTo>
                    <a:pt x="876" y="0"/>
                  </a:moveTo>
                  <a:lnTo>
                    <a:pt x="399" y="40"/>
                  </a:lnTo>
                  <a:lnTo>
                    <a:pt x="200" y="80"/>
                  </a:lnTo>
                  <a:lnTo>
                    <a:pt x="41" y="199"/>
                  </a:lnTo>
                  <a:lnTo>
                    <a:pt x="1" y="279"/>
                  </a:lnTo>
                  <a:lnTo>
                    <a:pt x="1" y="358"/>
                  </a:lnTo>
                  <a:lnTo>
                    <a:pt x="1" y="438"/>
                  </a:lnTo>
                  <a:lnTo>
                    <a:pt x="80" y="477"/>
                  </a:lnTo>
                  <a:lnTo>
                    <a:pt x="239" y="636"/>
                  </a:lnTo>
                  <a:lnTo>
                    <a:pt x="438" y="716"/>
                  </a:lnTo>
                  <a:lnTo>
                    <a:pt x="915" y="875"/>
                  </a:lnTo>
                  <a:lnTo>
                    <a:pt x="1273" y="955"/>
                  </a:lnTo>
                  <a:lnTo>
                    <a:pt x="1750" y="1034"/>
                  </a:lnTo>
                  <a:lnTo>
                    <a:pt x="2188" y="1153"/>
                  </a:lnTo>
                  <a:lnTo>
                    <a:pt x="2585" y="1312"/>
                  </a:lnTo>
                  <a:lnTo>
                    <a:pt x="2903" y="1471"/>
                  </a:lnTo>
                  <a:lnTo>
                    <a:pt x="3420" y="1710"/>
                  </a:lnTo>
                  <a:lnTo>
                    <a:pt x="3619" y="1829"/>
                  </a:lnTo>
                  <a:lnTo>
                    <a:pt x="3778" y="1869"/>
                  </a:lnTo>
                  <a:lnTo>
                    <a:pt x="3858" y="1869"/>
                  </a:lnTo>
                  <a:lnTo>
                    <a:pt x="3977" y="1829"/>
                  </a:lnTo>
                  <a:lnTo>
                    <a:pt x="4136" y="1789"/>
                  </a:lnTo>
                  <a:lnTo>
                    <a:pt x="4295" y="1710"/>
                  </a:lnTo>
                  <a:lnTo>
                    <a:pt x="4374" y="1630"/>
                  </a:lnTo>
                  <a:lnTo>
                    <a:pt x="4454" y="1471"/>
                  </a:lnTo>
                  <a:lnTo>
                    <a:pt x="4414" y="1312"/>
                  </a:lnTo>
                  <a:lnTo>
                    <a:pt x="4335" y="1153"/>
                  </a:lnTo>
                  <a:lnTo>
                    <a:pt x="4136" y="915"/>
                  </a:lnTo>
                  <a:lnTo>
                    <a:pt x="3858" y="716"/>
                  </a:lnTo>
                  <a:lnTo>
                    <a:pt x="3539" y="517"/>
                  </a:lnTo>
                  <a:lnTo>
                    <a:pt x="3221" y="358"/>
                  </a:lnTo>
                  <a:lnTo>
                    <a:pt x="2864" y="239"/>
                  </a:lnTo>
                  <a:lnTo>
                    <a:pt x="2506" y="159"/>
                  </a:lnTo>
                  <a:lnTo>
                    <a:pt x="2148" y="80"/>
                  </a:lnTo>
                  <a:lnTo>
                    <a:pt x="1432" y="0"/>
                  </a:lnTo>
                  <a:close/>
                </a:path>
              </a:pathLst>
            </a:custGeom>
            <a:solidFill>
              <a:srgbClr val="F5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718;p77"/>
            <p:cNvSpPr/>
            <p:nvPr/>
          </p:nvSpPr>
          <p:spPr>
            <a:xfrm>
              <a:off x="5660275" y="3557750"/>
              <a:ext cx="111350" cy="46725"/>
            </a:xfrm>
            <a:custGeom>
              <a:avLst/>
              <a:gdLst/>
              <a:ahLst/>
              <a:cxnLst/>
              <a:rect l="l" t="t" r="r" b="b"/>
              <a:pathLst>
                <a:path w="4454" h="1869" fill="none" extrusionOk="0">
                  <a:moveTo>
                    <a:pt x="876" y="0"/>
                  </a:moveTo>
                  <a:lnTo>
                    <a:pt x="876" y="0"/>
                  </a:lnTo>
                  <a:lnTo>
                    <a:pt x="399" y="40"/>
                  </a:lnTo>
                  <a:lnTo>
                    <a:pt x="399" y="40"/>
                  </a:lnTo>
                  <a:lnTo>
                    <a:pt x="200" y="80"/>
                  </a:lnTo>
                  <a:lnTo>
                    <a:pt x="41" y="199"/>
                  </a:lnTo>
                  <a:lnTo>
                    <a:pt x="41" y="199"/>
                  </a:lnTo>
                  <a:lnTo>
                    <a:pt x="1" y="279"/>
                  </a:lnTo>
                  <a:lnTo>
                    <a:pt x="1" y="358"/>
                  </a:lnTo>
                  <a:lnTo>
                    <a:pt x="1" y="438"/>
                  </a:lnTo>
                  <a:lnTo>
                    <a:pt x="80" y="477"/>
                  </a:lnTo>
                  <a:lnTo>
                    <a:pt x="239" y="636"/>
                  </a:lnTo>
                  <a:lnTo>
                    <a:pt x="438" y="716"/>
                  </a:lnTo>
                  <a:lnTo>
                    <a:pt x="915" y="875"/>
                  </a:lnTo>
                  <a:lnTo>
                    <a:pt x="1273" y="955"/>
                  </a:lnTo>
                  <a:lnTo>
                    <a:pt x="1273" y="955"/>
                  </a:lnTo>
                  <a:lnTo>
                    <a:pt x="1750" y="1034"/>
                  </a:lnTo>
                  <a:lnTo>
                    <a:pt x="2188" y="1153"/>
                  </a:lnTo>
                  <a:lnTo>
                    <a:pt x="2585" y="1312"/>
                  </a:lnTo>
                  <a:lnTo>
                    <a:pt x="2903" y="1471"/>
                  </a:lnTo>
                  <a:lnTo>
                    <a:pt x="3420" y="1710"/>
                  </a:lnTo>
                  <a:lnTo>
                    <a:pt x="3619" y="1829"/>
                  </a:lnTo>
                  <a:lnTo>
                    <a:pt x="3778" y="1869"/>
                  </a:lnTo>
                  <a:lnTo>
                    <a:pt x="3778" y="1869"/>
                  </a:lnTo>
                  <a:lnTo>
                    <a:pt x="3858" y="1869"/>
                  </a:lnTo>
                  <a:lnTo>
                    <a:pt x="3858" y="1869"/>
                  </a:lnTo>
                  <a:lnTo>
                    <a:pt x="3977" y="1829"/>
                  </a:lnTo>
                  <a:lnTo>
                    <a:pt x="4136" y="1789"/>
                  </a:lnTo>
                  <a:lnTo>
                    <a:pt x="4295" y="1710"/>
                  </a:lnTo>
                  <a:lnTo>
                    <a:pt x="4374" y="1630"/>
                  </a:lnTo>
                  <a:lnTo>
                    <a:pt x="4454" y="1471"/>
                  </a:lnTo>
                  <a:lnTo>
                    <a:pt x="4414" y="1312"/>
                  </a:lnTo>
                  <a:lnTo>
                    <a:pt x="4335" y="1153"/>
                  </a:lnTo>
                  <a:lnTo>
                    <a:pt x="4136" y="915"/>
                  </a:lnTo>
                  <a:lnTo>
                    <a:pt x="4136" y="915"/>
                  </a:lnTo>
                  <a:lnTo>
                    <a:pt x="3858" y="716"/>
                  </a:lnTo>
                  <a:lnTo>
                    <a:pt x="3539" y="517"/>
                  </a:lnTo>
                  <a:lnTo>
                    <a:pt x="3221" y="358"/>
                  </a:lnTo>
                  <a:lnTo>
                    <a:pt x="2864" y="239"/>
                  </a:lnTo>
                  <a:lnTo>
                    <a:pt x="2506" y="159"/>
                  </a:lnTo>
                  <a:lnTo>
                    <a:pt x="2148" y="80"/>
                  </a:lnTo>
                  <a:lnTo>
                    <a:pt x="1432" y="0"/>
                  </a:lnTo>
                  <a:lnTo>
                    <a:pt x="1432" y="0"/>
                  </a:lnTo>
                  <a:lnTo>
                    <a:pt x="87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719;p77"/>
            <p:cNvSpPr/>
            <p:nvPr/>
          </p:nvSpPr>
          <p:spPr>
            <a:xfrm>
              <a:off x="5775575" y="3601475"/>
              <a:ext cx="30850" cy="30850"/>
            </a:xfrm>
            <a:custGeom>
              <a:avLst/>
              <a:gdLst/>
              <a:ahLst/>
              <a:cxnLst/>
              <a:rect l="l" t="t" r="r" b="b"/>
              <a:pathLst>
                <a:path w="1234" h="1234" extrusionOk="0">
                  <a:moveTo>
                    <a:pt x="319" y="1"/>
                  </a:moveTo>
                  <a:lnTo>
                    <a:pt x="160" y="80"/>
                  </a:lnTo>
                  <a:lnTo>
                    <a:pt x="41" y="160"/>
                  </a:lnTo>
                  <a:lnTo>
                    <a:pt x="1" y="279"/>
                  </a:lnTo>
                  <a:lnTo>
                    <a:pt x="1" y="438"/>
                  </a:lnTo>
                  <a:lnTo>
                    <a:pt x="1" y="597"/>
                  </a:lnTo>
                  <a:lnTo>
                    <a:pt x="81" y="716"/>
                  </a:lnTo>
                  <a:lnTo>
                    <a:pt x="160" y="875"/>
                  </a:lnTo>
                  <a:lnTo>
                    <a:pt x="240" y="955"/>
                  </a:lnTo>
                  <a:lnTo>
                    <a:pt x="478" y="1154"/>
                  </a:lnTo>
                  <a:lnTo>
                    <a:pt x="637" y="1193"/>
                  </a:lnTo>
                  <a:lnTo>
                    <a:pt x="756" y="1233"/>
                  </a:lnTo>
                  <a:lnTo>
                    <a:pt x="915" y="1193"/>
                  </a:lnTo>
                  <a:lnTo>
                    <a:pt x="1074" y="1074"/>
                  </a:lnTo>
                  <a:lnTo>
                    <a:pt x="1194" y="955"/>
                  </a:lnTo>
                  <a:lnTo>
                    <a:pt x="1234" y="796"/>
                  </a:lnTo>
                  <a:lnTo>
                    <a:pt x="1234" y="677"/>
                  </a:lnTo>
                  <a:lnTo>
                    <a:pt x="1154" y="557"/>
                  </a:lnTo>
                  <a:lnTo>
                    <a:pt x="1074" y="398"/>
                  </a:lnTo>
                  <a:lnTo>
                    <a:pt x="955" y="279"/>
                  </a:lnTo>
                  <a:lnTo>
                    <a:pt x="796" y="160"/>
                  </a:lnTo>
                  <a:lnTo>
                    <a:pt x="677" y="80"/>
                  </a:lnTo>
                  <a:lnTo>
                    <a:pt x="518" y="1"/>
                  </a:lnTo>
                  <a:close/>
                </a:path>
              </a:pathLst>
            </a:custGeom>
            <a:solidFill>
              <a:srgbClr val="F5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720;p77"/>
            <p:cNvSpPr/>
            <p:nvPr/>
          </p:nvSpPr>
          <p:spPr>
            <a:xfrm>
              <a:off x="5775575" y="3601475"/>
              <a:ext cx="30850" cy="30850"/>
            </a:xfrm>
            <a:custGeom>
              <a:avLst/>
              <a:gdLst/>
              <a:ahLst/>
              <a:cxnLst/>
              <a:rect l="l" t="t" r="r" b="b"/>
              <a:pathLst>
                <a:path w="1234" h="1234" fill="none" extrusionOk="0">
                  <a:moveTo>
                    <a:pt x="399" y="1"/>
                  </a:moveTo>
                  <a:lnTo>
                    <a:pt x="399" y="1"/>
                  </a:lnTo>
                  <a:lnTo>
                    <a:pt x="319" y="1"/>
                  </a:lnTo>
                  <a:lnTo>
                    <a:pt x="319" y="1"/>
                  </a:lnTo>
                  <a:lnTo>
                    <a:pt x="160" y="80"/>
                  </a:lnTo>
                  <a:lnTo>
                    <a:pt x="41" y="160"/>
                  </a:lnTo>
                  <a:lnTo>
                    <a:pt x="1" y="279"/>
                  </a:lnTo>
                  <a:lnTo>
                    <a:pt x="1" y="438"/>
                  </a:lnTo>
                  <a:lnTo>
                    <a:pt x="1" y="597"/>
                  </a:lnTo>
                  <a:lnTo>
                    <a:pt x="81" y="716"/>
                  </a:lnTo>
                  <a:lnTo>
                    <a:pt x="160" y="875"/>
                  </a:lnTo>
                  <a:lnTo>
                    <a:pt x="240" y="955"/>
                  </a:lnTo>
                  <a:lnTo>
                    <a:pt x="240" y="955"/>
                  </a:lnTo>
                  <a:lnTo>
                    <a:pt x="478" y="1154"/>
                  </a:lnTo>
                  <a:lnTo>
                    <a:pt x="637" y="1193"/>
                  </a:lnTo>
                  <a:lnTo>
                    <a:pt x="756" y="1233"/>
                  </a:lnTo>
                  <a:lnTo>
                    <a:pt x="756" y="1233"/>
                  </a:lnTo>
                  <a:lnTo>
                    <a:pt x="915" y="1193"/>
                  </a:lnTo>
                  <a:lnTo>
                    <a:pt x="915" y="1193"/>
                  </a:lnTo>
                  <a:lnTo>
                    <a:pt x="1074" y="1074"/>
                  </a:lnTo>
                  <a:lnTo>
                    <a:pt x="1074" y="1074"/>
                  </a:lnTo>
                  <a:lnTo>
                    <a:pt x="1194" y="955"/>
                  </a:lnTo>
                  <a:lnTo>
                    <a:pt x="1234" y="796"/>
                  </a:lnTo>
                  <a:lnTo>
                    <a:pt x="1234" y="796"/>
                  </a:lnTo>
                  <a:lnTo>
                    <a:pt x="1234" y="677"/>
                  </a:lnTo>
                  <a:lnTo>
                    <a:pt x="1154" y="557"/>
                  </a:lnTo>
                  <a:lnTo>
                    <a:pt x="1074" y="398"/>
                  </a:lnTo>
                  <a:lnTo>
                    <a:pt x="955" y="279"/>
                  </a:lnTo>
                  <a:lnTo>
                    <a:pt x="796" y="160"/>
                  </a:lnTo>
                  <a:lnTo>
                    <a:pt x="677" y="80"/>
                  </a:lnTo>
                  <a:lnTo>
                    <a:pt x="518" y="1"/>
                  </a:lnTo>
                  <a:lnTo>
                    <a:pt x="3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7" name="Picture 2" descr="Under The Sea Ocean Sticker by boobybal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081325" y="4962923"/>
            <a:ext cx="2562225" cy="1905000"/>
          </a:xfrm>
          <a:prstGeom prst="rect">
            <a:avLst/>
          </a:prstGeom>
          <a:noFill/>
          <a:extLst>
            <a:ext uri="{909E8E84-426E-40DD-AFC4-6F175D3DCCD1}">
              <a14:hiddenFill xmlns:a14="http://schemas.microsoft.com/office/drawing/2010/main">
                <a:solidFill>
                  <a:srgbClr val="FFFFFF"/>
                </a:solidFill>
              </a14:hiddenFill>
            </a:ext>
          </a:extLst>
        </p:spPr>
      </p:pic>
      <p:grpSp>
        <p:nvGrpSpPr>
          <p:cNvPr id="108" name="Google Shape;3721;p77"/>
          <p:cNvGrpSpPr/>
          <p:nvPr/>
        </p:nvGrpSpPr>
        <p:grpSpPr>
          <a:xfrm>
            <a:off x="9684566" y="4113442"/>
            <a:ext cx="428425" cy="910525"/>
            <a:chOff x="5459500" y="3489150"/>
            <a:chExt cx="428425" cy="910525"/>
          </a:xfrm>
        </p:grpSpPr>
        <p:sp>
          <p:nvSpPr>
            <p:cNvPr id="109" name="Google Shape;3722;p77"/>
            <p:cNvSpPr/>
            <p:nvPr/>
          </p:nvSpPr>
          <p:spPr>
            <a:xfrm>
              <a:off x="5615550" y="3489150"/>
              <a:ext cx="271400" cy="485100"/>
            </a:xfrm>
            <a:custGeom>
              <a:avLst/>
              <a:gdLst/>
              <a:ahLst/>
              <a:cxnLst/>
              <a:rect l="l" t="t" r="r" b="b"/>
              <a:pathLst>
                <a:path w="10856" h="19404" extrusionOk="0">
                  <a:moveTo>
                    <a:pt x="3937" y="1"/>
                  </a:moveTo>
                  <a:lnTo>
                    <a:pt x="3778" y="41"/>
                  </a:lnTo>
                  <a:lnTo>
                    <a:pt x="3619" y="120"/>
                  </a:lnTo>
                  <a:lnTo>
                    <a:pt x="3380" y="279"/>
                  </a:lnTo>
                  <a:lnTo>
                    <a:pt x="3181" y="558"/>
                  </a:lnTo>
                  <a:lnTo>
                    <a:pt x="2983" y="796"/>
                  </a:lnTo>
                  <a:lnTo>
                    <a:pt x="2744" y="1074"/>
                  </a:lnTo>
                  <a:lnTo>
                    <a:pt x="2506" y="1273"/>
                  </a:lnTo>
                  <a:lnTo>
                    <a:pt x="2386" y="1353"/>
                  </a:lnTo>
                  <a:lnTo>
                    <a:pt x="2227" y="1392"/>
                  </a:lnTo>
                  <a:lnTo>
                    <a:pt x="2068" y="1432"/>
                  </a:lnTo>
                  <a:lnTo>
                    <a:pt x="1949" y="1432"/>
                  </a:lnTo>
                  <a:lnTo>
                    <a:pt x="1790" y="1353"/>
                  </a:lnTo>
                  <a:lnTo>
                    <a:pt x="1631" y="1273"/>
                  </a:lnTo>
                  <a:lnTo>
                    <a:pt x="1353" y="1074"/>
                  </a:lnTo>
                  <a:lnTo>
                    <a:pt x="1074" y="876"/>
                  </a:lnTo>
                  <a:lnTo>
                    <a:pt x="955" y="836"/>
                  </a:lnTo>
                  <a:lnTo>
                    <a:pt x="796" y="796"/>
                  </a:lnTo>
                  <a:lnTo>
                    <a:pt x="637" y="796"/>
                  </a:lnTo>
                  <a:lnTo>
                    <a:pt x="478" y="876"/>
                  </a:lnTo>
                  <a:lnTo>
                    <a:pt x="359" y="955"/>
                  </a:lnTo>
                  <a:lnTo>
                    <a:pt x="239" y="1074"/>
                  </a:lnTo>
                  <a:lnTo>
                    <a:pt x="160" y="1233"/>
                  </a:lnTo>
                  <a:lnTo>
                    <a:pt x="120" y="1392"/>
                  </a:lnTo>
                  <a:lnTo>
                    <a:pt x="41" y="1711"/>
                  </a:lnTo>
                  <a:lnTo>
                    <a:pt x="1" y="2188"/>
                  </a:lnTo>
                  <a:lnTo>
                    <a:pt x="41" y="2665"/>
                  </a:lnTo>
                  <a:lnTo>
                    <a:pt x="80" y="2903"/>
                  </a:lnTo>
                  <a:lnTo>
                    <a:pt x="160" y="3142"/>
                  </a:lnTo>
                  <a:lnTo>
                    <a:pt x="239" y="3341"/>
                  </a:lnTo>
                  <a:lnTo>
                    <a:pt x="398" y="3500"/>
                  </a:lnTo>
                  <a:lnTo>
                    <a:pt x="677" y="3619"/>
                  </a:lnTo>
                  <a:lnTo>
                    <a:pt x="955" y="3699"/>
                  </a:lnTo>
                  <a:lnTo>
                    <a:pt x="1233" y="3738"/>
                  </a:lnTo>
                  <a:lnTo>
                    <a:pt x="1591" y="3738"/>
                  </a:lnTo>
                  <a:lnTo>
                    <a:pt x="2227" y="3699"/>
                  </a:lnTo>
                  <a:lnTo>
                    <a:pt x="2784" y="3659"/>
                  </a:lnTo>
                  <a:lnTo>
                    <a:pt x="3539" y="3659"/>
                  </a:lnTo>
                  <a:lnTo>
                    <a:pt x="4255" y="3699"/>
                  </a:lnTo>
                  <a:lnTo>
                    <a:pt x="4971" y="3858"/>
                  </a:lnTo>
                  <a:lnTo>
                    <a:pt x="5328" y="3977"/>
                  </a:lnTo>
                  <a:lnTo>
                    <a:pt x="5647" y="4096"/>
                  </a:lnTo>
                  <a:lnTo>
                    <a:pt x="5965" y="4255"/>
                  </a:lnTo>
                  <a:lnTo>
                    <a:pt x="6283" y="4454"/>
                  </a:lnTo>
                  <a:lnTo>
                    <a:pt x="6601" y="4653"/>
                  </a:lnTo>
                  <a:lnTo>
                    <a:pt x="6879" y="4891"/>
                  </a:lnTo>
                  <a:lnTo>
                    <a:pt x="7118" y="5170"/>
                  </a:lnTo>
                  <a:lnTo>
                    <a:pt x="7356" y="5448"/>
                  </a:lnTo>
                  <a:lnTo>
                    <a:pt x="7515" y="5766"/>
                  </a:lnTo>
                  <a:lnTo>
                    <a:pt x="7674" y="6084"/>
                  </a:lnTo>
                  <a:lnTo>
                    <a:pt x="7794" y="6402"/>
                  </a:lnTo>
                  <a:lnTo>
                    <a:pt x="7873" y="6680"/>
                  </a:lnTo>
                  <a:lnTo>
                    <a:pt x="7913" y="6999"/>
                  </a:lnTo>
                  <a:lnTo>
                    <a:pt x="7913" y="7317"/>
                  </a:lnTo>
                  <a:lnTo>
                    <a:pt x="7873" y="7953"/>
                  </a:lnTo>
                  <a:lnTo>
                    <a:pt x="7754" y="8549"/>
                  </a:lnTo>
                  <a:lnTo>
                    <a:pt x="7595" y="9185"/>
                  </a:lnTo>
                  <a:lnTo>
                    <a:pt x="7356" y="9821"/>
                  </a:lnTo>
                  <a:lnTo>
                    <a:pt x="7118" y="10418"/>
                  </a:lnTo>
                  <a:lnTo>
                    <a:pt x="6839" y="11014"/>
                  </a:lnTo>
                  <a:lnTo>
                    <a:pt x="3778" y="17415"/>
                  </a:lnTo>
                  <a:lnTo>
                    <a:pt x="3579" y="17972"/>
                  </a:lnTo>
                  <a:lnTo>
                    <a:pt x="3500" y="18250"/>
                  </a:lnTo>
                  <a:lnTo>
                    <a:pt x="3460" y="18529"/>
                  </a:lnTo>
                  <a:lnTo>
                    <a:pt x="3500" y="18807"/>
                  </a:lnTo>
                  <a:lnTo>
                    <a:pt x="3659" y="19085"/>
                  </a:lnTo>
                  <a:lnTo>
                    <a:pt x="3738" y="19205"/>
                  </a:lnTo>
                  <a:lnTo>
                    <a:pt x="3857" y="19284"/>
                  </a:lnTo>
                  <a:lnTo>
                    <a:pt x="3977" y="19364"/>
                  </a:lnTo>
                  <a:lnTo>
                    <a:pt x="4096" y="19403"/>
                  </a:lnTo>
                  <a:lnTo>
                    <a:pt x="4215" y="19125"/>
                  </a:lnTo>
                  <a:lnTo>
                    <a:pt x="4335" y="18926"/>
                  </a:lnTo>
                  <a:lnTo>
                    <a:pt x="4533" y="18727"/>
                  </a:lnTo>
                  <a:lnTo>
                    <a:pt x="4772" y="18568"/>
                  </a:lnTo>
                  <a:lnTo>
                    <a:pt x="5050" y="18409"/>
                  </a:lnTo>
                  <a:lnTo>
                    <a:pt x="5328" y="18330"/>
                  </a:lnTo>
                  <a:lnTo>
                    <a:pt x="5885" y="18131"/>
                  </a:lnTo>
                  <a:lnTo>
                    <a:pt x="6482" y="17932"/>
                  </a:lnTo>
                  <a:lnTo>
                    <a:pt x="6720" y="17813"/>
                  </a:lnTo>
                  <a:lnTo>
                    <a:pt x="6998" y="17654"/>
                  </a:lnTo>
                  <a:lnTo>
                    <a:pt x="7197" y="17495"/>
                  </a:lnTo>
                  <a:lnTo>
                    <a:pt x="7396" y="17256"/>
                  </a:lnTo>
                  <a:lnTo>
                    <a:pt x="7515" y="17018"/>
                  </a:lnTo>
                  <a:lnTo>
                    <a:pt x="7555" y="16740"/>
                  </a:lnTo>
                  <a:lnTo>
                    <a:pt x="7555" y="16541"/>
                  </a:lnTo>
                  <a:lnTo>
                    <a:pt x="7515" y="16342"/>
                  </a:lnTo>
                  <a:lnTo>
                    <a:pt x="7475" y="16103"/>
                  </a:lnTo>
                  <a:lnTo>
                    <a:pt x="7475" y="15905"/>
                  </a:lnTo>
                  <a:lnTo>
                    <a:pt x="7515" y="15746"/>
                  </a:lnTo>
                  <a:lnTo>
                    <a:pt x="7595" y="15587"/>
                  </a:lnTo>
                  <a:lnTo>
                    <a:pt x="7754" y="15308"/>
                  </a:lnTo>
                  <a:lnTo>
                    <a:pt x="8032" y="15070"/>
                  </a:lnTo>
                  <a:lnTo>
                    <a:pt x="8310" y="14871"/>
                  </a:lnTo>
                  <a:lnTo>
                    <a:pt x="8629" y="14672"/>
                  </a:lnTo>
                  <a:lnTo>
                    <a:pt x="8907" y="14433"/>
                  </a:lnTo>
                  <a:lnTo>
                    <a:pt x="9145" y="14195"/>
                  </a:lnTo>
                  <a:lnTo>
                    <a:pt x="9225" y="14036"/>
                  </a:lnTo>
                  <a:lnTo>
                    <a:pt x="9304" y="13877"/>
                  </a:lnTo>
                  <a:lnTo>
                    <a:pt x="9344" y="13678"/>
                  </a:lnTo>
                  <a:lnTo>
                    <a:pt x="9384" y="13440"/>
                  </a:lnTo>
                  <a:lnTo>
                    <a:pt x="9344" y="13002"/>
                  </a:lnTo>
                  <a:lnTo>
                    <a:pt x="9304" y="12525"/>
                  </a:lnTo>
                  <a:lnTo>
                    <a:pt x="9304" y="12286"/>
                  </a:lnTo>
                  <a:lnTo>
                    <a:pt x="9344" y="12048"/>
                  </a:lnTo>
                  <a:lnTo>
                    <a:pt x="9424" y="11889"/>
                  </a:lnTo>
                  <a:lnTo>
                    <a:pt x="9503" y="11770"/>
                  </a:lnTo>
                  <a:lnTo>
                    <a:pt x="9702" y="11452"/>
                  </a:lnTo>
                  <a:lnTo>
                    <a:pt x="9941" y="11213"/>
                  </a:lnTo>
                  <a:lnTo>
                    <a:pt x="10219" y="10935"/>
                  </a:lnTo>
                  <a:lnTo>
                    <a:pt x="10457" y="10696"/>
                  </a:lnTo>
                  <a:lnTo>
                    <a:pt x="10696" y="10418"/>
                  </a:lnTo>
                  <a:lnTo>
                    <a:pt x="10815" y="10140"/>
                  </a:lnTo>
                  <a:lnTo>
                    <a:pt x="10855" y="9980"/>
                  </a:lnTo>
                  <a:lnTo>
                    <a:pt x="10855" y="9821"/>
                  </a:lnTo>
                  <a:lnTo>
                    <a:pt x="10815" y="9543"/>
                  </a:lnTo>
                  <a:lnTo>
                    <a:pt x="10736" y="9305"/>
                  </a:lnTo>
                  <a:lnTo>
                    <a:pt x="10457" y="8867"/>
                  </a:lnTo>
                  <a:lnTo>
                    <a:pt x="10298" y="8629"/>
                  </a:lnTo>
                  <a:lnTo>
                    <a:pt x="10179" y="8390"/>
                  </a:lnTo>
                  <a:lnTo>
                    <a:pt x="10100" y="8152"/>
                  </a:lnTo>
                  <a:lnTo>
                    <a:pt x="10060" y="7913"/>
                  </a:lnTo>
                  <a:lnTo>
                    <a:pt x="10100" y="7674"/>
                  </a:lnTo>
                  <a:lnTo>
                    <a:pt x="10179" y="7476"/>
                  </a:lnTo>
                  <a:lnTo>
                    <a:pt x="10418" y="7078"/>
                  </a:lnTo>
                  <a:lnTo>
                    <a:pt x="10656" y="6680"/>
                  </a:lnTo>
                  <a:lnTo>
                    <a:pt x="10776" y="6482"/>
                  </a:lnTo>
                  <a:lnTo>
                    <a:pt x="10815" y="6243"/>
                  </a:lnTo>
                  <a:lnTo>
                    <a:pt x="10815" y="6044"/>
                  </a:lnTo>
                  <a:lnTo>
                    <a:pt x="10776" y="5846"/>
                  </a:lnTo>
                  <a:lnTo>
                    <a:pt x="10656" y="5647"/>
                  </a:lnTo>
                  <a:lnTo>
                    <a:pt x="10537" y="5448"/>
                  </a:lnTo>
                  <a:lnTo>
                    <a:pt x="10219" y="5090"/>
                  </a:lnTo>
                  <a:lnTo>
                    <a:pt x="9861" y="4812"/>
                  </a:lnTo>
                  <a:lnTo>
                    <a:pt x="9463" y="4533"/>
                  </a:lnTo>
                  <a:lnTo>
                    <a:pt x="9145" y="4215"/>
                  </a:lnTo>
                  <a:lnTo>
                    <a:pt x="8986" y="4056"/>
                  </a:lnTo>
                  <a:lnTo>
                    <a:pt x="8867" y="3858"/>
                  </a:lnTo>
                  <a:lnTo>
                    <a:pt x="8788" y="3659"/>
                  </a:lnTo>
                  <a:lnTo>
                    <a:pt x="8748" y="3420"/>
                  </a:lnTo>
                  <a:lnTo>
                    <a:pt x="8748" y="3102"/>
                  </a:lnTo>
                  <a:lnTo>
                    <a:pt x="8788" y="2784"/>
                  </a:lnTo>
                  <a:lnTo>
                    <a:pt x="8748" y="2585"/>
                  </a:lnTo>
                  <a:lnTo>
                    <a:pt x="8708" y="2426"/>
                  </a:lnTo>
                  <a:lnTo>
                    <a:pt x="8589" y="2227"/>
                  </a:lnTo>
                  <a:lnTo>
                    <a:pt x="8469" y="2068"/>
                  </a:lnTo>
                  <a:lnTo>
                    <a:pt x="8350" y="1949"/>
                  </a:lnTo>
                  <a:lnTo>
                    <a:pt x="8191" y="1830"/>
                  </a:lnTo>
                  <a:lnTo>
                    <a:pt x="7992" y="1711"/>
                  </a:lnTo>
                  <a:lnTo>
                    <a:pt x="7833" y="1671"/>
                  </a:lnTo>
                  <a:lnTo>
                    <a:pt x="7436" y="1671"/>
                  </a:lnTo>
                  <a:lnTo>
                    <a:pt x="7038" y="1711"/>
                  </a:lnTo>
                  <a:lnTo>
                    <a:pt x="6561" y="1750"/>
                  </a:lnTo>
                  <a:lnTo>
                    <a:pt x="6322" y="1750"/>
                  </a:lnTo>
                  <a:lnTo>
                    <a:pt x="6084" y="1711"/>
                  </a:lnTo>
                  <a:lnTo>
                    <a:pt x="5925" y="1631"/>
                  </a:lnTo>
                  <a:lnTo>
                    <a:pt x="5806" y="1512"/>
                  </a:lnTo>
                  <a:lnTo>
                    <a:pt x="5527" y="1273"/>
                  </a:lnTo>
                  <a:lnTo>
                    <a:pt x="5289" y="995"/>
                  </a:lnTo>
                  <a:lnTo>
                    <a:pt x="5090" y="717"/>
                  </a:lnTo>
                  <a:lnTo>
                    <a:pt x="4851" y="399"/>
                  </a:lnTo>
                  <a:lnTo>
                    <a:pt x="4573" y="160"/>
                  </a:lnTo>
                  <a:lnTo>
                    <a:pt x="4414" y="80"/>
                  </a:lnTo>
                  <a:lnTo>
                    <a:pt x="4255" y="1"/>
                  </a:lnTo>
                  <a:close/>
                </a:path>
              </a:pathLst>
            </a:custGeom>
            <a:solidFill>
              <a:srgbClr val="FF92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723;p77"/>
            <p:cNvSpPr/>
            <p:nvPr/>
          </p:nvSpPr>
          <p:spPr>
            <a:xfrm>
              <a:off x="5615550" y="3489150"/>
              <a:ext cx="271400" cy="485100"/>
            </a:xfrm>
            <a:custGeom>
              <a:avLst/>
              <a:gdLst/>
              <a:ahLst/>
              <a:cxnLst/>
              <a:rect l="l" t="t" r="r" b="b"/>
              <a:pathLst>
                <a:path w="10856" h="19404" fill="none" extrusionOk="0">
                  <a:moveTo>
                    <a:pt x="41" y="1711"/>
                  </a:moveTo>
                  <a:lnTo>
                    <a:pt x="41" y="1711"/>
                  </a:lnTo>
                  <a:lnTo>
                    <a:pt x="120" y="1392"/>
                  </a:lnTo>
                  <a:lnTo>
                    <a:pt x="160" y="1233"/>
                  </a:lnTo>
                  <a:lnTo>
                    <a:pt x="239" y="1074"/>
                  </a:lnTo>
                  <a:lnTo>
                    <a:pt x="359" y="955"/>
                  </a:lnTo>
                  <a:lnTo>
                    <a:pt x="478" y="876"/>
                  </a:lnTo>
                  <a:lnTo>
                    <a:pt x="637" y="796"/>
                  </a:lnTo>
                  <a:lnTo>
                    <a:pt x="796" y="796"/>
                  </a:lnTo>
                  <a:lnTo>
                    <a:pt x="796" y="796"/>
                  </a:lnTo>
                  <a:lnTo>
                    <a:pt x="955" y="836"/>
                  </a:lnTo>
                  <a:lnTo>
                    <a:pt x="1074" y="876"/>
                  </a:lnTo>
                  <a:lnTo>
                    <a:pt x="1353" y="1074"/>
                  </a:lnTo>
                  <a:lnTo>
                    <a:pt x="1631" y="1273"/>
                  </a:lnTo>
                  <a:lnTo>
                    <a:pt x="1790" y="1353"/>
                  </a:lnTo>
                  <a:lnTo>
                    <a:pt x="1949" y="1432"/>
                  </a:lnTo>
                  <a:lnTo>
                    <a:pt x="1949" y="1432"/>
                  </a:lnTo>
                  <a:lnTo>
                    <a:pt x="2068" y="1432"/>
                  </a:lnTo>
                  <a:lnTo>
                    <a:pt x="2227" y="1392"/>
                  </a:lnTo>
                  <a:lnTo>
                    <a:pt x="2386" y="1353"/>
                  </a:lnTo>
                  <a:lnTo>
                    <a:pt x="2506" y="1273"/>
                  </a:lnTo>
                  <a:lnTo>
                    <a:pt x="2744" y="1074"/>
                  </a:lnTo>
                  <a:lnTo>
                    <a:pt x="2983" y="796"/>
                  </a:lnTo>
                  <a:lnTo>
                    <a:pt x="2983" y="796"/>
                  </a:lnTo>
                  <a:lnTo>
                    <a:pt x="3181" y="558"/>
                  </a:lnTo>
                  <a:lnTo>
                    <a:pt x="3380" y="279"/>
                  </a:lnTo>
                  <a:lnTo>
                    <a:pt x="3619" y="120"/>
                  </a:lnTo>
                  <a:lnTo>
                    <a:pt x="3778" y="41"/>
                  </a:lnTo>
                  <a:lnTo>
                    <a:pt x="3937" y="1"/>
                  </a:lnTo>
                  <a:lnTo>
                    <a:pt x="3937" y="1"/>
                  </a:lnTo>
                  <a:lnTo>
                    <a:pt x="4096" y="1"/>
                  </a:lnTo>
                  <a:lnTo>
                    <a:pt x="4255" y="1"/>
                  </a:lnTo>
                  <a:lnTo>
                    <a:pt x="4414" y="80"/>
                  </a:lnTo>
                  <a:lnTo>
                    <a:pt x="4573" y="160"/>
                  </a:lnTo>
                  <a:lnTo>
                    <a:pt x="4851" y="399"/>
                  </a:lnTo>
                  <a:lnTo>
                    <a:pt x="5090" y="717"/>
                  </a:lnTo>
                  <a:lnTo>
                    <a:pt x="5090" y="717"/>
                  </a:lnTo>
                  <a:lnTo>
                    <a:pt x="5289" y="995"/>
                  </a:lnTo>
                  <a:lnTo>
                    <a:pt x="5527" y="1273"/>
                  </a:lnTo>
                  <a:lnTo>
                    <a:pt x="5806" y="1512"/>
                  </a:lnTo>
                  <a:lnTo>
                    <a:pt x="5925" y="1631"/>
                  </a:lnTo>
                  <a:lnTo>
                    <a:pt x="6084" y="1711"/>
                  </a:lnTo>
                  <a:lnTo>
                    <a:pt x="6084" y="1711"/>
                  </a:lnTo>
                  <a:lnTo>
                    <a:pt x="6322" y="1750"/>
                  </a:lnTo>
                  <a:lnTo>
                    <a:pt x="6561" y="1750"/>
                  </a:lnTo>
                  <a:lnTo>
                    <a:pt x="7038" y="1711"/>
                  </a:lnTo>
                  <a:lnTo>
                    <a:pt x="7038" y="1711"/>
                  </a:lnTo>
                  <a:lnTo>
                    <a:pt x="7436" y="1671"/>
                  </a:lnTo>
                  <a:lnTo>
                    <a:pt x="7635" y="1671"/>
                  </a:lnTo>
                  <a:lnTo>
                    <a:pt x="7833" y="1671"/>
                  </a:lnTo>
                  <a:lnTo>
                    <a:pt x="7833" y="1671"/>
                  </a:lnTo>
                  <a:lnTo>
                    <a:pt x="7992" y="1711"/>
                  </a:lnTo>
                  <a:lnTo>
                    <a:pt x="8191" y="1830"/>
                  </a:lnTo>
                  <a:lnTo>
                    <a:pt x="8350" y="1949"/>
                  </a:lnTo>
                  <a:lnTo>
                    <a:pt x="8469" y="2068"/>
                  </a:lnTo>
                  <a:lnTo>
                    <a:pt x="8589" y="2227"/>
                  </a:lnTo>
                  <a:lnTo>
                    <a:pt x="8708" y="2426"/>
                  </a:lnTo>
                  <a:lnTo>
                    <a:pt x="8748" y="2585"/>
                  </a:lnTo>
                  <a:lnTo>
                    <a:pt x="8788" y="2784"/>
                  </a:lnTo>
                  <a:lnTo>
                    <a:pt x="8788" y="2784"/>
                  </a:lnTo>
                  <a:lnTo>
                    <a:pt x="8748" y="3102"/>
                  </a:lnTo>
                  <a:lnTo>
                    <a:pt x="8748" y="3420"/>
                  </a:lnTo>
                  <a:lnTo>
                    <a:pt x="8748" y="3420"/>
                  </a:lnTo>
                  <a:lnTo>
                    <a:pt x="8788" y="3659"/>
                  </a:lnTo>
                  <a:lnTo>
                    <a:pt x="8867" y="3858"/>
                  </a:lnTo>
                  <a:lnTo>
                    <a:pt x="8986" y="4056"/>
                  </a:lnTo>
                  <a:lnTo>
                    <a:pt x="9145" y="4215"/>
                  </a:lnTo>
                  <a:lnTo>
                    <a:pt x="9463" y="4533"/>
                  </a:lnTo>
                  <a:lnTo>
                    <a:pt x="9861" y="4812"/>
                  </a:lnTo>
                  <a:lnTo>
                    <a:pt x="9861" y="4812"/>
                  </a:lnTo>
                  <a:lnTo>
                    <a:pt x="10219" y="5090"/>
                  </a:lnTo>
                  <a:lnTo>
                    <a:pt x="10537" y="5448"/>
                  </a:lnTo>
                  <a:lnTo>
                    <a:pt x="10656" y="5647"/>
                  </a:lnTo>
                  <a:lnTo>
                    <a:pt x="10776" y="5846"/>
                  </a:lnTo>
                  <a:lnTo>
                    <a:pt x="10815" y="6044"/>
                  </a:lnTo>
                  <a:lnTo>
                    <a:pt x="10815" y="6243"/>
                  </a:lnTo>
                  <a:lnTo>
                    <a:pt x="10815" y="6243"/>
                  </a:lnTo>
                  <a:lnTo>
                    <a:pt x="10776" y="6482"/>
                  </a:lnTo>
                  <a:lnTo>
                    <a:pt x="10656" y="6680"/>
                  </a:lnTo>
                  <a:lnTo>
                    <a:pt x="10418" y="7078"/>
                  </a:lnTo>
                  <a:lnTo>
                    <a:pt x="10179" y="7476"/>
                  </a:lnTo>
                  <a:lnTo>
                    <a:pt x="10100" y="7674"/>
                  </a:lnTo>
                  <a:lnTo>
                    <a:pt x="10060" y="7913"/>
                  </a:lnTo>
                  <a:lnTo>
                    <a:pt x="10060" y="7913"/>
                  </a:lnTo>
                  <a:lnTo>
                    <a:pt x="10100" y="8152"/>
                  </a:lnTo>
                  <a:lnTo>
                    <a:pt x="10179" y="8390"/>
                  </a:lnTo>
                  <a:lnTo>
                    <a:pt x="10298" y="8629"/>
                  </a:lnTo>
                  <a:lnTo>
                    <a:pt x="10457" y="8867"/>
                  </a:lnTo>
                  <a:lnTo>
                    <a:pt x="10736" y="9305"/>
                  </a:lnTo>
                  <a:lnTo>
                    <a:pt x="10815" y="9543"/>
                  </a:lnTo>
                  <a:lnTo>
                    <a:pt x="10855" y="9821"/>
                  </a:lnTo>
                  <a:lnTo>
                    <a:pt x="10855" y="9821"/>
                  </a:lnTo>
                  <a:lnTo>
                    <a:pt x="10855" y="9980"/>
                  </a:lnTo>
                  <a:lnTo>
                    <a:pt x="10815" y="10140"/>
                  </a:lnTo>
                  <a:lnTo>
                    <a:pt x="10696" y="10418"/>
                  </a:lnTo>
                  <a:lnTo>
                    <a:pt x="10457" y="10696"/>
                  </a:lnTo>
                  <a:lnTo>
                    <a:pt x="10219" y="10935"/>
                  </a:lnTo>
                  <a:lnTo>
                    <a:pt x="9941" y="11213"/>
                  </a:lnTo>
                  <a:lnTo>
                    <a:pt x="9702" y="11452"/>
                  </a:lnTo>
                  <a:lnTo>
                    <a:pt x="9503" y="11770"/>
                  </a:lnTo>
                  <a:lnTo>
                    <a:pt x="9424" y="11889"/>
                  </a:lnTo>
                  <a:lnTo>
                    <a:pt x="9344" y="12048"/>
                  </a:lnTo>
                  <a:lnTo>
                    <a:pt x="9344" y="12048"/>
                  </a:lnTo>
                  <a:lnTo>
                    <a:pt x="9304" y="12286"/>
                  </a:lnTo>
                  <a:lnTo>
                    <a:pt x="9304" y="12525"/>
                  </a:lnTo>
                  <a:lnTo>
                    <a:pt x="9344" y="13002"/>
                  </a:lnTo>
                  <a:lnTo>
                    <a:pt x="9384" y="13440"/>
                  </a:lnTo>
                  <a:lnTo>
                    <a:pt x="9344" y="13678"/>
                  </a:lnTo>
                  <a:lnTo>
                    <a:pt x="9304" y="13877"/>
                  </a:lnTo>
                  <a:lnTo>
                    <a:pt x="9304" y="13877"/>
                  </a:lnTo>
                  <a:lnTo>
                    <a:pt x="9225" y="14036"/>
                  </a:lnTo>
                  <a:lnTo>
                    <a:pt x="9145" y="14195"/>
                  </a:lnTo>
                  <a:lnTo>
                    <a:pt x="8907" y="14433"/>
                  </a:lnTo>
                  <a:lnTo>
                    <a:pt x="8629" y="14672"/>
                  </a:lnTo>
                  <a:lnTo>
                    <a:pt x="8310" y="14871"/>
                  </a:lnTo>
                  <a:lnTo>
                    <a:pt x="8032" y="15070"/>
                  </a:lnTo>
                  <a:lnTo>
                    <a:pt x="7754" y="15308"/>
                  </a:lnTo>
                  <a:lnTo>
                    <a:pt x="7595" y="15587"/>
                  </a:lnTo>
                  <a:lnTo>
                    <a:pt x="7515" y="15746"/>
                  </a:lnTo>
                  <a:lnTo>
                    <a:pt x="7475" y="15905"/>
                  </a:lnTo>
                  <a:lnTo>
                    <a:pt x="7475" y="15905"/>
                  </a:lnTo>
                  <a:lnTo>
                    <a:pt x="7475" y="16103"/>
                  </a:lnTo>
                  <a:lnTo>
                    <a:pt x="7515" y="16342"/>
                  </a:lnTo>
                  <a:lnTo>
                    <a:pt x="7555" y="16541"/>
                  </a:lnTo>
                  <a:lnTo>
                    <a:pt x="7555" y="16740"/>
                  </a:lnTo>
                  <a:lnTo>
                    <a:pt x="7555" y="16740"/>
                  </a:lnTo>
                  <a:lnTo>
                    <a:pt x="7515" y="17018"/>
                  </a:lnTo>
                  <a:lnTo>
                    <a:pt x="7396" y="17256"/>
                  </a:lnTo>
                  <a:lnTo>
                    <a:pt x="7197" y="17495"/>
                  </a:lnTo>
                  <a:lnTo>
                    <a:pt x="6998" y="17654"/>
                  </a:lnTo>
                  <a:lnTo>
                    <a:pt x="6720" y="17813"/>
                  </a:lnTo>
                  <a:lnTo>
                    <a:pt x="6482" y="17932"/>
                  </a:lnTo>
                  <a:lnTo>
                    <a:pt x="5885" y="18131"/>
                  </a:lnTo>
                  <a:lnTo>
                    <a:pt x="5885" y="18131"/>
                  </a:lnTo>
                  <a:lnTo>
                    <a:pt x="5328" y="18330"/>
                  </a:lnTo>
                  <a:lnTo>
                    <a:pt x="5050" y="18409"/>
                  </a:lnTo>
                  <a:lnTo>
                    <a:pt x="4772" y="18568"/>
                  </a:lnTo>
                  <a:lnTo>
                    <a:pt x="4533" y="18727"/>
                  </a:lnTo>
                  <a:lnTo>
                    <a:pt x="4335" y="18926"/>
                  </a:lnTo>
                  <a:lnTo>
                    <a:pt x="4215" y="19125"/>
                  </a:lnTo>
                  <a:lnTo>
                    <a:pt x="4096" y="19403"/>
                  </a:lnTo>
                  <a:lnTo>
                    <a:pt x="4096" y="19403"/>
                  </a:lnTo>
                  <a:lnTo>
                    <a:pt x="3977" y="19364"/>
                  </a:lnTo>
                  <a:lnTo>
                    <a:pt x="3857" y="19284"/>
                  </a:lnTo>
                  <a:lnTo>
                    <a:pt x="3738" y="19205"/>
                  </a:lnTo>
                  <a:lnTo>
                    <a:pt x="3659" y="19085"/>
                  </a:lnTo>
                  <a:lnTo>
                    <a:pt x="3500" y="18807"/>
                  </a:lnTo>
                  <a:lnTo>
                    <a:pt x="3460" y="18529"/>
                  </a:lnTo>
                  <a:lnTo>
                    <a:pt x="3460" y="18529"/>
                  </a:lnTo>
                  <a:lnTo>
                    <a:pt x="3500" y="18250"/>
                  </a:lnTo>
                  <a:lnTo>
                    <a:pt x="3579" y="17972"/>
                  </a:lnTo>
                  <a:lnTo>
                    <a:pt x="3778" y="17415"/>
                  </a:lnTo>
                  <a:lnTo>
                    <a:pt x="3778" y="17415"/>
                  </a:lnTo>
                  <a:lnTo>
                    <a:pt x="6839" y="11014"/>
                  </a:lnTo>
                  <a:lnTo>
                    <a:pt x="6839" y="11014"/>
                  </a:lnTo>
                  <a:lnTo>
                    <a:pt x="7118" y="10418"/>
                  </a:lnTo>
                  <a:lnTo>
                    <a:pt x="7356" y="9821"/>
                  </a:lnTo>
                  <a:lnTo>
                    <a:pt x="7595" y="9185"/>
                  </a:lnTo>
                  <a:lnTo>
                    <a:pt x="7754" y="8549"/>
                  </a:lnTo>
                  <a:lnTo>
                    <a:pt x="7873" y="7953"/>
                  </a:lnTo>
                  <a:lnTo>
                    <a:pt x="7913" y="7317"/>
                  </a:lnTo>
                  <a:lnTo>
                    <a:pt x="7913" y="6999"/>
                  </a:lnTo>
                  <a:lnTo>
                    <a:pt x="7873" y="6680"/>
                  </a:lnTo>
                  <a:lnTo>
                    <a:pt x="7794" y="6402"/>
                  </a:lnTo>
                  <a:lnTo>
                    <a:pt x="7674" y="6084"/>
                  </a:lnTo>
                  <a:lnTo>
                    <a:pt x="7674" y="6084"/>
                  </a:lnTo>
                  <a:lnTo>
                    <a:pt x="7515" y="5766"/>
                  </a:lnTo>
                  <a:lnTo>
                    <a:pt x="7356" y="5448"/>
                  </a:lnTo>
                  <a:lnTo>
                    <a:pt x="7118" y="5170"/>
                  </a:lnTo>
                  <a:lnTo>
                    <a:pt x="6879" y="4891"/>
                  </a:lnTo>
                  <a:lnTo>
                    <a:pt x="6601" y="4653"/>
                  </a:lnTo>
                  <a:lnTo>
                    <a:pt x="6283" y="4454"/>
                  </a:lnTo>
                  <a:lnTo>
                    <a:pt x="5965" y="4255"/>
                  </a:lnTo>
                  <a:lnTo>
                    <a:pt x="5647" y="4096"/>
                  </a:lnTo>
                  <a:lnTo>
                    <a:pt x="5647" y="4096"/>
                  </a:lnTo>
                  <a:lnTo>
                    <a:pt x="5328" y="3977"/>
                  </a:lnTo>
                  <a:lnTo>
                    <a:pt x="4971" y="3858"/>
                  </a:lnTo>
                  <a:lnTo>
                    <a:pt x="4255" y="3699"/>
                  </a:lnTo>
                  <a:lnTo>
                    <a:pt x="3539" y="3659"/>
                  </a:lnTo>
                  <a:lnTo>
                    <a:pt x="2784" y="3659"/>
                  </a:lnTo>
                  <a:lnTo>
                    <a:pt x="2784" y="3659"/>
                  </a:lnTo>
                  <a:lnTo>
                    <a:pt x="2227" y="3699"/>
                  </a:lnTo>
                  <a:lnTo>
                    <a:pt x="1591" y="3738"/>
                  </a:lnTo>
                  <a:lnTo>
                    <a:pt x="1233" y="3738"/>
                  </a:lnTo>
                  <a:lnTo>
                    <a:pt x="955" y="3699"/>
                  </a:lnTo>
                  <a:lnTo>
                    <a:pt x="677" y="3619"/>
                  </a:lnTo>
                  <a:lnTo>
                    <a:pt x="398" y="3500"/>
                  </a:lnTo>
                  <a:lnTo>
                    <a:pt x="398" y="3500"/>
                  </a:lnTo>
                  <a:lnTo>
                    <a:pt x="239" y="3341"/>
                  </a:lnTo>
                  <a:lnTo>
                    <a:pt x="160" y="3142"/>
                  </a:lnTo>
                  <a:lnTo>
                    <a:pt x="80" y="2903"/>
                  </a:lnTo>
                  <a:lnTo>
                    <a:pt x="41" y="2665"/>
                  </a:lnTo>
                  <a:lnTo>
                    <a:pt x="1" y="2188"/>
                  </a:lnTo>
                  <a:lnTo>
                    <a:pt x="41" y="17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724;p77"/>
            <p:cNvSpPr/>
            <p:nvPr/>
          </p:nvSpPr>
          <p:spPr>
            <a:xfrm>
              <a:off x="5459500" y="3547800"/>
              <a:ext cx="381725" cy="851875"/>
            </a:xfrm>
            <a:custGeom>
              <a:avLst/>
              <a:gdLst/>
              <a:ahLst/>
              <a:cxnLst/>
              <a:rect l="l" t="t" r="r" b="b"/>
              <a:pathLst>
                <a:path w="15269" h="34075" extrusionOk="0">
                  <a:moveTo>
                    <a:pt x="8827" y="1"/>
                  </a:moveTo>
                  <a:lnTo>
                    <a:pt x="8111" y="40"/>
                  </a:lnTo>
                  <a:lnTo>
                    <a:pt x="7396" y="120"/>
                  </a:lnTo>
                  <a:lnTo>
                    <a:pt x="6958" y="200"/>
                  </a:lnTo>
                  <a:lnTo>
                    <a:pt x="6521" y="359"/>
                  </a:lnTo>
                  <a:lnTo>
                    <a:pt x="6163" y="557"/>
                  </a:lnTo>
                  <a:lnTo>
                    <a:pt x="5766" y="756"/>
                  </a:lnTo>
                  <a:lnTo>
                    <a:pt x="5408" y="1034"/>
                  </a:lnTo>
                  <a:lnTo>
                    <a:pt x="5090" y="1313"/>
                  </a:lnTo>
                  <a:lnTo>
                    <a:pt x="4811" y="1671"/>
                  </a:lnTo>
                  <a:lnTo>
                    <a:pt x="4573" y="2028"/>
                  </a:lnTo>
                  <a:lnTo>
                    <a:pt x="4374" y="2386"/>
                  </a:lnTo>
                  <a:lnTo>
                    <a:pt x="4255" y="2704"/>
                  </a:lnTo>
                  <a:lnTo>
                    <a:pt x="4096" y="3062"/>
                  </a:lnTo>
                  <a:lnTo>
                    <a:pt x="4016" y="3420"/>
                  </a:lnTo>
                  <a:lnTo>
                    <a:pt x="3897" y="3897"/>
                  </a:lnTo>
                  <a:lnTo>
                    <a:pt x="3857" y="4374"/>
                  </a:lnTo>
                  <a:lnTo>
                    <a:pt x="3817" y="4812"/>
                  </a:lnTo>
                  <a:lnTo>
                    <a:pt x="3738" y="5249"/>
                  </a:lnTo>
                  <a:lnTo>
                    <a:pt x="3619" y="5567"/>
                  </a:lnTo>
                  <a:lnTo>
                    <a:pt x="3420" y="5885"/>
                  </a:lnTo>
                  <a:lnTo>
                    <a:pt x="3181" y="6163"/>
                  </a:lnTo>
                  <a:lnTo>
                    <a:pt x="2943" y="6442"/>
                  </a:lnTo>
                  <a:lnTo>
                    <a:pt x="2664" y="6680"/>
                  </a:lnTo>
                  <a:lnTo>
                    <a:pt x="2346" y="6879"/>
                  </a:lnTo>
                  <a:lnTo>
                    <a:pt x="2028" y="7038"/>
                  </a:lnTo>
                  <a:lnTo>
                    <a:pt x="1710" y="7157"/>
                  </a:lnTo>
                  <a:lnTo>
                    <a:pt x="1273" y="7277"/>
                  </a:lnTo>
                  <a:lnTo>
                    <a:pt x="835" y="7356"/>
                  </a:lnTo>
                  <a:lnTo>
                    <a:pt x="517" y="7436"/>
                  </a:lnTo>
                  <a:lnTo>
                    <a:pt x="279" y="7515"/>
                  </a:lnTo>
                  <a:lnTo>
                    <a:pt x="120" y="7595"/>
                  </a:lnTo>
                  <a:lnTo>
                    <a:pt x="40" y="7674"/>
                  </a:lnTo>
                  <a:lnTo>
                    <a:pt x="1" y="7754"/>
                  </a:lnTo>
                  <a:lnTo>
                    <a:pt x="1" y="7953"/>
                  </a:lnTo>
                  <a:lnTo>
                    <a:pt x="40" y="8231"/>
                  </a:lnTo>
                  <a:lnTo>
                    <a:pt x="199" y="8589"/>
                  </a:lnTo>
                  <a:lnTo>
                    <a:pt x="358" y="8867"/>
                  </a:lnTo>
                  <a:lnTo>
                    <a:pt x="597" y="9106"/>
                  </a:lnTo>
                  <a:lnTo>
                    <a:pt x="835" y="9304"/>
                  </a:lnTo>
                  <a:lnTo>
                    <a:pt x="1074" y="9424"/>
                  </a:lnTo>
                  <a:lnTo>
                    <a:pt x="1511" y="9424"/>
                  </a:lnTo>
                  <a:lnTo>
                    <a:pt x="1631" y="9344"/>
                  </a:lnTo>
                  <a:lnTo>
                    <a:pt x="1750" y="9265"/>
                  </a:lnTo>
                  <a:lnTo>
                    <a:pt x="1869" y="9145"/>
                  </a:lnTo>
                  <a:lnTo>
                    <a:pt x="2426" y="8628"/>
                  </a:lnTo>
                  <a:lnTo>
                    <a:pt x="3022" y="8112"/>
                  </a:lnTo>
                  <a:lnTo>
                    <a:pt x="3340" y="7833"/>
                  </a:lnTo>
                  <a:lnTo>
                    <a:pt x="3738" y="7475"/>
                  </a:lnTo>
                  <a:lnTo>
                    <a:pt x="3976" y="7356"/>
                  </a:lnTo>
                  <a:lnTo>
                    <a:pt x="4215" y="7237"/>
                  </a:lnTo>
                  <a:lnTo>
                    <a:pt x="4414" y="7157"/>
                  </a:lnTo>
                  <a:lnTo>
                    <a:pt x="4573" y="7118"/>
                  </a:lnTo>
                  <a:lnTo>
                    <a:pt x="4732" y="7157"/>
                  </a:lnTo>
                  <a:lnTo>
                    <a:pt x="4851" y="7237"/>
                  </a:lnTo>
                  <a:lnTo>
                    <a:pt x="5169" y="7356"/>
                  </a:lnTo>
                  <a:lnTo>
                    <a:pt x="5527" y="7475"/>
                  </a:lnTo>
                  <a:lnTo>
                    <a:pt x="5845" y="7515"/>
                  </a:lnTo>
                  <a:lnTo>
                    <a:pt x="6203" y="7515"/>
                  </a:lnTo>
                  <a:lnTo>
                    <a:pt x="6561" y="7475"/>
                  </a:lnTo>
                  <a:lnTo>
                    <a:pt x="6919" y="7436"/>
                  </a:lnTo>
                  <a:lnTo>
                    <a:pt x="7237" y="7316"/>
                  </a:lnTo>
                  <a:lnTo>
                    <a:pt x="7555" y="7197"/>
                  </a:lnTo>
                  <a:lnTo>
                    <a:pt x="7833" y="7038"/>
                  </a:lnTo>
                  <a:lnTo>
                    <a:pt x="8111" y="6879"/>
                  </a:lnTo>
                  <a:lnTo>
                    <a:pt x="8270" y="6800"/>
                  </a:lnTo>
                  <a:lnTo>
                    <a:pt x="8549" y="6800"/>
                  </a:lnTo>
                  <a:lnTo>
                    <a:pt x="8708" y="6879"/>
                  </a:lnTo>
                  <a:lnTo>
                    <a:pt x="8867" y="6959"/>
                  </a:lnTo>
                  <a:lnTo>
                    <a:pt x="8946" y="7038"/>
                  </a:lnTo>
                  <a:lnTo>
                    <a:pt x="8986" y="7157"/>
                  </a:lnTo>
                  <a:lnTo>
                    <a:pt x="9026" y="7237"/>
                  </a:lnTo>
                  <a:lnTo>
                    <a:pt x="9026" y="7356"/>
                  </a:lnTo>
                  <a:lnTo>
                    <a:pt x="8986" y="7436"/>
                  </a:lnTo>
                  <a:lnTo>
                    <a:pt x="8827" y="7674"/>
                  </a:lnTo>
                  <a:lnTo>
                    <a:pt x="8589" y="7953"/>
                  </a:lnTo>
                  <a:lnTo>
                    <a:pt x="8231" y="8271"/>
                  </a:lnTo>
                  <a:lnTo>
                    <a:pt x="7276" y="8947"/>
                  </a:lnTo>
                  <a:lnTo>
                    <a:pt x="6760" y="9225"/>
                  </a:lnTo>
                  <a:lnTo>
                    <a:pt x="6283" y="9503"/>
                  </a:lnTo>
                  <a:lnTo>
                    <a:pt x="5845" y="9821"/>
                  </a:lnTo>
                  <a:lnTo>
                    <a:pt x="5408" y="10179"/>
                  </a:lnTo>
                  <a:lnTo>
                    <a:pt x="4970" y="10577"/>
                  </a:lnTo>
                  <a:lnTo>
                    <a:pt x="4573" y="10974"/>
                  </a:lnTo>
                  <a:lnTo>
                    <a:pt x="4215" y="11451"/>
                  </a:lnTo>
                  <a:lnTo>
                    <a:pt x="3857" y="11889"/>
                  </a:lnTo>
                  <a:lnTo>
                    <a:pt x="3539" y="12366"/>
                  </a:lnTo>
                  <a:lnTo>
                    <a:pt x="3261" y="12883"/>
                  </a:lnTo>
                  <a:lnTo>
                    <a:pt x="2982" y="13400"/>
                  </a:lnTo>
                  <a:lnTo>
                    <a:pt x="2784" y="13916"/>
                  </a:lnTo>
                  <a:lnTo>
                    <a:pt x="2585" y="14473"/>
                  </a:lnTo>
                  <a:lnTo>
                    <a:pt x="2426" y="15030"/>
                  </a:lnTo>
                  <a:lnTo>
                    <a:pt x="2307" y="15586"/>
                  </a:lnTo>
                  <a:lnTo>
                    <a:pt x="2267" y="16183"/>
                  </a:lnTo>
                  <a:lnTo>
                    <a:pt x="2227" y="16859"/>
                  </a:lnTo>
                  <a:lnTo>
                    <a:pt x="2267" y="17534"/>
                  </a:lnTo>
                  <a:lnTo>
                    <a:pt x="2386" y="18171"/>
                  </a:lnTo>
                  <a:lnTo>
                    <a:pt x="2545" y="18767"/>
                  </a:lnTo>
                  <a:lnTo>
                    <a:pt x="2784" y="19363"/>
                  </a:lnTo>
                  <a:lnTo>
                    <a:pt x="3062" y="19960"/>
                  </a:lnTo>
                  <a:lnTo>
                    <a:pt x="3380" y="20516"/>
                  </a:lnTo>
                  <a:lnTo>
                    <a:pt x="3738" y="21033"/>
                  </a:lnTo>
                  <a:lnTo>
                    <a:pt x="4136" y="21590"/>
                  </a:lnTo>
                  <a:lnTo>
                    <a:pt x="4533" y="22107"/>
                  </a:lnTo>
                  <a:lnTo>
                    <a:pt x="5408" y="23101"/>
                  </a:lnTo>
                  <a:lnTo>
                    <a:pt x="6322" y="24055"/>
                  </a:lnTo>
                  <a:lnTo>
                    <a:pt x="7157" y="25049"/>
                  </a:lnTo>
                  <a:lnTo>
                    <a:pt x="8270" y="26281"/>
                  </a:lnTo>
                  <a:lnTo>
                    <a:pt x="8907" y="27077"/>
                  </a:lnTo>
                  <a:lnTo>
                    <a:pt x="9185" y="27474"/>
                  </a:lnTo>
                  <a:lnTo>
                    <a:pt x="9463" y="27872"/>
                  </a:lnTo>
                  <a:lnTo>
                    <a:pt x="9702" y="28309"/>
                  </a:lnTo>
                  <a:lnTo>
                    <a:pt x="9861" y="28747"/>
                  </a:lnTo>
                  <a:lnTo>
                    <a:pt x="10020" y="29144"/>
                  </a:lnTo>
                  <a:lnTo>
                    <a:pt x="10099" y="29582"/>
                  </a:lnTo>
                  <a:lnTo>
                    <a:pt x="10099" y="30019"/>
                  </a:lnTo>
                  <a:lnTo>
                    <a:pt x="10060" y="30416"/>
                  </a:lnTo>
                  <a:lnTo>
                    <a:pt x="9901" y="30814"/>
                  </a:lnTo>
                  <a:lnTo>
                    <a:pt x="9622" y="31212"/>
                  </a:lnTo>
                  <a:lnTo>
                    <a:pt x="9344" y="31490"/>
                  </a:lnTo>
                  <a:lnTo>
                    <a:pt x="9026" y="31689"/>
                  </a:lnTo>
                  <a:lnTo>
                    <a:pt x="8668" y="31848"/>
                  </a:lnTo>
                  <a:lnTo>
                    <a:pt x="8270" y="31967"/>
                  </a:lnTo>
                  <a:lnTo>
                    <a:pt x="7873" y="31967"/>
                  </a:lnTo>
                  <a:lnTo>
                    <a:pt x="7475" y="31927"/>
                  </a:lnTo>
                  <a:lnTo>
                    <a:pt x="7276" y="31848"/>
                  </a:lnTo>
                  <a:lnTo>
                    <a:pt x="7117" y="31768"/>
                  </a:lnTo>
                  <a:lnTo>
                    <a:pt x="6958" y="31649"/>
                  </a:lnTo>
                  <a:lnTo>
                    <a:pt x="6799" y="31490"/>
                  </a:lnTo>
                  <a:lnTo>
                    <a:pt x="6680" y="31291"/>
                  </a:lnTo>
                  <a:lnTo>
                    <a:pt x="6561" y="31092"/>
                  </a:lnTo>
                  <a:lnTo>
                    <a:pt x="6481" y="30814"/>
                  </a:lnTo>
                  <a:lnTo>
                    <a:pt x="6442" y="30575"/>
                  </a:lnTo>
                  <a:lnTo>
                    <a:pt x="6442" y="30297"/>
                  </a:lnTo>
                  <a:lnTo>
                    <a:pt x="6521" y="30059"/>
                  </a:lnTo>
                  <a:lnTo>
                    <a:pt x="6640" y="29860"/>
                  </a:lnTo>
                  <a:lnTo>
                    <a:pt x="6760" y="29780"/>
                  </a:lnTo>
                  <a:lnTo>
                    <a:pt x="6839" y="29741"/>
                  </a:lnTo>
                  <a:lnTo>
                    <a:pt x="7117" y="29621"/>
                  </a:lnTo>
                  <a:lnTo>
                    <a:pt x="7396" y="29621"/>
                  </a:lnTo>
                  <a:lnTo>
                    <a:pt x="7595" y="29661"/>
                  </a:lnTo>
                  <a:lnTo>
                    <a:pt x="7833" y="29701"/>
                  </a:lnTo>
                  <a:lnTo>
                    <a:pt x="8231" y="29900"/>
                  </a:lnTo>
                  <a:lnTo>
                    <a:pt x="8469" y="29979"/>
                  </a:lnTo>
                  <a:lnTo>
                    <a:pt x="8708" y="30019"/>
                  </a:lnTo>
                  <a:lnTo>
                    <a:pt x="8907" y="30019"/>
                  </a:lnTo>
                  <a:lnTo>
                    <a:pt x="8986" y="29979"/>
                  </a:lnTo>
                  <a:lnTo>
                    <a:pt x="9026" y="29900"/>
                  </a:lnTo>
                  <a:lnTo>
                    <a:pt x="9066" y="29741"/>
                  </a:lnTo>
                  <a:lnTo>
                    <a:pt x="9026" y="29542"/>
                  </a:lnTo>
                  <a:lnTo>
                    <a:pt x="8907" y="29263"/>
                  </a:lnTo>
                  <a:lnTo>
                    <a:pt x="8748" y="29025"/>
                  </a:lnTo>
                  <a:lnTo>
                    <a:pt x="8509" y="28786"/>
                  </a:lnTo>
                  <a:lnTo>
                    <a:pt x="8231" y="28548"/>
                  </a:lnTo>
                  <a:lnTo>
                    <a:pt x="7952" y="28389"/>
                  </a:lnTo>
                  <a:lnTo>
                    <a:pt x="7634" y="28269"/>
                  </a:lnTo>
                  <a:lnTo>
                    <a:pt x="7276" y="28230"/>
                  </a:lnTo>
                  <a:lnTo>
                    <a:pt x="6919" y="28190"/>
                  </a:lnTo>
                  <a:lnTo>
                    <a:pt x="6521" y="28230"/>
                  </a:lnTo>
                  <a:lnTo>
                    <a:pt x="6163" y="28349"/>
                  </a:lnTo>
                  <a:lnTo>
                    <a:pt x="5766" y="28468"/>
                  </a:lnTo>
                  <a:lnTo>
                    <a:pt x="5408" y="28667"/>
                  </a:lnTo>
                  <a:lnTo>
                    <a:pt x="5050" y="28866"/>
                  </a:lnTo>
                  <a:lnTo>
                    <a:pt x="4772" y="29144"/>
                  </a:lnTo>
                  <a:lnTo>
                    <a:pt x="4493" y="29462"/>
                  </a:lnTo>
                  <a:lnTo>
                    <a:pt x="4295" y="29820"/>
                  </a:lnTo>
                  <a:lnTo>
                    <a:pt x="4175" y="30178"/>
                  </a:lnTo>
                  <a:lnTo>
                    <a:pt x="4096" y="30615"/>
                  </a:lnTo>
                  <a:lnTo>
                    <a:pt x="4136" y="31092"/>
                  </a:lnTo>
                  <a:lnTo>
                    <a:pt x="4255" y="31569"/>
                  </a:lnTo>
                  <a:lnTo>
                    <a:pt x="4454" y="32047"/>
                  </a:lnTo>
                  <a:lnTo>
                    <a:pt x="4692" y="32484"/>
                  </a:lnTo>
                  <a:lnTo>
                    <a:pt x="5010" y="32842"/>
                  </a:lnTo>
                  <a:lnTo>
                    <a:pt x="5408" y="33200"/>
                  </a:lnTo>
                  <a:lnTo>
                    <a:pt x="5805" y="33438"/>
                  </a:lnTo>
                  <a:lnTo>
                    <a:pt x="6283" y="33677"/>
                  </a:lnTo>
                  <a:lnTo>
                    <a:pt x="6760" y="33875"/>
                  </a:lnTo>
                  <a:lnTo>
                    <a:pt x="7276" y="33995"/>
                  </a:lnTo>
                  <a:lnTo>
                    <a:pt x="7793" y="34074"/>
                  </a:lnTo>
                  <a:lnTo>
                    <a:pt x="8946" y="34074"/>
                  </a:lnTo>
                  <a:lnTo>
                    <a:pt x="9503" y="33995"/>
                  </a:lnTo>
                  <a:lnTo>
                    <a:pt x="10060" y="33875"/>
                  </a:lnTo>
                  <a:lnTo>
                    <a:pt x="10656" y="33716"/>
                  </a:lnTo>
                  <a:lnTo>
                    <a:pt x="11213" y="33478"/>
                  </a:lnTo>
                  <a:lnTo>
                    <a:pt x="11730" y="33239"/>
                  </a:lnTo>
                  <a:lnTo>
                    <a:pt x="11968" y="33080"/>
                  </a:lnTo>
                  <a:lnTo>
                    <a:pt x="12207" y="32882"/>
                  </a:lnTo>
                  <a:lnTo>
                    <a:pt x="12405" y="32683"/>
                  </a:lnTo>
                  <a:lnTo>
                    <a:pt x="12604" y="32484"/>
                  </a:lnTo>
                  <a:lnTo>
                    <a:pt x="12763" y="32245"/>
                  </a:lnTo>
                  <a:lnTo>
                    <a:pt x="12922" y="32007"/>
                  </a:lnTo>
                  <a:lnTo>
                    <a:pt x="13161" y="31490"/>
                  </a:lnTo>
                  <a:lnTo>
                    <a:pt x="13360" y="30933"/>
                  </a:lnTo>
                  <a:lnTo>
                    <a:pt x="13479" y="30337"/>
                  </a:lnTo>
                  <a:lnTo>
                    <a:pt x="13558" y="29701"/>
                  </a:lnTo>
                  <a:lnTo>
                    <a:pt x="13558" y="29065"/>
                  </a:lnTo>
                  <a:lnTo>
                    <a:pt x="13519" y="28389"/>
                  </a:lnTo>
                  <a:lnTo>
                    <a:pt x="13439" y="27753"/>
                  </a:lnTo>
                  <a:lnTo>
                    <a:pt x="13320" y="27116"/>
                  </a:lnTo>
                  <a:lnTo>
                    <a:pt x="13201" y="26520"/>
                  </a:lnTo>
                  <a:lnTo>
                    <a:pt x="13042" y="25963"/>
                  </a:lnTo>
                  <a:lnTo>
                    <a:pt x="12843" y="25447"/>
                  </a:lnTo>
                  <a:lnTo>
                    <a:pt x="12644" y="24969"/>
                  </a:lnTo>
                  <a:lnTo>
                    <a:pt x="12445" y="24572"/>
                  </a:lnTo>
                  <a:lnTo>
                    <a:pt x="12246" y="24174"/>
                  </a:lnTo>
                  <a:lnTo>
                    <a:pt x="12048" y="23737"/>
                  </a:lnTo>
                  <a:lnTo>
                    <a:pt x="11849" y="23220"/>
                  </a:lnTo>
                  <a:lnTo>
                    <a:pt x="11650" y="22703"/>
                  </a:lnTo>
                  <a:lnTo>
                    <a:pt x="11491" y="22147"/>
                  </a:lnTo>
                  <a:lnTo>
                    <a:pt x="11332" y="21550"/>
                  </a:lnTo>
                  <a:lnTo>
                    <a:pt x="11213" y="20914"/>
                  </a:lnTo>
                  <a:lnTo>
                    <a:pt x="11133" y="20278"/>
                  </a:lnTo>
                  <a:lnTo>
                    <a:pt x="11054" y="19602"/>
                  </a:lnTo>
                  <a:lnTo>
                    <a:pt x="11014" y="18926"/>
                  </a:lnTo>
                  <a:lnTo>
                    <a:pt x="11014" y="18250"/>
                  </a:lnTo>
                  <a:lnTo>
                    <a:pt x="11054" y="17534"/>
                  </a:lnTo>
                  <a:lnTo>
                    <a:pt x="11133" y="16859"/>
                  </a:lnTo>
                  <a:lnTo>
                    <a:pt x="11252" y="16183"/>
                  </a:lnTo>
                  <a:lnTo>
                    <a:pt x="11451" y="15507"/>
                  </a:lnTo>
                  <a:lnTo>
                    <a:pt x="11650" y="14871"/>
                  </a:lnTo>
                  <a:lnTo>
                    <a:pt x="11928" y="14234"/>
                  </a:lnTo>
                  <a:lnTo>
                    <a:pt x="12246" y="13559"/>
                  </a:lnTo>
                  <a:lnTo>
                    <a:pt x="12883" y="12326"/>
                  </a:lnTo>
                  <a:lnTo>
                    <a:pt x="13558" y="11054"/>
                  </a:lnTo>
                  <a:lnTo>
                    <a:pt x="14195" y="9781"/>
                  </a:lnTo>
                  <a:lnTo>
                    <a:pt x="14473" y="9185"/>
                  </a:lnTo>
                  <a:lnTo>
                    <a:pt x="14751" y="8549"/>
                  </a:lnTo>
                  <a:lnTo>
                    <a:pt x="14950" y="7913"/>
                  </a:lnTo>
                  <a:lnTo>
                    <a:pt x="15109" y="7277"/>
                  </a:lnTo>
                  <a:lnTo>
                    <a:pt x="15228" y="6640"/>
                  </a:lnTo>
                  <a:lnTo>
                    <a:pt x="15268" y="6004"/>
                  </a:lnTo>
                  <a:lnTo>
                    <a:pt x="15268" y="5368"/>
                  </a:lnTo>
                  <a:lnTo>
                    <a:pt x="15189" y="4732"/>
                  </a:lnTo>
                  <a:lnTo>
                    <a:pt x="15030" y="4096"/>
                  </a:lnTo>
                  <a:lnTo>
                    <a:pt x="14791" y="3500"/>
                  </a:lnTo>
                  <a:lnTo>
                    <a:pt x="14513" y="2983"/>
                  </a:lnTo>
                  <a:lnTo>
                    <a:pt x="14195" y="2466"/>
                  </a:lnTo>
                  <a:lnTo>
                    <a:pt x="13837" y="1989"/>
                  </a:lnTo>
                  <a:lnTo>
                    <a:pt x="13439" y="1591"/>
                  </a:lnTo>
                  <a:lnTo>
                    <a:pt x="12962" y="1193"/>
                  </a:lnTo>
                  <a:lnTo>
                    <a:pt x="12485" y="875"/>
                  </a:lnTo>
                  <a:lnTo>
                    <a:pt x="11968" y="597"/>
                  </a:lnTo>
                  <a:lnTo>
                    <a:pt x="11372" y="359"/>
                  </a:lnTo>
                  <a:lnTo>
                    <a:pt x="10775" y="200"/>
                  </a:lnTo>
                  <a:lnTo>
                    <a:pt x="10179" y="80"/>
                  </a:lnTo>
                  <a:lnTo>
                    <a:pt x="9503" y="1"/>
                  </a:lnTo>
                  <a:close/>
                </a:path>
              </a:pathLst>
            </a:custGeom>
            <a:solidFill>
              <a:srgbClr val="F16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725;p77"/>
            <p:cNvSpPr/>
            <p:nvPr/>
          </p:nvSpPr>
          <p:spPr>
            <a:xfrm>
              <a:off x="5459500" y="3547800"/>
              <a:ext cx="381725" cy="851875"/>
            </a:xfrm>
            <a:custGeom>
              <a:avLst/>
              <a:gdLst/>
              <a:ahLst/>
              <a:cxnLst/>
              <a:rect l="l" t="t" r="r" b="b"/>
              <a:pathLst>
                <a:path w="15269" h="34075" fill="none" extrusionOk="0">
                  <a:moveTo>
                    <a:pt x="11650" y="14871"/>
                  </a:moveTo>
                  <a:lnTo>
                    <a:pt x="11650" y="14871"/>
                  </a:lnTo>
                  <a:lnTo>
                    <a:pt x="11928" y="14234"/>
                  </a:lnTo>
                  <a:lnTo>
                    <a:pt x="12246" y="13559"/>
                  </a:lnTo>
                  <a:lnTo>
                    <a:pt x="12883" y="12326"/>
                  </a:lnTo>
                  <a:lnTo>
                    <a:pt x="13558" y="11054"/>
                  </a:lnTo>
                  <a:lnTo>
                    <a:pt x="14195" y="9781"/>
                  </a:lnTo>
                  <a:lnTo>
                    <a:pt x="14473" y="9185"/>
                  </a:lnTo>
                  <a:lnTo>
                    <a:pt x="14751" y="8549"/>
                  </a:lnTo>
                  <a:lnTo>
                    <a:pt x="14950" y="7913"/>
                  </a:lnTo>
                  <a:lnTo>
                    <a:pt x="15109" y="7277"/>
                  </a:lnTo>
                  <a:lnTo>
                    <a:pt x="15228" y="6640"/>
                  </a:lnTo>
                  <a:lnTo>
                    <a:pt x="15268" y="6004"/>
                  </a:lnTo>
                  <a:lnTo>
                    <a:pt x="15268" y="5368"/>
                  </a:lnTo>
                  <a:lnTo>
                    <a:pt x="15189" y="4732"/>
                  </a:lnTo>
                  <a:lnTo>
                    <a:pt x="15189" y="4732"/>
                  </a:lnTo>
                  <a:lnTo>
                    <a:pt x="15030" y="4096"/>
                  </a:lnTo>
                  <a:lnTo>
                    <a:pt x="14791" y="3500"/>
                  </a:lnTo>
                  <a:lnTo>
                    <a:pt x="14513" y="2983"/>
                  </a:lnTo>
                  <a:lnTo>
                    <a:pt x="14195" y="2466"/>
                  </a:lnTo>
                  <a:lnTo>
                    <a:pt x="13837" y="1989"/>
                  </a:lnTo>
                  <a:lnTo>
                    <a:pt x="13439" y="1591"/>
                  </a:lnTo>
                  <a:lnTo>
                    <a:pt x="12962" y="1193"/>
                  </a:lnTo>
                  <a:lnTo>
                    <a:pt x="12485" y="875"/>
                  </a:lnTo>
                  <a:lnTo>
                    <a:pt x="11968" y="597"/>
                  </a:lnTo>
                  <a:lnTo>
                    <a:pt x="11372" y="359"/>
                  </a:lnTo>
                  <a:lnTo>
                    <a:pt x="10775" y="200"/>
                  </a:lnTo>
                  <a:lnTo>
                    <a:pt x="10179" y="80"/>
                  </a:lnTo>
                  <a:lnTo>
                    <a:pt x="9503" y="1"/>
                  </a:lnTo>
                  <a:lnTo>
                    <a:pt x="8827" y="1"/>
                  </a:lnTo>
                  <a:lnTo>
                    <a:pt x="8111" y="40"/>
                  </a:lnTo>
                  <a:lnTo>
                    <a:pt x="7396" y="120"/>
                  </a:lnTo>
                  <a:lnTo>
                    <a:pt x="7396" y="120"/>
                  </a:lnTo>
                  <a:lnTo>
                    <a:pt x="6958" y="200"/>
                  </a:lnTo>
                  <a:lnTo>
                    <a:pt x="6521" y="359"/>
                  </a:lnTo>
                  <a:lnTo>
                    <a:pt x="6163" y="557"/>
                  </a:lnTo>
                  <a:lnTo>
                    <a:pt x="5766" y="756"/>
                  </a:lnTo>
                  <a:lnTo>
                    <a:pt x="5408" y="1034"/>
                  </a:lnTo>
                  <a:lnTo>
                    <a:pt x="5090" y="1313"/>
                  </a:lnTo>
                  <a:lnTo>
                    <a:pt x="4811" y="1671"/>
                  </a:lnTo>
                  <a:lnTo>
                    <a:pt x="4573" y="2028"/>
                  </a:lnTo>
                  <a:lnTo>
                    <a:pt x="4573" y="2028"/>
                  </a:lnTo>
                  <a:lnTo>
                    <a:pt x="4374" y="2386"/>
                  </a:lnTo>
                  <a:lnTo>
                    <a:pt x="4255" y="2704"/>
                  </a:lnTo>
                  <a:lnTo>
                    <a:pt x="4096" y="3062"/>
                  </a:lnTo>
                  <a:lnTo>
                    <a:pt x="4016" y="3420"/>
                  </a:lnTo>
                  <a:lnTo>
                    <a:pt x="4016" y="3420"/>
                  </a:lnTo>
                  <a:lnTo>
                    <a:pt x="3897" y="3897"/>
                  </a:lnTo>
                  <a:lnTo>
                    <a:pt x="3857" y="4374"/>
                  </a:lnTo>
                  <a:lnTo>
                    <a:pt x="3817" y="4812"/>
                  </a:lnTo>
                  <a:lnTo>
                    <a:pt x="3738" y="5249"/>
                  </a:lnTo>
                  <a:lnTo>
                    <a:pt x="3738" y="5249"/>
                  </a:lnTo>
                  <a:lnTo>
                    <a:pt x="3619" y="5567"/>
                  </a:lnTo>
                  <a:lnTo>
                    <a:pt x="3420" y="5885"/>
                  </a:lnTo>
                  <a:lnTo>
                    <a:pt x="3181" y="6163"/>
                  </a:lnTo>
                  <a:lnTo>
                    <a:pt x="2943" y="6442"/>
                  </a:lnTo>
                  <a:lnTo>
                    <a:pt x="2664" y="6680"/>
                  </a:lnTo>
                  <a:lnTo>
                    <a:pt x="2346" y="6879"/>
                  </a:lnTo>
                  <a:lnTo>
                    <a:pt x="2028" y="7038"/>
                  </a:lnTo>
                  <a:lnTo>
                    <a:pt x="1710" y="7157"/>
                  </a:lnTo>
                  <a:lnTo>
                    <a:pt x="1710" y="7157"/>
                  </a:lnTo>
                  <a:lnTo>
                    <a:pt x="1273" y="7277"/>
                  </a:lnTo>
                  <a:lnTo>
                    <a:pt x="835" y="7356"/>
                  </a:lnTo>
                  <a:lnTo>
                    <a:pt x="517" y="7436"/>
                  </a:lnTo>
                  <a:lnTo>
                    <a:pt x="279" y="7515"/>
                  </a:lnTo>
                  <a:lnTo>
                    <a:pt x="120" y="7595"/>
                  </a:lnTo>
                  <a:lnTo>
                    <a:pt x="40" y="7674"/>
                  </a:lnTo>
                  <a:lnTo>
                    <a:pt x="1" y="7754"/>
                  </a:lnTo>
                  <a:lnTo>
                    <a:pt x="1" y="7953"/>
                  </a:lnTo>
                  <a:lnTo>
                    <a:pt x="40" y="8231"/>
                  </a:lnTo>
                  <a:lnTo>
                    <a:pt x="40" y="8231"/>
                  </a:lnTo>
                  <a:lnTo>
                    <a:pt x="199" y="8589"/>
                  </a:lnTo>
                  <a:lnTo>
                    <a:pt x="358" y="8867"/>
                  </a:lnTo>
                  <a:lnTo>
                    <a:pt x="597" y="9106"/>
                  </a:lnTo>
                  <a:lnTo>
                    <a:pt x="835" y="9304"/>
                  </a:lnTo>
                  <a:lnTo>
                    <a:pt x="1074" y="9424"/>
                  </a:lnTo>
                  <a:lnTo>
                    <a:pt x="1233" y="9424"/>
                  </a:lnTo>
                  <a:lnTo>
                    <a:pt x="1352" y="9424"/>
                  </a:lnTo>
                  <a:lnTo>
                    <a:pt x="1511" y="9424"/>
                  </a:lnTo>
                  <a:lnTo>
                    <a:pt x="1631" y="9344"/>
                  </a:lnTo>
                  <a:lnTo>
                    <a:pt x="1750" y="9265"/>
                  </a:lnTo>
                  <a:lnTo>
                    <a:pt x="1869" y="9145"/>
                  </a:lnTo>
                  <a:lnTo>
                    <a:pt x="1869" y="9145"/>
                  </a:lnTo>
                  <a:lnTo>
                    <a:pt x="2426" y="8628"/>
                  </a:lnTo>
                  <a:lnTo>
                    <a:pt x="3022" y="8112"/>
                  </a:lnTo>
                  <a:lnTo>
                    <a:pt x="3022" y="8112"/>
                  </a:lnTo>
                  <a:lnTo>
                    <a:pt x="3340" y="7833"/>
                  </a:lnTo>
                  <a:lnTo>
                    <a:pt x="3738" y="7475"/>
                  </a:lnTo>
                  <a:lnTo>
                    <a:pt x="3976" y="7356"/>
                  </a:lnTo>
                  <a:lnTo>
                    <a:pt x="4215" y="7237"/>
                  </a:lnTo>
                  <a:lnTo>
                    <a:pt x="4414" y="7157"/>
                  </a:lnTo>
                  <a:lnTo>
                    <a:pt x="4573" y="7118"/>
                  </a:lnTo>
                  <a:lnTo>
                    <a:pt x="4573" y="7118"/>
                  </a:lnTo>
                  <a:lnTo>
                    <a:pt x="4732" y="7157"/>
                  </a:lnTo>
                  <a:lnTo>
                    <a:pt x="4851" y="7237"/>
                  </a:lnTo>
                  <a:lnTo>
                    <a:pt x="4851" y="7237"/>
                  </a:lnTo>
                  <a:lnTo>
                    <a:pt x="5169" y="7356"/>
                  </a:lnTo>
                  <a:lnTo>
                    <a:pt x="5527" y="7475"/>
                  </a:lnTo>
                  <a:lnTo>
                    <a:pt x="5845" y="7515"/>
                  </a:lnTo>
                  <a:lnTo>
                    <a:pt x="6203" y="7515"/>
                  </a:lnTo>
                  <a:lnTo>
                    <a:pt x="6561" y="7475"/>
                  </a:lnTo>
                  <a:lnTo>
                    <a:pt x="6919" y="7436"/>
                  </a:lnTo>
                  <a:lnTo>
                    <a:pt x="7237" y="7316"/>
                  </a:lnTo>
                  <a:lnTo>
                    <a:pt x="7555" y="7197"/>
                  </a:lnTo>
                  <a:lnTo>
                    <a:pt x="7555" y="7197"/>
                  </a:lnTo>
                  <a:lnTo>
                    <a:pt x="7833" y="7038"/>
                  </a:lnTo>
                  <a:lnTo>
                    <a:pt x="8111" y="6879"/>
                  </a:lnTo>
                  <a:lnTo>
                    <a:pt x="8270" y="6800"/>
                  </a:lnTo>
                  <a:lnTo>
                    <a:pt x="8430" y="6800"/>
                  </a:lnTo>
                  <a:lnTo>
                    <a:pt x="8549" y="6800"/>
                  </a:lnTo>
                  <a:lnTo>
                    <a:pt x="8708" y="6879"/>
                  </a:lnTo>
                  <a:lnTo>
                    <a:pt x="8708" y="6879"/>
                  </a:lnTo>
                  <a:lnTo>
                    <a:pt x="8867" y="6959"/>
                  </a:lnTo>
                  <a:lnTo>
                    <a:pt x="8946" y="7038"/>
                  </a:lnTo>
                  <a:lnTo>
                    <a:pt x="8986" y="7157"/>
                  </a:lnTo>
                  <a:lnTo>
                    <a:pt x="9026" y="7237"/>
                  </a:lnTo>
                  <a:lnTo>
                    <a:pt x="9026" y="7356"/>
                  </a:lnTo>
                  <a:lnTo>
                    <a:pt x="8986" y="7436"/>
                  </a:lnTo>
                  <a:lnTo>
                    <a:pt x="8827" y="7674"/>
                  </a:lnTo>
                  <a:lnTo>
                    <a:pt x="8589" y="7953"/>
                  </a:lnTo>
                  <a:lnTo>
                    <a:pt x="8231" y="8271"/>
                  </a:lnTo>
                  <a:lnTo>
                    <a:pt x="7276" y="8947"/>
                  </a:lnTo>
                  <a:lnTo>
                    <a:pt x="7276" y="8947"/>
                  </a:lnTo>
                  <a:lnTo>
                    <a:pt x="6760" y="9225"/>
                  </a:lnTo>
                  <a:lnTo>
                    <a:pt x="6283" y="9503"/>
                  </a:lnTo>
                  <a:lnTo>
                    <a:pt x="5845" y="9821"/>
                  </a:lnTo>
                  <a:lnTo>
                    <a:pt x="5408" y="10179"/>
                  </a:lnTo>
                  <a:lnTo>
                    <a:pt x="4970" y="10577"/>
                  </a:lnTo>
                  <a:lnTo>
                    <a:pt x="4573" y="10974"/>
                  </a:lnTo>
                  <a:lnTo>
                    <a:pt x="4215" y="11451"/>
                  </a:lnTo>
                  <a:lnTo>
                    <a:pt x="3857" y="11889"/>
                  </a:lnTo>
                  <a:lnTo>
                    <a:pt x="3539" y="12366"/>
                  </a:lnTo>
                  <a:lnTo>
                    <a:pt x="3261" y="12883"/>
                  </a:lnTo>
                  <a:lnTo>
                    <a:pt x="2982" y="13400"/>
                  </a:lnTo>
                  <a:lnTo>
                    <a:pt x="2784" y="13916"/>
                  </a:lnTo>
                  <a:lnTo>
                    <a:pt x="2585" y="14473"/>
                  </a:lnTo>
                  <a:lnTo>
                    <a:pt x="2426" y="15030"/>
                  </a:lnTo>
                  <a:lnTo>
                    <a:pt x="2307" y="15586"/>
                  </a:lnTo>
                  <a:lnTo>
                    <a:pt x="2267" y="16183"/>
                  </a:lnTo>
                  <a:lnTo>
                    <a:pt x="2267" y="16183"/>
                  </a:lnTo>
                  <a:lnTo>
                    <a:pt x="2227" y="16859"/>
                  </a:lnTo>
                  <a:lnTo>
                    <a:pt x="2267" y="17534"/>
                  </a:lnTo>
                  <a:lnTo>
                    <a:pt x="2386" y="18171"/>
                  </a:lnTo>
                  <a:lnTo>
                    <a:pt x="2545" y="18767"/>
                  </a:lnTo>
                  <a:lnTo>
                    <a:pt x="2784" y="19363"/>
                  </a:lnTo>
                  <a:lnTo>
                    <a:pt x="3062" y="19960"/>
                  </a:lnTo>
                  <a:lnTo>
                    <a:pt x="3380" y="20516"/>
                  </a:lnTo>
                  <a:lnTo>
                    <a:pt x="3738" y="21033"/>
                  </a:lnTo>
                  <a:lnTo>
                    <a:pt x="4136" y="21590"/>
                  </a:lnTo>
                  <a:lnTo>
                    <a:pt x="4533" y="22107"/>
                  </a:lnTo>
                  <a:lnTo>
                    <a:pt x="5408" y="23101"/>
                  </a:lnTo>
                  <a:lnTo>
                    <a:pt x="6322" y="24055"/>
                  </a:lnTo>
                  <a:lnTo>
                    <a:pt x="7157" y="25049"/>
                  </a:lnTo>
                  <a:lnTo>
                    <a:pt x="7157" y="25049"/>
                  </a:lnTo>
                  <a:lnTo>
                    <a:pt x="8270" y="26281"/>
                  </a:lnTo>
                  <a:lnTo>
                    <a:pt x="8907" y="27077"/>
                  </a:lnTo>
                  <a:lnTo>
                    <a:pt x="9185" y="27474"/>
                  </a:lnTo>
                  <a:lnTo>
                    <a:pt x="9463" y="27872"/>
                  </a:lnTo>
                  <a:lnTo>
                    <a:pt x="9702" y="28309"/>
                  </a:lnTo>
                  <a:lnTo>
                    <a:pt x="9861" y="28747"/>
                  </a:lnTo>
                  <a:lnTo>
                    <a:pt x="10020" y="29144"/>
                  </a:lnTo>
                  <a:lnTo>
                    <a:pt x="10099" y="29582"/>
                  </a:lnTo>
                  <a:lnTo>
                    <a:pt x="10099" y="30019"/>
                  </a:lnTo>
                  <a:lnTo>
                    <a:pt x="10060" y="30416"/>
                  </a:lnTo>
                  <a:lnTo>
                    <a:pt x="9901" y="30814"/>
                  </a:lnTo>
                  <a:lnTo>
                    <a:pt x="9622" y="31212"/>
                  </a:lnTo>
                  <a:lnTo>
                    <a:pt x="9622" y="31212"/>
                  </a:lnTo>
                  <a:lnTo>
                    <a:pt x="9344" y="31490"/>
                  </a:lnTo>
                  <a:lnTo>
                    <a:pt x="9026" y="31689"/>
                  </a:lnTo>
                  <a:lnTo>
                    <a:pt x="8668" y="31848"/>
                  </a:lnTo>
                  <a:lnTo>
                    <a:pt x="8270" y="31967"/>
                  </a:lnTo>
                  <a:lnTo>
                    <a:pt x="7873" y="31967"/>
                  </a:lnTo>
                  <a:lnTo>
                    <a:pt x="7475" y="31927"/>
                  </a:lnTo>
                  <a:lnTo>
                    <a:pt x="7276" y="31848"/>
                  </a:lnTo>
                  <a:lnTo>
                    <a:pt x="7117" y="31768"/>
                  </a:lnTo>
                  <a:lnTo>
                    <a:pt x="6958" y="31649"/>
                  </a:lnTo>
                  <a:lnTo>
                    <a:pt x="6799" y="31490"/>
                  </a:lnTo>
                  <a:lnTo>
                    <a:pt x="6799" y="31490"/>
                  </a:lnTo>
                  <a:lnTo>
                    <a:pt x="6680" y="31291"/>
                  </a:lnTo>
                  <a:lnTo>
                    <a:pt x="6561" y="31092"/>
                  </a:lnTo>
                  <a:lnTo>
                    <a:pt x="6481" y="30814"/>
                  </a:lnTo>
                  <a:lnTo>
                    <a:pt x="6442" y="30575"/>
                  </a:lnTo>
                  <a:lnTo>
                    <a:pt x="6442" y="30297"/>
                  </a:lnTo>
                  <a:lnTo>
                    <a:pt x="6521" y="30059"/>
                  </a:lnTo>
                  <a:lnTo>
                    <a:pt x="6640" y="29860"/>
                  </a:lnTo>
                  <a:lnTo>
                    <a:pt x="6760" y="29780"/>
                  </a:lnTo>
                  <a:lnTo>
                    <a:pt x="6839" y="29741"/>
                  </a:lnTo>
                  <a:lnTo>
                    <a:pt x="6839" y="29741"/>
                  </a:lnTo>
                  <a:lnTo>
                    <a:pt x="7117" y="29621"/>
                  </a:lnTo>
                  <a:lnTo>
                    <a:pt x="7396" y="29621"/>
                  </a:lnTo>
                  <a:lnTo>
                    <a:pt x="7595" y="29661"/>
                  </a:lnTo>
                  <a:lnTo>
                    <a:pt x="7833" y="29701"/>
                  </a:lnTo>
                  <a:lnTo>
                    <a:pt x="8231" y="29900"/>
                  </a:lnTo>
                  <a:lnTo>
                    <a:pt x="8469" y="29979"/>
                  </a:lnTo>
                  <a:lnTo>
                    <a:pt x="8708" y="30019"/>
                  </a:lnTo>
                  <a:lnTo>
                    <a:pt x="8708" y="30019"/>
                  </a:lnTo>
                  <a:lnTo>
                    <a:pt x="8827" y="30019"/>
                  </a:lnTo>
                  <a:lnTo>
                    <a:pt x="8907" y="30019"/>
                  </a:lnTo>
                  <a:lnTo>
                    <a:pt x="8986" y="29979"/>
                  </a:lnTo>
                  <a:lnTo>
                    <a:pt x="9026" y="29900"/>
                  </a:lnTo>
                  <a:lnTo>
                    <a:pt x="9066" y="29741"/>
                  </a:lnTo>
                  <a:lnTo>
                    <a:pt x="9026" y="29542"/>
                  </a:lnTo>
                  <a:lnTo>
                    <a:pt x="8907" y="29263"/>
                  </a:lnTo>
                  <a:lnTo>
                    <a:pt x="8748" y="29025"/>
                  </a:lnTo>
                  <a:lnTo>
                    <a:pt x="8509" y="28786"/>
                  </a:lnTo>
                  <a:lnTo>
                    <a:pt x="8231" y="28548"/>
                  </a:lnTo>
                  <a:lnTo>
                    <a:pt x="8231" y="28548"/>
                  </a:lnTo>
                  <a:lnTo>
                    <a:pt x="7952" y="28389"/>
                  </a:lnTo>
                  <a:lnTo>
                    <a:pt x="7634" y="28269"/>
                  </a:lnTo>
                  <a:lnTo>
                    <a:pt x="7276" y="28230"/>
                  </a:lnTo>
                  <a:lnTo>
                    <a:pt x="6919" y="28190"/>
                  </a:lnTo>
                  <a:lnTo>
                    <a:pt x="6521" y="28230"/>
                  </a:lnTo>
                  <a:lnTo>
                    <a:pt x="6163" y="28349"/>
                  </a:lnTo>
                  <a:lnTo>
                    <a:pt x="5766" y="28468"/>
                  </a:lnTo>
                  <a:lnTo>
                    <a:pt x="5408" y="28667"/>
                  </a:lnTo>
                  <a:lnTo>
                    <a:pt x="5050" y="28866"/>
                  </a:lnTo>
                  <a:lnTo>
                    <a:pt x="4772" y="29144"/>
                  </a:lnTo>
                  <a:lnTo>
                    <a:pt x="4493" y="29462"/>
                  </a:lnTo>
                  <a:lnTo>
                    <a:pt x="4295" y="29820"/>
                  </a:lnTo>
                  <a:lnTo>
                    <a:pt x="4175" y="30178"/>
                  </a:lnTo>
                  <a:lnTo>
                    <a:pt x="4096" y="30615"/>
                  </a:lnTo>
                  <a:lnTo>
                    <a:pt x="4136" y="31092"/>
                  </a:lnTo>
                  <a:lnTo>
                    <a:pt x="4255" y="31569"/>
                  </a:lnTo>
                  <a:lnTo>
                    <a:pt x="4255" y="31569"/>
                  </a:lnTo>
                  <a:lnTo>
                    <a:pt x="4454" y="32047"/>
                  </a:lnTo>
                  <a:lnTo>
                    <a:pt x="4692" y="32484"/>
                  </a:lnTo>
                  <a:lnTo>
                    <a:pt x="5010" y="32842"/>
                  </a:lnTo>
                  <a:lnTo>
                    <a:pt x="5408" y="33200"/>
                  </a:lnTo>
                  <a:lnTo>
                    <a:pt x="5805" y="33438"/>
                  </a:lnTo>
                  <a:lnTo>
                    <a:pt x="6283" y="33677"/>
                  </a:lnTo>
                  <a:lnTo>
                    <a:pt x="6760" y="33875"/>
                  </a:lnTo>
                  <a:lnTo>
                    <a:pt x="7276" y="33995"/>
                  </a:lnTo>
                  <a:lnTo>
                    <a:pt x="7793" y="34074"/>
                  </a:lnTo>
                  <a:lnTo>
                    <a:pt x="8350" y="34074"/>
                  </a:lnTo>
                  <a:lnTo>
                    <a:pt x="8946" y="34074"/>
                  </a:lnTo>
                  <a:lnTo>
                    <a:pt x="9503" y="33995"/>
                  </a:lnTo>
                  <a:lnTo>
                    <a:pt x="10060" y="33875"/>
                  </a:lnTo>
                  <a:lnTo>
                    <a:pt x="10656" y="33716"/>
                  </a:lnTo>
                  <a:lnTo>
                    <a:pt x="11213" y="33478"/>
                  </a:lnTo>
                  <a:lnTo>
                    <a:pt x="11730" y="33239"/>
                  </a:lnTo>
                  <a:lnTo>
                    <a:pt x="11730" y="33239"/>
                  </a:lnTo>
                  <a:lnTo>
                    <a:pt x="11968" y="33080"/>
                  </a:lnTo>
                  <a:lnTo>
                    <a:pt x="12207" y="32882"/>
                  </a:lnTo>
                  <a:lnTo>
                    <a:pt x="12405" y="32683"/>
                  </a:lnTo>
                  <a:lnTo>
                    <a:pt x="12604" y="32484"/>
                  </a:lnTo>
                  <a:lnTo>
                    <a:pt x="12763" y="32245"/>
                  </a:lnTo>
                  <a:lnTo>
                    <a:pt x="12922" y="32007"/>
                  </a:lnTo>
                  <a:lnTo>
                    <a:pt x="13161" y="31490"/>
                  </a:lnTo>
                  <a:lnTo>
                    <a:pt x="13360" y="30933"/>
                  </a:lnTo>
                  <a:lnTo>
                    <a:pt x="13479" y="30337"/>
                  </a:lnTo>
                  <a:lnTo>
                    <a:pt x="13558" y="29701"/>
                  </a:lnTo>
                  <a:lnTo>
                    <a:pt x="13558" y="29065"/>
                  </a:lnTo>
                  <a:lnTo>
                    <a:pt x="13519" y="28389"/>
                  </a:lnTo>
                  <a:lnTo>
                    <a:pt x="13439" y="27753"/>
                  </a:lnTo>
                  <a:lnTo>
                    <a:pt x="13320" y="27116"/>
                  </a:lnTo>
                  <a:lnTo>
                    <a:pt x="13201" y="26520"/>
                  </a:lnTo>
                  <a:lnTo>
                    <a:pt x="13042" y="25963"/>
                  </a:lnTo>
                  <a:lnTo>
                    <a:pt x="12843" y="25447"/>
                  </a:lnTo>
                  <a:lnTo>
                    <a:pt x="12644" y="24969"/>
                  </a:lnTo>
                  <a:lnTo>
                    <a:pt x="12445" y="24572"/>
                  </a:lnTo>
                  <a:lnTo>
                    <a:pt x="12445" y="24572"/>
                  </a:lnTo>
                  <a:lnTo>
                    <a:pt x="12246" y="24174"/>
                  </a:lnTo>
                  <a:lnTo>
                    <a:pt x="12048" y="23737"/>
                  </a:lnTo>
                  <a:lnTo>
                    <a:pt x="11849" y="23220"/>
                  </a:lnTo>
                  <a:lnTo>
                    <a:pt x="11650" y="22703"/>
                  </a:lnTo>
                  <a:lnTo>
                    <a:pt x="11491" y="22147"/>
                  </a:lnTo>
                  <a:lnTo>
                    <a:pt x="11332" y="21550"/>
                  </a:lnTo>
                  <a:lnTo>
                    <a:pt x="11213" y="20914"/>
                  </a:lnTo>
                  <a:lnTo>
                    <a:pt x="11133" y="20278"/>
                  </a:lnTo>
                  <a:lnTo>
                    <a:pt x="11054" y="19602"/>
                  </a:lnTo>
                  <a:lnTo>
                    <a:pt x="11014" y="18926"/>
                  </a:lnTo>
                  <a:lnTo>
                    <a:pt x="11014" y="18250"/>
                  </a:lnTo>
                  <a:lnTo>
                    <a:pt x="11054" y="17534"/>
                  </a:lnTo>
                  <a:lnTo>
                    <a:pt x="11133" y="16859"/>
                  </a:lnTo>
                  <a:lnTo>
                    <a:pt x="11252" y="16183"/>
                  </a:lnTo>
                  <a:lnTo>
                    <a:pt x="11451" y="15507"/>
                  </a:lnTo>
                  <a:lnTo>
                    <a:pt x="11650" y="148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726;p77"/>
            <p:cNvSpPr/>
            <p:nvPr/>
          </p:nvSpPr>
          <p:spPr>
            <a:xfrm>
              <a:off x="5715950" y="4002050"/>
              <a:ext cx="171975" cy="128250"/>
            </a:xfrm>
            <a:custGeom>
              <a:avLst/>
              <a:gdLst/>
              <a:ahLst/>
              <a:cxnLst/>
              <a:rect l="l" t="t" r="r" b="b"/>
              <a:pathLst>
                <a:path w="6879" h="5130" extrusionOk="0">
                  <a:moveTo>
                    <a:pt x="3619" y="1"/>
                  </a:moveTo>
                  <a:lnTo>
                    <a:pt x="3221" y="40"/>
                  </a:lnTo>
                  <a:lnTo>
                    <a:pt x="2863" y="80"/>
                  </a:lnTo>
                  <a:lnTo>
                    <a:pt x="2505" y="160"/>
                  </a:lnTo>
                  <a:lnTo>
                    <a:pt x="2187" y="239"/>
                  </a:lnTo>
                  <a:lnTo>
                    <a:pt x="1591" y="478"/>
                  </a:lnTo>
                  <a:lnTo>
                    <a:pt x="1114" y="756"/>
                  </a:lnTo>
                  <a:lnTo>
                    <a:pt x="716" y="1034"/>
                  </a:lnTo>
                  <a:lnTo>
                    <a:pt x="438" y="1273"/>
                  </a:lnTo>
                  <a:lnTo>
                    <a:pt x="199" y="1511"/>
                  </a:lnTo>
                  <a:lnTo>
                    <a:pt x="120" y="1710"/>
                  </a:lnTo>
                  <a:lnTo>
                    <a:pt x="40" y="1869"/>
                  </a:lnTo>
                  <a:lnTo>
                    <a:pt x="0" y="2267"/>
                  </a:lnTo>
                  <a:lnTo>
                    <a:pt x="0" y="2625"/>
                  </a:lnTo>
                  <a:lnTo>
                    <a:pt x="80" y="2983"/>
                  </a:lnTo>
                  <a:lnTo>
                    <a:pt x="239" y="3301"/>
                  </a:lnTo>
                  <a:lnTo>
                    <a:pt x="398" y="3579"/>
                  </a:lnTo>
                  <a:lnTo>
                    <a:pt x="637" y="3738"/>
                  </a:lnTo>
                  <a:lnTo>
                    <a:pt x="756" y="3778"/>
                  </a:lnTo>
                  <a:lnTo>
                    <a:pt x="875" y="3818"/>
                  </a:lnTo>
                  <a:lnTo>
                    <a:pt x="1114" y="3857"/>
                  </a:lnTo>
                  <a:lnTo>
                    <a:pt x="1392" y="3977"/>
                  </a:lnTo>
                  <a:lnTo>
                    <a:pt x="1710" y="4175"/>
                  </a:lnTo>
                  <a:lnTo>
                    <a:pt x="2028" y="4414"/>
                  </a:lnTo>
                  <a:lnTo>
                    <a:pt x="2625" y="4851"/>
                  </a:lnTo>
                  <a:lnTo>
                    <a:pt x="2903" y="5010"/>
                  </a:lnTo>
                  <a:lnTo>
                    <a:pt x="3141" y="5090"/>
                  </a:lnTo>
                  <a:lnTo>
                    <a:pt x="3380" y="5130"/>
                  </a:lnTo>
                  <a:lnTo>
                    <a:pt x="3539" y="5090"/>
                  </a:lnTo>
                  <a:lnTo>
                    <a:pt x="3658" y="5050"/>
                  </a:lnTo>
                  <a:lnTo>
                    <a:pt x="3738" y="4931"/>
                  </a:lnTo>
                  <a:lnTo>
                    <a:pt x="3778" y="4811"/>
                  </a:lnTo>
                  <a:lnTo>
                    <a:pt x="3817" y="4613"/>
                  </a:lnTo>
                  <a:lnTo>
                    <a:pt x="3857" y="4136"/>
                  </a:lnTo>
                  <a:lnTo>
                    <a:pt x="3857" y="3937"/>
                  </a:lnTo>
                  <a:lnTo>
                    <a:pt x="3937" y="3778"/>
                  </a:lnTo>
                  <a:lnTo>
                    <a:pt x="4056" y="3738"/>
                  </a:lnTo>
                  <a:lnTo>
                    <a:pt x="4215" y="3698"/>
                  </a:lnTo>
                  <a:lnTo>
                    <a:pt x="4573" y="3818"/>
                  </a:lnTo>
                  <a:lnTo>
                    <a:pt x="5010" y="3937"/>
                  </a:lnTo>
                  <a:lnTo>
                    <a:pt x="5249" y="3937"/>
                  </a:lnTo>
                  <a:lnTo>
                    <a:pt x="5368" y="3857"/>
                  </a:lnTo>
                  <a:lnTo>
                    <a:pt x="5487" y="3738"/>
                  </a:lnTo>
                  <a:lnTo>
                    <a:pt x="5527" y="3579"/>
                  </a:lnTo>
                  <a:lnTo>
                    <a:pt x="5567" y="3340"/>
                  </a:lnTo>
                  <a:lnTo>
                    <a:pt x="5607" y="3102"/>
                  </a:lnTo>
                  <a:lnTo>
                    <a:pt x="5607" y="2545"/>
                  </a:lnTo>
                  <a:lnTo>
                    <a:pt x="5646" y="2426"/>
                  </a:lnTo>
                  <a:lnTo>
                    <a:pt x="5686" y="2307"/>
                  </a:lnTo>
                  <a:lnTo>
                    <a:pt x="5805" y="2148"/>
                  </a:lnTo>
                  <a:lnTo>
                    <a:pt x="6004" y="2068"/>
                  </a:lnTo>
                  <a:lnTo>
                    <a:pt x="6203" y="1989"/>
                  </a:lnTo>
                  <a:lnTo>
                    <a:pt x="6600" y="1869"/>
                  </a:lnTo>
                  <a:lnTo>
                    <a:pt x="6760" y="1790"/>
                  </a:lnTo>
                  <a:lnTo>
                    <a:pt x="6839" y="1710"/>
                  </a:lnTo>
                  <a:lnTo>
                    <a:pt x="6839" y="1631"/>
                  </a:lnTo>
                  <a:lnTo>
                    <a:pt x="6879" y="1551"/>
                  </a:lnTo>
                  <a:lnTo>
                    <a:pt x="6839" y="1432"/>
                  </a:lnTo>
                  <a:lnTo>
                    <a:pt x="6720" y="1193"/>
                  </a:lnTo>
                  <a:lnTo>
                    <a:pt x="6441" y="955"/>
                  </a:lnTo>
                  <a:lnTo>
                    <a:pt x="6084" y="677"/>
                  </a:lnTo>
                  <a:lnTo>
                    <a:pt x="5646" y="398"/>
                  </a:lnTo>
                  <a:lnTo>
                    <a:pt x="5050" y="199"/>
                  </a:lnTo>
                  <a:lnTo>
                    <a:pt x="4732" y="120"/>
                  </a:lnTo>
                  <a:lnTo>
                    <a:pt x="4374" y="40"/>
                  </a:lnTo>
                  <a:lnTo>
                    <a:pt x="4016" y="1"/>
                  </a:lnTo>
                  <a:close/>
                </a:path>
              </a:pathLst>
            </a:custGeom>
            <a:solidFill>
              <a:srgbClr val="FF92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727;p77"/>
            <p:cNvSpPr/>
            <p:nvPr/>
          </p:nvSpPr>
          <p:spPr>
            <a:xfrm>
              <a:off x="5715950" y="4002050"/>
              <a:ext cx="171975" cy="128250"/>
            </a:xfrm>
            <a:custGeom>
              <a:avLst/>
              <a:gdLst/>
              <a:ahLst/>
              <a:cxnLst/>
              <a:rect l="l" t="t" r="r" b="b"/>
              <a:pathLst>
                <a:path w="6879" h="5130" fill="none" extrusionOk="0">
                  <a:moveTo>
                    <a:pt x="199" y="1511"/>
                  </a:moveTo>
                  <a:lnTo>
                    <a:pt x="199" y="1511"/>
                  </a:lnTo>
                  <a:lnTo>
                    <a:pt x="438" y="1273"/>
                  </a:lnTo>
                  <a:lnTo>
                    <a:pt x="716" y="1034"/>
                  </a:lnTo>
                  <a:lnTo>
                    <a:pt x="1114" y="756"/>
                  </a:lnTo>
                  <a:lnTo>
                    <a:pt x="1591" y="478"/>
                  </a:lnTo>
                  <a:lnTo>
                    <a:pt x="2187" y="239"/>
                  </a:lnTo>
                  <a:lnTo>
                    <a:pt x="2505" y="160"/>
                  </a:lnTo>
                  <a:lnTo>
                    <a:pt x="2863" y="80"/>
                  </a:lnTo>
                  <a:lnTo>
                    <a:pt x="3221" y="40"/>
                  </a:lnTo>
                  <a:lnTo>
                    <a:pt x="3619" y="1"/>
                  </a:lnTo>
                  <a:lnTo>
                    <a:pt x="3619" y="1"/>
                  </a:lnTo>
                  <a:lnTo>
                    <a:pt x="4016" y="1"/>
                  </a:lnTo>
                  <a:lnTo>
                    <a:pt x="4374" y="40"/>
                  </a:lnTo>
                  <a:lnTo>
                    <a:pt x="4732" y="120"/>
                  </a:lnTo>
                  <a:lnTo>
                    <a:pt x="5050" y="199"/>
                  </a:lnTo>
                  <a:lnTo>
                    <a:pt x="5646" y="398"/>
                  </a:lnTo>
                  <a:lnTo>
                    <a:pt x="6084" y="677"/>
                  </a:lnTo>
                  <a:lnTo>
                    <a:pt x="6441" y="955"/>
                  </a:lnTo>
                  <a:lnTo>
                    <a:pt x="6720" y="1193"/>
                  </a:lnTo>
                  <a:lnTo>
                    <a:pt x="6839" y="1432"/>
                  </a:lnTo>
                  <a:lnTo>
                    <a:pt x="6879" y="1551"/>
                  </a:lnTo>
                  <a:lnTo>
                    <a:pt x="6839" y="1631"/>
                  </a:lnTo>
                  <a:lnTo>
                    <a:pt x="6839" y="1631"/>
                  </a:lnTo>
                  <a:lnTo>
                    <a:pt x="6839" y="1710"/>
                  </a:lnTo>
                  <a:lnTo>
                    <a:pt x="6760" y="1790"/>
                  </a:lnTo>
                  <a:lnTo>
                    <a:pt x="6600" y="1869"/>
                  </a:lnTo>
                  <a:lnTo>
                    <a:pt x="6203" y="1989"/>
                  </a:lnTo>
                  <a:lnTo>
                    <a:pt x="6004" y="2068"/>
                  </a:lnTo>
                  <a:lnTo>
                    <a:pt x="5805" y="2148"/>
                  </a:lnTo>
                  <a:lnTo>
                    <a:pt x="5686" y="2307"/>
                  </a:lnTo>
                  <a:lnTo>
                    <a:pt x="5646" y="2426"/>
                  </a:lnTo>
                  <a:lnTo>
                    <a:pt x="5607" y="2545"/>
                  </a:lnTo>
                  <a:lnTo>
                    <a:pt x="5607" y="2545"/>
                  </a:lnTo>
                  <a:lnTo>
                    <a:pt x="5607" y="3102"/>
                  </a:lnTo>
                  <a:lnTo>
                    <a:pt x="5567" y="3340"/>
                  </a:lnTo>
                  <a:lnTo>
                    <a:pt x="5527" y="3579"/>
                  </a:lnTo>
                  <a:lnTo>
                    <a:pt x="5487" y="3738"/>
                  </a:lnTo>
                  <a:lnTo>
                    <a:pt x="5368" y="3857"/>
                  </a:lnTo>
                  <a:lnTo>
                    <a:pt x="5249" y="3937"/>
                  </a:lnTo>
                  <a:lnTo>
                    <a:pt x="5010" y="3937"/>
                  </a:lnTo>
                  <a:lnTo>
                    <a:pt x="5010" y="3937"/>
                  </a:lnTo>
                  <a:lnTo>
                    <a:pt x="4573" y="3818"/>
                  </a:lnTo>
                  <a:lnTo>
                    <a:pt x="4215" y="3698"/>
                  </a:lnTo>
                  <a:lnTo>
                    <a:pt x="4056" y="3738"/>
                  </a:lnTo>
                  <a:lnTo>
                    <a:pt x="3937" y="3778"/>
                  </a:lnTo>
                  <a:lnTo>
                    <a:pt x="3857" y="3937"/>
                  </a:lnTo>
                  <a:lnTo>
                    <a:pt x="3857" y="4136"/>
                  </a:lnTo>
                  <a:lnTo>
                    <a:pt x="3857" y="4136"/>
                  </a:lnTo>
                  <a:lnTo>
                    <a:pt x="3817" y="4613"/>
                  </a:lnTo>
                  <a:lnTo>
                    <a:pt x="3778" y="4811"/>
                  </a:lnTo>
                  <a:lnTo>
                    <a:pt x="3738" y="4931"/>
                  </a:lnTo>
                  <a:lnTo>
                    <a:pt x="3658" y="5050"/>
                  </a:lnTo>
                  <a:lnTo>
                    <a:pt x="3539" y="5090"/>
                  </a:lnTo>
                  <a:lnTo>
                    <a:pt x="3380" y="5130"/>
                  </a:lnTo>
                  <a:lnTo>
                    <a:pt x="3141" y="5090"/>
                  </a:lnTo>
                  <a:lnTo>
                    <a:pt x="3141" y="5090"/>
                  </a:lnTo>
                  <a:lnTo>
                    <a:pt x="2903" y="5010"/>
                  </a:lnTo>
                  <a:lnTo>
                    <a:pt x="2625" y="4851"/>
                  </a:lnTo>
                  <a:lnTo>
                    <a:pt x="2028" y="4414"/>
                  </a:lnTo>
                  <a:lnTo>
                    <a:pt x="1710" y="4175"/>
                  </a:lnTo>
                  <a:lnTo>
                    <a:pt x="1392" y="3977"/>
                  </a:lnTo>
                  <a:lnTo>
                    <a:pt x="1114" y="3857"/>
                  </a:lnTo>
                  <a:lnTo>
                    <a:pt x="875" y="3818"/>
                  </a:lnTo>
                  <a:lnTo>
                    <a:pt x="875" y="3818"/>
                  </a:lnTo>
                  <a:lnTo>
                    <a:pt x="756" y="3778"/>
                  </a:lnTo>
                  <a:lnTo>
                    <a:pt x="637" y="3738"/>
                  </a:lnTo>
                  <a:lnTo>
                    <a:pt x="398" y="3579"/>
                  </a:lnTo>
                  <a:lnTo>
                    <a:pt x="239" y="3301"/>
                  </a:lnTo>
                  <a:lnTo>
                    <a:pt x="80" y="2983"/>
                  </a:lnTo>
                  <a:lnTo>
                    <a:pt x="0" y="2625"/>
                  </a:lnTo>
                  <a:lnTo>
                    <a:pt x="0" y="2267"/>
                  </a:lnTo>
                  <a:lnTo>
                    <a:pt x="40" y="1869"/>
                  </a:lnTo>
                  <a:lnTo>
                    <a:pt x="120" y="1710"/>
                  </a:lnTo>
                  <a:lnTo>
                    <a:pt x="199" y="15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728;p77"/>
            <p:cNvSpPr/>
            <p:nvPr/>
          </p:nvSpPr>
          <p:spPr>
            <a:xfrm>
              <a:off x="5603625" y="3611425"/>
              <a:ext cx="46750" cy="46725"/>
            </a:xfrm>
            <a:custGeom>
              <a:avLst/>
              <a:gdLst/>
              <a:ahLst/>
              <a:cxnLst/>
              <a:rect l="l" t="t" r="r" b="b"/>
              <a:pathLst>
                <a:path w="1870" h="1869" extrusionOk="0">
                  <a:moveTo>
                    <a:pt x="756" y="0"/>
                  </a:moveTo>
                  <a:lnTo>
                    <a:pt x="557" y="80"/>
                  </a:lnTo>
                  <a:lnTo>
                    <a:pt x="398" y="159"/>
                  </a:lnTo>
                  <a:lnTo>
                    <a:pt x="279" y="279"/>
                  </a:lnTo>
                  <a:lnTo>
                    <a:pt x="160" y="398"/>
                  </a:lnTo>
                  <a:lnTo>
                    <a:pt x="80" y="557"/>
                  </a:lnTo>
                  <a:lnTo>
                    <a:pt x="1" y="756"/>
                  </a:lnTo>
                  <a:lnTo>
                    <a:pt x="1" y="915"/>
                  </a:lnTo>
                  <a:lnTo>
                    <a:pt x="1" y="1114"/>
                  </a:lnTo>
                  <a:lnTo>
                    <a:pt x="80" y="1312"/>
                  </a:lnTo>
                  <a:lnTo>
                    <a:pt x="160" y="1471"/>
                  </a:lnTo>
                  <a:lnTo>
                    <a:pt x="279" y="1591"/>
                  </a:lnTo>
                  <a:lnTo>
                    <a:pt x="398" y="1710"/>
                  </a:lnTo>
                  <a:lnTo>
                    <a:pt x="557" y="1789"/>
                  </a:lnTo>
                  <a:lnTo>
                    <a:pt x="756" y="1869"/>
                  </a:lnTo>
                  <a:lnTo>
                    <a:pt x="1114" y="1869"/>
                  </a:lnTo>
                  <a:lnTo>
                    <a:pt x="1313" y="1789"/>
                  </a:lnTo>
                  <a:lnTo>
                    <a:pt x="1472" y="1710"/>
                  </a:lnTo>
                  <a:lnTo>
                    <a:pt x="1591" y="1591"/>
                  </a:lnTo>
                  <a:lnTo>
                    <a:pt x="1710" y="1471"/>
                  </a:lnTo>
                  <a:lnTo>
                    <a:pt x="1790" y="1312"/>
                  </a:lnTo>
                  <a:lnTo>
                    <a:pt x="1869" y="1114"/>
                  </a:lnTo>
                  <a:lnTo>
                    <a:pt x="1869" y="915"/>
                  </a:lnTo>
                  <a:lnTo>
                    <a:pt x="1869" y="756"/>
                  </a:lnTo>
                  <a:lnTo>
                    <a:pt x="1790" y="557"/>
                  </a:lnTo>
                  <a:lnTo>
                    <a:pt x="1710" y="398"/>
                  </a:lnTo>
                  <a:lnTo>
                    <a:pt x="1591" y="279"/>
                  </a:lnTo>
                  <a:lnTo>
                    <a:pt x="1472" y="159"/>
                  </a:lnTo>
                  <a:lnTo>
                    <a:pt x="1313" y="80"/>
                  </a:lnTo>
                  <a:lnTo>
                    <a:pt x="1114"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729;p77"/>
            <p:cNvSpPr/>
            <p:nvPr/>
          </p:nvSpPr>
          <p:spPr>
            <a:xfrm>
              <a:off x="5624500" y="3616400"/>
              <a:ext cx="15925" cy="15925"/>
            </a:xfrm>
            <a:custGeom>
              <a:avLst/>
              <a:gdLst/>
              <a:ahLst/>
              <a:cxnLst/>
              <a:rect l="l" t="t" r="r" b="b"/>
              <a:pathLst>
                <a:path w="637" h="637" extrusionOk="0">
                  <a:moveTo>
                    <a:pt x="319" y="0"/>
                  </a:moveTo>
                  <a:lnTo>
                    <a:pt x="199" y="40"/>
                  </a:lnTo>
                  <a:lnTo>
                    <a:pt x="80" y="80"/>
                  </a:lnTo>
                  <a:lnTo>
                    <a:pt x="1" y="199"/>
                  </a:lnTo>
                  <a:lnTo>
                    <a:pt x="1" y="318"/>
                  </a:lnTo>
                  <a:lnTo>
                    <a:pt x="1" y="437"/>
                  </a:lnTo>
                  <a:lnTo>
                    <a:pt x="80" y="557"/>
                  </a:lnTo>
                  <a:lnTo>
                    <a:pt x="199" y="596"/>
                  </a:lnTo>
                  <a:lnTo>
                    <a:pt x="319" y="636"/>
                  </a:lnTo>
                  <a:lnTo>
                    <a:pt x="438" y="596"/>
                  </a:lnTo>
                  <a:lnTo>
                    <a:pt x="517" y="557"/>
                  </a:lnTo>
                  <a:lnTo>
                    <a:pt x="597" y="437"/>
                  </a:lnTo>
                  <a:lnTo>
                    <a:pt x="637" y="318"/>
                  </a:lnTo>
                  <a:lnTo>
                    <a:pt x="597" y="199"/>
                  </a:lnTo>
                  <a:lnTo>
                    <a:pt x="517" y="80"/>
                  </a:lnTo>
                  <a:lnTo>
                    <a:pt x="438" y="40"/>
                  </a:lnTo>
                  <a:lnTo>
                    <a:pt x="3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730;p77"/>
            <p:cNvSpPr/>
            <p:nvPr/>
          </p:nvSpPr>
          <p:spPr>
            <a:xfrm>
              <a:off x="5515175" y="3752575"/>
              <a:ext cx="152100" cy="421450"/>
            </a:xfrm>
            <a:custGeom>
              <a:avLst/>
              <a:gdLst/>
              <a:ahLst/>
              <a:cxnLst/>
              <a:rect l="l" t="t" r="r" b="b"/>
              <a:pathLst>
                <a:path w="6084" h="16858" extrusionOk="0">
                  <a:moveTo>
                    <a:pt x="6083" y="0"/>
                  </a:moveTo>
                  <a:lnTo>
                    <a:pt x="5606" y="358"/>
                  </a:lnTo>
                  <a:lnTo>
                    <a:pt x="5049" y="756"/>
                  </a:lnTo>
                  <a:lnTo>
                    <a:pt x="4533" y="1034"/>
                  </a:lnTo>
                  <a:lnTo>
                    <a:pt x="4056" y="1312"/>
                  </a:lnTo>
                  <a:lnTo>
                    <a:pt x="3618" y="1630"/>
                  </a:lnTo>
                  <a:lnTo>
                    <a:pt x="3181" y="1988"/>
                  </a:lnTo>
                  <a:lnTo>
                    <a:pt x="2743" y="2386"/>
                  </a:lnTo>
                  <a:lnTo>
                    <a:pt x="2346" y="2783"/>
                  </a:lnTo>
                  <a:lnTo>
                    <a:pt x="1988" y="3260"/>
                  </a:lnTo>
                  <a:lnTo>
                    <a:pt x="1630" y="3698"/>
                  </a:lnTo>
                  <a:lnTo>
                    <a:pt x="1312" y="4175"/>
                  </a:lnTo>
                  <a:lnTo>
                    <a:pt x="1034" y="4692"/>
                  </a:lnTo>
                  <a:lnTo>
                    <a:pt x="755" y="5209"/>
                  </a:lnTo>
                  <a:lnTo>
                    <a:pt x="557" y="5725"/>
                  </a:lnTo>
                  <a:lnTo>
                    <a:pt x="358" y="6282"/>
                  </a:lnTo>
                  <a:lnTo>
                    <a:pt x="199" y="6839"/>
                  </a:lnTo>
                  <a:lnTo>
                    <a:pt x="80" y="7395"/>
                  </a:lnTo>
                  <a:lnTo>
                    <a:pt x="40" y="7992"/>
                  </a:lnTo>
                  <a:lnTo>
                    <a:pt x="0" y="8668"/>
                  </a:lnTo>
                  <a:lnTo>
                    <a:pt x="40" y="9343"/>
                  </a:lnTo>
                  <a:lnTo>
                    <a:pt x="159" y="9980"/>
                  </a:lnTo>
                  <a:lnTo>
                    <a:pt x="318" y="10576"/>
                  </a:lnTo>
                  <a:lnTo>
                    <a:pt x="557" y="11172"/>
                  </a:lnTo>
                  <a:lnTo>
                    <a:pt x="835" y="11769"/>
                  </a:lnTo>
                  <a:lnTo>
                    <a:pt x="1153" y="12325"/>
                  </a:lnTo>
                  <a:lnTo>
                    <a:pt x="1511" y="12842"/>
                  </a:lnTo>
                  <a:lnTo>
                    <a:pt x="1909" y="13399"/>
                  </a:lnTo>
                  <a:lnTo>
                    <a:pt x="2306" y="13916"/>
                  </a:lnTo>
                  <a:lnTo>
                    <a:pt x="3181" y="14910"/>
                  </a:lnTo>
                  <a:lnTo>
                    <a:pt x="4095" y="15864"/>
                  </a:lnTo>
                  <a:lnTo>
                    <a:pt x="4930" y="16858"/>
                  </a:lnTo>
                  <a:lnTo>
                    <a:pt x="4692" y="16023"/>
                  </a:lnTo>
                  <a:lnTo>
                    <a:pt x="4572" y="15268"/>
                  </a:lnTo>
                  <a:lnTo>
                    <a:pt x="4493" y="14512"/>
                  </a:lnTo>
                  <a:lnTo>
                    <a:pt x="4493" y="13797"/>
                  </a:lnTo>
                  <a:lnTo>
                    <a:pt x="4572" y="13041"/>
                  </a:lnTo>
                  <a:lnTo>
                    <a:pt x="4771" y="12206"/>
                  </a:lnTo>
                  <a:lnTo>
                    <a:pt x="5049" y="11292"/>
                  </a:lnTo>
                  <a:lnTo>
                    <a:pt x="5407" y="10298"/>
                  </a:lnTo>
                  <a:lnTo>
                    <a:pt x="5606" y="9781"/>
                  </a:lnTo>
                  <a:lnTo>
                    <a:pt x="5686" y="9224"/>
                  </a:lnTo>
                  <a:lnTo>
                    <a:pt x="5765" y="8707"/>
                  </a:lnTo>
                  <a:lnTo>
                    <a:pt x="5805" y="8230"/>
                  </a:lnTo>
                  <a:lnTo>
                    <a:pt x="5765" y="7713"/>
                  </a:lnTo>
                  <a:lnTo>
                    <a:pt x="5725" y="7236"/>
                  </a:lnTo>
                  <a:lnTo>
                    <a:pt x="5566" y="6282"/>
                  </a:lnTo>
                  <a:lnTo>
                    <a:pt x="5129" y="4533"/>
                  </a:lnTo>
                  <a:lnTo>
                    <a:pt x="5049" y="4135"/>
                  </a:lnTo>
                  <a:lnTo>
                    <a:pt x="5010" y="3737"/>
                  </a:lnTo>
                  <a:lnTo>
                    <a:pt x="4970" y="3340"/>
                  </a:lnTo>
                  <a:lnTo>
                    <a:pt x="5010" y="2982"/>
                  </a:lnTo>
                  <a:lnTo>
                    <a:pt x="5089" y="2306"/>
                  </a:lnTo>
                  <a:lnTo>
                    <a:pt x="5248" y="1670"/>
                  </a:lnTo>
                  <a:lnTo>
                    <a:pt x="5407" y="1153"/>
                  </a:lnTo>
                  <a:lnTo>
                    <a:pt x="5606" y="756"/>
                  </a:lnTo>
                  <a:lnTo>
                    <a:pt x="5805" y="437"/>
                  </a:lnTo>
                  <a:lnTo>
                    <a:pt x="5964" y="199"/>
                  </a:lnTo>
                  <a:lnTo>
                    <a:pt x="6083" y="0"/>
                  </a:lnTo>
                  <a:close/>
                </a:path>
              </a:pathLst>
            </a:custGeom>
            <a:solidFill>
              <a:srgbClr val="FDD1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731;p77"/>
            <p:cNvSpPr/>
            <p:nvPr/>
          </p:nvSpPr>
          <p:spPr>
            <a:xfrm>
              <a:off x="5515175" y="3752575"/>
              <a:ext cx="152100" cy="421450"/>
            </a:xfrm>
            <a:custGeom>
              <a:avLst/>
              <a:gdLst/>
              <a:ahLst/>
              <a:cxnLst/>
              <a:rect l="l" t="t" r="r" b="b"/>
              <a:pathLst>
                <a:path w="6084" h="16858" fill="none" extrusionOk="0">
                  <a:moveTo>
                    <a:pt x="5407" y="10298"/>
                  </a:moveTo>
                  <a:lnTo>
                    <a:pt x="5407" y="10298"/>
                  </a:lnTo>
                  <a:lnTo>
                    <a:pt x="5606" y="9781"/>
                  </a:lnTo>
                  <a:lnTo>
                    <a:pt x="5686" y="9224"/>
                  </a:lnTo>
                  <a:lnTo>
                    <a:pt x="5765" y="8707"/>
                  </a:lnTo>
                  <a:lnTo>
                    <a:pt x="5805" y="8230"/>
                  </a:lnTo>
                  <a:lnTo>
                    <a:pt x="5765" y="7713"/>
                  </a:lnTo>
                  <a:lnTo>
                    <a:pt x="5725" y="7236"/>
                  </a:lnTo>
                  <a:lnTo>
                    <a:pt x="5566" y="6282"/>
                  </a:lnTo>
                  <a:lnTo>
                    <a:pt x="5129" y="4533"/>
                  </a:lnTo>
                  <a:lnTo>
                    <a:pt x="5049" y="4135"/>
                  </a:lnTo>
                  <a:lnTo>
                    <a:pt x="5010" y="3737"/>
                  </a:lnTo>
                  <a:lnTo>
                    <a:pt x="4970" y="3340"/>
                  </a:lnTo>
                  <a:lnTo>
                    <a:pt x="5010" y="2982"/>
                  </a:lnTo>
                  <a:lnTo>
                    <a:pt x="5010" y="2982"/>
                  </a:lnTo>
                  <a:lnTo>
                    <a:pt x="5089" y="2306"/>
                  </a:lnTo>
                  <a:lnTo>
                    <a:pt x="5248" y="1670"/>
                  </a:lnTo>
                  <a:lnTo>
                    <a:pt x="5407" y="1153"/>
                  </a:lnTo>
                  <a:lnTo>
                    <a:pt x="5606" y="756"/>
                  </a:lnTo>
                  <a:lnTo>
                    <a:pt x="5805" y="437"/>
                  </a:lnTo>
                  <a:lnTo>
                    <a:pt x="5964" y="199"/>
                  </a:lnTo>
                  <a:lnTo>
                    <a:pt x="6083" y="0"/>
                  </a:lnTo>
                  <a:lnTo>
                    <a:pt x="6083" y="0"/>
                  </a:lnTo>
                  <a:lnTo>
                    <a:pt x="5606" y="358"/>
                  </a:lnTo>
                  <a:lnTo>
                    <a:pt x="5049" y="756"/>
                  </a:lnTo>
                  <a:lnTo>
                    <a:pt x="5049" y="756"/>
                  </a:lnTo>
                  <a:lnTo>
                    <a:pt x="4533" y="1034"/>
                  </a:lnTo>
                  <a:lnTo>
                    <a:pt x="4056" y="1312"/>
                  </a:lnTo>
                  <a:lnTo>
                    <a:pt x="3618" y="1630"/>
                  </a:lnTo>
                  <a:lnTo>
                    <a:pt x="3181" y="1988"/>
                  </a:lnTo>
                  <a:lnTo>
                    <a:pt x="2743" y="2386"/>
                  </a:lnTo>
                  <a:lnTo>
                    <a:pt x="2346" y="2783"/>
                  </a:lnTo>
                  <a:lnTo>
                    <a:pt x="1988" y="3260"/>
                  </a:lnTo>
                  <a:lnTo>
                    <a:pt x="1630" y="3698"/>
                  </a:lnTo>
                  <a:lnTo>
                    <a:pt x="1312" y="4175"/>
                  </a:lnTo>
                  <a:lnTo>
                    <a:pt x="1034" y="4692"/>
                  </a:lnTo>
                  <a:lnTo>
                    <a:pt x="755" y="5209"/>
                  </a:lnTo>
                  <a:lnTo>
                    <a:pt x="557" y="5725"/>
                  </a:lnTo>
                  <a:lnTo>
                    <a:pt x="358" y="6282"/>
                  </a:lnTo>
                  <a:lnTo>
                    <a:pt x="199" y="6839"/>
                  </a:lnTo>
                  <a:lnTo>
                    <a:pt x="80" y="7395"/>
                  </a:lnTo>
                  <a:lnTo>
                    <a:pt x="40" y="7992"/>
                  </a:lnTo>
                  <a:lnTo>
                    <a:pt x="40" y="7992"/>
                  </a:lnTo>
                  <a:lnTo>
                    <a:pt x="0" y="8668"/>
                  </a:lnTo>
                  <a:lnTo>
                    <a:pt x="40" y="9343"/>
                  </a:lnTo>
                  <a:lnTo>
                    <a:pt x="159" y="9980"/>
                  </a:lnTo>
                  <a:lnTo>
                    <a:pt x="318" y="10576"/>
                  </a:lnTo>
                  <a:lnTo>
                    <a:pt x="557" y="11172"/>
                  </a:lnTo>
                  <a:lnTo>
                    <a:pt x="835" y="11769"/>
                  </a:lnTo>
                  <a:lnTo>
                    <a:pt x="1153" y="12325"/>
                  </a:lnTo>
                  <a:lnTo>
                    <a:pt x="1511" y="12842"/>
                  </a:lnTo>
                  <a:lnTo>
                    <a:pt x="1909" y="13399"/>
                  </a:lnTo>
                  <a:lnTo>
                    <a:pt x="2306" y="13916"/>
                  </a:lnTo>
                  <a:lnTo>
                    <a:pt x="3181" y="14910"/>
                  </a:lnTo>
                  <a:lnTo>
                    <a:pt x="4095" y="15864"/>
                  </a:lnTo>
                  <a:lnTo>
                    <a:pt x="4930" y="16858"/>
                  </a:lnTo>
                  <a:lnTo>
                    <a:pt x="4930" y="16858"/>
                  </a:lnTo>
                  <a:lnTo>
                    <a:pt x="4692" y="16023"/>
                  </a:lnTo>
                  <a:lnTo>
                    <a:pt x="4572" y="15268"/>
                  </a:lnTo>
                  <a:lnTo>
                    <a:pt x="4493" y="14512"/>
                  </a:lnTo>
                  <a:lnTo>
                    <a:pt x="4493" y="13797"/>
                  </a:lnTo>
                  <a:lnTo>
                    <a:pt x="4572" y="13041"/>
                  </a:lnTo>
                  <a:lnTo>
                    <a:pt x="4771" y="12206"/>
                  </a:lnTo>
                  <a:lnTo>
                    <a:pt x="5049" y="11292"/>
                  </a:lnTo>
                  <a:lnTo>
                    <a:pt x="5407" y="102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732;p77"/>
            <p:cNvSpPr/>
            <p:nvPr/>
          </p:nvSpPr>
          <p:spPr>
            <a:xfrm>
              <a:off x="5632450" y="3847975"/>
              <a:ext cx="152100" cy="162050"/>
            </a:xfrm>
            <a:custGeom>
              <a:avLst/>
              <a:gdLst/>
              <a:ahLst/>
              <a:cxnLst/>
              <a:rect l="l" t="t" r="r" b="b"/>
              <a:pathLst>
                <a:path w="6084" h="6482" extrusionOk="0">
                  <a:moveTo>
                    <a:pt x="2227" y="1"/>
                  </a:moveTo>
                  <a:lnTo>
                    <a:pt x="1830" y="41"/>
                  </a:lnTo>
                  <a:lnTo>
                    <a:pt x="1392" y="120"/>
                  </a:lnTo>
                  <a:lnTo>
                    <a:pt x="995" y="279"/>
                  </a:lnTo>
                  <a:lnTo>
                    <a:pt x="637" y="478"/>
                  </a:lnTo>
                  <a:lnTo>
                    <a:pt x="478" y="597"/>
                  </a:lnTo>
                  <a:lnTo>
                    <a:pt x="319" y="756"/>
                  </a:lnTo>
                  <a:lnTo>
                    <a:pt x="199" y="915"/>
                  </a:lnTo>
                  <a:lnTo>
                    <a:pt x="120" y="1114"/>
                  </a:lnTo>
                  <a:lnTo>
                    <a:pt x="40" y="1353"/>
                  </a:lnTo>
                  <a:lnTo>
                    <a:pt x="1" y="1631"/>
                  </a:lnTo>
                  <a:lnTo>
                    <a:pt x="1" y="1909"/>
                  </a:lnTo>
                  <a:lnTo>
                    <a:pt x="1" y="2188"/>
                  </a:lnTo>
                  <a:lnTo>
                    <a:pt x="80" y="2824"/>
                  </a:lnTo>
                  <a:lnTo>
                    <a:pt x="279" y="3500"/>
                  </a:lnTo>
                  <a:lnTo>
                    <a:pt x="478" y="4176"/>
                  </a:lnTo>
                  <a:lnTo>
                    <a:pt x="796" y="4772"/>
                  </a:lnTo>
                  <a:lnTo>
                    <a:pt x="1114" y="5329"/>
                  </a:lnTo>
                  <a:lnTo>
                    <a:pt x="1432" y="5766"/>
                  </a:lnTo>
                  <a:lnTo>
                    <a:pt x="1790" y="6124"/>
                  </a:lnTo>
                  <a:lnTo>
                    <a:pt x="2148" y="6323"/>
                  </a:lnTo>
                  <a:lnTo>
                    <a:pt x="2505" y="6442"/>
                  </a:lnTo>
                  <a:lnTo>
                    <a:pt x="2863" y="6482"/>
                  </a:lnTo>
                  <a:lnTo>
                    <a:pt x="3142" y="6402"/>
                  </a:lnTo>
                  <a:lnTo>
                    <a:pt x="3420" y="6243"/>
                  </a:lnTo>
                  <a:lnTo>
                    <a:pt x="3539" y="6164"/>
                  </a:lnTo>
                  <a:lnTo>
                    <a:pt x="3659" y="6005"/>
                  </a:lnTo>
                  <a:lnTo>
                    <a:pt x="3818" y="5726"/>
                  </a:lnTo>
                  <a:lnTo>
                    <a:pt x="3977" y="5170"/>
                  </a:lnTo>
                  <a:lnTo>
                    <a:pt x="4056" y="5011"/>
                  </a:lnTo>
                  <a:lnTo>
                    <a:pt x="4136" y="4931"/>
                  </a:lnTo>
                  <a:lnTo>
                    <a:pt x="4255" y="4852"/>
                  </a:lnTo>
                  <a:lnTo>
                    <a:pt x="4414" y="4812"/>
                  </a:lnTo>
                  <a:lnTo>
                    <a:pt x="4851" y="4693"/>
                  </a:lnTo>
                  <a:lnTo>
                    <a:pt x="5090" y="4613"/>
                  </a:lnTo>
                  <a:lnTo>
                    <a:pt x="5289" y="4534"/>
                  </a:lnTo>
                  <a:lnTo>
                    <a:pt x="5448" y="4414"/>
                  </a:lnTo>
                  <a:lnTo>
                    <a:pt x="5527" y="4295"/>
                  </a:lnTo>
                  <a:lnTo>
                    <a:pt x="5527" y="4136"/>
                  </a:lnTo>
                  <a:lnTo>
                    <a:pt x="5527" y="3937"/>
                  </a:lnTo>
                  <a:lnTo>
                    <a:pt x="5448" y="3420"/>
                  </a:lnTo>
                  <a:lnTo>
                    <a:pt x="5408" y="3142"/>
                  </a:lnTo>
                  <a:lnTo>
                    <a:pt x="5487" y="2943"/>
                  </a:lnTo>
                  <a:lnTo>
                    <a:pt x="5567" y="2784"/>
                  </a:lnTo>
                  <a:lnTo>
                    <a:pt x="5726" y="2625"/>
                  </a:lnTo>
                  <a:lnTo>
                    <a:pt x="5845" y="2426"/>
                  </a:lnTo>
                  <a:lnTo>
                    <a:pt x="6004" y="2188"/>
                  </a:lnTo>
                  <a:lnTo>
                    <a:pt x="6084" y="1830"/>
                  </a:lnTo>
                  <a:lnTo>
                    <a:pt x="6084" y="1353"/>
                  </a:lnTo>
                  <a:lnTo>
                    <a:pt x="6044" y="1114"/>
                  </a:lnTo>
                  <a:lnTo>
                    <a:pt x="5965" y="876"/>
                  </a:lnTo>
                  <a:lnTo>
                    <a:pt x="5806" y="717"/>
                  </a:lnTo>
                  <a:lnTo>
                    <a:pt x="5567" y="558"/>
                  </a:lnTo>
                  <a:lnTo>
                    <a:pt x="5328" y="399"/>
                  </a:lnTo>
                  <a:lnTo>
                    <a:pt x="5090" y="279"/>
                  </a:lnTo>
                  <a:lnTo>
                    <a:pt x="4493" y="160"/>
                  </a:lnTo>
                  <a:lnTo>
                    <a:pt x="3897" y="41"/>
                  </a:lnTo>
                  <a:lnTo>
                    <a:pt x="3420" y="1"/>
                  </a:lnTo>
                  <a:close/>
                </a:path>
              </a:pathLst>
            </a:custGeom>
            <a:solidFill>
              <a:srgbClr val="DD3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733;p77"/>
            <p:cNvSpPr/>
            <p:nvPr/>
          </p:nvSpPr>
          <p:spPr>
            <a:xfrm>
              <a:off x="5632450" y="3847975"/>
              <a:ext cx="152100" cy="162050"/>
            </a:xfrm>
            <a:custGeom>
              <a:avLst/>
              <a:gdLst/>
              <a:ahLst/>
              <a:cxnLst/>
              <a:rect l="l" t="t" r="r" b="b"/>
              <a:pathLst>
                <a:path w="6084" h="6482" fill="none" extrusionOk="0">
                  <a:moveTo>
                    <a:pt x="2943" y="1"/>
                  </a:moveTo>
                  <a:lnTo>
                    <a:pt x="2943" y="1"/>
                  </a:lnTo>
                  <a:lnTo>
                    <a:pt x="3420" y="1"/>
                  </a:lnTo>
                  <a:lnTo>
                    <a:pt x="3897" y="41"/>
                  </a:lnTo>
                  <a:lnTo>
                    <a:pt x="4493" y="160"/>
                  </a:lnTo>
                  <a:lnTo>
                    <a:pt x="5090" y="279"/>
                  </a:lnTo>
                  <a:lnTo>
                    <a:pt x="5328" y="399"/>
                  </a:lnTo>
                  <a:lnTo>
                    <a:pt x="5567" y="558"/>
                  </a:lnTo>
                  <a:lnTo>
                    <a:pt x="5806" y="717"/>
                  </a:lnTo>
                  <a:lnTo>
                    <a:pt x="5965" y="876"/>
                  </a:lnTo>
                  <a:lnTo>
                    <a:pt x="6044" y="1114"/>
                  </a:lnTo>
                  <a:lnTo>
                    <a:pt x="6084" y="1353"/>
                  </a:lnTo>
                  <a:lnTo>
                    <a:pt x="6084" y="1353"/>
                  </a:lnTo>
                  <a:lnTo>
                    <a:pt x="6084" y="1830"/>
                  </a:lnTo>
                  <a:lnTo>
                    <a:pt x="6004" y="2188"/>
                  </a:lnTo>
                  <a:lnTo>
                    <a:pt x="5845" y="2426"/>
                  </a:lnTo>
                  <a:lnTo>
                    <a:pt x="5726" y="2625"/>
                  </a:lnTo>
                  <a:lnTo>
                    <a:pt x="5567" y="2784"/>
                  </a:lnTo>
                  <a:lnTo>
                    <a:pt x="5487" y="2943"/>
                  </a:lnTo>
                  <a:lnTo>
                    <a:pt x="5408" y="3142"/>
                  </a:lnTo>
                  <a:lnTo>
                    <a:pt x="5448" y="3420"/>
                  </a:lnTo>
                  <a:lnTo>
                    <a:pt x="5448" y="3420"/>
                  </a:lnTo>
                  <a:lnTo>
                    <a:pt x="5527" y="3937"/>
                  </a:lnTo>
                  <a:lnTo>
                    <a:pt x="5527" y="4136"/>
                  </a:lnTo>
                  <a:lnTo>
                    <a:pt x="5527" y="4295"/>
                  </a:lnTo>
                  <a:lnTo>
                    <a:pt x="5448" y="4414"/>
                  </a:lnTo>
                  <a:lnTo>
                    <a:pt x="5289" y="4534"/>
                  </a:lnTo>
                  <a:lnTo>
                    <a:pt x="5090" y="4613"/>
                  </a:lnTo>
                  <a:lnTo>
                    <a:pt x="4851" y="4693"/>
                  </a:lnTo>
                  <a:lnTo>
                    <a:pt x="4851" y="4693"/>
                  </a:lnTo>
                  <a:lnTo>
                    <a:pt x="4414" y="4812"/>
                  </a:lnTo>
                  <a:lnTo>
                    <a:pt x="4255" y="4852"/>
                  </a:lnTo>
                  <a:lnTo>
                    <a:pt x="4136" y="4931"/>
                  </a:lnTo>
                  <a:lnTo>
                    <a:pt x="4056" y="5011"/>
                  </a:lnTo>
                  <a:lnTo>
                    <a:pt x="3977" y="5170"/>
                  </a:lnTo>
                  <a:lnTo>
                    <a:pt x="3818" y="5726"/>
                  </a:lnTo>
                  <a:lnTo>
                    <a:pt x="3818" y="5726"/>
                  </a:lnTo>
                  <a:lnTo>
                    <a:pt x="3659" y="6005"/>
                  </a:lnTo>
                  <a:lnTo>
                    <a:pt x="3539" y="6164"/>
                  </a:lnTo>
                  <a:lnTo>
                    <a:pt x="3420" y="6243"/>
                  </a:lnTo>
                  <a:lnTo>
                    <a:pt x="3142" y="6402"/>
                  </a:lnTo>
                  <a:lnTo>
                    <a:pt x="2863" y="6482"/>
                  </a:lnTo>
                  <a:lnTo>
                    <a:pt x="2505" y="6442"/>
                  </a:lnTo>
                  <a:lnTo>
                    <a:pt x="2148" y="6323"/>
                  </a:lnTo>
                  <a:lnTo>
                    <a:pt x="1790" y="6124"/>
                  </a:lnTo>
                  <a:lnTo>
                    <a:pt x="1432" y="5766"/>
                  </a:lnTo>
                  <a:lnTo>
                    <a:pt x="1432" y="5766"/>
                  </a:lnTo>
                  <a:lnTo>
                    <a:pt x="1114" y="5329"/>
                  </a:lnTo>
                  <a:lnTo>
                    <a:pt x="796" y="4772"/>
                  </a:lnTo>
                  <a:lnTo>
                    <a:pt x="478" y="4176"/>
                  </a:lnTo>
                  <a:lnTo>
                    <a:pt x="279" y="3500"/>
                  </a:lnTo>
                  <a:lnTo>
                    <a:pt x="80" y="2824"/>
                  </a:lnTo>
                  <a:lnTo>
                    <a:pt x="1" y="2188"/>
                  </a:lnTo>
                  <a:lnTo>
                    <a:pt x="1" y="1909"/>
                  </a:lnTo>
                  <a:lnTo>
                    <a:pt x="1" y="1631"/>
                  </a:lnTo>
                  <a:lnTo>
                    <a:pt x="40" y="1353"/>
                  </a:lnTo>
                  <a:lnTo>
                    <a:pt x="120" y="1114"/>
                  </a:lnTo>
                  <a:lnTo>
                    <a:pt x="120" y="1114"/>
                  </a:lnTo>
                  <a:lnTo>
                    <a:pt x="199" y="915"/>
                  </a:lnTo>
                  <a:lnTo>
                    <a:pt x="319" y="756"/>
                  </a:lnTo>
                  <a:lnTo>
                    <a:pt x="478" y="597"/>
                  </a:lnTo>
                  <a:lnTo>
                    <a:pt x="637" y="478"/>
                  </a:lnTo>
                  <a:lnTo>
                    <a:pt x="995" y="279"/>
                  </a:lnTo>
                  <a:lnTo>
                    <a:pt x="1392" y="120"/>
                  </a:lnTo>
                  <a:lnTo>
                    <a:pt x="1830" y="41"/>
                  </a:lnTo>
                  <a:lnTo>
                    <a:pt x="2227" y="1"/>
                  </a:lnTo>
                  <a:lnTo>
                    <a:pt x="294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734;p77"/>
            <p:cNvSpPr/>
            <p:nvPr/>
          </p:nvSpPr>
          <p:spPr>
            <a:xfrm>
              <a:off x="5571825" y="3818175"/>
              <a:ext cx="55675" cy="21875"/>
            </a:xfrm>
            <a:custGeom>
              <a:avLst/>
              <a:gdLst/>
              <a:ahLst/>
              <a:cxnLst/>
              <a:rect l="l" t="t" r="r" b="b"/>
              <a:pathLst>
                <a:path w="2227" h="875" extrusionOk="0">
                  <a:moveTo>
                    <a:pt x="279" y="0"/>
                  </a:moveTo>
                  <a:lnTo>
                    <a:pt x="0" y="239"/>
                  </a:lnTo>
                  <a:lnTo>
                    <a:pt x="40" y="279"/>
                  </a:lnTo>
                  <a:lnTo>
                    <a:pt x="358" y="477"/>
                  </a:lnTo>
                  <a:lnTo>
                    <a:pt x="716" y="636"/>
                  </a:lnTo>
                  <a:lnTo>
                    <a:pt x="1074" y="795"/>
                  </a:lnTo>
                  <a:lnTo>
                    <a:pt x="1233" y="835"/>
                  </a:lnTo>
                  <a:lnTo>
                    <a:pt x="1432" y="875"/>
                  </a:lnTo>
                  <a:lnTo>
                    <a:pt x="1630" y="835"/>
                  </a:lnTo>
                  <a:lnTo>
                    <a:pt x="1829" y="795"/>
                  </a:lnTo>
                  <a:lnTo>
                    <a:pt x="2028" y="716"/>
                  </a:lnTo>
                  <a:lnTo>
                    <a:pt x="2227" y="597"/>
                  </a:lnTo>
                  <a:lnTo>
                    <a:pt x="2227" y="557"/>
                  </a:lnTo>
                  <a:lnTo>
                    <a:pt x="2227" y="517"/>
                  </a:lnTo>
                  <a:lnTo>
                    <a:pt x="2028" y="398"/>
                  </a:lnTo>
                  <a:lnTo>
                    <a:pt x="1869" y="318"/>
                  </a:lnTo>
                  <a:lnTo>
                    <a:pt x="1511" y="199"/>
                  </a:lnTo>
                  <a:lnTo>
                    <a:pt x="1352" y="159"/>
                  </a:lnTo>
                  <a:lnTo>
                    <a:pt x="1193" y="159"/>
                  </a:lnTo>
                  <a:lnTo>
                    <a:pt x="835" y="119"/>
                  </a:lnTo>
                  <a:lnTo>
                    <a:pt x="279" y="0"/>
                  </a:lnTo>
                  <a:close/>
                </a:path>
              </a:pathLst>
            </a:custGeom>
            <a:solidFill>
              <a:srgbClr val="EFB4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735;p77"/>
            <p:cNvSpPr/>
            <p:nvPr/>
          </p:nvSpPr>
          <p:spPr>
            <a:xfrm>
              <a:off x="5521125" y="3915575"/>
              <a:ext cx="95450" cy="30850"/>
            </a:xfrm>
            <a:custGeom>
              <a:avLst/>
              <a:gdLst/>
              <a:ahLst/>
              <a:cxnLst/>
              <a:rect l="l" t="t" r="r" b="b"/>
              <a:pathLst>
                <a:path w="3818" h="1234" extrusionOk="0">
                  <a:moveTo>
                    <a:pt x="40" y="1"/>
                  </a:moveTo>
                  <a:lnTo>
                    <a:pt x="1" y="199"/>
                  </a:lnTo>
                  <a:lnTo>
                    <a:pt x="438" y="517"/>
                  </a:lnTo>
                  <a:lnTo>
                    <a:pt x="955" y="756"/>
                  </a:lnTo>
                  <a:lnTo>
                    <a:pt x="1511" y="995"/>
                  </a:lnTo>
                  <a:lnTo>
                    <a:pt x="2068" y="1154"/>
                  </a:lnTo>
                  <a:lnTo>
                    <a:pt x="2346" y="1233"/>
                  </a:lnTo>
                  <a:lnTo>
                    <a:pt x="2943" y="1233"/>
                  </a:lnTo>
                  <a:lnTo>
                    <a:pt x="3261" y="1154"/>
                  </a:lnTo>
                  <a:lnTo>
                    <a:pt x="3539" y="1074"/>
                  </a:lnTo>
                  <a:lnTo>
                    <a:pt x="3818" y="955"/>
                  </a:lnTo>
                  <a:lnTo>
                    <a:pt x="3818" y="875"/>
                  </a:lnTo>
                  <a:lnTo>
                    <a:pt x="3539" y="796"/>
                  </a:lnTo>
                  <a:lnTo>
                    <a:pt x="3261" y="716"/>
                  </a:lnTo>
                  <a:lnTo>
                    <a:pt x="2704" y="597"/>
                  </a:lnTo>
                  <a:lnTo>
                    <a:pt x="2187" y="517"/>
                  </a:lnTo>
                  <a:lnTo>
                    <a:pt x="1631" y="478"/>
                  </a:lnTo>
                  <a:lnTo>
                    <a:pt x="1114" y="358"/>
                  </a:lnTo>
                  <a:lnTo>
                    <a:pt x="597" y="199"/>
                  </a:lnTo>
                  <a:lnTo>
                    <a:pt x="40" y="1"/>
                  </a:lnTo>
                  <a:close/>
                </a:path>
              </a:pathLst>
            </a:custGeom>
            <a:solidFill>
              <a:srgbClr val="EFB4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736;p77"/>
            <p:cNvSpPr/>
            <p:nvPr/>
          </p:nvSpPr>
          <p:spPr>
            <a:xfrm>
              <a:off x="5542000" y="3860900"/>
              <a:ext cx="74575" cy="26875"/>
            </a:xfrm>
            <a:custGeom>
              <a:avLst/>
              <a:gdLst/>
              <a:ahLst/>
              <a:cxnLst/>
              <a:rect l="l" t="t" r="r" b="b"/>
              <a:pathLst>
                <a:path w="2983" h="1075" extrusionOk="0">
                  <a:moveTo>
                    <a:pt x="160" y="1"/>
                  </a:moveTo>
                  <a:lnTo>
                    <a:pt x="1" y="279"/>
                  </a:lnTo>
                  <a:lnTo>
                    <a:pt x="80" y="319"/>
                  </a:lnTo>
                  <a:lnTo>
                    <a:pt x="517" y="597"/>
                  </a:lnTo>
                  <a:lnTo>
                    <a:pt x="955" y="796"/>
                  </a:lnTo>
                  <a:lnTo>
                    <a:pt x="1432" y="955"/>
                  </a:lnTo>
                  <a:lnTo>
                    <a:pt x="1710" y="1035"/>
                  </a:lnTo>
                  <a:lnTo>
                    <a:pt x="1949" y="1074"/>
                  </a:lnTo>
                  <a:lnTo>
                    <a:pt x="2187" y="1035"/>
                  </a:lnTo>
                  <a:lnTo>
                    <a:pt x="2466" y="995"/>
                  </a:lnTo>
                  <a:lnTo>
                    <a:pt x="2704" y="915"/>
                  </a:lnTo>
                  <a:lnTo>
                    <a:pt x="2943" y="796"/>
                  </a:lnTo>
                  <a:lnTo>
                    <a:pt x="2983" y="796"/>
                  </a:lnTo>
                  <a:lnTo>
                    <a:pt x="2943" y="756"/>
                  </a:lnTo>
                  <a:lnTo>
                    <a:pt x="2704" y="637"/>
                  </a:lnTo>
                  <a:lnTo>
                    <a:pt x="2466" y="557"/>
                  </a:lnTo>
                  <a:lnTo>
                    <a:pt x="2028" y="398"/>
                  </a:lnTo>
                  <a:lnTo>
                    <a:pt x="1790" y="359"/>
                  </a:lnTo>
                  <a:lnTo>
                    <a:pt x="1591" y="319"/>
                  </a:lnTo>
                  <a:lnTo>
                    <a:pt x="1114" y="279"/>
                  </a:lnTo>
                  <a:lnTo>
                    <a:pt x="676" y="160"/>
                  </a:lnTo>
                  <a:lnTo>
                    <a:pt x="199" y="41"/>
                  </a:lnTo>
                  <a:lnTo>
                    <a:pt x="160" y="1"/>
                  </a:lnTo>
                  <a:close/>
                </a:path>
              </a:pathLst>
            </a:custGeom>
            <a:solidFill>
              <a:srgbClr val="EFB4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737;p77"/>
            <p:cNvSpPr/>
            <p:nvPr/>
          </p:nvSpPr>
          <p:spPr>
            <a:xfrm>
              <a:off x="5541000" y="4035850"/>
              <a:ext cx="76575" cy="25875"/>
            </a:xfrm>
            <a:custGeom>
              <a:avLst/>
              <a:gdLst/>
              <a:ahLst/>
              <a:cxnLst/>
              <a:rect l="l" t="t" r="r" b="b"/>
              <a:pathLst>
                <a:path w="3063" h="1035" extrusionOk="0">
                  <a:moveTo>
                    <a:pt x="2744" y="0"/>
                  </a:moveTo>
                  <a:lnTo>
                    <a:pt x="2506" y="40"/>
                  </a:lnTo>
                  <a:lnTo>
                    <a:pt x="2029" y="159"/>
                  </a:lnTo>
                  <a:lnTo>
                    <a:pt x="1830" y="199"/>
                  </a:lnTo>
                  <a:lnTo>
                    <a:pt x="1631" y="319"/>
                  </a:lnTo>
                  <a:lnTo>
                    <a:pt x="1194" y="478"/>
                  </a:lnTo>
                  <a:lnTo>
                    <a:pt x="756" y="637"/>
                  </a:lnTo>
                  <a:lnTo>
                    <a:pt x="279" y="716"/>
                  </a:lnTo>
                  <a:lnTo>
                    <a:pt x="1" y="756"/>
                  </a:lnTo>
                  <a:lnTo>
                    <a:pt x="160" y="1034"/>
                  </a:lnTo>
                  <a:lnTo>
                    <a:pt x="796" y="1034"/>
                  </a:lnTo>
                  <a:lnTo>
                    <a:pt x="1313" y="994"/>
                  </a:lnTo>
                  <a:lnTo>
                    <a:pt x="1830" y="915"/>
                  </a:lnTo>
                  <a:lnTo>
                    <a:pt x="2068" y="875"/>
                  </a:lnTo>
                  <a:lnTo>
                    <a:pt x="2307" y="756"/>
                  </a:lnTo>
                  <a:lnTo>
                    <a:pt x="2506" y="597"/>
                  </a:lnTo>
                  <a:lnTo>
                    <a:pt x="2704" y="438"/>
                  </a:lnTo>
                  <a:lnTo>
                    <a:pt x="2903" y="279"/>
                  </a:lnTo>
                  <a:lnTo>
                    <a:pt x="3062" y="40"/>
                  </a:lnTo>
                  <a:lnTo>
                    <a:pt x="3062" y="0"/>
                  </a:lnTo>
                  <a:close/>
                </a:path>
              </a:pathLst>
            </a:custGeom>
            <a:solidFill>
              <a:srgbClr val="EFB4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738;p77"/>
            <p:cNvSpPr/>
            <p:nvPr/>
          </p:nvSpPr>
          <p:spPr>
            <a:xfrm>
              <a:off x="5573800" y="4093500"/>
              <a:ext cx="29850" cy="18900"/>
            </a:xfrm>
            <a:custGeom>
              <a:avLst/>
              <a:gdLst/>
              <a:ahLst/>
              <a:cxnLst/>
              <a:rect l="l" t="t" r="r" b="b"/>
              <a:pathLst>
                <a:path w="1194" h="756" extrusionOk="0">
                  <a:moveTo>
                    <a:pt x="836" y="0"/>
                  </a:moveTo>
                  <a:lnTo>
                    <a:pt x="518" y="40"/>
                  </a:lnTo>
                  <a:lnTo>
                    <a:pt x="398" y="80"/>
                  </a:lnTo>
                  <a:lnTo>
                    <a:pt x="239" y="120"/>
                  </a:lnTo>
                  <a:lnTo>
                    <a:pt x="1" y="279"/>
                  </a:lnTo>
                  <a:lnTo>
                    <a:pt x="398" y="756"/>
                  </a:lnTo>
                  <a:lnTo>
                    <a:pt x="597" y="716"/>
                  </a:lnTo>
                  <a:lnTo>
                    <a:pt x="756" y="637"/>
                  </a:lnTo>
                  <a:lnTo>
                    <a:pt x="915" y="557"/>
                  </a:lnTo>
                  <a:lnTo>
                    <a:pt x="1035" y="438"/>
                  </a:lnTo>
                  <a:lnTo>
                    <a:pt x="1114" y="279"/>
                  </a:lnTo>
                  <a:lnTo>
                    <a:pt x="1194" y="80"/>
                  </a:lnTo>
                  <a:lnTo>
                    <a:pt x="1194" y="40"/>
                  </a:lnTo>
                  <a:lnTo>
                    <a:pt x="836" y="0"/>
                  </a:lnTo>
                  <a:close/>
                </a:path>
              </a:pathLst>
            </a:custGeom>
            <a:solidFill>
              <a:srgbClr val="EFB4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739;p77"/>
            <p:cNvSpPr/>
            <p:nvPr/>
          </p:nvSpPr>
          <p:spPr>
            <a:xfrm>
              <a:off x="5573800" y="4093500"/>
              <a:ext cx="29850" cy="18900"/>
            </a:xfrm>
            <a:custGeom>
              <a:avLst/>
              <a:gdLst/>
              <a:ahLst/>
              <a:cxnLst/>
              <a:rect l="l" t="t" r="r" b="b"/>
              <a:pathLst>
                <a:path w="1194" h="756" fill="none" extrusionOk="0">
                  <a:moveTo>
                    <a:pt x="756" y="637"/>
                  </a:moveTo>
                  <a:lnTo>
                    <a:pt x="756" y="637"/>
                  </a:lnTo>
                  <a:lnTo>
                    <a:pt x="915" y="557"/>
                  </a:lnTo>
                  <a:lnTo>
                    <a:pt x="1035" y="438"/>
                  </a:lnTo>
                  <a:lnTo>
                    <a:pt x="1114" y="279"/>
                  </a:lnTo>
                  <a:lnTo>
                    <a:pt x="1194" y="80"/>
                  </a:lnTo>
                  <a:lnTo>
                    <a:pt x="1194" y="80"/>
                  </a:lnTo>
                  <a:lnTo>
                    <a:pt x="1194" y="80"/>
                  </a:lnTo>
                  <a:lnTo>
                    <a:pt x="1194" y="40"/>
                  </a:lnTo>
                  <a:lnTo>
                    <a:pt x="1194" y="40"/>
                  </a:lnTo>
                  <a:lnTo>
                    <a:pt x="1194" y="40"/>
                  </a:lnTo>
                  <a:lnTo>
                    <a:pt x="836" y="0"/>
                  </a:lnTo>
                  <a:lnTo>
                    <a:pt x="518" y="40"/>
                  </a:lnTo>
                  <a:lnTo>
                    <a:pt x="518" y="40"/>
                  </a:lnTo>
                  <a:lnTo>
                    <a:pt x="398" y="80"/>
                  </a:lnTo>
                  <a:lnTo>
                    <a:pt x="239" y="120"/>
                  </a:lnTo>
                  <a:lnTo>
                    <a:pt x="1" y="279"/>
                  </a:lnTo>
                  <a:lnTo>
                    <a:pt x="1" y="279"/>
                  </a:lnTo>
                  <a:lnTo>
                    <a:pt x="1" y="279"/>
                  </a:lnTo>
                  <a:lnTo>
                    <a:pt x="398" y="756"/>
                  </a:lnTo>
                  <a:lnTo>
                    <a:pt x="398" y="756"/>
                  </a:lnTo>
                  <a:lnTo>
                    <a:pt x="597" y="716"/>
                  </a:lnTo>
                  <a:lnTo>
                    <a:pt x="756" y="6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740;p77"/>
            <p:cNvSpPr/>
            <p:nvPr/>
          </p:nvSpPr>
          <p:spPr>
            <a:xfrm>
              <a:off x="5517150" y="3987150"/>
              <a:ext cx="98425" cy="17900"/>
            </a:xfrm>
            <a:custGeom>
              <a:avLst/>
              <a:gdLst/>
              <a:ahLst/>
              <a:cxnLst/>
              <a:rect l="l" t="t" r="r" b="b"/>
              <a:pathLst>
                <a:path w="3937" h="716" extrusionOk="0">
                  <a:moveTo>
                    <a:pt x="2744" y="0"/>
                  </a:moveTo>
                  <a:lnTo>
                    <a:pt x="2187" y="80"/>
                  </a:lnTo>
                  <a:lnTo>
                    <a:pt x="1631" y="159"/>
                  </a:lnTo>
                  <a:lnTo>
                    <a:pt x="1034" y="199"/>
                  </a:lnTo>
                  <a:lnTo>
                    <a:pt x="478" y="199"/>
                  </a:lnTo>
                  <a:lnTo>
                    <a:pt x="1" y="120"/>
                  </a:lnTo>
                  <a:lnTo>
                    <a:pt x="40" y="398"/>
                  </a:lnTo>
                  <a:lnTo>
                    <a:pt x="438" y="517"/>
                  </a:lnTo>
                  <a:lnTo>
                    <a:pt x="1034" y="636"/>
                  </a:lnTo>
                  <a:lnTo>
                    <a:pt x="1631" y="716"/>
                  </a:lnTo>
                  <a:lnTo>
                    <a:pt x="2545" y="716"/>
                  </a:lnTo>
                  <a:lnTo>
                    <a:pt x="2863" y="636"/>
                  </a:lnTo>
                  <a:lnTo>
                    <a:pt x="3142" y="557"/>
                  </a:lnTo>
                  <a:lnTo>
                    <a:pt x="3420" y="438"/>
                  </a:lnTo>
                  <a:lnTo>
                    <a:pt x="3698" y="279"/>
                  </a:lnTo>
                  <a:lnTo>
                    <a:pt x="3937" y="80"/>
                  </a:lnTo>
                  <a:lnTo>
                    <a:pt x="3937" y="40"/>
                  </a:lnTo>
                  <a:lnTo>
                    <a:pt x="3897" y="0"/>
                  </a:lnTo>
                  <a:close/>
                </a:path>
              </a:pathLst>
            </a:custGeom>
            <a:solidFill>
              <a:srgbClr val="EFB4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741;p77"/>
            <p:cNvSpPr/>
            <p:nvPr/>
          </p:nvSpPr>
          <p:spPr>
            <a:xfrm>
              <a:off x="5653325" y="3867875"/>
              <a:ext cx="107375" cy="14925"/>
            </a:xfrm>
            <a:custGeom>
              <a:avLst/>
              <a:gdLst/>
              <a:ahLst/>
              <a:cxnLst/>
              <a:rect l="l" t="t" r="r" b="b"/>
              <a:pathLst>
                <a:path w="4295" h="597" extrusionOk="0">
                  <a:moveTo>
                    <a:pt x="2187" y="0"/>
                  </a:moveTo>
                  <a:lnTo>
                    <a:pt x="1631" y="40"/>
                  </a:lnTo>
                  <a:lnTo>
                    <a:pt x="1114" y="80"/>
                  </a:lnTo>
                  <a:lnTo>
                    <a:pt x="557" y="119"/>
                  </a:lnTo>
                  <a:lnTo>
                    <a:pt x="40" y="239"/>
                  </a:lnTo>
                  <a:lnTo>
                    <a:pt x="1" y="239"/>
                  </a:lnTo>
                  <a:lnTo>
                    <a:pt x="40" y="278"/>
                  </a:lnTo>
                  <a:lnTo>
                    <a:pt x="557" y="239"/>
                  </a:lnTo>
                  <a:lnTo>
                    <a:pt x="1631" y="239"/>
                  </a:lnTo>
                  <a:lnTo>
                    <a:pt x="2148" y="278"/>
                  </a:lnTo>
                  <a:lnTo>
                    <a:pt x="2704" y="358"/>
                  </a:lnTo>
                  <a:lnTo>
                    <a:pt x="3221" y="438"/>
                  </a:lnTo>
                  <a:lnTo>
                    <a:pt x="4255" y="597"/>
                  </a:lnTo>
                  <a:lnTo>
                    <a:pt x="4295" y="597"/>
                  </a:lnTo>
                  <a:lnTo>
                    <a:pt x="4295" y="557"/>
                  </a:lnTo>
                  <a:lnTo>
                    <a:pt x="4056" y="438"/>
                  </a:lnTo>
                  <a:lnTo>
                    <a:pt x="3778" y="278"/>
                  </a:lnTo>
                  <a:lnTo>
                    <a:pt x="3261" y="119"/>
                  </a:lnTo>
                  <a:lnTo>
                    <a:pt x="2983" y="80"/>
                  </a:lnTo>
                  <a:lnTo>
                    <a:pt x="2744" y="40"/>
                  </a:lnTo>
                  <a:lnTo>
                    <a:pt x="2187" y="0"/>
                  </a:lnTo>
                  <a:close/>
                </a:path>
              </a:pathLst>
            </a:custGeom>
            <a:solidFill>
              <a:srgbClr val="F16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742;p77"/>
            <p:cNvSpPr/>
            <p:nvPr/>
          </p:nvSpPr>
          <p:spPr>
            <a:xfrm>
              <a:off x="5653325" y="3896700"/>
              <a:ext cx="98425" cy="45750"/>
            </a:xfrm>
            <a:custGeom>
              <a:avLst/>
              <a:gdLst/>
              <a:ahLst/>
              <a:cxnLst/>
              <a:rect l="l" t="t" r="r" b="b"/>
              <a:pathLst>
                <a:path w="3937" h="1830" extrusionOk="0">
                  <a:moveTo>
                    <a:pt x="1" y="0"/>
                  </a:moveTo>
                  <a:lnTo>
                    <a:pt x="1" y="40"/>
                  </a:lnTo>
                  <a:lnTo>
                    <a:pt x="915" y="636"/>
                  </a:lnTo>
                  <a:lnTo>
                    <a:pt x="1869" y="1153"/>
                  </a:lnTo>
                  <a:lnTo>
                    <a:pt x="2346" y="1431"/>
                  </a:lnTo>
                  <a:lnTo>
                    <a:pt x="2585" y="1551"/>
                  </a:lnTo>
                  <a:lnTo>
                    <a:pt x="2863" y="1630"/>
                  </a:lnTo>
                  <a:lnTo>
                    <a:pt x="3380" y="1789"/>
                  </a:lnTo>
                  <a:lnTo>
                    <a:pt x="3658" y="1829"/>
                  </a:lnTo>
                  <a:lnTo>
                    <a:pt x="3937" y="1829"/>
                  </a:lnTo>
                  <a:lnTo>
                    <a:pt x="3937" y="1789"/>
                  </a:lnTo>
                  <a:lnTo>
                    <a:pt x="2983" y="1312"/>
                  </a:lnTo>
                  <a:lnTo>
                    <a:pt x="2466" y="1113"/>
                  </a:lnTo>
                  <a:lnTo>
                    <a:pt x="1989" y="915"/>
                  </a:lnTo>
                  <a:lnTo>
                    <a:pt x="995" y="477"/>
                  </a:lnTo>
                  <a:lnTo>
                    <a:pt x="40" y="0"/>
                  </a:lnTo>
                  <a:close/>
                </a:path>
              </a:pathLst>
            </a:custGeom>
            <a:solidFill>
              <a:srgbClr val="F16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743;p77"/>
            <p:cNvSpPr/>
            <p:nvPr/>
          </p:nvSpPr>
          <p:spPr>
            <a:xfrm>
              <a:off x="5653325" y="3896700"/>
              <a:ext cx="98425" cy="45750"/>
            </a:xfrm>
            <a:custGeom>
              <a:avLst/>
              <a:gdLst/>
              <a:ahLst/>
              <a:cxnLst/>
              <a:rect l="l" t="t" r="r" b="b"/>
              <a:pathLst>
                <a:path w="3937" h="1830" fill="none" extrusionOk="0">
                  <a:moveTo>
                    <a:pt x="40" y="0"/>
                  </a:moveTo>
                  <a:lnTo>
                    <a:pt x="40" y="0"/>
                  </a:lnTo>
                  <a:lnTo>
                    <a:pt x="995" y="477"/>
                  </a:lnTo>
                  <a:lnTo>
                    <a:pt x="1989" y="915"/>
                  </a:lnTo>
                  <a:lnTo>
                    <a:pt x="1989" y="915"/>
                  </a:lnTo>
                  <a:lnTo>
                    <a:pt x="2466" y="1113"/>
                  </a:lnTo>
                  <a:lnTo>
                    <a:pt x="2983" y="1312"/>
                  </a:lnTo>
                  <a:lnTo>
                    <a:pt x="2983" y="1312"/>
                  </a:lnTo>
                  <a:lnTo>
                    <a:pt x="3937" y="1789"/>
                  </a:lnTo>
                  <a:lnTo>
                    <a:pt x="3937" y="1829"/>
                  </a:lnTo>
                  <a:lnTo>
                    <a:pt x="3937" y="1829"/>
                  </a:lnTo>
                  <a:lnTo>
                    <a:pt x="3937" y="1829"/>
                  </a:lnTo>
                  <a:lnTo>
                    <a:pt x="3658" y="1829"/>
                  </a:lnTo>
                  <a:lnTo>
                    <a:pt x="3380" y="1789"/>
                  </a:lnTo>
                  <a:lnTo>
                    <a:pt x="2863" y="1630"/>
                  </a:lnTo>
                  <a:lnTo>
                    <a:pt x="2863" y="1630"/>
                  </a:lnTo>
                  <a:lnTo>
                    <a:pt x="2585" y="1551"/>
                  </a:lnTo>
                  <a:lnTo>
                    <a:pt x="2346" y="1431"/>
                  </a:lnTo>
                  <a:lnTo>
                    <a:pt x="1869" y="1153"/>
                  </a:lnTo>
                  <a:lnTo>
                    <a:pt x="1869" y="1153"/>
                  </a:lnTo>
                  <a:lnTo>
                    <a:pt x="915" y="636"/>
                  </a:lnTo>
                  <a:lnTo>
                    <a:pt x="1" y="40"/>
                  </a:lnTo>
                  <a:lnTo>
                    <a:pt x="1" y="0"/>
                  </a:lnTo>
                  <a:lnTo>
                    <a:pt x="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744;p77"/>
            <p:cNvSpPr/>
            <p:nvPr/>
          </p:nvSpPr>
          <p:spPr>
            <a:xfrm>
              <a:off x="5657300" y="3928500"/>
              <a:ext cx="45750" cy="58675"/>
            </a:xfrm>
            <a:custGeom>
              <a:avLst/>
              <a:gdLst/>
              <a:ahLst/>
              <a:cxnLst/>
              <a:rect l="l" t="t" r="r" b="b"/>
              <a:pathLst>
                <a:path w="1830" h="2347" extrusionOk="0">
                  <a:moveTo>
                    <a:pt x="1" y="0"/>
                  </a:moveTo>
                  <a:lnTo>
                    <a:pt x="1" y="40"/>
                  </a:lnTo>
                  <a:lnTo>
                    <a:pt x="319" y="716"/>
                  </a:lnTo>
                  <a:lnTo>
                    <a:pt x="677" y="1352"/>
                  </a:lnTo>
                  <a:lnTo>
                    <a:pt x="875" y="1670"/>
                  </a:lnTo>
                  <a:lnTo>
                    <a:pt x="995" y="1829"/>
                  </a:lnTo>
                  <a:lnTo>
                    <a:pt x="1154" y="1949"/>
                  </a:lnTo>
                  <a:lnTo>
                    <a:pt x="1432" y="2187"/>
                  </a:lnTo>
                  <a:lnTo>
                    <a:pt x="1631" y="2267"/>
                  </a:lnTo>
                  <a:lnTo>
                    <a:pt x="1830" y="2346"/>
                  </a:lnTo>
                  <a:lnTo>
                    <a:pt x="1830" y="2306"/>
                  </a:lnTo>
                  <a:lnTo>
                    <a:pt x="1392" y="1750"/>
                  </a:lnTo>
                  <a:lnTo>
                    <a:pt x="1154" y="1472"/>
                  </a:lnTo>
                  <a:lnTo>
                    <a:pt x="915" y="1193"/>
                  </a:lnTo>
                  <a:lnTo>
                    <a:pt x="438" y="637"/>
                  </a:lnTo>
                  <a:lnTo>
                    <a:pt x="1" y="0"/>
                  </a:lnTo>
                  <a:close/>
                </a:path>
              </a:pathLst>
            </a:custGeom>
            <a:solidFill>
              <a:srgbClr val="F16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745;p77"/>
            <p:cNvSpPr/>
            <p:nvPr/>
          </p:nvSpPr>
          <p:spPr>
            <a:xfrm>
              <a:off x="5657300" y="3928500"/>
              <a:ext cx="45750" cy="58675"/>
            </a:xfrm>
            <a:custGeom>
              <a:avLst/>
              <a:gdLst/>
              <a:ahLst/>
              <a:cxnLst/>
              <a:rect l="l" t="t" r="r" b="b"/>
              <a:pathLst>
                <a:path w="1830" h="2347" fill="none" extrusionOk="0">
                  <a:moveTo>
                    <a:pt x="1" y="0"/>
                  </a:moveTo>
                  <a:lnTo>
                    <a:pt x="1" y="0"/>
                  </a:lnTo>
                  <a:lnTo>
                    <a:pt x="438" y="637"/>
                  </a:lnTo>
                  <a:lnTo>
                    <a:pt x="915" y="1193"/>
                  </a:lnTo>
                  <a:lnTo>
                    <a:pt x="915" y="1193"/>
                  </a:lnTo>
                  <a:lnTo>
                    <a:pt x="1154" y="1472"/>
                  </a:lnTo>
                  <a:lnTo>
                    <a:pt x="1392" y="1750"/>
                  </a:lnTo>
                  <a:lnTo>
                    <a:pt x="1392" y="1750"/>
                  </a:lnTo>
                  <a:lnTo>
                    <a:pt x="1830" y="2306"/>
                  </a:lnTo>
                  <a:lnTo>
                    <a:pt x="1830" y="2346"/>
                  </a:lnTo>
                  <a:lnTo>
                    <a:pt x="1830" y="2346"/>
                  </a:lnTo>
                  <a:lnTo>
                    <a:pt x="1830" y="2346"/>
                  </a:lnTo>
                  <a:lnTo>
                    <a:pt x="1631" y="2267"/>
                  </a:lnTo>
                  <a:lnTo>
                    <a:pt x="1432" y="2187"/>
                  </a:lnTo>
                  <a:lnTo>
                    <a:pt x="1154" y="1949"/>
                  </a:lnTo>
                  <a:lnTo>
                    <a:pt x="1154" y="1949"/>
                  </a:lnTo>
                  <a:lnTo>
                    <a:pt x="995" y="1829"/>
                  </a:lnTo>
                  <a:lnTo>
                    <a:pt x="875" y="1670"/>
                  </a:lnTo>
                  <a:lnTo>
                    <a:pt x="677" y="1352"/>
                  </a:lnTo>
                  <a:lnTo>
                    <a:pt x="677" y="1352"/>
                  </a:lnTo>
                  <a:lnTo>
                    <a:pt x="319" y="716"/>
                  </a:lnTo>
                  <a:lnTo>
                    <a:pt x="1" y="4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746;p77"/>
            <p:cNvSpPr/>
            <p:nvPr/>
          </p:nvSpPr>
          <p:spPr>
            <a:xfrm>
              <a:off x="5733850" y="4071625"/>
              <a:ext cx="59650" cy="40775"/>
            </a:xfrm>
            <a:custGeom>
              <a:avLst/>
              <a:gdLst/>
              <a:ahLst/>
              <a:cxnLst/>
              <a:rect l="l" t="t" r="r" b="b"/>
              <a:pathLst>
                <a:path w="2386" h="1631" extrusionOk="0">
                  <a:moveTo>
                    <a:pt x="0" y="1"/>
                  </a:moveTo>
                  <a:lnTo>
                    <a:pt x="0" y="41"/>
                  </a:lnTo>
                  <a:lnTo>
                    <a:pt x="358" y="160"/>
                  </a:lnTo>
                  <a:lnTo>
                    <a:pt x="676" y="319"/>
                  </a:lnTo>
                  <a:lnTo>
                    <a:pt x="994" y="478"/>
                  </a:lnTo>
                  <a:lnTo>
                    <a:pt x="1312" y="677"/>
                  </a:lnTo>
                  <a:lnTo>
                    <a:pt x="1590" y="915"/>
                  </a:lnTo>
                  <a:lnTo>
                    <a:pt x="1869" y="1114"/>
                  </a:lnTo>
                  <a:lnTo>
                    <a:pt x="2107" y="1353"/>
                  </a:lnTo>
                  <a:lnTo>
                    <a:pt x="2346" y="1631"/>
                  </a:lnTo>
                  <a:lnTo>
                    <a:pt x="2386" y="1631"/>
                  </a:lnTo>
                  <a:lnTo>
                    <a:pt x="2346" y="1432"/>
                  </a:lnTo>
                  <a:lnTo>
                    <a:pt x="2306" y="1233"/>
                  </a:lnTo>
                  <a:lnTo>
                    <a:pt x="2187" y="1074"/>
                  </a:lnTo>
                  <a:lnTo>
                    <a:pt x="2107" y="915"/>
                  </a:lnTo>
                  <a:lnTo>
                    <a:pt x="1948" y="756"/>
                  </a:lnTo>
                  <a:lnTo>
                    <a:pt x="1789" y="637"/>
                  </a:lnTo>
                  <a:lnTo>
                    <a:pt x="1431" y="438"/>
                  </a:lnTo>
                  <a:lnTo>
                    <a:pt x="1113" y="279"/>
                  </a:lnTo>
                  <a:lnTo>
                    <a:pt x="756" y="160"/>
                  </a:lnTo>
                  <a:lnTo>
                    <a:pt x="358" y="80"/>
                  </a:lnTo>
                  <a:lnTo>
                    <a:pt x="0" y="1"/>
                  </a:lnTo>
                  <a:close/>
                </a:path>
              </a:pathLst>
            </a:custGeom>
            <a:solidFill>
              <a:srgbClr val="F16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747;p77"/>
            <p:cNvSpPr/>
            <p:nvPr/>
          </p:nvSpPr>
          <p:spPr>
            <a:xfrm>
              <a:off x="5733850" y="4071625"/>
              <a:ext cx="59650" cy="40775"/>
            </a:xfrm>
            <a:custGeom>
              <a:avLst/>
              <a:gdLst/>
              <a:ahLst/>
              <a:cxnLst/>
              <a:rect l="l" t="t" r="r" b="b"/>
              <a:pathLst>
                <a:path w="2386" h="1631" fill="none" extrusionOk="0">
                  <a:moveTo>
                    <a:pt x="0" y="1"/>
                  </a:moveTo>
                  <a:lnTo>
                    <a:pt x="0" y="1"/>
                  </a:lnTo>
                  <a:lnTo>
                    <a:pt x="358" y="80"/>
                  </a:lnTo>
                  <a:lnTo>
                    <a:pt x="756" y="160"/>
                  </a:lnTo>
                  <a:lnTo>
                    <a:pt x="1113" y="279"/>
                  </a:lnTo>
                  <a:lnTo>
                    <a:pt x="1431" y="438"/>
                  </a:lnTo>
                  <a:lnTo>
                    <a:pt x="1431" y="438"/>
                  </a:lnTo>
                  <a:lnTo>
                    <a:pt x="1789" y="637"/>
                  </a:lnTo>
                  <a:lnTo>
                    <a:pt x="1948" y="756"/>
                  </a:lnTo>
                  <a:lnTo>
                    <a:pt x="2107" y="915"/>
                  </a:lnTo>
                  <a:lnTo>
                    <a:pt x="2107" y="915"/>
                  </a:lnTo>
                  <a:lnTo>
                    <a:pt x="2187" y="1074"/>
                  </a:lnTo>
                  <a:lnTo>
                    <a:pt x="2306" y="1233"/>
                  </a:lnTo>
                  <a:lnTo>
                    <a:pt x="2346" y="1432"/>
                  </a:lnTo>
                  <a:lnTo>
                    <a:pt x="2386" y="1631"/>
                  </a:lnTo>
                  <a:lnTo>
                    <a:pt x="2386" y="1631"/>
                  </a:lnTo>
                  <a:lnTo>
                    <a:pt x="2346" y="1631"/>
                  </a:lnTo>
                  <a:lnTo>
                    <a:pt x="2346" y="1631"/>
                  </a:lnTo>
                  <a:lnTo>
                    <a:pt x="2107" y="1353"/>
                  </a:lnTo>
                  <a:lnTo>
                    <a:pt x="1869" y="1114"/>
                  </a:lnTo>
                  <a:lnTo>
                    <a:pt x="1869" y="1114"/>
                  </a:lnTo>
                  <a:lnTo>
                    <a:pt x="1590" y="915"/>
                  </a:lnTo>
                  <a:lnTo>
                    <a:pt x="1312" y="677"/>
                  </a:lnTo>
                  <a:lnTo>
                    <a:pt x="1312" y="677"/>
                  </a:lnTo>
                  <a:lnTo>
                    <a:pt x="994" y="478"/>
                  </a:lnTo>
                  <a:lnTo>
                    <a:pt x="676" y="319"/>
                  </a:lnTo>
                  <a:lnTo>
                    <a:pt x="676" y="319"/>
                  </a:lnTo>
                  <a:lnTo>
                    <a:pt x="358" y="160"/>
                  </a:lnTo>
                  <a:lnTo>
                    <a:pt x="0" y="41"/>
                  </a:lnTo>
                  <a:lnTo>
                    <a:pt x="0" y="4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748;p77"/>
            <p:cNvSpPr/>
            <p:nvPr/>
          </p:nvSpPr>
          <p:spPr>
            <a:xfrm>
              <a:off x="5730850" y="4046775"/>
              <a:ext cx="111350" cy="33825"/>
            </a:xfrm>
            <a:custGeom>
              <a:avLst/>
              <a:gdLst/>
              <a:ahLst/>
              <a:cxnLst/>
              <a:rect l="l" t="t" r="r" b="b"/>
              <a:pathLst>
                <a:path w="4454" h="1353" extrusionOk="0">
                  <a:moveTo>
                    <a:pt x="1790" y="1"/>
                  </a:moveTo>
                  <a:lnTo>
                    <a:pt x="1194" y="41"/>
                  </a:lnTo>
                  <a:lnTo>
                    <a:pt x="597" y="120"/>
                  </a:lnTo>
                  <a:lnTo>
                    <a:pt x="1" y="279"/>
                  </a:lnTo>
                  <a:lnTo>
                    <a:pt x="1" y="319"/>
                  </a:lnTo>
                  <a:lnTo>
                    <a:pt x="597" y="200"/>
                  </a:lnTo>
                  <a:lnTo>
                    <a:pt x="1790" y="200"/>
                  </a:lnTo>
                  <a:lnTo>
                    <a:pt x="2386" y="279"/>
                  </a:lnTo>
                  <a:lnTo>
                    <a:pt x="2665" y="359"/>
                  </a:lnTo>
                  <a:lnTo>
                    <a:pt x="2903" y="478"/>
                  </a:lnTo>
                  <a:lnTo>
                    <a:pt x="3460" y="716"/>
                  </a:lnTo>
                  <a:lnTo>
                    <a:pt x="3698" y="836"/>
                  </a:lnTo>
                  <a:lnTo>
                    <a:pt x="3937" y="995"/>
                  </a:lnTo>
                  <a:lnTo>
                    <a:pt x="4414" y="1353"/>
                  </a:lnTo>
                  <a:lnTo>
                    <a:pt x="4454" y="1353"/>
                  </a:lnTo>
                  <a:lnTo>
                    <a:pt x="4454" y="1313"/>
                  </a:lnTo>
                  <a:lnTo>
                    <a:pt x="4295" y="1035"/>
                  </a:lnTo>
                  <a:lnTo>
                    <a:pt x="4096" y="796"/>
                  </a:lnTo>
                  <a:lnTo>
                    <a:pt x="3857" y="597"/>
                  </a:lnTo>
                  <a:lnTo>
                    <a:pt x="3619" y="398"/>
                  </a:lnTo>
                  <a:lnTo>
                    <a:pt x="3341" y="279"/>
                  </a:lnTo>
                  <a:lnTo>
                    <a:pt x="3023" y="160"/>
                  </a:lnTo>
                  <a:lnTo>
                    <a:pt x="2704" y="80"/>
                  </a:lnTo>
                  <a:lnTo>
                    <a:pt x="2426" y="41"/>
                  </a:lnTo>
                  <a:lnTo>
                    <a:pt x="1790" y="1"/>
                  </a:lnTo>
                  <a:close/>
                </a:path>
              </a:pathLst>
            </a:custGeom>
            <a:solidFill>
              <a:srgbClr val="F16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749;p77"/>
            <p:cNvSpPr/>
            <p:nvPr/>
          </p:nvSpPr>
          <p:spPr>
            <a:xfrm>
              <a:off x="5730850" y="4046775"/>
              <a:ext cx="111350" cy="33825"/>
            </a:xfrm>
            <a:custGeom>
              <a:avLst/>
              <a:gdLst/>
              <a:ahLst/>
              <a:cxnLst/>
              <a:rect l="l" t="t" r="r" b="b"/>
              <a:pathLst>
                <a:path w="4454" h="1353" fill="none" extrusionOk="0">
                  <a:moveTo>
                    <a:pt x="1" y="279"/>
                  </a:moveTo>
                  <a:lnTo>
                    <a:pt x="1" y="279"/>
                  </a:lnTo>
                  <a:lnTo>
                    <a:pt x="597" y="120"/>
                  </a:lnTo>
                  <a:lnTo>
                    <a:pt x="1194" y="41"/>
                  </a:lnTo>
                  <a:lnTo>
                    <a:pt x="1790" y="1"/>
                  </a:lnTo>
                  <a:lnTo>
                    <a:pt x="2426" y="41"/>
                  </a:lnTo>
                  <a:lnTo>
                    <a:pt x="2426" y="41"/>
                  </a:lnTo>
                  <a:lnTo>
                    <a:pt x="2704" y="80"/>
                  </a:lnTo>
                  <a:lnTo>
                    <a:pt x="3023" y="160"/>
                  </a:lnTo>
                  <a:lnTo>
                    <a:pt x="3341" y="279"/>
                  </a:lnTo>
                  <a:lnTo>
                    <a:pt x="3619" y="398"/>
                  </a:lnTo>
                  <a:lnTo>
                    <a:pt x="3619" y="398"/>
                  </a:lnTo>
                  <a:lnTo>
                    <a:pt x="3857" y="597"/>
                  </a:lnTo>
                  <a:lnTo>
                    <a:pt x="4096" y="796"/>
                  </a:lnTo>
                  <a:lnTo>
                    <a:pt x="4295" y="1035"/>
                  </a:lnTo>
                  <a:lnTo>
                    <a:pt x="4454" y="1313"/>
                  </a:lnTo>
                  <a:lnTo>
                    <a:pt x="4454" y="1353"/>
                  </a:lnTo>
                  <a:lnTo>
                    <a:pt x="4414" y="1353"/>
                  </a:lnTo>
                  <a:lnTo>
                    <a:pt x="4414" y="1353"/>
                  </a:lnTo>
                  <a:lnTo>
                    <a:pt x="3937" y="995"/>
                  </a:lnTo>
                  <a:lnTo>
                    <a:pt x="3698" y="836"/>
                  </a:lnTo>
                  <a:lnTo>
                    <a:pt x="3460" y="716"/>
                  </a:lnTo>
                  <a:lnTo>
                    <a:pt x="3460" y="716"/>
                  </a:lnTo>
                  <a:lnTo>
                    <a:pt x="2903" y="478"/>
                  </a:lnTo>
                  <a:lnTo>
                    <a:pt x="2665" y="359"/>
                  </a:lnTo>
                  <a:lnTo>
                    <a:pt x="2386" y="279"/>
                  </a:lnTo>
                  <a:lnTo>
                    <a:pt x="2386" y="279"/>
                  </a:lnTo>
                  <a:lnTo>
                    <a:pt x="1790" y="200"/>
                  </a:lnTo>
                  <a:lnTo>
                    <a:pt x="1194" y="200"/>
                  </a:lnTo>
                  <a:lnTo>
                    <a:pt x="1194" y="200"/>
                  </a:lnTo>
                  <a:lnTo>
                    <a:pt x="597" y="200"/>
                  </a:lnTo>
                  <a:lnTo>
                    <a:pt x="1" y="319"/>
                  </a:lnTo>
                  <a:lnTo>
                    <a:pt x="1" y="279"/>
                  </a:lnTo>
                  <a:lnTo>
                    <a:pt x="1" y="2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750;p77"/>
            <p:cNvSpPr/>
            <p:nvPr/>
          </p:nvSpPr>
          <p:spPr>
            <a:xfrm>
              <a:off x="5751725" y="4014975"/>
              <a:ext cx="117325" cy="20900"/>
            </a:xfrm>
            <a:custGeom>
              <a:avLst/>
              <a:gdLst/>
              <a:ahLst/>
              <a:cxnLst/>
              <a:rect l="l" t="t" r="r" b="b"/>
              <a:pathLst>
                <a:path w="4693" h="836" extrusionOk="0">
                  <a:moveTo>
                    <a:pt x="2386" y="1"/>
                  </a:moveTo>
                  <a:lnTo>
                    <a:pt x="1750" y="40"/>
                  </a:lnTo>
                  <a:lnTo>
                    <a:pt x="1154" y="120"/>
                  </a:lnTo>
                  <a:lnTo>
                    <a:pt x="557" y="319"/>
                  </a:lnTo>
                  <a:lnTo>
                    <a:pt x="1" y="597"/>
                  </a:lnTo>
                  <a:lnTo>
                    <a:pt x="1" y="637"/>
                  </a:lnTo>
                  <a:lnTo>
                    <a:pt x="597" y="438"/>
                  </a:lnTo>
                  <a:lnTo>
                    <a:pt x="1154" y="319"/>
                  </a:lnTo>
                  <a:lnTo>
                    <a:pt x="1750" y="239"/>
                  </a:lnTo>
                  <a:lnTo>
                    <a:pt x="2386" y="239"/>
                  </a:lnTo>
                  <a:lnTo>
                    <a:pt x="2943" y="358"/>
                  </a:lnTo>
                  <a:lnTo>
                    <a:pt x="3539" y="478"/>
                  </a:lnTo>
                  <a:lnTo>
                    <a:pt x="4096" y="637"/>
                  </a:lnTo>
                  <a:lnTo>
                    <a:pt x="4692" y="835"/>
                  </a:lnTo>
                  <a:lnTo>
                    <a:pt x="4692" y="796"/>
                  </a:lnTo>
                  <a:lnTo>
                    <a:pt x="4454" y="597"/>
                  </a:lnTo>
                  <a:lnTo>
                    <a:pt x="4215" y="438"/>
                  </a:lnTo>
                  <a:lnTo>
                    <a:pt x="3897" y="279"/>
                  </a:lnTo>
                  <a:lnTo>
                    <a:pt x="3619" y="160"/>
                  </a:lnTo>
                  <a:lnTo>
                    <a:pt x="3301" y="80"/>
                  </a:lnTo>
                  <a:lnTo>
                    <a:pt x="3022" y="40"/>
                  </a:lnTo>
                  <a:lnTo>
                    <a:pt x="2386" y="1"/>
                  </a:lnTo>
                  <a:close/>
                </a:path>
              </a:pathLst>
            </a:custGeom>
            <a:solidFill>
              <a:srgbClr val="F16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751;p77"/>
            <p:cNvSpPr/>
            <p:nvPr/>
          </p:nvSpPr>
          <p:spPr>
            <a:xfrm>
              <a:off x="5629475" y="3523950"/>
              <a:ext cx="8975" cy="20900"/>
            </a:xfrm>
            <a:custGeom>
              <a:avLst/>
              <a:gdLst/>
              <a:ahLst/>
              <a:cxnLst/>
              <a:rect l="l" t="t" r="r" b="b"/>
              <a:pathLst>
                <a:path w="359" h="836" extrusionOk="0">
                  <a:moveTo>
                    <a:pt x="120" y="0"/>
                  </a:moveTo>
                  <a:lnTo>
                    <a:pt x="80" y="40"/>
                  </a:lnTo>
                  <a:lnTo>
                    <a:pt x="40" y="239"/>
                  </a:lnTo>
                  <a:lnTo>
                    <a:pt x="0" y="478"/>
                  </a:lnTo>
                  <a:lnTo>
                    <a:pt x="0" y="597"/>
                  </a:lnTo>
                  <a:lnTo>
                    <a:pt x="40" y="676"/>
                  </a:lnTo>
                  <a:lnTo>
                    <a:pt x="120" y="796"/>
                  </a:lnTo>
                  <a:lnTo>
                    <a:pt x="279" y="835"/>
                  </a:lnTo>
                  <a:lnTo>
                    <a:pt x="318" y="835"/>
                  </a:lnTo>
                  <a:lnTo>
                    <a:pt x="318" y="796"/>
                  </a:lnTo>
                  <a:lnTo>
                    <a:pt x="358" y="597"/>
                  </a:lnTo>
                  <a:lnTo>
                    <a:pt x="318" y="517"/>
                  </a:lnTo>
                  <a:lnTo>
                    <a:pt x="279" y="398"/>
                  </a:lnTo>
                  <a:lnTo>
                    <a:pt x="120" y="40"/>
                  </a:lnTo>
                  <a:lnTo>
                    <a:pt x="120" y="0"/>
                  </a:lnTo>
                  <a:close/>
                </a:path>
              </a:pathLst>
            </a:custGeom>
            <a:solidFill>
              <a:srgbClr val="F16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752;p77"/>
            <p:cNvSpPr/>
            <p:nvPr/>
          </p:nvSpPr>
          <p:spPr>
            <a:xfrm>
              <a:off x="5711975" y="3503075"/>
              <a:ext cx="7975" cy="37800"/>
            </a:xfrm>
            <a:custGeom>
              <a:avLst/>
              <a:gdLst/>
              <a:ahLst/>
              <a:cxnLst/>
              <a:rect l="l" t="t" r="r" b="b"/>
              <a:pathLst>
                <a:path w="319" h="1512" extrusionOk="0">
                  <a:moveTo>
                    <a:pt x="159" y="1"/>
                  </a:moveTo>
                  <a:lnTo>
                    <a:pt x="120" y="40"/>
                  </a:lnTo>
                  <a:lnTo>
                    <a:pt x="40" y="756"/>
                  </a:lnTo>
                  <a:lnTo>
                    <a:pt x="0" y="955"/>
                  </a:lnTo>
                  <a:lnTo>
                    <a:pt x="0" y="1114"/>
                  </a:lnTo>
                  <a:lnTo>
                    <a:pt x="40" y="1472"/>
                  </a:lnTo>
                  <a:lnTo>
                    <a:pt x="40" y="1511"/>
                  </a:lnTo>
                  <a:lnTo>
                    <a:pt x="80" y="1511"/>
                  </a:lnTo>
                  <a:lnTo>
                    <a:pt x="159" y="1432"/>
                  </a:lnTo>
                  <a:lnTo>
                    <a:pt x="239" y="1352"/>
                  </a:lnTo>
                  <a:lnTo>
                    <a:pt x="318" y="1154"/>
                  </a:lnTo>
                  <a:lnTo>
                    <a:pt x="318" y="955"/>
                  </a:lnTo>
                  <a:lnTo>
                    <a:pt x="318" y="756"/>
                  </a:lnTo>
                  <a:lnTo>
                    <a:pt x="239" y="398"/>
                  </a:lnTo>
                  <a:lnTo>
                    <a:pt x="159" y="40"/>
                  </a:lnTo>
                  <a:lnTo>
                    <a:pt x="159" y="1"/>
                  </a:lnTo>
                  <a:close/>
                </a:path>
              </a:pathLst>
            </a:custGeom>
            <a:solidFill>
              <a:srgbClr val="F16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753;p77"/>
            <p:cNvSpPr/>
            <p:nvPr/>
          </p:nvSpPr>
          <p:spPr>
            <a:xfrm>
              <a:off x="5793475" y="3543825"/>
              <a:ext cx="24875" cy="30850"/>
            </a:xfrm>
            <a:custGeom>
              <a:avLst/>
              <a:gdLst/>
              <a:ahLst/>
              <a:cxnLst/>
              <a:rect l="l" t="t" r="r" b="b"/>
              <a:pathLst>
                <a:path w="995" h="1234" extrusionOk="0">
                  <a:moveTo>
                    <a:pt x="955" y="1"/>
                  </a:moveTo>
                  <a:lnTo>
                    <a:pt x="398" y="557"/>
                  </a:lnTo>
                  <a:lnTo>
                    <a:pt x="279" y="677"/>
                  </a:lnTo>
                  <a:lnTo>
                    <a:pt x="160" y="836"/>
                  </a:lnTo>
                  <a:lnTo>
                    <a:pt x="40" y="995"/>
                  </a:lnTo>
                  <a:lnTo>
                    <a:pt x="1" y="1193"/>
                  </a:lnTo>
                  <a:lnTo>
                    <a:pt x="1" y="1233"/>
                  </a:lnTo>
                  <a:lnTo>
                    <a:pt x="239" y="1154"/>
                  </a:lnTo>
                  <a:lnTo>
                    <a:pt x="398" y="1034"/>
                  </a:lnTo>
                  <a:lnTo>
                    <a:pt x="518" y="915"/>
                  </a:lnTo>
                  <a:lnTo>
                    <a:pt x="597" y="716"/>
                  </a:lnTo>
                  <a:lnTo>
                    <a:pt x="796" y="398"/>
                  </a:lnTo>
                  <a:lnTo>
                    <a:pt x="995" y="40"/>
                  </a:lnTo>
                  <a:lnTo>
                    <a:pt x="995" y="1"/>
                  </a:lnTo>
                  <a:close/>
                </a:path>
              </a:pathLst>
            </a:custGeom>
            <a:solidFill>
              <a:srgbClr val="F16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754;p77"/>
            <p:cNvSpPr/>
            <p:nvPr/>
          </p:nvSpPr>
          <p:spPr>
            <a:xfrm>
              <a:off x="5841200" y="3639250"/>
              <a:ext cx="34800" cy="8975"/>
            </a:xfrm>
            <a:custGeom>
              <a:avLst/>
              <a:gdLst/>
              <a:ahLst/>
              <a:cxnLst/>
              <a:rect l="l" t="t" r="r" b="b"/>
              <a:pathLst>
                <a:path w="1392" h="359" extrusionOk="0">
                  <a:moveTo>
                    <a:pt x="1392" y="1"/>
                  </a:moveTo>
                  <a:lnTo>
                    <a:pt x="1034" y="40"/>
                  </a:lnTo>
                  <a:lnTo>
                    <a:pt x="358" y="40"/>
                  </a:lnTo>
                  <a:lnTo>
                    <a:pt x="199" y="80"/>
                  </a:lnTo>
                  <a:lnTo>
                    <a:pt x="40" y="199"/>
                  </a:lnTo>
                  <a:lnTo>
                    <a:pt x="0" y="199"/>
                  </a:lnTo>
                  <a:lnTo>
                    <a:pt x="199" y="319"/>
                  </a:lnTo>
                  <a:lnTo>
                    <a:pt x="358" y="358"/>
                  </a:lnTo>
                  <a:lnTo>
                    <a:pt x="557" y="358"/>
                  </a:lnTo>
                  <a:lnTo>
                    <a:pt x="756" y="319"/>
                  </a:lnTo>
                  <a:lnTo>
                    <a:pt x="1074" y="199"/>
                  </a:lnTo>
                  <a:lnTo>
                    <a:pt x="1392" y="1"/>
                  </a:lnTo>
                  <a:close/>
                </a:path>
              </a:pathLst>
            </a:custGeom>
            <a:solidFill>
              <a:srgbClr val="F16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755;p77"/>
            <p:cNvSpPr/>
            <p:nvPr/>
          </p:nvSpPr>
          <p:spPr>
            <a:xfrm>
              <a:off x="5843175" y="3733675"/>
              <a:ext cx="35800" cy="8975"/>
            </a:xfrm>
            <a:custGeom>
              <a:avLst/>
              <a:gdLst/>
              <a:ahLst/>
              <a:cxnLst/>
              <a:rect l="l" t="t" r="r" b="b"/>
              <a:pathLst>
                <a:path w="1432" h="359" extrusionOk="0">
                  <a:moveTo>
                    <a:pt x="239" y="1"/>
                  </a:moveTo>
                  <a:lnTo>
                    <a:pt x="40" y="40"/>
                  </a:lnTo>
                  <a:lnTo>
                    <a:pt x="1" y="80"/>
                  </a:lnTo>
                  <a:lnTo>
                    <a:pt x="160" y="239"/>
                  </a:lnTo>
                  <a:lnTo>
                    <a:pt x="319" y="319"/>
                  </a:lnTo>
                  <a:lnTo>
                    <a:pt x="518" y="359"/>
                  </a:lnTo>
                  <a:lnTo>
                    <a:pt x="716" y="319"/>
                  </a:lnTo>
                  <a:lnTo>
                    <a:pt x="1074" y="279"/>
                  </a:lnTo>
                  <a:lnTo>
                    <a:pt x="1432" y="199"/>
                  </a:lnTo>
                  <a:lnTo>
                    <a:pt x="1432" y="160"/>
                  </a:lnTo>
                  <a:lnTo>
                    <a:pt x="1074" y="120"/>
                  </a:lnTo>
                  <a:lnTo>
                    <a:pt x="716" y="80"/>
                  </a:lnTo>
                  <a:lnTo>
                    <a:pt x="557" y="40"/>
                  </a:lnTo>
                  <a:lnTo>
                    <a:pt x="398" y="1"/>
                  </a:lnTo>
                  <a:close/>
                </a:path>
              </a:pathLst>
            </a:custGeom>
            <a:solidFill>
              <a:srgbClr val="F16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756;p77"/>
            <p:cNvSpPr/>
            <p:nvPr/>
          </p:nvSpPr>
          <p:spPr>
            <a:xfrm>
              <a:off x="5807400" y="3820150"/>
              <a:ext cx="34800" cy="13950"/>
            </a:xfrm>
            <a:custGeom>
              <a:avLst/>
              <a:gdLst/>
              <a:ahLst/>
              <a:cxnLst/>
              <a:rect l="l" t="t" r="r" b="b"/>
              <a:pathLst>
                <a:path w="1392" h="558" extrusionOk="0">
                  <a:moveTo>
                    <a:pt x="0" y="1"/>
                  </a:moveTo>
                  <a:lnTo>
                    <a:pt x="0" y="40"/>
                  </a:lnTo>
                  <a:lnTo>
                    <a:pt x="80" y="239"/>
                  </a:lnTo>
                  <a:lnTo>
                    <a:pt x="239" y="359"/>
                  </a:lnTo>
                  <a:lnTo>
                    <a:pt x="438" y="438"/>
                  </a:lnTo>
                  <a:lnTo>
                    <a:pt x="597" y="478"/>
                  </a:lnTo>
                  <a:lnTo>
                    <a:pt x="994" y="557"/>
                  </a:lnTo>
                  <a:lnTo>
                    <a:pt x="1392" y="557"/>
                  </a:lnTo>
                  <a:lnTo>
                    <a:pt x="1392" y="518"/>
                  </a:lnTo>
                  <a:lnTo>
                    <a:pt x="716" y="239"/>
                  </a:lnTo>
                  <a:lnTo>
                    <a:pt x="557" y="160"/>
                  </a:lnTo>
                  <a:lnTo>
                    <a:pt x="398" y="80"/>
                  </a:lnTo>
                  <a:lnTo>
                    <a:pt x="199" y="40"/>
                  </a:lnTo>
                  <a:lnTo>
                    <a:pt x="0" y="1"/>
                  </a:lnTo>
                  <a:close/>
                </a:path>
              </a:pathLst>
            </a:custGeom>
            <a:solidFill>
              <a:srgbClr val="F16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757;p77"/>
            <p:cNvSpPr/>
            <p:nvPr/>
          </p:nvSpPr>
          <p:spPr>
            <a:xfrm>
              <a:off x="5557900" y="4080575"/>
              <a:ext cx="18925" cy="19900"/>
            </a:xfrm>
            <a:custGeom>
              <a:avLst/>
              <a:gdLst/>
              <a:ahLst/>
              <a:cxnLst/>
              <a:rect l="l" t="t" r="r" b="b"/>
              <a:pathLst>
                <a:path w="757" h="796" extrusionOk="0">
                  <a:moveTo>
                    <a:pt x="1" y="1"/>
                  </a:moveTo>
                  <a:lnTo>
                    <a:pt x="637" y="796"/>
                  </a:lnTo>
                  <a:lnTo>
                    <a:pt x="756" y="716"/>
                  </a:lnTo>
                  <a:lnTo>
                    <a:pt x="1" y="1"/>
                  </a:lnTo>
                  <a:close/>
                </a:path>
              </a:pathLst>
            </a:custGeom>
            <a:solidFill>
              <a:srgbClr val="F692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758;p77"/>
            <p:cNvSpPr/>
            <p:nvPr/>
          </p:nvSpPr>
          <p:spPr>
            <a:xfrm>
              <a:off x="5557900" y="4080575"/>
              <a:ext cx="18925" cy="19900"/>
            </a:xfrm>
            <a:custGeom>
              <a:avLst/>
              <a:gdLst/>
              <a:ahLst/>
              <a:cxnLst/>
              <a:rect l="l" t="t" r="r" b="b"/>
              <a:pathLst>
                <a:path w="757" h="796" fill="none" extrusionOk="0">
                  <a:moveTo>
                    <a:pt x="1" y="1"/>
                  </a:moveTo>
                  <a:lnTo>
                    <a:pt x="1" y="1"/>
                  </a:lnTo>
                  <a:lnTo>
                    <a:pt x="637" y="796"/>
                  </a:lnTo>
                  <a:lnTo>
                    <a:pt x="637" y="796"/>
                  </a:lnTo>
                  <a:lnTo>
                    <a:pt x="637" y="796"/>
                  </a:lnTo>
                  <a:lnTo>
                    <a:pt x="756" y="716"/>
                  </a:lnTo>
                  <a:lnTo>
                    <a:pt x="756" y="716"/>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759;p77"/>
            <p:cNvSpPr/>
            <p:nvPr/>
          </p:nvSpPr>
          <p:spPr>
            <a:xfrm>
              <a:off x="5637425" y="4173025"/>
              <a:ext cx="1025" cy="1000"/>
            </a:xfrm>
            <a:custGeom>
              <a:avLst/>
              <a:gdLst/>
              <a:ahLst/>
              <a:cxnLst/>
              <a:rect l="l" t="t" r="r" b="b"/>
              <a:pathLst>
                <a:path w="41" h="40" extrusionOk="0">
                  <a:moveTo>
                    <a:pt x="40" y="0"/>
                  </a:moveTo>
                  <a:lnTo>
                    <a:pt x="40" y="0"/>
                  </a:lnTo>
                  <a:lnTo>
                    <a:pt x="40" y="40"/>
                  </a:lnTo>
                  <a:lnTo>
                    <a:pt x="40" y="40"/>
                  </a:lnTo>
                  <a:lnTo>
                    <a:pt x="40" y="0"/>
                  </a:lnTo>
                  <a:close/>
                  <a:moveTo>
                    <a:pt x="0" y="0"/>
                  </a:moveTo>
                  <a:lnTo>
                    <a:pt x="0" y="0"/>
                  </a:lnTo>
                  <a:lnTo>
                    <a:pt x="40" y="0"/>
                  </a:lnTo>
                  <a:lnTo>
                    <a:pt x="40" y="0"/>
                  </a:lnTo>
                  <a:lnTo>
                    <a:pt x="0" y="0"/>
                  </a:lnTo>
                  <a:close/>
                  <a:moveTo>
                    <a:pt x="0" y="0"/>
                  </a:moveTo>
                  <a:lnTo>
                    <a:pt x="0" y="0"/>
                  </a:lnTo>
                  <a:lnTo>
                    <a:pt x="0" y="0"/>
                  </a:lnTo>
                  <a:lnTo>
                    <a:pt x="0" y="0"/>
                  </a:lnTo>
                  <a:lnTo>
                    <a:pt x="0" y="0"/>
                  </a:lnTo>
                  <a:close/>
                </a:path>
              </a:pathLst>
            </a:custGeom>
            <a:solidFill>
              <a:srgbClr val="F8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760;p77"/>
            <p:cNvSpPr/>
            <p:nvPr/>
          </p:nvSpPr>
          <p:spPr>
            <a:xfrm>
              <a:off x="5638425" y="4173025"/>
              <a:ext cx="25" cy="1000"/>
            </a:xfrm>
            <a:custGeom>
              <a:avLst/>
              <a:gdLst/>
              <a:ahLst/>
              <a:cxnLst/>
              <a:rect l="l" t="t" r="r" b="b"/>
              <a:pathLst>
                <a:path w="1" h="40" fill="none" extrusionOk="0">
                  <a:moveTo>
                    <a:pt x="0" y="0"/>
                  </a:moveTo>
                  <a:lnTo>
                    <a:pt x="0" y="0"/>
                  </a:lnTo>
                  <a:lnTo>
                    <a:pt x="0" y="40"/>
                  </a:lnTo>
                  <a:lnTo>
                    <a:pt x="0" y="4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761;p77"/>
            <p:cNvSpPr/>
            <p:nvPr/>
          </p:nvSpPr>
          <p:spPr>
            <a:xfrm>
              <a:off x="5637425" y="4173025"/>
              <a:ext cx="1025" cy="25"/>
            </a:xfrm>
            <a:custGeom>
              <a:avLst/>
              <a:gdLst/>
              <a:ahLst/>
              <a:cxnLst/>
              <a:rect l="l" t="t" r="r" b="b"/>
              <a:pathLst>
                <a:path w="41" h="1" fill="none" extrusionOk="0">
                  <a:moveTo>
                    <a:pt x="0" y="0"/>
                  </a:moveTo>
                  <a:lnTo>
                    <a:pt x="0" y="0"/>
                  </a:lnTo>
                  <a:lnTo>
                    <a:pt x="40" y="0"/>
                  </a:lnTo>
                  <a:lnTo>
                    <a:pt x="4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762;p77"/>
            <p:cNvSpPr/>
            <p:nvPr/>
          </p:nvSpPr>
          <p:spPr>
            <a:xfrm>
              <a:off x="5637425" y="4173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763;p77"/>
            <p:cNvSpPr/>
            <p:nvPr/>
          </p:nvSpPr>
          <p:spPr>
            <a:xfrm>
              <a:off x="5593700" y="4147175"/>
              <a:ext cx="144150" cy="218700"/>
            </a:xfrm>
            <a:custGeom>
              <a:avLst/>
              <a:gdLst/>
              <a:ahLst/>
              <a:cxnLst/>
              <a:rect l="l" t="t" r="r" b="b"/>
              <a:pathLst>
                <a:path w="5766" h="8748" extrusionOk="0">
                  <a:moveTo>
                    <a:pt x="1511" y="0"/>
                  </a:moveTo>
                  <a:lnTo>
                    <a:pt x="1630" y="517"/>
                  </a:lnTo>
                  <a:lnTo>
                    <a:pt x="1789" y="1074"/>
                  </a:lnTo>
                  <a:lnTo>
                    <a:pt x="2664" y="2028"/>
                  </a:lnTo>
                  <a:lnTo>
                    <a:pt x="3141" y="2585"/>
                  </a:lnTo>
                  <a:lnTo>
                    <a:pt x="3618" y="3221"/>
                  </a:lnTo>
                  <a:lnTo>
                    <a:pt x="4055" y="3857"/>
                  </a:lnTo>
                  <a:lnTo>
                    <a:pt x="4254" y="4215"/>
                  </a:lnTo>
                  <a:lnTo>
                    <a:pt x="4413" y="4533"/>
                  </a:lnTo>
                  <a:lnTo>
                    <a:pt x="4572" y="4851"/>
                  </a:lnTo>
                  <a:lnTo>
                    <a:pt x="4652" y="5209"/>
                  </a:lnTo>
                  <a:lnTo>
                    <a:pt x="4731" y="5527"/>
                  </a:lnTo>
                  <a:lnTo>
                    <a:pt x="4731" y="5885"/>
                  </a:lnTo>
                  <a:lnTo>
                    <a:pt x="4731" y="6243"/>
                  </a:lnTo>
                  <a:lnTo>
                    <a:pt x="4652" y="6561"/>
                  </a:lnTo>
                  <a:lnTo>
                    <a:pt x="4493" y="6919"/>
                  </a:lnTo>
                  <a:lnTo>
                    <a:pt x="4254" y="7237"/>
                  </a:lnTo>
                  <a:lnTo>
                    <a:pt x="4095" y="7396"/>
                  </a:lnTo>
                  <a:lnTo>
                    <a:pt x="3936" y="7555"/>
                  </a:lnTo>
                  <a:lnTo>
                    <a:pt x="3737" y="7674"/>
                  </a:lnTo>
                  <a:lnTo>
                    <a:pt x="3539" y="7793"/>
                  </a:lnTo>
                  <a:lnTo>
                    <a:pt x="3300" y="7873"/>
                  </a:lnTo>
                  <a:lnTo>
                    <a:pt x="3062" y="7952"/>
                  </a:lnTo>
                  <a:lnTo>
                    <a:pt x="2823" y="7992"/>
                  </a:lnTo>
                  <a:lnTo>
                    <a:pt x="2266" y="7992"/>
                  </a:lnTo>
                  <a:lnTo>
                    <a:pt x="1948" y="7873"/>
                  </a:lnTo>
                  <a:lnTo>
                    <a:pt x="1670" y="7753"/>
                  </a:lnTo>
                  <a:lnTo>
                    <a:pt x="1431" y="7515"/>
                  </a:lnTo>
                  <a:lnTo>
                    <a:pt x="1312" y="7316"/>
                  </a:lnTo>
                  <a:lnTo>
                    <a:pt x="1193" y="7078"/>
                  </a:lnTo>
                  <a:lnTo>
                    <a:pt x="1113" y="6799"/>
                  </a:lnTo>
                  <a:lnTo>
                    <a:pt x="1074" y="6521"/>
                  </a:lnTo>
                  <a:lnTo>
                    <a:pt x="1113" y="6282"/>
                  </a:lnTo>
                  <a:lnTo>
                    <a:pt x="1153" y="6044"/>
                  </a:lnTo>
                  <a:lnTo>
                    <a:pt x="1312" y="5885"/>
                  </a:lnTo>
                  <a:lnTo>
                    <a:pt x="1471" y="5766"/>
                  </a:lnTo>
                  <a:lnTo>
                    <a:pt x="1749" y="5646"/>
                  </a:lnTo>
                  <a:lnTo>
                    <a:pt x="2147" y="5646"/>
                  </a:lnTo>
                  <a:lnTo>
                    <a:pt x="2306" y="5686"/>
                  </a:lnTo>
                  <a:lnTo>
                    <a:pt x="2664" y="5845"/>
                  </a:lnTo>
                  <a:lnTo>
                    <a:pt x="2982" y="5964"/>
                  </a:lnTo>
                  <a:lnTo>
                    <a:pt x="3141" y="6004"/>
                  </a:lnTo>
                  <a:lnTo>
                    <a:pt x="3340" y="6044"/>
                  </a:lnTo>
                  <a:lnTo>
                    <a:pt x="3380" y="6044"/>
                  </a:lnTo>
                  <a:lnTo>
                    <a:pt x="3539" y="6004"/>
                  </a:lnTo>
                  <a:lnTo>
                    <a:pt x="3618" y="5964"/>
                  </a:lnTo>
                  <a:lnTo>
                    <a:pt x="3658" y="5925"/>
                  </a:lnTo>
                  <a:lnTo>
                    <a:pt x="3698" y="5766"/>
                  </a:lnTo>
                  <a:lnTo>
                    <a:pt x="3658" y="5567"/>
                  </a:lnTo>
                  <a:lnTo>
                    <a:pt x="3539" y="5567"/>
                  </a:lnTo>
                  <a:lnTo>
                    <a:pt x="3419" y="5607"/>
                  </a:lnTo>
                  <a:lnTo>
                    <a:pt x="3221" y="5567"/>
                  </a:lnTo>
                  <a:lnTo>
                    <a:pt x="2942" y="5447"/>
                  </a:lnTo>
                  <a:lnTo>
                    <a:pt x="2346" y="5129"/>
                  </a:lnTo>
                  <a:lnTo>
                    <a:pt x="2028" y="4970"/>
                  </a:lnTo>
                  <a:lnTo>
                    <a:pt x="1869" y="4970"/>
                  </a:lnTo>
                  <a:lnTo>
                    <a:pt x="1670" y="4931"/>
                  </a:lnTo>
                  <a:lnTo>
                    <a:pt x="1431" y="4970"/>
                  </a:lnTo>
                  <a:lnTo>
                    <a:pt x="1153" y="5050"/>
                  </a:lnTo>
                  <a:lnTo>
                    <a:pt x="875" y="5209"/>
                  </a:lnTo>
                  <a:lnTo>
                    <a:pt x="557" y="5447"/>
                  </a:lnTo>
                  <a:lnTo>
                    <a:pt x="358" y="5646"/>
                  </a:lnTo>
                  <a:lnTo>
                    <a:pt x="199" y="5845"/>
                  </a:lnTo>
                  <a:lnTo>
                    <a:pt x="119" y="6084"/>
                  </a:lnTo>
                  <a:lnTo>
                    <a:pt x="40" y="6282"/>
                  </a:lnTo>
                  <a:lnTo>
                    <a:pt x="0" y="6521"/>
                  </a:lnTo>
                  <a:lnTo>
                    <a:pt x="0" y="6760"/>
                  </a:lnTo>
                  <a:lnTo>
                    <a:pt x="40" y="7038"/>
                  </a:lnTo>
                  <a:lnTo>
                    <a:pt x="80" y="7237"/>
                  </a:lnTo>
                  <a:lnTo>
                    <a:pt x="199" y="7475"/>
                  </a:lnTo>
                  <a:lnTo>
                    <a:pt x="318" y="7714"/>
                  </a:lnTo>
                  <a:lnTo>
                    <a:pt x="437" y="7913"/>
                  </a:lnTo>
                  <a:lnTo>
                    <a:pt x="636" y="8111"/>
                  </a:lnTo>
                  <a:lnTo>
                    <a:pt x="835" y="8270"/>
                  </a:lnTo>
                  <a:lnTo>
                    <a:pt x="1034" y="8429"/>
                  </a:lnTo>
                  <a:lnTo>
                    <a:pt x="1272" y="8509"/>
                  </a:lnTo>
                  <a:lnTo>
                    <a:pt x="1551" y="8628"/>
                  </a:lnTo>
                  <a:lnTo>
                    <a:pt x="2147" y="8708"/>
                  </a:lnTo>
                  <a:lnTo>
                    <a:pt x="2743" y="8747"/>
                  </a:lnTo>
                  <a:lnTo>
                    <a:pt x="3101" y="8747"/>
                  </a:lnTo>
                  <a:lnTo>
                    <a:pt x="3499" y="8708"/>
                  </a:lnTo>
                  <a:lnTo>
                    <a:pt x="3857" y="8588"/>
                  </a:lnTo>
                  <a:lnTo>
                    <a:pt x="4215" y="8469"/>
                  </a:lnTo>
                  <a:lnTo>
                    <a:pt x="4533" y="8310"/>
                  </a:lnTo>
                  <a:lnTo>
                    <a:pt x="4811" y="8111"/>
                  </a:lnTo>
                  <a:lnTo>
                    <a:pt x="5049" y="7833"/>
                  </a:lnTo>
                  <a:lnTo>
                    <a:pt x="5288" y="7555"/>
                  </a:lnTo>
                  <a:lnTo>
                    <a:pt x="5487" y="7117"/>
                  </a:lnTo>
                  <a:lnTo>
                    <a:pt x="5646" y="6640"/>
                  </a:lnTo>
                  <a:lnTo>
                    <a:pt x="5725" y="6123"/>
                  </a:lnTo>
                  <a:lnTo>
                    <a:pt x="5765" y="5607"/>
                  </a:lnTo>
                  <a:lnTo>
                    <a:pt x="5725" y="5090"/>
                  </a:lnTo>
                  <a:lnTo>
                    <a:pt x="5646" y="4573"/>
                  </a:lnTo>
                  <a:lnTo>
                    <a:pt x="5487" y="4056"/>
                  </a:lnTo>
                  <a:lnTo>
                    <a:pt x="5288" y="3619"/>
                  </a:lnTo>
                  <a:lnTo>
                    <a:pt x="5049" y="3300"/>
                  </a:lnTo>
                  <a:lnTo>
                    <a:pt x="4771" y="2943"/>
                  </a:lnTo>
                  <a:lnTo>
                    <a:pt x="4374" y="2545"/>
                  </a:lnTo>
                  <a:lnTo>
                    <a:pt x="3896" y="2108"/>
                  </a:lnTo>
                  <a:lnTo>
                    <a:pt x="2743" y="1074"/>
                  </a:lnTo>
                  <a:lnTo>
                    <a:pt x="1511" y="0"/>
                  </a:lnTo>
                  <a:close/>
                </a:path>
              </a:pathLst>
            </a:custGeom>
            <a:solidFill>
              <a:srgbClr val="EA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764;p77"/>
            <p:cNvSpPr/>
            <p:nvPr/>
          </p:nvSpPr>
          <p:spPr>
            <a:xfrm>
              <a:off x="5593700" y="4147175"/>
              <a:ext cx="144150" cy="218700"/>
            </a:xfrm>
            <a:custGeom>
              <a:avLst/>
              <a:gdLst/>
              <a:ahLst/>
              <a:cxnLst/>
              <a:rect l="l" t="t" r="r" b="b"/>
              <a:pathLst>
                <a:path w="5766" h="8748" fill="none" extrusionOk="0">
                  <a:moveTo>
                    <a:pt x="1511" y="0"/>
                  </a:moveTo>
                  <a:lnTo>
                    <a:pt x="1511" y="0"/>
                  </a:lnTo>
                  <a:lnTo>
                    <a:pt x="1630" y="517"/>
                  </a:lnTo>
                  <a:lnTo>
                    <a:pt x="1789" y="1074"/>
                  </a:lnTo>
                  <a:lnTo>
                    <a:pt x="1789" y="1074"/>
                  </a:lnTo>
                  <a:lnTo>
                    <a:pt x="1789" y="1074"/>
                  </a:lnTo>
                  <a:lnTo>
                    <a:pt x="2664" y="2028"/>
                  </a:lnTo>
                  <a:lnTo>
                    <a:pt x="3141" y="2585"/>
                  </a:lnTo>
                  <a:lnTo>
                    <a:pt x="3618" y="3221"/>
                  </a:lnTo>
                  <a:lnTo>
                    <a:pt x="4055" y="3857"/>
                  </a:lnTo>
                  <a:lnTo>
                    <a:pt x="4254" y="4215"/>
                  </a:lnTo>
                  <a:lnTo>
                    <a:pt x="4413" y="4533"/>
                  </a:lnTo>
                  <a:lnTo>
                    <a:pt x="4572" y="4851"/>
                  </a:lnTo>
                  <a:lnTo>
                    <a:pt x="4652" y="5209"/>
                  </a:lnTo>
                  <a:lnTo>
                    <a:pt x="4731" y="5527"/>
                  </a:lnTo>
                  <a:lnTo>
                    <a:pt x="4731" y="5885"/>
                  </a:lnTo>
                  <a:lnTo>
                    <a:pt x="4731" y="5885"/>
                  </a:lnTo>
                  <a:lnTo>
                    <a:pt x="4731" y="6243"/>
                  </a:lnTo>
                  <a:lnTo>
                    <a:pt x="4652" y="6561"/>
                  </a:lnTo>
                  <a:lnTo>
                    <a:pt x="4493" y="6919"/>
                  </a:lnTo>
                  <a:lnTo>
                    <a:pt x="4254" y="7237"/>
                  </a:lnTo>
                  <a:lnTo>
                    <a:pt x="4254" y="7237"/>
                  </a:lnTo>
                  <a:lnTo>
                    <a:pt x="4095" y="7396"/>
                  </a:lnTo>
                  <a:lnTo>
                    <a:pt x="3936" y="7555"/>
                  </a:lnTo>
                  <a:lnTo>
                    <a:pt x="3737" y="7674"/>
                  </a:lnTo>
                  <a:lnTo>
                    <a:pt x="3539" y="7793"/>
                  </a:lnTo>
                  <a:lnTo>
                    <a:pt x="3300" y="7873"/>
                  </a:lnTo>
                  <a:lnTo>
                    <a:pt x="3062" y="7952"/>
                  </a:lnTo>
                  <a:lnTo>
                    <a:pt x="2823" y="7992"/>
                  </a:lnTo>
                  <a:lnTo>
                    <a:pt x="2584" y="7992"/>
                  </a:lnTo>
                  <a:lnTo>
                    <a:pt x="2584" y="7992"/>
                  </a:lnTo>
                  <a:lnTo>
                    <a:pt x="2266" y="7992"/>
                  </a:lnTo>
                  <a:lnTo>
                    <a:pt x="1948" y="7873"/>
                  </a:lnTo>
                  <a:lnTo>
                    <a:pt x="1670" y="7753"/>
                  </a:lnTo>
                  <a:lnTo>
                    <a:pt x="1431" y="7515"/>
                  </a:lnTo>
                  <a:lnTo>
                    <a:pt x="1431" y="7515"/>
                  </a:lnTo>
                  <a:lnTo>
                    <a:pt x="1312" y="7316"/>
                  </a:lnTo>
                  <a:lnTo>
                    <a:pt x="1193" y="7078"/>
                  </a:lnTo>
                  <a:lnTo>
                    <a:pt x="1113" y="6799"/>
                  </a:lnTo>
                  <a:lnTo>
                    <a:pt x="1074" y="6521"/>
                  </a:lnTo>
                  <a:lnTo>
                    <a:pt x="1074" y="6521"/>
                  </a:lnTo>
                  <a:lnTo>
                    <a:pt x="1113" y="6282"/>
                  </a:lnTo>
                  <a:lnTo>
                    <a:pt x="1153" y="6044"/>
                  </a:lnTo>
                  <a:lnTo>
                    <a:pt x="1312" y="5885"/>
                  </a:lnTo>
                  <a:lnTo>
                    <a:pt x="1471" y="5766"/>
                  </a:lnTo>
                  <a:lnTo>
                    <a:pt x="1471" y="5766"/>
                  </a:lnTo>
                  <a:lnTo>
                    <a:pt x="1749" y="5646"/>
                  </a:lnTo>
                  <a:lnTo>
                    <a:pt x="1948" y="5646"/>
                  </a:lnTo>
                  <a:lnTo>
                    <a:pt x="1948" y="5646"/>
                  </a:lnTo>
                  <a:lnTo>
                    <a:pt x="2147" y="5646"/>
                  </a:lnTo>
                  <a:lnTo>
                    <a:pt x="2306" y="5686"/>
                  </a:lnTo>
                  <a:lnTo>
                    <a:pt x="2664" y="5845"/>
                  </a:lnTo>
                  <a:lnTo>
                    <a:pt x="2982" y="5964"/>
                  </a:lnTo>
                  <a:lnTo>
                    <a:pt x="3141" y="6004"/>
                  </a:lnTo>
                  <a:lnTo>
                    <a:pt x="3340" y="6044"/>
                  </a:lnTo>
                  <a:lnTo>
                    <a:pt x="3340" y="6044"/>
                  </a:lnTo>
                  <a:lnTo>
                    <a:pt x="3380" y="6044"/>
                  </a:lnTo>
                  <a:lnTo>
                    <a:pt x="3380" y="6044"/>
                  </a:lnTo>
                  <a:lnTo>
                    <a:pt x="3539" y="6004"/>
                  </a:lnTo>
                  <a:lnTo>
                    <a:pt x="3618" y="5964"/>
                  </a:lnTo>
                  <a:lnTo>
                    <a:pt x="3658" y="5925"/>
                  </a:lnTo>
                  <a:lnTo>
                    <a:pt x="3698" y="5766"/>
                  </a:lnTo>
                  <a:lnTo>
                    <a:pt x="3658" y="5567"/>
                  </a:lnTo>
                  <a:lnTo>
                    <a:pt x="3658" y="5567"/>
                  </a:lnTo>
                  <a:lnTo>
                    <a:pt x="3539" y="5567"/>
                  </a:lnTo>
                  <a:lnTo>
                    <a:pt x="3419" y="5607"/>
                  </a:lnTo>
                  <a:lnTo>
                    <a:pt x="3419" y="5607"/>
                  </a:lnTo>
                  <a:lnTo>
                    <a:pt x="3221" y="5567"/>
                  </a:lnTo>
                  <a:lnTo>
                    <a:pt x="2942" y="5447"/>
                  </a:lnTo>
                  <a:lnTo>
                    <a:pt x="2942" y="5447"/>
                  </a:lnTo>
                  <a:lnTo>
                    <a:pt x="2346" y="5129"/>
                  </a:lnTo>
                  <a:lnTo>
                    <a:pt x="2028" y="4970"/>
                  </a:lnTo>
                  <a:lnTo>
                    <a:pt x="1869" y="4970"/>
                  </a:lnTo>
                  <a:lnTo>
                    <a:pt x="1670" y="4931"/>
                  </a:lnTo>
                  <a:lnTo>
                    <a:pt x="1670" y="4931"/>
                  </a:lnTo>
                  <a:lnTo>
                    <a:pt x="1431" y="4970"/>
                  </a:lnTo>
                  <a:lnTo>
                    <a:pt x="1153" y="5050"/>
                  </a:lnTo>
                  <a:lnTo>
                    <a:pt x="875" y="5209"/>
                  </a:lnTo>
                  <a:lnTo>
                    <a:pt x="557" y="5447"/>
                  </a:lnTo>
                  <a:lnTo>
                    <a:pt x="557" y="5447"/>
                  </a:lnTo>
                  <a:lnTo>
                    <a:pt x="358" y="5646"/>
                  </a:lnTo>
                  <a:lnTo>
                    <a:pt x="199" y="5845"/>
                  </a:lnTo>
                  <a:lnTo>
                    <a:pt x="119" y="6084"/>
                  </a:lnTo>
                  <a:lnTo>
                    <a:pt x="40" y="6282"/>
                  </a:lnTo>
                  <a:lnTo>
                    <a:pt x="0" y="6521"/>
                  </a:lnTo>
                  <a:lnTo>
                    <a:pt x="0" y="6760"/>
                  </a:lnTo>
                  <a:lnTo>
                    <a:pt x="40" y="7038"/>
                  </a:lnTo>
                  <a:lnTo>
                    <a:pt x="80" y="7237"/>
                  </a:lnTo>
                  <a:lnTo>
                    <a:pt x="199" y="7475"/>
                  </a:lnTo>
                  <a:lnTo>
                    <a:pt x="318" y="7714"/>
                  </a:lnTo>
                  <a:lnTo>
                    <a:pt x="437" y="7913"/>
                  </a:lnTo>
                  <a:lnTo>
                    <a:pt x="636" y="8111"/>
                  </a:lnTo>
                  <a:lnTo>
                    <a:pt x="835" y="8270"/>
                  </a:lnTo>
                  <a:lnTo>
                    <a:pt x="1034" y="8429"/>
                  </a:lnTo>
                  <a:lnTo>
                    <a:pt x="1272" y="8509"/>
                  </a:lnTo>
                  <a:lnTo>
                    <a:pt x="1551" y="8628"/>
                  </a:lnTo>
                  <a:lnTo>
                    <a:pt x="1551" y="8628"/>
                  </a:lnTo>
                  <a:lnTo>
                    <a:pt x="2147" y="8708"/>
                  </a:lnTo>
                  <a:lnTo>
                    <a:pt x="2743" y="8747"/>
                  </a:lnTo>
                  <a:lnTo>
                    <a:pt x="2743" y="8747"/>
                  </a:lnTo>
                  <a:lnTo>
                    <a:pt x="3101" y="8747"/>
                  </a:lnTo>
                  <a:lnTo>
                    <a:pt x="3499" y="8708"/>
                  </a:lnTo>
                  <a:lnTo>
                    <a:pt x="3857" y="8588"/>
                  </a:lnTo>
                  <a:lnTo>
                    <a:pt x="4215" y="8469"/>
                  </a:lnTo>
                  <a:lnTo>
                    <a:pt x="4533" y="8310"/>
                  </a:lnTo>
                  <a:lnTo>
                    <a:pt x="4811" y="8111"/>
                  </a:lnTo>
                  <a:lnTo>
                    <a:pt x="5049" y="7833"/>
                  </a:lnTo>
                  <a:lnTo>
                    <a:pt x="5288" y="7555"/>
                  </a:lnTo>
                  <a:lnTo>
                    <a:pt x="5288" y="7555"/>
                  </a:lnTo>
                  <a:lnTo>
                    <a:pt x="5487" y="7117"/>
                  </a:lnTo>
                  <a:lnTo>
                    <a:pt x="5646" y="6640"/>
                  </a:lnTo>
                  <a:lnTo>
                    <a:pt x="5725" y="6123"/>
                  </a:lnTo>
                  <a:lnTo>
                    <a:pt x="5765" y="5607"/>
                  </a:lnTo>
                  <a:lnTo>
                    <a:pt x="5725" y="5090"/>
                  </a:lnTo>
                  <a:lnTo>
                    <a:pt x="5646" y="4573"/>
                  </a:lnTo>
                  <a:lnTo>
                    <a:pt x="5487" y="4056"/>
                  </a:lnTo>
                  <a:lnTo>
                    <a:pt x="5288" y="3619"/>
                  </a:lnTo>
                  <a:lnTo>
                    <a:pt x="5288" y="3619"/>
                  </a:lnTo>
                  <a:lnTo>
                    <a:pt x="5049" y="3300"/>
                  </a:lnTo>
                  <a:lnTo>
                    <a:pt x="4771" y="2943"/>
                  </a:lnTo>
                  <a:lnTo>
                    <a:pt x="4374" y="2545"/>
                  </a:lnTo>
                  <a:lnTo>
                    <a:pt x="3896" y="2108"/>
                  </a:lnTo>
                  <a:lnTo>
                    <a:pt x="2743" y="1074"/>
                  </a:lnTo>
                  <a:lnTo>
                    <a:pt x="151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765;p77"/>
            <p:cNvSpPr/>
            <p:nvPr/>
          </p:nvSpPr>
          <p:spPr>
            <a:xfrm>
              <a:off x="5583750" y="4111400"/>
              <a:ext cx="54700" cy="62625"/>
            </a:xfrm>
            <a:custGeom>
              <a:avLst/>
              <a:gdLst/>
              <a:ahLst/>
              <a:cxnLst/>
              <a:rect l="l" t="t" r="r" b="b"/>
              <a:pathLst>
                <a:path w="2188" h="2505" extrusionOk="0">
                  <a:moveTo>
                    <a:pt x="239" y="0"/>
                  </a:moveTo>
                  <a:lnTo>
                    <a:pt x="0" y="40"/>
                  </a:lnTo>
                  <a:lnTo>
                    <a:pt x="1074" y="1272"/>
                  </a:lnTo>
                  <a:lnTo>
                    <a:pt x="2147" y="2465"/>
                  </a:lnTo>
                  <a:lnTo>
                    <a:pt x="2176" y="2465"/>
                  </a:lnTo>
                  <a:lnTo>
                    <a:pt x="2028" y="1948"/>
                  </a:lnTo>
                  <a:lnTo>
                    <a:pt x="1909" y="1431"/>
                  </a:lnTo>
                  <a:lnTo>
                    <a:pt x="239" y="0"/>
                  </a:lnTo>
                  <a:close/>
                  <a:moveTo>
                    <a:pt x="2176" y="2465"/>
                  </a:moveTo>
                  <a:lnTo>
                    <a:pt x="2187" y="2505"/>
                  </a:lnTo>
                  <a:lnTo>
                    <a:pt x="2187" y="2465"/>
                  </a:lnTo>
                  <a:close/>
                </a:path>
              </a:pathLst>
            </a:custGeom>
            <a:solidFill>
              <a:srgbClr val="F692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766;p77"/>
            <p:cNvSpPr/>
            <p:nvPr/>
          </p:nvSpPr>
          <p:spPr>
            <a:xfrm>
              <a:off x="5583750" y="4111400"/>
              <a:ext cx="54700" cy="62625"/>
            </a:xfrm>
            <a:custGeom>
              <a:avLst/>
              <a:gdLst/>
              <a:ahLst/>
              <a:cxnLst/>
              <a:rect l="l" t="t" r="r" b="b"/>
              <a:pathLst>
                <a:path w="2188" h="2505" fill="none" extrusionOk="0">
                  <a:moveTo>
                    <a:pt x="239" y="0"/>
                  </a:moveTo>
                  <a:lnTo>
                    <a:pt x="239" y="0"/>
                  </a:lnTo>
                  <a:lnTo>
                    <a:pt x="0" y="40"/>
                  </a:lnTo>
                  <a:lnTo>
                    <a:pt x="0" y="40"/>
                  </a:lnTo>
                  <a:lnTo>
                    <a:pt x="1074" y="1272"/>
                  </a:lnTo>
                  <a:lnTo>
                    <a:pt x="2147" y="2465"/>
                  </a:lnTo>
                  <a:lnTo>
                    <a:pt x="2147" y="2465"/>
                  </a:lnTo>
                  <a:lnTo>
                    <a:pt x="2147" y="2465"/>
                  </a:lnTo>
                  <a:lnTo>
                    <a:pt x="2147" y="2465"/>
                  </a:lnTo>
                  <a:lnTo>
                    <a:pt x="2147" y="2465"/>
                  </a:lnTo>
                  <a:lnTo>
                    <a:pt x="2147" y="2465"/>
                  </a:lnTo>
                  <a:lnTo>
                    <a:pt x="2187" y="2465"/>
                  </a:lnTo>
                  <a:lnTo>
                    <a:pt x="2187" y="2465"/>
                  </a:lnTo>
                  <a:lnTo>
                    <a:pt x="2187" y="2465"/>
                  </a:lnTo>
                  <a:lnTo>
                    <a:pt x="2187" y="2465"/>
                  </a:lnTo>
                  <a:lnTo>
                    <a:pt x="2187" y="2505"/>
                  </a:lnTo>
                  <a:lnTo>
                    <a:pt x="2187" y="2505"/>
                  </a:lnTo>
                  <a:lnTo>
                    <a:pt x="2187" y="2505"/>
                  </a:lnTo>
                  <a:lnTo>
                    <a:pt x="2028" y="1948"/>
                  </a:lnTo>
                  <a:lnTo>
                    <a:pt x="1909" y="1431"/>
                  </a:lnTo>
                  <a:lnTo>
                    <a:pt x="1909" y="1431"/>
                  </a:lnTo>
                  <a:lnTo>
                    <a:pt x="23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767;p77"/>
            <p:cNvSpPr/>
            <p:nvPr/>
          </p:nvSpPr>
          <p:spPr>
            <a:xfrm>
              <a:off x="5573800" y="4098475"/>
              <a:ext cx="15925" cy="13925"/>
            </a:xfrm>
            <a:custGeom>
              <a:avLst/>
              <a:gdLst/>
              <a:ahLst/>
              <a:cxnLst/>
              <a:rect l="l" t="t" r="r" b="b"/>
              <a:pathLst>
                <a:path w="637" h="557" extrusionOk="0">
                  <a:moveTo>
                    <a:pt x="120" y="0"/>
                  </a:moveTo>
                  <a:lnTo>
                    <a:pt x="1" y="80"/>
                  </a:lnTo>
                  <a:lnTo>
                    <a:pt x="398" y="557"/>
                  </a:lnTo>
                  <a:lnTo>
                    <a:pt x="637" y="517"/>
                  </a:lnTo>
                  <a:lnTo>
                    <a:pt x="120" y="0"/>
                  </a:lnTo>
                  <a:close/>
                </a:path>
              </a:pathLst>
            </a:custGeom>
            <a:solidFill>
              <a:srgbClr val="E87E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768;p77"/>
            <p:cNvSpPr/>
            <p:nvPr/>
          </p:nvSpPr>
          <p:spPr>
            <a:xfrm>
              <a:off x="5573800" y="4098475"/>
              <a:ext cx="15925" cy="13925"/>
            </a:xfrm>
            <a:custGeom>
              <a:avLst/>
              <a:gdLst/>
              <a:ahLst/>
              <a:cxnLst/>
              <a:rect l="l" t="t" r="r" b="b"/>
              <a:pathLst>
                <a:path w="637" h="557" fill="none" extrusionOk="0">
                  <a:moveTo>
                    <a:pt x="120" y="0"/>
                  </a:moveTo>
                  <a:lnTo>
                    <a:pt x="120" y="0"/>
                  </a:lnTo>
                  <a:lnTo>
                    <a:pt x="1" y="80"/>
                  </a:lnTo>
                  <a:lnTo>
                    <a:pt x="1" y="80"/>
                  </a:lnTo>
                  <a:lnTo>
                    <a:pt x="1" y="80"/>
                  </a:lnTo>
                  <a:lnTo>
                    <a:pt x="398" y="557"/>
                  </a:lnTo>
                  <a:lnTo>
                    <a:pt x="398" y="557"/>
                  </a:lnTo>
                  <a:lnTo>
                    <a:pt x="637" y="517"/>
                  </a:lnTo>
                  <a:lnTo>
                    <a:pt x="637" y="517"/>
                  </a:lnTo>
                  <a:lnTo>
                    <a:pt x="1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769;p77"/>
            <p:cNvSpPr/>
            <p:nvPr/>
          </p:nvSpPr>
          <p:spPr>
            <a:xfrm>
              <a:off x="5800425" y="4094500"/>
              <a:ext cx="41775" cy="35800"/>
            </a:xfrm>
            <a:custGeom>
              <a:avLst/>
              <a:gdLst/>
              <a:ahLst/>
              <a:cxnLst/>
              <a:rect l="l" t="t" r="r" b="b"/>
              <a:pathLst>
                <a:path w="1671" h="1432" extrusionOk="0">
                  <a:moveTo>
                    <a:pt x="1" y="1432"/>
                  </a:moveTo>
                  <a:lnTo>
                    <a:pt x="1" y="1432"/>
                  </a:lnTo>
                  <a:lnTo>
                    <a:pt x="1" y="1432"/>
                  </a:lnTo>
                  <a:lnTo>
                    <a:pt x="1" y="1432"/>
                  </a:lnTo>
                  <a:lnTo>
                    <a:pt x="1" y="1432"/>
                  </a:lnTo>
                  <a:lnTo>
                    <a:pt x="1" y="1432"/>
                  </a:lnTo>
                  <a:close/>
                  <a:moveTo>
                    <a:pt x="478" y="438"/>
                  </a:moveTo>
                  <a:lnTo>
                    <a:pt x="478" y="438"/>
                  </a:lnTo>
                  <a:lnTo>
                    <a:pt x="438" y="875"/>
                  </a:lnTo>
                  <a:lnTo>
                    <a:pt x="399" y="1193"/>
                  </a:lnTo>
                  <a:lnTo>
                    <a:pt x="359" y="1273"/>
                  </a:lnTo>
                  <a:lnTo>
                    <a:pt x="279" y="1352"/>
                  </a:lnTo>
                  <a:lnTo>
                    <a:pt x="160" y="1392"/>
                  </a:lnTo>
                  <a:lnTo>
                    <a:pt x="1" y="1432"/>
                  </a:lnTo>
                  <a:lnTo>
                    <a:pt x="1" y="1432"/>
                  </a:lnTo>
                  <a:lnTo>
                    <a:pt x="160" y="1392"/>
                  </a:lnTo>
                  <a:lnTo>
                    <a:pt x="279" y="1352"/>
                  </a:lnTo>
                  <a:lnTo>
                    <a:pt x="359" y="1273"/>
                  </a:lnTo>
                  <a:lnTo>
                    <a:pt x="399" y="1193"/>
                  </a:lnTo>
                  <a:lnTo>
                    <a:pt x="438" y="875"/>
                  </a:lnTo>
                  <a:lnTo>
                    <a:pt x="478" y="438"/>
                  </a:lnTo>
                  <a:close/>
                  <a:moveTo>
                    <a:pt x="1631" y="239"/>
                  </a:moveTo>
                  <a:lnTo>
                    <a:pt x="1631" y="239"/>
                  </a:lnTo>
                  <a:lnTo>
                    <a:pt x="1671" y="239"/>
                  </a:lnTo>
                  <a:lnTo>
                    <a:pt x="1671" y="239"/>
                  </a:lnTo>
                  <a:lnTo>
                    <a:pt x="1631" y="239"/>
                  </a:lnTo>
                  <a:close/>
                  <a:moveTo>
                    <a:pt x="1631" y="239"/>
                  </a:moveTo>
                  <a:lnTo>
                    <a:pt x="1631" y="239"/>
                  </a:lnTo>
                  <a:lnTo>
                    <a:pt x="1631" y="239"/>
                  </a:lnTo>
                  <a:lnTo>
                    <a:pt x="1631" y="239"/>
                  </a:lnTo>
                  <a:lnTo>
                    <a:pt x="1631" y="239"/>
                  </a:lnTo>
                  <a:close/>
                  <a:moveTo>
                    <a:pt x="1035" y="80"/>
                  </a:moveTo>
                  <a:lnTo>
                    <a:pt x="1035" y="80"/>
                  </a:lnTo>
                  <a:lnTo>
                    <a:pt x="1631" y="239"/>
                  </a:lnTo>
                  <a:lnTo>
                    <a:pt x="1631" y="239"/>
                  </a:lnTo>
                  <a:lnTo>
                    <a:pt x="1035" y="80"/>
                  </a:lnTo>
                  <a:close/>
                  <a:moveTo>
                    <a:pt x="1035" y="40"/>
                  </a:moveTo>
                  <a:lnTo>
                    <a:pt x="1035" y="40"/>
                  </a:lnTo>
                  <a:lnTo>
                    <a:pt x="1035" y="80"/>
                  </a:lnTo>
                  <a:lnTo>
                    <a:pt x="1035" y="80"/>
                  </a:lnTo>
                  <a:lnTo>
                    <a:pt x="1035" y="40"/>
                  </a:lnTo>
                  <a:close/>
                  <a:moveTo>
                    <a:pt x="995" y="40"/>
                  </a:moveTo>
                  <a:lnTo>
                    <a:pt x="995" y="40"/>
                  </a:lnTo>
                  <a:lnTo>
                    <a:pt x="1035" y="40"/>
                  </a:lnTo>
                  <a:lnTo>
                    <a:pt x="1035" y="40"/>
                  </a:lnTo>
                  <a:lnTo>
                    <a:pt x="995" y="40"/>
                  </a:lnTo>
                  <a:close/>
                  <a:moveTo>
                    <a:pt x="995" y="40"/>
                  </a:moveTo>
                  <a:lnTo>
                    <a:pt x="995" y="40"/>
                  </a:lnTo>
                  <a:lnTo>
                    <a:pt x="995" y="40"/>
                  </a:lnTo>
                  <a:lnTo>
                    <a:pt x="995" y="40"/>
                  </a:lnTo>
                  <a:lnTo>
                    <a:pt x="995" y="40"/>
                  </a:lnTo>
                  <a:close/>
                  <a:moveTo>
                    <a:pt x="756" y="0"/>
                  </a:moveTo>
                  <a:lnTo>
                    <a:pt x="756" y="0"/>
                  </a:lnTo>
                  <a:lnTo>
                    <a:pt x="637" y="40"/>
                  </a:lnTo>
                  <a:lnTo>
                    <a:pt x="558" y="120"/>
                  </a:lnTo>
                  <a:lnTo>
                    <a:pt x="478" y="239"/>
                  </a:lnTo>
                  <a:lnTo>
                    <a:pt x="478" y="438"/>
                  </a:lnTo>
                  <a:lnTo>
                    <a:pt x="478" y="438"/>
                  </a:lnTo>
                  <a:lnTo>
                    <a:pt x="478" y="239"/>
                  </a:lnTo>
                  <a:lnTo>
                    <a:pt x="558" y="120"/>
                  </a:lnTo>
                  <a:lnTo>
                    <a:pt x="637" y="40"/>
                  </a:lnTo>
                  <a:lnTo>
                    <a:pt x="756" y="0"/>
                  </a:lnTo>
                  <a:close/>
                  <a:moveTo>
                    <a:pt x="756" y="0"/>
                  </a:moveTo>
                  <a:lnTo>
                    <a:pt x="756" y="0"/>
                  </a:lnTo>
                  <a:lnTo>
                    <a:pt x="756" y="0"/>
                  </a:lnTo>
                  <a:lnTo>
                    <a:pt x="796" y="0"/>
                  </a:lnTo>
                  <a:lnTo>
                    <a:pt x="796" y="0"/>
                  </a:lnTo>
                  <a:lnTo>
                    <a:pt x="756" y="0"/>
                  </a:lnTo>
                  <a:close/>
                </a:path>
              </a:pathLst>
            </a:custGeom>
            <a:solidFill>
              <a:srgbClr val="FFC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770;p77"/>
            <p:cNvSpPr/>
            <p:nvPr/>
          </p:nvSpPr>
          <p:spPr>
            <a:xfrm>
              <a:off x="5800425" y="4130275"/>
              <a:ext cx="25" cy="25"/>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771;p77"/>
            <p:cNvSpPr/>
            <p:nvPr/>
          </p:nvSpPr>
          <p:spPr>
            <a:xfrm>
              <a:off x="5800425" y="4105425"/>
              <a:ext cx="11975" cy="24875"/>
            </a:xfrm>
            <a:custGeom>
              <a:avLst/>
              <a:gdLst/>
              <a:ahLst/>
              <a:cxnLst/>
              <a:rect l="l" t="t" r="r" b="b"/>
              <a:pathLst>
                <a:path w="479" h="995" fill="none" extrusionOk="0">
                  <a:moveTo>
                    <a:pt x="478" y="1"/>
                  </a:moveTo>
                  <a:lnTo>
                    <a:pt x="478" y="1"/>
                  </a:lnTo>
                  <a:lnTo>
                    <a:pt x="438" y="438"/>
                  </a:lnTo>
                  <a:lnTo>
                    <a:pt x="399" y="756"/>
                  </a:lnTo>
                  <a:lnTo>
                    <a:pt x="359" y="836"/>
                  </a:lnTo>
                  <a:lnTo>
                    <a:pt x="279" y="915"/>
                  </a:lnTo>
                  <a:lnTo>
                    <a:pt x="160" y="955"/>
                  </a:lnTo>
                  <a:lnTo>
                    <a:pt x="1" y="995"/>
                  </a:lnTo>
                  <a:lnTo>
                    <a:pt x="1" y="995"/>
                  </a:lnTo>
                  <a:lnTo>
                    <a:pt x="160" y="955"/>
                  </a:lnTo>
                  <a:lnTo>
                    <a:pt x="279" y="915"/>
                  </a:lnTo>
                  <a:lnTo>
                    <a:pt x="359" y="836"/>
                  </a:lnTo>
                  <a:lnTo>
                    <a:pt x="399" y="756"/>
                  </a:lnTo>
                  <a:lnTo>
                    <a:pt x="438" y="438"/>
                  </a:lnTo>
                  <a:lnTo>
                    <a:pt x="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772;p77"/>
            <p:cNvSpPr/>
            <p:nvPr/>
          </p:nvSpPr>
          <p:spPr>
            <a:xfrm>
              <a:off x="5841200" y="4100450"/>
              <a:ext cx="1000" cy="25"/>
            </a:xfrm>
            <a:custGeom>
              <a:avLst/>
              <a:gdLst/>
              <a:ahLst/>
              <a:cxnLst/>
              <a:rect l="l" t="t" r="r" b="b"/>
              <a:pathLst>
                <a:path w="40" h="1" fill="none" extrusionOk="0">
                  <a:moveTo>
                    <a:pt x="0" y="1"/>
                  </a:moveTo>
                  <a:lnTo>
                    <a:pt x="0" y="1"/>
                  </a:lnTo>
                  <a:lnTo>
                    <a:pt x="40" y="1"/>
                  </a:lnTo>
                  <a:lnTo>
                    <a:pt x="4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773;p77"/>
            <p:cNvSpPr/>
            <p:nvPr/>
          </p:nvSpPr>
          <p:spPr>
            <a:xfrm>
              <a:off x="5841200" y="41004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774;p77"/>
            <p:cNvSpPr/>
            <p:nvPr/>
          </p:nvSpPr>
          <p:spPr>
            <a:xfrm>
              <a:off x="5826275" y="4096475"/>
              <a:ext cx="14950" cy="4000"/>
            </a:xfrm>
            <a:custGeom>
              <a:avLst/>
              <a:gdLst/>
              <a:ahLst/>
              <a:cxnLst/>
              <a:rect l="l" t="t" r="r" b="b"/>
              <a:pathLst>
                <a:path w="598" h="160" fill="none" extrusionOk="0">
                  <a:moveTo>
                    <a:pt x="1" y="1"/>
                  </a:moveTo>
                  <a:lnTo>
                    <a:pt x="1" y="1"/>
                  </a:lnTo>
                  <a:lnTo>
                    <a:pt x="597" y="160"/>
                  </a:lnTo>
                  <a:lnTo>
                    <a:pt x="597" y="16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775;p77"/>
            <p:cNvSpPr/>
            <p:nvPr/>
          </p:nvSpPr>
          <p:spPr>
            <a:xfrm>
              <a:off x="5826275" y="4095475"/>
              <a:ext cx="25" cy="1025"/>
            </a:xfrm>
            <a:custGeom>
              <a:avLst/>
              <a:gdLst/>
              <a:ahLst/>
              <a:cxnLst/>
              <a:rect l="l" t="t" r="r" b="b"/>
              <a:pathLst>
                <a:path w="1" h="41" fill="none" extrusionOk="0">
                  <a:moveTo>
                    <a:pt x="1" y="1"/>
                  </a:moveTo>
                  <a:lnTo>
                    <a:pt x="1" y="1"/>
                  </a:lnTo>
                  <a:lnTo>
                    <a:pt x="1" y="41"/>
                  </a:lnTo>
                  <a:lnTo>
                    <a:pt x="1" y="4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776;p77"/>
            <p:cNvSpPr/>
            <p:nvPr/>
          </p:nvSpPr>
          <p:spPr>
            <a:xfrm>
              <a:off x="5825275" y="4095475"/>
              <a:ext cx="1025" cy="25"/>
            </a:xfrm>
            <a:custGeom>
              <a:avLst/>
              <a:gdLst/>
              <a:ahLst/>
              <a:cxnLst/>
              <a:rect l="l" t="t" r="r" b="b"/>
              <a:pathLst>
                <a:path w="41" h="1" fill="none" extrusionOk="0">
                  <a:moveTo>
                    <a:pt x="1" y="1"/>
                  </a:moveTo>
                  <a:lnTo>
                    <a:pt x="1" y="1"/>
                  </a:lnTo>
                  <a:lnTo>
                    <a:pt x="41" y="1"/>
                  </a:lnTo>
                  <a:lnTo>
                    <a:pt x="4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777;p77"/>
            <p:cNvSpPr/>
            <p:nvPr/>
          </p:nvSpPr>
          <p:spPr>
            <a:xfrm>
              <a:off x="5825275" y="409547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778;p77"/>
            <p:cNvSpPr/>
            <p:nvPr/>
          </p:nvSpPr>
          <p:spPr>
            <a:xfrm>
              <a:off x="5812375" y="4094500"/>
              <a:ext cx="6975" cy="10950"/>
            </a:xfrm>
            <a:custGeom>
              <a:avLst/>
              <a:gdLst/>
              <a:ahLst/>
              <a:cxnLst/>
              <a:rect l="l" t="t" r="r" b="b"/>
              <a:pathLst>
                <a:path w="279" h="438" fill="none" extrusionOk="0">
                  <a:moveTo>
                    <a:pt x="278" y="0"/>
                  </a:moveTo>
                  <a:lnTo>
                    <a:pt x="278" y="0"/>
                  </a:lnTo>
                  <a:lnTo>
                    <a:pt x="159" y="40"/>
                  </a:lnTo>
                  <a:lnTo>
                    <a:pt x="80" y="120"/>
                  </a:lnTo>
                  <a:lnTo>
                    <a:pt x="0" y="239"/>
                  </a:lnTo>
                  <a:lnTo>
                    <a:pt x="0" y="438"/>
                  </a:lnTo>
                  <a:lnTo>
                    <a:pt x="0" y="438"/>
                  </a:lnTo>
                  <a:lnTo>
                    <a:pt x="0" y="239"/>
                  </a:lnTo>
                  <a:lnTo>
                    <a:pt x="80" y="120"/>
                  </a:lnTo>
                  <a:lnTo>
                    <a:pt x="159" y="40"/>
                  </a:lnTo>
                  <a:lnTo>
                    <a:pt x="27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779;p77"/>
            <p:cNvSpPr/>
            <p:nvPr/>
          </p:nvSpPr>
          <p:spPr>
            <a:xfrm>
              <a:off x="5819325" y="4094500"/>
              <a:ext cx="1025" cy="25"/>
            </a:xfrm>
            <a:custGeom>
              <a:avLst/>
              <a:gdLst/>
              <a:ahLst/>
              <a:cxnLst/>
              <a:rect l="l" t="t" r="r" b="b"/>
              <a:pathLst>
                <a:path w="41" h="1" fill="none" extrusionOk="0">
                  <a:moveTo>
                    <a:pt x="0" y="0"/>
                  </a:moveTo>
                  <a:lnTo>
                    <a:pt x="0" y="0"/>
                  </a:lnTo>
                  <a:lnTo>
                    <a:pt x="0" y="0"/>
                  </a:lnTo>
                  <a:lnTo>
                    <a:pt x="40" y="0"/>
                  </a:lnTo>
                  <a:lnTo>
                    <a:pt x="4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780;p77"/>
            <p:cNvSpPr/>
            <p:nvPr/>
          </p:nvSpPr>
          <p:spPr>
            <a:xfrm>
              <a:off x="5715950" y="4022925"/>
              <a:ext cx="139175" cy="107375"/>
            </a:xfrm>
            <a:custGeom>
              <a:avLst/>
              <a:gdLst/>
              <a:ahLst/>
              <a:cxnLst/>
              <a:rect l="l" t="t" r="r" b="b"/>
              <a:pathLst>
                <a:path w="5567" h="4295" extrusionOk="0">
                  <a:moveTo>
                    <a:pt x="1034" y="1"/>
                  </a:moveTo>
                  <a:lnTo>
                    <a:pt x="676" y="239"/>
                  </a:lnTo>
                  <a:lnTo>
                    <a:pt x="438" y="478"/>
                  </a:lnTo>
                  <a:lnTo>
                    <a:pt x="199" y="676"/>
                  </a:lnTo>
                  <a:lnTo>
                    <a:pt x="120" y="875"/>
                  </a:lnTo>
                  <a:lnTo>
                    <a:pt x="40" y="1114"/>
                  </a:lnTo>
                  <a:lnTo>
                    <a:pt x="0" y="1313"/>
                  </a:lnTo>
                  <a:lnTo>
                    <a:pt x="0" y="1551"/>
                  </a:lnTo>
                  <a:lnTo>
                    <a:pt x="0" y="1829"/>
                  </a:lnTo>
                  <a:lnTo>
                    <a:pt x="40" y="2068"/>
                  </a:lnTo>
                  <a:lnTo>
                    <a:pt x="159" y="2307"/>
                  </a:lnTo>
                  <a:lnTo>
                    <a:pt x="239" y="2545"/>
                  </a:lnTo>
                  <a:lnTo>
                    <a:pt x="398" y="2704"/>
                  </a:lnTo>
                  <a:lnTo>
                    <a:pt x="517" y="2863"/>
                  </a:lnTo>
                  <a:lnTo>
                    <a:pt x="676" y="2943"/>
                  </a:lnTo>
                  <a:lnTo>
                    <a:pt x="875" y="2983"/>
                  </a:lnTo>
                  <a:lnTo>
                    <a:pt x="1114" y="3022"/>
                  </a:lnTo>
                  <a:lnTo>
                    <a:pt x="1392" y="3142"/>
                  </a:lnTo>
                  <a:lnTo>
                    <a:pt x="1710" y="3340"/>
                  </a:lnTo>
                  <a:lnTo>
                    <a:pt x="2028" y="3579"/>
                  </a:lnTo>
                  <a:lnTo>
                    <a:pt x="2625" y="4016"/>
                  </a:lnTo>
                  <a:lnTo>
                    <a:pt x="2903" y="4175"/>
                  </a:lnTo>
                  <a:lnTo>
                    <a:pt x="3141" y="4255"/>
                  </a:lnTo>
                  <a:lnTo>
                    <a:pt x="3380" y="4295"/>
                  </a:lnTo>
                  <a:lnTo>
                    <a:pt x="3539" y="4255"/>
                  </a:lnTo>
                  <a:lnTo>
                    <a:pt x="3658" y="4215"/>
                  </a:lnTo>
                  <a:lnTo>
                    <a:pt x="3738" y="4136"/>
                  </a:lnTo>
                  <a:lnTo>
                    <a:pt x="3778" y="4056"/>
                  </a:lnTo>
                  <a:lnTo>
                    <a:pt x="3817" y="3738"/>
                  </a:lnTo>
                  <a:lnTo>
                    <a:pt x="3857" y="3301"/>
                  </a:lnTo>
                  <a:lnTo>
                    <a:pt x="3857" y="3102"/>
                  </a:lnTo>
                  <a:lnTo>
                    <a:pt x="3937" y="2983"/>
                  </a:lnTo>
                  <a:lnTo>
                    <a:pt x="4016" y="2903"/>
                  </a:lnTo>
                  <a:lnTo>
                    <a:pt x="4135" y="2863"/>
                  </a:lnTo>
                  <a:lnTo>
                    <a:pt x="4175" y="2863"/>
                  </a:lnTo>
                  <a:lnTo>
                    <a:pt x="4374" y="2903"/>
                  </a:lnTo>
                  <a:lnTo>
                    <a:pt x="4414" y="2903"/>
                  </a:lnTo>
                  <a:lnTo>
                    <a:pt x="4414" y="2943"/>
                  </a:lnTo>
                  <a:lnTo>
                    <a:pt x="5010" y="3102"/>
                  </a:lnTo>
                  <a:lnTo>
                    <a:pt x="5169" y="3102"/>
                  </a:lnTo>
                  <a:lnTo>
                    <a:pt x="5328" y="3062"/>
                  </a:lnTo>
                  <a:lnTo>
                    <a:pt x="5447" y="2943"/>
                  </a:lnTo>
                  <a:lnTo>
                    <a:pt x="5527" y="2784"/>
                  </a:lnTo>
                  <a:lnTo>
                    <a:pt x="5567" y="2585"/>
                  </a:lnTo>
                  <a:lnTo>
                    <a:pt x="5487" y="2664"/>
                  </a:lnTo>
                  <a:lnTo>
                    <a:pt x="5408" y="2704"/>
                  </a:lnTo>
                  <a:lnTo>
                    <a:pt x="5328" y="2744"/>
                  </a:lnTo>
                  <a:lnTo>
                    <a:pt x="5209" y="2784"/>
                  </a:lnTo>
                  <a:lnTo>
                    <a:pt x="4891" y="2704"/>
                  </a:lnTo>
                  <a:lnTo>
                    <a:pt x="4533" y="2625"/>
                  </a:lnTo>
                  <a:lnTo>
                    <a:pt x="4135" y="2505"/>
                  </a:lnTo>
                  <a:lnTo>
                    <a:pt x="3778" y="2466"/>
                  </a:lnTo>
                  <a:lnTo>
                    <a:pt x="3579" y="2466"/>
                  </a:lnTo>
                  <a:lnTo>
                    <a:pt x="3459" y="2545"/>
                  </a:lnTo>
                  <a:lnTo>
                    <a:pt x="3420" y="2664"/>
                  </a:lnTo>
                  <a:lnTo>
                    <a:pt x="3380" y="2823"/>
                  </a:lnTo>
                  <a:lnTo>
                    <a:pt x="3380" y="2983"/>
                  </a:lnTo>
                  <a:lnTo>
                    <a:pt x="3340" y="3142"/>
                  </a:lnTo>
                  <a:lnTo>
                    <a:pt x="3261" y="3261"/>
                  </a:lnTo>
                  <a:lnTo>
                    <a:pt x="3102" y="3420"/>
                  </a:lnTo>
                  <a:lnTo>
                    <a:pt x="3102" y="3579"/>
                  </a:lnTo>
                  <a:lnTo>
                    <a:pt x="3062" y="3579"/>
                  </a:lnTo>
                  <a:lnTo>
                    <a:pt x="2943" y="3460"/>
                  </a:lnTo>
                  <a:lnTo>
                    <a:pt x="2903" y="3460"/>
                  </a:lnTo>
                  <a:lnTo>
                    <a:pt x="2704" y="3420"/>
                  </a:lnTo>
                  <a:lnTo>
                    <a:pt x="2466" y="3301"/>
                  </a:lnTo>
                  <a:lnTo>
                    <a:pt x="2227" y="3181"/>
                  </a:lnTo>
                  <a:lnTo>
                    <a:pt x="1988" y="2983"/>
                  </a:lnTo>
                  <a:lnTo>
                    <a:pt x="1551" y="2545"/>
                  </a:lnTo>
                  <a:lnTo>
                    <a:pt x="1114" y="2148"/>
                  </a:lnTo>
                  <a:lnTo>
                    <a:pt x="716" y="1989"/>
                  </a:lnTo>
                  <a:lnTo>
                    <a:pt x="716" y="1949"/>
                  </a:lnTo>
                  <a:lnTo>
                    <a:pt x="994" y="1989"/>
                  </a:lnTo>
                  <a:lnTo>
                    <a:pt x="994" y="1989"/>
                  </a:lnTo>
                  <a:lnTo>
                    <a:pt x="875" y="1869"/>
                  </a:lnTo>
                  <a:lnTo>
                    <a:pt x="796" y="1670"/>
                  </a:lnTo>
                  <a:lnTo>
                    <a:pt x="796" y="1472"/>
                  </a:lnTo>
                  <a:lnTo>
                    <a:pt x="796" y="1233"/>
                  </a:lnTo>
                  <a:lnTo>
                    <a:pt x="597" y="1273"/>
                  </a:lnTo>
                  <a:lnTo>
                    <a:pt x="597" y="1233"/>
                  </a:lnTo>
                  <a:lnTo>
                    <a:pt x="796" y="1154"/>
                  </a:lnTo>
                  <a:lnTo>
                    <a:pt x="835" y="836"/>
                  </a:lnTo>
                  <a:lnTo>
                    <a:pt x="875" y="517"/>
                  </a:lnTo>
                  <a:lnTo>
                    <a:pt x="1034" y="1"/>
                  </a:lnTo>
                  <a:close/>
                </a:path>
              </a:pathLst>
            </a:custGeom>
            <a:solidFill>
              <a:srgbClr val="FF7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781;p77"/>
            <p:cNvSpPr/>
            <p:nvPr/>
          </p:nvSpPr>
          <p:spPr>
            <a:xfrm>
              <a:off x="5715950" y="4022925"/>
              <a:ext cx="139175" cy="107375"/>
            </a:xfrm>
            <a:custGeom>
              <a:avLst/>
              <a:gdLst/>
              <a:ahLst/>
              <a:cxnLst/>
              <a:rect l="l" t="t" r="r" b="b"/>
              <a:pathLst>
                <a:path w="5567" h="4295" fill="none" extrusionOk="0">
                  <a:moveTo>
                    <a:pt x="1034" y="1"/>
                  </a:moveTo>
                  <a:lnTo>
                    <a:pt x="1034" y="1"/>
                  </a:lnTo>
                  <a:lnTo>
                    <a:pt x="676" y="239"/>
                  </a:lnTo>
                  <a:lnTo>
                    <a:pt x="438" y="478"/>
                  </a:lnTo>
                  <a:lnTo>
                    <a:pt x="199" y="676"/>
                  </a:lnTo>
                  <a:lnTo>
                    <a:pt x="199" y="676"/>
                  </a:lnTo>
                  <a:lnTo>
                    <a:pt x="199" y="676"/>
                  </a:lnTo>
                  <a:lnTo>
                    <a:pt x="120" y="875"/>
                  </a:lnTo>
                  <a:lnTo>
                    <a:pt x="40" y="1114"/>
                  </a:lnTo>
                  <a:lnTo>
                    <a:pt x="0" y="1313"/>
                  </a:lnTo>
                  <a:lnTo>
                    <a:pt x="0" y="1551"/>
                  </a:lnTo>
                  <a:lnTo>
                    <a:pt x="0" y="1551"/>
                  </a:lnTo>
                  <a:lnTo>
                    <a:pt x="0" y="1829"/>
                  </a:lnTo>
                  <a:lnTo>
                    <a:pt x="40" y="2068"/>
                  </a:lnTo>
                  <a:lnTo>
                    <a:pt x="159" y="2307"/>
                  </a:lnTo>
                  <a:lnTo>
                    <a:pt x="239" y="2545"/>
                  </a:lnTo>
                  <a:lnTo>
                    <a:pt x="398" y="2704"/>
                  </a:lnTo>
                  <a:lnTo>
                    <a:pt x="517" y="2863"/>
                  </a:lnTo>
                  <a:lnTo>
                    <a:pt x="676" y="2943"/>
                  </a:lnTo>
                  <a:lnTo>
                    <a:pt x="875" y="2983"/>
                  </a:lnTo>
                  <a:lnTo>
                    <a:pt x="875" y="2983"/>
                  </a:lnTo>
                  <a:lnTo>
                    <a:pt x="1114" y="3022"/>
                  </a:lnTo>
                  <a:lnTo>
                    <a:pt x="1392" y="3142"/>
                  </a:lnTo>
                  <a:lnTo>
                    <a:pt x="1710" y="3340"/>
                  </a:lnTo>
                  <a:lnTo>
                    <a:pt x="2028" y="3579"/>
                  </a:lnTo>
                  <a:lnTo>
                    <a:pt x="2625" y="4016"/>
                  </a:lnTo>
                  <a:lnTo>
                    <a:pt x="2903" y="4175"/>
                  </a:lnTo>
                  <a:lnTo>
                    <a:pt x="3141" y="4255"/>
                  </a:lnTo>
                  <a:lnTo>
                    <a:pt x="3141" y="4255"/>
                  </a:lnTo>
                  <a:lnTo>
                    <a:pt x="3380" y="4295"/>
                  </a:lnTo>
                  <a:lnTo>
                    <a:pt x="3380" y="4295"/>
                  </a:lnTo>
                  <a:lnTo>
                    <a:pt x="3380" y="4295"/>
                  </a:lnTo>
                  <a:lnTo>
                    <a:pt x="3380" y="4295"/>
                  </a:lnTo>
                  <a:lnTo>
                    <a:pt x="3380" y="4295"/>
                  </a:lnTo>
                  <a:lnTo>
                    <a:pt x="3380" y="4295"/>
                  </a:lnTo>
                  <a:lnTo>
                    <a:pt x="3539" y="4255"/>
                  </a:lnTo>
                  <a:lnTo>
                    <a:pt x="3658" y="4215"/>
                  </a:lnTo>
                  <a:lnTo>
                    <a:pt x="3738" y="4136"/>
                  </a:lnTo>
                  <a:lnTo>
                    <a:pt x="3778" y="4056"/>
                  </a:lnTo>
                  <a:lnTo>
                    <a:pt x="3817" y="3738"/>
                  </a:lnTo>
                  <a:lnTo>
                    <a:pt x="3857" y="3301"/>
                  </a:lnTo>
                  <a:lnTo>
                    <a:pt x="3857" y="3301"/>
                  </a:lnTo>
                  <a:lnTo>
                    <a:pt x="3857" y="3301"/>
                  </a:lnTo>
                  <a:lnTo>
                    <a:pt x="3857" y="3301"/>
                  </a:lnTo>
                  <a:lnTo>
                    <a:pt x="3857" y="3102"/>
                  </a:lnTo>
                  <a:lnTo>
                    <a:pt x="3937" y="2983"/>
                  </a:lnTo>
                  <a:lnTo>
                    <a:pt x="4016" y="2903"/>
                  </a:lnTo>
                  <a:lnTo>
                    <a:pt x="4135" y="2863"/>
                  </a:lnTo>
                  <a:lnTo>
                    <a:pt x="4135" y="2863"/>
                  </a:lnTo>
                  <a:lnTo>
                    <a:pt x="4135" y="2863"/>
                  </a:lnTo>
                  <a:lnTo>
                    <a:pt x="4135" y="2863"/>
                  </a:lnTo>
                  <a:lnTo>
                    <a:pt x="4135" y="2863"/>
                  </a:lnTo>
                  <a:lnTo>
                    <a:pt x="4135" y="2863"/>
                  </a:lnTo>
                  <a:lnTo>
                    <a:pt x="4175" y="2863"/>
                  </a:lnTo>
                  <a:lnTo>
                    <a:pt x="4175" y="2863"/>
                  </a:lnTo>
                  <a:lnTo>
                    <a:pt x="4374" y="2903"/>
                  </a:lnTo>
                  <a:lnTo>
                    <a:pt x="4374" y="2903"/>
                  </a:lnTo>
                  <a:lnTo>
                    <a:pt x="4374" y="2903"/>
                  </a:lnTo>
                  <a:lnTo>
                    <a:pt x="4374" y="2903"/>
                  </a:lnTo>
                  <a:lnTo>
                    <a:pt x="4374" y="2903"/>
                  </a:lnTo>
                  <a:lnTo>
                    <a:pt x="4374" y="2903"/>
                  </a:lnTo>
                  <a:lnTo>
                    <a:pt x="4414" y="2903"/>
                  </a:lnTo>
                  <a:lnTo>
                    <a:pt x="4414" y="2903"/>
                  </a:lnTo>
                  <a:lnTo>
                    <a:pt x="4414" y="2903"/>
                  </a:lnTo>
                  <a:lnTo>
                    <a:pt x="4414" y="2903"/>
                  </a:lnTo>
                  <a:lnTo>
                    <a:pt x="4414" y="2943"/>
                  </a:lnTo>
                  <a:lnTo>
                    <a:pt x="4414" y="2943"/>
                  </a:lnTo>
                  <a:lnTo>
                    <a:pt x="4414" y="2943"/>
                  </a:lnTo>
                  <a:lnTo>
                    <a:pt x="4414" y="2943"/>
                  </a:lnTo>
                  <a:lnTo>
                    <a:pt x="5010" y="3102"/>
                  </a:lnTo>
                  <a:lnTo>
                    <a:pt x="5010" y="3102"/>
                  </a:lnTo>
                  <a:lnTo>
                    <a:pt x="5010" y="3102"/>
                  </a:lnTo>
                  <a:lnTo>
                    <a:pt x="5010" y="3102"/>
                  </a:lnTo>
                  <a:lnTo>
                    <a:pt x="5010" y="3102"/>
                  </a:lnTo>
                  <a:lnTo>
                    <a:pt x="5010" y="3102"/>
                  </a:lnTo>
                  <a:lnTo>
                    <a:pt x="5010" y="3102"/>
                  </a:lnTo>
                  <a:lnTo>
                    <a:pt x="5010" y="3102"/>
                  </a:lnTo>
                  <a:lnTo>
                    <a:pt x="5050" y="3102"/>
                  </a:lnTo>
                  <a:lnTo>
                    <a:pt x="5050" y="3102"/>
                  </a:lnTo>
                  <a:lnTo>
                    <a:pt x="5169" y="3102"/>
                  </a:lnTo>
                  <a:lnTo>
                    <a:pt x="5169" y="3102"/>
                  </a:lnTo>
                  <a:lnTo>
                    <a:pt x="5328" y="3062"/>
                  </a:lnTo>
                  <a:lnTo>
                    <a:pt x="5447" y="2943"/>
                  </a:lnTo>
                  <a:lnTo>
                    <a:pt x="5527" y="2784"/>
                  </a:lnTo>
                  <a:lnTo>
                    <a:pt x="5567" y="2585"/>
                  </a:lnTo>
                  <a:lnTo>
                    <a:pt x="5567" y="2585"/>
                  </a:lnTo>
                  <a:lnTo>
                    <a:pt x="5487" y="2664"/>
                  </a:lnTo>
                  <a:lnTo>
                    <a:pt x="5408" y="2704"/>
                  </a:lnTo>
                  <a:lnTo>
                    <a:pt x="5328" y="2744"/>
                  </a:lnTo>
                  <a:lnTo>
                    <a:pt x="5209" y="2784"/>
                  </a:lnTo>
                  <a:lnTo>
                    <a:pt x="5209" y="2784"/>
                  </a:lnTo>
                  <a:lnTo>
                    <a:pt x="4891" y="2704"/>
                  </a:lnTo>
                  <a:lnTo>
                    <a:pt x="4533" y="2625"/>
                  </a:lnTo>
                  <a:lnTo>
                    <a:pt x="4135" y="2505"/>
                  </a:lnTo>
                  <a:lnTo>
                    <a:pt x="3778" y="2466"/>
                  </a:lnTo>
                  <a:lnTo>
                    <a:pt x="3778" y="2466"/>
                  </a:lnTo>
                  <a:lnTo>
                    <a:pt x="3738" y="2466"/>
                  </a:lnTo>
                  <a:lnTo>
                    <a:pt x="3738" y="2466"/>
                  </a:lnTo>
                  <a:lnTo>
                    <a:pt x="3579" y="2466"/>
                  </a:lnTo>
                  <a:lnTo>
                    <a:pt x="3459" y="2545"/>
                  </a:lnTo>
                  <a:lnTo>
                    <a:pt x="3420" y="2664"/>
                  </a:lnTo>
                  <a:lnTo>
                    <a:pt x="3380" y="2823"/>
                  </a:lnTo>
                  <a:lnTo>
                    <a:pt x="3380" y="2983"/>
                  </a:lnTo>
                  <a:lnTo>
                    <a:pt x="3340" y="3142"/>
                  </a:lnTo>
                  <a:lnTo>
                    <a:pt x="3261" y="3261"/>
                  </a:lnTo>
                  <a:lnTo>
                    <a:pt x="3102" y="3420"/>
                  </a:lnTo>
                  <a:lnTo>
                    <a:pt x="3102" y="3420"/>
                  </a:lnTo>
                  <a:lnTo>
                    <a:pt x="3102" y="3420"/>
                  </a:lnTo>
                  <a:lnTo>
                    <a:pt x="3102" y="3420"/>
                  </a:lnTo>
                  <a:lnTo>
                    <a:pt x="3102" y="3579"/>
                  </a:lnTo>
                  <a:lnTo>
                    <a:pt x="3102" y="3579"/>
                  </a:lnTo>
                  <a:lnTo>
                    <a:pt x="3062" y="3579"/>
                  </a:lnTo>
                  <a:lnTo>
                    <a:pt x="3062" y="3579"/>
                  </a:lnTo>
                  <a:lnTo>
                    <a:pt x="2943" y="3460"/>
                  </a:lnTo>
                  <a:lnTo>
                    <a:pt x="2943" y="3460"/>
                  </a:lnTo>
                  <a:lnTo>
                    <a:pt x="2903" y="3460"/>
                  </a:lnTo>
                  <a:lnTo>
                    <a:pt x="2903" y="3460"/>
                  </a:lnTo>
                  <a:lnTo>
                    <a:pt x="2704" y="3420"/>
                  </a:lnTo>
                  <a:lnTo>
                    <a:pt x="2466" y="3301"/>
                  </a:lnTo>
                  <a:lnTo>
                    <a:pt x="2227" y="3181"/>
                  </a:lnTo>
                  <a:lnTo>
                    <a:pt x="1988" y="2983"/>
                  </a:lnTo>
                  <a:lnTo>
                    <a:pt x="1551" y="2545"/>
                  </a:lnTo>
                  <a:lnTo>
                    <a:pt x="1114" y="2148"/>
                  </a:lnTo>
                  <a:lnTo>
                    <a:pt x="1114" y="2148"/>
                  </a:lnTo>
                  <a:lnTo>
                    <a:pt x="716" y="1989"/>
                  </a:lnTo>
                  <a:lnTo>
                    <a:pt x="716" y="1989"/>
                  </a:lnTo>
                  <a:lnTo>
                    <a:pt x="716" y="1949"/>
                  </a:lnTo>
                  <a:lnTo>
                    <a:pt x="716" y="1949"/>
                  </a:lnTo>
                  <a:lnTo>
                    <a:pt x="994" y="1989"/>
                  </a:lnTo>
                  <a:lnTo>
                    <a:pt x="994" y="1989"/>
                  </a:lnTo>
                  <a:lnTo>
                    <a:pt x="875" y="1869"/>
                  </a:lnTo>
                  <a:lnTo>
                    <a:pt x="796" y="1670"/>
                  </a:lnTo>
                  <a:lnTo>
                    <a:pt x="796" y="1472"/>
                  </a:lnTo>
                  <a:lnTo>
                    <a:pt x="796" y="1233"/>
                  </a:lnTo>
                  <a:lnTo>
                    <a:pt x="796" y="1233"/>
                  </a:lnTo>
                  <a:lnTo>
                    <a:pt x="597" y="1273"/>
                  </a:lnTo>
                  <a:lnTo>
                    <a:pt x="597" y="1233"/>
                  </a:lnTo>
                  <a:lnTo>
                    <a:pt x="597" y="1233"/>
                  </a:lnTo>
                  <a:lnTo>
                    <a:pt x="597" y="1233"/>
                  </a:lnTo>
                  <a:lnTo>
                    <a:pt x="796" y="1154"/>
                  </a:lnTo>
                  <a:lnTo>
                    <a:pt x="796" y="1154"/>
                  </a:lnTo>
                  <a:lnTo>
                    <a:pt x="835" y="836"/>
                  </a:lnTo>
                  <a:lnTo>
                    <a:pt x="875" y="517"/>
                  </a:lnTo>
                  <a:lnTo>
                    <a:pt x="103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782;p77"/>
            <p:cNvSpPr/>
            <p:nvPr/>
          </p:nvSpPr>
          <p:spPr>
            <a:xfrm>
              <a:off x="5733850" y="4071625"/>
              <a:ext cx="59650" cy="40775"/>
            </a:xfrm>
            <a:custGeom>
              <a:avLst/>
              <a:gdLst/>
              <a:ahLst/>
              <a:cxnLst/>
              <a:rect l="l" t="t" r="r" b="b"/>
              <a:pathLst>
                <a:path w="2386" h="1631" extrusionOk="0">
                  <a:moveTo>
                    <a:pt x="0" y="1"/>
                  </a:moveTo>
                  <a:lnTo>
                    <a:pt x="0" y="41"/>
                  </a:lnTo>
                  <a:lnTo>
                    <a:pt x="398" y="200"/>
                  </a:lnTo>
                  <a:lnTo>
                    <a:pt x="278" y="41"/>
                  </a:lnTo>
                  <a:lnTo>
                    <a:pt x="0" y="1"/>
                  </a:lnTo>
                  <a:close/>
                  <a:moveTo>
                    <a:pt x="2386" y="1472"/>
                  </a:moveTo>
                  <a:lnTo>
                    <a:pt x="2227" y="1512"/>
                  </a:lnTo>
                  <a:lnTo>
                    <a:pt x="2346" y="1631"/>
                  </a:lnTo>
                  <a:lnTo>
                    <a:pt x="2386" y="1631"/>
                  </a:lnTo>
                  <a:lnTo>
                    <a:pt x="2386" y="1472"/>
                  </a:lnTo>
                  <a:close/>
                </a:path>
              </a:pathLst>
            </a:custGeom>
            <a:solidFill>
              <a:srgbClr val="F150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783;p77"/>
            <p:cNvSpPr/>
            <p:nvPr/>
          </p:nvSpPr>
          <p:spPr>
            <a:xfrm>
              <a:off x="5789500" y="4108400"/>
              <a:ext cx="4000" cy="4000"/>
            </a:xfrm>
            <a:custGeom>
              <a:avLst/>
              <a:gdLst/>
              <a:ahLst/>
              <a:cxnLst/>
              <a:rect l="l" t="t" r="r" b="b"/>
              <a:pathLst>
                <a:path w="160" h="160" fill="none" extrusionOk="0">
                  <a:moveTo>
                    <a:pt x="160" y="1"/>
                  </a:moveTo>
                  <a:lnTo>
                    <a:pt x="160" y="1"/>
                  </a:lnTo>
                  <a:lnTo>
                    <a:pt x="1" y="41"/>
                  </a:lnTo>
                  <a:lnTo>
                    <a:pt x="1" y="41"/>
                  </a:lnTo>
                  <a:lnTo>
                    <a:pt x="120" y="160"/>
                  </a:lnTo>
                  <a:lnTo>
                    <a:pt x="160" y="160"/>
                  </a:lnTo>
                  <a:lnTo>
                    <a:pt x="160" y="160"/>
                  </a:lnTo>
                  <a:lnTo>
                    <a:pt x="160" y="160"/>
                  </a:lnTo>
                  <a:lnTo>
                    <a:pt x="1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784;p77"/>
            <p:cNvSpPr/>
            <p:nvPr/>
          </p:nvSpPr>
          <p:spPr>
            <a:xfrm>
              <a:off x="5733850" y="4071625"/>
              <a:ext cx="9950" cy="5000"/>
            </a:xfrm>
            <a:custGeom>
              <a:avLst/>
              <a:gdLst/>
              <a:ahLst/>
              <a:cxnLst/>
              <a:rect l="l" t="t" r="r" b="b"/>
              <a:pathLst>
                <a:path w="398" h="200" fill="none" extrusionOk="0">
                  <a:moveTo>
                    <a:pt x="0" y="1"/>
                  </a:moveTo>
                  <a:lnTo>
                    <a:pt x="0" y="41"/>
                  </a:lnTo>
                  <a:lnTo>
                    <a:pt x="0" y="41"/>
                  </a:lnTo>
                  <a:lnTo>
                    <a:pt x="0" y="41"/>
                  </a:lnTo>
                  <a:lnTo>
                    <a:pt x="398" y="200"/>
                  </a:lnTo>
                  <a:lnTo>
                    <a:pt x="398" y="200"/>
                  </a:lnTo>
                  <a:lnTo>
                    <a:pt x="278" y="41"/>
                  </a:lnTo>
                  <a:lnTo>
                    <a:pt x="278" y="41"/>
                  </a:lnTo>
                  <a:lnTo>
                    <a:pt x="278" y="41"/>
                  </a:lnTo>
                  <a:lnTo>
                    <a:pt x="278" y="4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785;p77"/>
            <p:cNvSpPr/>
            <p:nvPr/>
          </p:nvSpPr>
          <p:spPr>
            <a:xfrm>
              <a:off x="5730850" y="4051750"/>
              <a:ext cx="5000" cy="3000"/>
            </a:xfrm>
            <a:custGeom>
              <a:avLst/>
              <a:gdLst/>
              <a:ahLst/>
              <a:cxnLst/>
              <a:rect l="l" t="t" r="r" b="b"/>
              <a:pathLst>
                <a:path w="200" h="120" extrusionOk="0">
                  <a:moveTo>
                    <a:pt x="200" y="1"/>
                  </a:moveTo>
                  <a:lnTo>
                    <a:pt x="1" y="80"/>
                  </a:lnTo>
                  <a:lnTo>
                    <a:pt x="1" y="120"/>
                  </a:lnTo>
                  <a:lnTo>
                    <a:pt x="200" y="80"/>
                  </a:lnTo>
                  <a:lnTo>
                    <a:pt x="200" y="1"/>
                  </a:lnTo>
                  <a:close/>
                </a:path>
              </a:pathLst>
            </a:custGeom>
            <a:solidFill>
              <a:srgbClr val="F150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786;p77"/>
            <p:cNvSpPr/>
            <p:nvPr/>
          </p:nvSpPr>
          <p:spPr>
            <a:xfrm>
              <a:off x="5730850" y="4051750"/>
              <a:ext cx="5000" cy="3000"/>
            </a:xfrm>
            <a:custGeom>
              <a:avLst/>
              <a:gdLst/>
              <a:ahLst/>
              <a:cxnLst/>
              <a:rect l="l" t="t" r="r" b="b"/>
              <a:pathLst>
                <a:path w="200" h="120" fill="none" extrusionOk="0">
                  <a:moveTo>
                    <a:pt x="200" y="1"/>
                  </a:moveTo>
                  <a:lnTo>
                    <a:pt x="200" y="1"/>
                  </a:lnTo>
                  <a:lnTo>
                    <a:pt x="1" y="80"/>
                  </a:lnTo>
                  <a:lnTo>
                    <a:pt x="1" y="80"/>
                  </a:lnTo>
                  <a:lnTo>
                    <a:pt x="1" y="120"/>
                  </a:lnTo>
                  <a:lnTo>
                    <a:pt x="1" y="120"/>
                  </a:lnTo>
                  <a:lnTo>
                    <a:pt x="200" y="80"/>
                  </a:lnTo>
                  <a:lnTo>
                    <a:pt x="200" y="80"/>
                  </a:lnTo>
                  <a:lnTo>
                    <a:pt x="20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787;p77"/>
            <p:cNvSpPr/>
            <p:nvPr/>
          </p:nvSpPr>
          <p:spPr>
            <a:xfrm>
              <a:off x="5767625" y="3881775"/>
              <a:ext cx="16925" cy="51725"/>
            </a:xfrm>
            <a:custGeom>
              <a:avLst/>
              <a:gdLst/>
              <a:ahLst/>
              <a:cxnLst/>
              <a:rect l="l" t="t" r="r" b="b"/>
              <a:pathLst>
                <a:path w="677" h="2069" extrusionOk="0">
                  <a:moveTo>
                    <a:pt x="677" y="1"/>
                  </a:moveTo>
                  <a:lnTo>
                    <a:pt x="677" y="1"/>
                  </a:lnTo>
                  <a:lnTo>
                    <a:pt x="677" y="1"/>
                  </a:lnTo>
                  <a:lnTo>
                    <a:pt x="677" y="1"/>
                  </a:lnTo>
                  <a:lnTo>
                    <a:pt x="677" y="478"/>
                  </a:lnTo>
                  <a:lnTo>
                    <a:pt x="597" y="836"/>
                  </a:lnTo>
                  <a:lnTo>
                    <a:pt x="438" y="1074"/>
                  </a:lnTo>
                  <a:lnTo>
                    <a:pt x="319" y="1273"/>
                  </a:lnTo>
                  <a:lnTo>
                    <a:pt x="160" y="1432"/>
                  </a:lnTo>
                  <a:lnTo>
                    <a:pt x="80" y="1591"/>
                  </a:lnTo>
                  <a:lnTo>
                    <a:pt x="1" y="1790"/>
                  </a:lnTo>
                  <a:lnTo>
                    <a:pt x="41" y="2068"/>
                  </a:lnTo>
                  <a:lnTo>
                    <a:pt x="41" y="2068"/>
                  </a:lnTo>
                  <a:lnTo>
                    <a:pt x="41" y="2068"/>
                  </a:lnTo>
                  <a:lnTo>
                    <a:pt x="41" y="2068"/>
                  </a:lnTo>
                  <a:lnTo>
                    <a:pt x="1" y="1790"/>
                  </a:lnTo>
                  <a:lnTo>
                    <a:pt x="80" y="1591"/>
                  </a:lnTo>
                  <a:lnTo>
                    <a:pt x="160" y="1432"/>
                  </a:lnTo>
                  <a:lnTo>
                    <a:pt x="319" y="1273"/>
                  </a:lnTo>
                  <a:lnTo>
                    <a:pt x="438" y="1074"/>
                  </a:lnTo>
                  <a:lnTo>
                    <a:pt x="597" y="836"/>
                  </a:lnTo>
                  <a:lnTo>
                    <a:pt x="677" y="478"/>
                  </a:lnTo>
                  <a:lnTo>
                    <a:pt x="677" y="1"/>
                  </a:lnTo>
                  <a:lnTo>
                    <a:pt x="677" y="1"/>
                  </a:lnTo>
                  <a:lnTo>
                    <a:pt x="677" y="1"/>
                  </a:lnTo>
                  <a:close/>
                </a:path>
              </a:pathLst>
            </a:custGeom>
            <a:solidFill>
              <a:srgbClr val="EE5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788;p77"/>
            <p:cNvSpPr/>
            <p:nvPr/>
          </p:nvSpPr>
          <p:spPr>
            <a:xfrm>
              <a:off x="5767625" y="3881775"/>
              <a:ext cx="16925" cy="51725"/>
            </a:xfrm>
            <a:custGeom>
              <a:avLst/>
              <a:gdLst/>
              <a:ahLst/>
              <a:cxnLst/>
              <a:rect l="l" t="t" r="r" b="b"/>
              <a:pathLst>
                <a:path w="677" h="2069" fill="none" extrusionOk="0">
                  <a:moveTo>
                    <a:pt x="677" y="1"/>
                  </a:moveTo>
                  <a:lnTo>
                    <a:pt x="677" y="1"/>
                  </a:lnTo>
                  <a:lnTo>
                    <a:pt x="677" y="1"/>
                  </a:lnTo>
                  <a:lnTo>
                    <a:pt x="677" y="1"/>
                  </a:lnTo>
                  <a:lnTo>
                    <a:pt x="677" y="478"/>
                  </a:lnTo>
                  <a:lnTo>
                    <a:pt x="597" y="836"/>
                  </a:lnTo>
                  <a:lnTo>
                    <a:pt x="438" y="1074"/>
                  </a:lnTo>
                  <a:lnTo>
                    <a:pt x="319" y="1273"/>
                  </a:lnTo>
                  <a:lnTo>
                    <a:pt x="160" y="1432"/>
                  </a:lnTo>
                  <a:lnTo>
                    <a:pt x="80" y="1591"/>
                  </a:lnTo>
                  <a:lnTo>
                    <a:pt x="1" y="1790"/>
                  </a:lnTo>
                  <a:lnTo>
                    <a:pt x="41" y="2068"/>
                  </a:lnTo>
                  <a:lnTo>
                    <a:pt x="41" y="2068"/>
                  </a:lnTo>
                  <a:lnTo>
                    <a:pt x="41" y="2068"/>
                  </a:lnTo>
                  <a:lnTo>
                    <a:pt x="41" y="2068"/>
                  </a:lnTo>
                  <a:lnTo>
                    <a:pt x="1" y="1790"/>
                  </a:lnTo>
                  <a:lnTo>
                    <a:pt x="80" y="1591"/>
                  </a:lnTo>
                  <a:lnTo>
                    <a:pt x="160" y="1432"/>
                  </a:lnTo>
                  <a:lnTo>
                    <a:pt x="319" y="1273"/>
                  </a:lnTo>
                  <a:lnTo>
                    <a:pt x="438" y="1074"/>
                  </a:lnTo>
                  <a:lnTo>
                    <a:pt x="597" y="836"/>
                  </a:lnTo>
                  <a:lnTo>
                    <a:pt x="677" y="478"/>
                  </a:lnTo>
                  <a:lnTo>
                    <a:pt x="677" y="1"/>
                  </a:lnTo>
                  <a:lnTo>
                    <a:pt x="677" y="1"/>
                  </a:lnTo>
                  <a:lnTo>
                    <a:pt x="6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3789;p77"/>
            <p:cNvSpPr/>
            <p:nvPr/>
          </p:nvSpPr>
          <p:spPr>
            <a:xfrm>
              <a:off x="5669225" y="3991125"/>
              <a:ext cx="58675" cy="18900"/>
            </a:xfrm>
            <a:custGeom>
              <a:avLst/>
              <a:gdLst/>
              <a:ahLst/>
              <a:cxnLst/>
              <a:rect l="l" t="t" r="r" b="b"/>
              <a:pathLst>
                <a:path w="2347" h="756" extrusionOk="0">
                  <a:moveTo>
                    <a:pt x="1313" y="756"/>
                  </a:moveTo>
                  <a:lnTo>
                    <a:pt x="1313" y="756"/>
                  </a:lnTo>
                  <a:lnTo>
                    <a:pt x="1313" y="756"/>
                  </a:lnTo>
                  <a:lnTo>
                    <a:pt x="1313" y="756"/>
                  </a:lnTo>
                  <a:lnTo>
                    <a:pt x="1313" y="756"/>
                  </a:lnTo>
                  <a:lnTo>
                    <a:pt x="1313" y="756"/>
                  </a:lnTo>
                  <a:close/>
                  <a:moveTo>
                    <a:pt x="1" y="120"/>
                  </a:moveTo>
                  <a:lnTo>
                    <a:pt x="1" y="120"/>
                  </a:lnTo>
                  <a:lnTo>
                    <a:pt x="1" y="120"/>
                  </a:lnTo>
                  <a:lnTo>
                    <a:pt x="1" y="120"/>
                  </a:lnTo>
                  <a:lnTo>
                    <a:pt x="1" y="120"/>
                  </a:lnTo>
                  <a:close/>
                  <a:moveTo>
                    <a:pt x="1" y="80"/>
                  </a:moveTo>
                  <a:lnTo>
                    <a:pt x="1" y="80"/>
                  </a:lnTo>
                  <a:lnTo>
                    <a:pt x="1" y="80"/>
                  </a:lnTo>
                  <a:lnTo>
                    <a:pt x="1" y="80"/>
                  </a:lnTo>
                  <a:lnTo>
                    <a:pt x="1" y="80"/>
                  </a:lnTo>
                  <a:close/>
                  <a:moveTo>
                    <a:pt x="2347" y="0"/>
                  </a:moveTo>
                  <a:lnTo>
                    <a:pt x="2347" y="0"/>
                  </a:lnTo>
                  <a:lnTo>
                    <a:pt x="2267" y="159"/>
                  </a:lnTo>
                  <a:lnTo>
                    <a:pt x="2148" y="318"/>
                  </a:lnTo>
                  <a:lnTo>
                    <a:pt x="2068" y="438"/>
                  </a:lnTo>
                  <a:lnTo>
                    <a:pt x="1909" y="557"/>
                  </a:lnTo>
                  <a:lnTo>
                    <a:pt x="1790" y="636"/>
                  </a:lnTo>
                  <a:lnTo>
                    <a:pt x="1631" y="716"/>
                  </a:lnTo>
                  <a:lnTo>
                    <a:pt x="1472" y="756"/>
                  </a:lnTo>
                  <a:lnTo>
                    <a:pt x="1313" y="756"/>
                  </a:lnTo>
                  <a:lnTo>
                    <a:pt x="1313" y="756"/>
                  </a:lnTo>
                  <a:lnTo>
                    <a:pt x="1472" y="756"/>
                  </a:lnTo>
                  <a:lnTo>
                    <a:pt x="1631" y="716"/>
                  </a:lnTo>
                  <a:lnTo>
                    <a:pt x="1790" y="636"/>
                  </a:lnTo>
                  <a:lnTo>
                    <a:pt x="1909" y="557"/>
                  </a:lnTo>
                  <a:lnTo>
                    <a:pt x="2068" y="438"/>
                  </a:lnTo>
                  <a:lnTo>
                    <a:pt x="2148" y="318"/>
                  </a:lnTo>
                  <a:lnTo>
                    <a:pt x="2267" y="159"/>
                  </a:lnTo>
                  <a:lnTo>
                    <a:pt x="2347" y="0"/>
                  </a:lnTo>
                  <a:close/>
                </a:path>
              </a:pathLst>
            </a:custGeom>
            <a:solidFill>
              <a:srgbClr val="E13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3790;p77"/>
            <p:cNvSpPr/>
            <p:nvPr/>
          </p:nvSpPr>
          <p:spPr>
            <a:xfrm>
              <a:off x="5702025" y="4010000"/>
              <a:ext cx="25" cy="25"/>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3791;p77"/>
            <p:cNvSpPr/>
            <p:nvPr/>
          </p:nvSpPr>
          <p:spPr>
            <a:xfrm>
              <a:off x="5669225" y="39941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3792;p77"/>
            <p:cNvSpPr/>
            <p:nvPr/>
          </p:nvSpPr>
          <p:spPr>
            <a:xfrm>
              <a:off x="5669225" y="39931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3793;p77"/>
            <p:cNvSpPr/>
            <p:nvPr/>
          </p:nvSpPr>
          <p:spPr>
            <a:xfrm>
              <a:off x="5702025" y="3991125"/>
              <a:ext cx="25875" cy="18900"/>
            </a:xfrm>
            <a:custGeom>
              <a:avLst/>
              <a:gdLst/>
              <a:ahLst/>
              <a:cxnLst/>
              <a:rect l="l" t="t" r="r" b="b"/>
              <a:pathLst>
                <a:path w="1035" h="756" fill="none" extrusionOk="0">
                  <a:moveTo>
                    <a:pt x="1035" y="0"/>
                  </a:moveTo>
                  <a:lnTo>
                    <a:pt x="1035" y="0"/>
                  </a:lnTo>
                  <a:lnTo>
                    <a:pt x="955" y="159"/>
                  </a:lnTo>
                  <a:lnTo>
                    <a:pt x="836" y="318"/>
                  </a:lnTo>
                  <a:lnTo>
                    <a:pt x="756" y="438"/>
                  </a:lnTo>
                  <a:lnTo>
                    <a:pt x="597" y="557"/>
                  </a:lnTo>
                  <a:lnTo>
                    <a:pt x="478" y="636"/>
                  </a:lnTo>
                  <a:lnTo>
                    <a:pt x="319" y="716"/>
                  </a:lnTo>
                  <a:lnTo>
                    <a:pt x="160" y="756"/>
                  </a:lnTo>
                  <a:lnTo>
                    <a:pt x="1" y="756"/>
                  </a:lnTo>
                  <a:lnTo>
                    <a:pt x="1" y="756"/>
                  </a:lnTo>
                  <a:lnTo>
                    <a:pt x="160" y="756"/>
                  </a:lnTo>
                  <a:lnTo>
                    <a:pt x="319" y="716"/>
                  </a:lnTo>
                  <a:lnTo>
                    <a:pt x="478" y="636"/>
                  </a:lnTo>
                  <a:lnTo>
                    <a:pt x="597" y="557"/>
                  </a:lnTo>
                  <a:lnTo>
                    <a:pt x="756" y="438"/>
                  </a:lnTo>
                  <a:lnTo>
                    <a:pt x="836" y="318"/>
                  </a:lnTo>
                  <a:lnTo>
                    <a:pt x="955" y="159"/>
                  </a:lnTo>
                  <a:lnTo>
                    <a:pt x="10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794;p77"/>
            <p:cNvSpPr/>
            <p:nvPr/>
          </p:nvSpPr>
          <p:spPr>
            <a:xfrm>
              <a:off x="5632450" y="3868850"/>
              <a:ext cx="152100" cy="141175"/>
            </a:xfrm>
            <a:custGeom>
              <a:avLst/>
              <a:gdLst/>
              <a:ahLst/>
              <a:cxnLst/>
              <a:rect l="l" t="t" r="r" b="b"/>
              <a:pathLst>
                <a:path w="6084" h="5647" extrusionOk="0">
                  <a:moveTo>
                    <a:pt x="279" y="1"/>
                  </a:moveTo>
                  <a:lnTo>
                    <a:pt x="120" y="279"/>
                  </a:lnTo>
                  <a:lnTo>
                    <a:pt x="1" y="677"/>
                  </a:lnTo>
                  <a:lnTo>
                    <a:pt x="1" y="1074"/>
                  </a:lnTo>
                  <a:lnTo>
                    <a:pt x="40" y="1591"/>
                  </a:lnTo>
                  <a:lnTo>
                    <a:pt x="120" y="2108"/>
                  </a:lnTo>
                  <a:lnTo>
                    <a:pt x="239" y="2625"/>
                  </a:lnTo>
                  <a:lnTo>
                    <a:pt x="438" y="3182"/>
                  </a:lnTo>
                  <a:lnTo>
                    <a:pt x="637" y="3699"/>
                  </a:lnTo>
                  <a:lnTo>
                    <a:pt x="915" y="4176"/>
                  </a:lnTo>
                  <a:lnTo>
                    <a:pt x="1154" y="4573"/>
                  </a:lnTo>
                  <a:lnTo>
                    <a:pt x="1432" y="4931"/>
                  </a:lnTo>
                  <a:lnTo>
                    <a:pt x="1472" y="4971"/>
                  </a:lnTo>
                  <a:lnTo>
                    <a:pt x="1472" y="5011"/>
                  </a:lnTo>
                  <a:lnTo>
                    <a:pt x="1830" y="5289"/>
                  </a:lnTo>
                  <a:lnTo>
                    <a:pt x="2148" y="5488"/>
                  </a:lnTo>
                  <a:lnTo>
                    <a:pt x="2466" y="5607"/>
                  </a:lnTo>
                  <a:lnTo>
                    <a:pt x="2784" y="5647"/>
                  </a:lnTo>
                  <a:lnTo>
                    <a:pt x="2943" y="5647"/>
                  </a:lnTo>
                  <a:lnTo>
                    <a:pt x="3102" y="5607"/>
                  </a:lnTo>
                  <a:lnTo>
                    <a:pt x="3261" y="5527"/>
                  </a:lnTo>
                  <a:lnTo>
                    <a:pt x="3380" y="5448"/>
                  </a:lnTo>
                  <a:lnTo>
                    <a:pt x="3539" y="5329"/>
                  </a:lnTo>
                  <a:lnTo>
                    <a:pt x="3619" y="5209"/>
                  </a:lnTo>
                  <a:lnTo>
                    <a:pt x="3738" y="5050"/>
                  </a:lnTo>
                  <a:lnTo>
                    <a:pt x="3818" y="4891"/>
                  </a:lnTo>
                  <a:lnTo>
                    <a:pt x="3977" y="4335"/>
                  </a:lnTo>
                  <a:lnTo>
                    <a:pt x="4056" y="4176"/>
                  </a:lnTo>
                  <a:lnTo>
                    <a:pt x="4136" y="4096"/>
                  </a:lnTo>
                  <a:lnTo>
                    <a:pt x="4255" y="4017"/>
                  </a:lnTo>
                  <a:lnTo>
                    <a:pt x="4414" y="3977"/>
                  </a:lnTo>
                  <a:lnTo>
                    <a:pt x="4851" y="3858"/>
                  </a:lnTo>
                  <a:lnTo>
                    <a:pt x="5090" y="3778"/>
                  </a:lnTo>
                  <a:lnTo>
                    <a:pt x="5289" y="3699"/>
                  </a:lnTo>
                  <a:lnTo>
                    <a:pt x="5448" y="3579"/>
                  </a:lnTo>
                  <a:lnTo>
                    <a:pt x="5527" y="3460"/>
                  </a:lnTo>
                  <a:lnTo>
                    <a:pt x="5527" y="3301"/>
                  </a:lnTo>
                  <a:lnTo>
                    <a:pt x="5527" y="3102"/>
                  </a:lnTo>
                  <a:lnTo>
                    <a:pt x="5448" y="2585"/>
                  </a:lnTo>
                  <a:lnTo>
                    <a:pt x="5408" y="2307"/>
                  </a:lnTo>
                  <a:lnTo>
                    <a:pt x="5487" y="2108"/>
                  </a:lnTo>
                  <a:lnTo>
                    <a:pt x="5567" y="1949"/>
                  </a:lnTo>
                  <a:lnTo>
                    <a:pt x="5726" y="1790"/>
                  </a:lnTo>
                  <a:lnTo>
                    <a:pt x="5845" y="1591"/>
                  </a:lnTo>
                  <a:lnTo>
                    <a:pt x="6004" y="1353"/>
                  </a:lnTo>
                  <a:lnTo>
                    <a:pt x="6084" y="995"/>
                  </a:lnTo>
                  <a:lnTo>
                    <a:pt x="6084" y="518"/>
                  </a:lnTo>
                  <a:lnTo>
                    <a:pt x="6084" y="359"/>
                  </a:lnTo>
                  <a:lnTo>
                    <a:pt x="6044" y="239"/>
                  </a:lnTo>
                  <a:lnTo>
                    <a:pt x="5965" y="518"/>
                  </a:lnTo>
                  <a:lnTo>
                    <a:pt x="5845" y="796"/>
                  </a:lnTo>
                  <a:lnTo>
                    <a:pt x="5726" y="995"/>
                  </a:lnTo>
                  <a:lnTo>
                    <a:pt x="5607" y="1154"/>
                  </a:lnTo>
                  <a:lnTo>
                    <a:pt x="5448" y="1313"/>
                  </a:lnTo>
                  <a:lnTo>
                    <a:pt x="5249" y="1472"/>
                  </a:lnTo>
                  <a:lnTo>
                    <a:pt x="5050" y="1591"/>
                  </a:lnTo>
                  <a:lnTo>
                    <a:pt x="4931" y="1750"/>
                  </a:lnTo>
                  <a:lnTo>
                    <a:pt x="4851" y="1870"/>
                  </a:lnTo>
                  <a:lnTo>
                    <a:pt x="4851" y="1989"/>
                  </a:lnTo>
                  <a:lnTo>
                    <a:pt x="4812" y="2347"/>
                  </a:lnTo>
                  <a:lnTo>
                    <a:pt x="4772" y="2784"/>
                  </a:lnTo>
                  <a:lnTo>
                    <a:pt x="4732" y="2864"/>
                  </a:lnTo>
                  <a:lnTo>
                    <a:pt x="4772" y="2903"/>
                  </a:lnTo>
                  <a:lnTo>
                    <a:pt x="4772" y="2943"/>
                  </a:lnTo>
                  <a:lnTo>
                    <a:pt x="4692" y="2943"/>
                  </a:lnTo>
                  <a:lnTo>
                    <a:pt x="4613" y="3023"/>
                  </a:lnTo>
                  <a:lnTo>
                    <a:pt x="4454" y="3062"/>
                  </a:lnTo>
                  <a:lnTo>
                    <a:pt x="4334" y="3062"/>
                  </a:lnTo>
                  <a:lnTo>
                    <a:pt x="4175" y="3023"/>
                  </a:lnTo>
                  <a:lnTo>
                    <a:pt x="4016" y="3062"/>
                  </a:lnTo>
                  <a:lnTo>
                    <a:pt x="3857" y="3142"/>
                  </a:lnTo>
                  <a:lnTo>
                    <a:pt x="3698" y="3301"/>
                  </a:lnTo>
                  <a:lnTo>
                    <a:pt x="3539" y="3539"/>
                  </a:lnTo>
                  <a:lnTo>
                    <a:pt x="3340" y="3977"/>
                  </a:lnTo>
                  <a:lnTo>
                    <a:pt x="3102" y="4255"/>
                  </a:lnTo>
                  <a:lnTo>
                    <a:pt x="2903" y="4414"/>
                  </a:lnTo>
                  <a:lnTo>
                    <a:pt x="2665" y="4494"/>
                  </a:lnTo>
                  <a:lnTo>
                    <a:pt x="2824" y="4692"/>
                  </a:lnTo>
                  <a:lnTo>
                    <a:pt x="2824" y="4732"/>
                  </a:lnTo>
                  <a:lnTo>
                    <a:pt x="2625" y="4653"/>
                  </a:lnTo>
                  <a:lnTo>
                    <a:pt x="2426" y="4573"/>
                  </a:lnTo>
                  <a:lnTo>
                    <a:pt x="2148" y="4335"/>
                  </a:lnTo>
                  <a:lnTo>
                    <a:pt x="2108" y="4335"/>
                  </a:lnTo>
                  <a:lnTo>
                    <a:pt x="1869" y="4096"/>
                  </a:lnTo>
                  <a:lnTo>
                    <a:pt x="1671" y="3858"/>
                  </a:lnTo>
                  <a:lnTo>
                    <a:pt x="1273" y="3301"/>
                  </a:lnTo>
                  <a:lnTo>
                    <a:pt x="995" y="2705"/>
                  </a:lnTo>
                  <a:lnTo>
                    <a:pt x="756" y="2108"/>
                  </a:lnTo>
                  <a:lnTo>
                    <a:pt x="557" y="1512"/>
                  </a:lnTo>
                  <a:lnTo>
                    <a:pt x="438" y="915"/>
                  </a:lnTo>
                  <a:lnTo>
                    <a:pt x="279" y="1"/>
                  </a:lnTo>
                  <a:close/>
                </a:path>
              </a:pathLst>
            </a:custGeom>
            <a:solidFill>
              <a:srgbClr val="CE26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3795;p77"/>
            <p:cNvSpPr/>
            <p:nvPr/>
          </p:nvSpPr>
          <p:spPr>
            <a:xfrm>
              <a:off x="5632450" y="3868850"/>
              <a:ext cx="152100" cy="141175"/>
            </a:xfrm>
            <a:custGeom>
              <a:avLst/>
              <a:gdLst/>
              <a:ahLst/>
              <a:cxnLst/>
              <a:rect l="l" t="t" r="r" b="b"/>
              <a:pathLst>
                <a:path w="6084" h="5647" fill="none" extrusionOk="0">
                  <a:moveTo>
                    <a:pt x="279" y="1"/>
                  </a:moveTo>
                  <a:lnTo>
                    <a:pt x="279" y="1"/>
                  </a:lnTo>
                  <a:lnTo>
                    <a:pt x="120" y="279"/>
                  </a:lnTo>
                  <a:lnTo>
                    <a:pt x="120" y="279"/>
                  </a:lnTo>
                  <a:lnTo>
                    <a:pt x="120" y="279"/>
                  </a:lnTo>
                  <a:lnTo>
                    <a:pt x="1" y="677"/>
                  </a:lnTo>
                  <a:lnTo>
                    <a:pt x="1" y="1074"/>
                  </a:lnTo>
                  <a:lnTo>
                    <a:pt x="1" y="1074"/>
                  </a:lnTo>
                  <a:lnTo>
                    <a:pt x="40" y="1591"/>
                  </a:lnTo>
                  <a:lnTo>
                    <a:pt x="120" y="2108"/>
                  </a:lnTo>
                  <a:lnTo>
                    <a:pt x="239" y="2625"/>
                  </a:lnTo>
                  <a:lnTo>
                    <a:pt x="438" y="3182"/>
                  </a:lnTo>
                  <a:lnTo>
                    <a:pt x="637" y="3699"/>
                  </a:lnTo>
                  <a:lnTo>
                    <a:pt x="915" y="4176"/>
                  </a:lnTo>
                  <a:lnTo>
                    <a:pt x="1154" y="4573"/>
                  </a:lnTo>
                  <a:lnTo>
                    <a:pt x="1432" y="4931"/>
                  </a:lnTo>
                  <a:lnTo>
                    <a:pt x="1432" y="4931"/>
                  </a:lnTo>
                  <a:lnTo>
                    <a:pt x="1472" y="4971"/>
                  </a:lnTo>
                  <a:lnTo>
                    <a:pt x="1472" y="4971"/>
                  </a:lnTo>
                  <a:lnTo>
                    <a:pt x="1472" y="4971"/>
                  </a:lnTo>
                  <a:lnTo>
                    <a:pt x="1472" y="4971"/>
                  </a:lnTo>
                  <a:lnTo>
                    <a:pt x="1472" y="5011"/>
                  </a:lnTo>
                  <a:lnTo>
                    <a:pt x="1472" y="5011"/>
                  </a:lnTo>
                  <a:lnTo>
                    <a:pt x="1472" y="5011"/>
                  </a:lnTo>
                  <a:lnTo>
                    <a:pt x="1472" y="5011"/>
                  </a:lnTo>
                  <a:lnTo>
                    <a:pt x="1830" y="5289"/>
                  </a:lnTo>
                  <a:lnTo>
                    <a:pt x="2148" y="5488"/>
                  </a:lnTo>
                  <a:lnTo>
                    <a:pt x="2466" y="5607"/>
                  </a:lnTo>
                  <a:lnTo>
                    <a:pt x="2784" y="5647"/>
                  </a:lnTo>
                  <a:lnTo>
                    <a:pt x="2784" y="5647"/>
                  </a:lnTo>
                  <a:lnTo>
                    <a:pt x="2784" y="5647"/>
                  </a:lnTo>
                  <a:lnTo>
                    <a:pt x="2784" y="5647"/>
                  </a:lnTo>
                  <a:lnTo>
                    <a:pt x="2784" y="5647"/>
                  </a:lnTo>
                  <a:lnTo>
                    <a:pt x="2784" y="5647"/>
                  </a:lnTo>
                  <a:lnTo>
                    <a:pt x="2943" y="5647"/>
                  </a:lnTo>
                  <a:lnTo>
                    <a:pt x="3102" y="5607"/>
                  </a:lnTo>
                  <a:lnTo>
                    <a:pt x="3261" y="5527"/>
                  </a:lnTo>
                  <a:lnTo>
                    <a:pt x="3380" y="5448"/>
                  </a:lnTo>
                  <a:lnTo>
                    <a:pt x="3539" y="5329"/>
                  </a:lnTo>
                  <a:lnTo>
                    <a:pt x="3619" y="5209"/>
                  </a:lnTo>
                  <a:lnTo>
                    <a:pt x="3738" y="5050"/>
                  </a:lnTo>
                  <a:lnTo>
                    <a:pt x="3818" y="4891"/>
                  </a:lnTo>
                  <a:lnTo>
                    <a:pt x="3818" y="4891"/>
                  </a:lnTo>
                  <a:lnTo>
                    <a:pt x="3818" y="4891"/>
                  </a:lnTo>
                  <a:lnTo>
                    <a:pt x="3977" y="4335"/>
                  </a:lnTo>
                  <a:lnTo>
                    <a:pt x="4056" y="4176"/>
                  </a:lnTo>
                  <a:lnTo>
                    <a:pt x="4136" y="4096"/>
                  </a:lnTo>
                  <a:lnTo>
                    <a:pt x="4255" y="4017"/>
                  </a:lnTo>
                  <a:lnTo>
                    <a:pt x="4414" y="3977"/>
                  </a:lnTo>
                  <a:lnTo>
                    <a:pt x="4851" y="3858"/>
                  </a:lnTo>
                  <a:lnTo>
                    <a:pt x="4851" y="3858"/>
                  </a:lnTo>
                  <a:lnTo>
                    <a:pt x="5090" y="3778"/>
                  </a:lnTo>
                  <a:lnTo>
                    <a:pt x="5289" y="3699"/>
                  </a:lnTo>
                  <a:lnTo>
                    <a:pt x="5448" y="3579"/>
                  </a:lnTo>
                  <a:lnTo>
                    <a:pt x="5527" y="3460"/>
                  </a:lnTo>
                  <a:lnTo>
                    <a:pt x="5527" y="3301"/>
                  </a:lnTo>
                  <a:lnTo>
                    <a:pt x="5527" y="3102"/>
                  </a:lnTo>
                  <a:lnTo>
                    <a:pt x="5448" y="2585"/>
                  </a:lnTo>
                  <a:lnTo>
                    <a:pt x="5448" y="2585"/>
                  </a:lnTo>
                  <a:lnTo>
                    <a:pt x="5448" y="2585"/>
                  </a:lnTo>
                  <a:lnTo>
                    <a:pt x="5408" y="2307"/>
                  </a:lnTo>
                  <a:lnTo>
                    <a:pt x="5487" y="2108"/>
                  </a:lnTo>
                  <a:lnTo>
                    <a:pt x="5567" y="1949"/>
                  </a:lnTo>
                  <a:lnTo>
                    <a:pt x="5726" y="1790"/>
                  </a:lnTo>
                  <a:lnTo>
                    <a:pt x="5845" y="1591"/>
                  </a:lnTo>
                  <a:lnTo>
                    <a:pt x="6004" y="1353"/>
                  </a:lnTo>
                  <a:lnTo>
                    <a:pt x="6084" y="995"/>
                  </a:lnTo>
                  <a:lnTo>
                    <a:pt x="6084" y="518"/>
                  </a:lnTo>
                  <a:lnTo>
                    <a:pt x="6084" y="518"/>
                  </a:lnTo>
                  <a:lnTo>
                    <a:pt x="6084" y="518"/>
                  </a:lnTo>
                  <a:lnTo>
                    <a:pt x="6084" y="518"/>
                  </a:lnTo>
                  <a:lnTo>
                    <a:pt x="6084" y="359"/>
                  </a:lnTo>
                  <a:lnTo>
                    <a:pt x="6044" y="239"/>
                  </a:lnTo>
                  <a:lnTo>
                    <a:pt x="6044" y="239"/>
                  </a:lnTo>
                  <a:lnTo>
                    <a:pt x="5965" y="518"/>
                  </a:lnTo>
                  <a:lnTo>
                    <a:pt x="5845" y="796"/>
                  </a:lnTo>
                  <a:lnTo>
                    <a:pt x="5726" y="995"/>
                  </a:lnTo>
                  <a:lnTo>
                    <a:pt x="5607" y="1154"/>
                  </a:lnTo>
                  <a:lnTo>
                    <a:pt x="5448" y="1313"/>
                  </a:lnTo>
                  <a:lnTo>
                    <a:pt x="5249" y="1472"/>
                  </a:lnTo>
                  <a:lnTo>
                    <a:pt x="5249" y="1472"/>
                  </a:lnTo>
                  <a:lnTo>
                    <a:pt x="5050" y="1591"/>
                  </a:lnTo>
                  <a:lnTo>
                    <a:pt x="4931" y="1750"/>
                  </a:lnTo>
                  <a:lnTo>
                    <a:pt x="4851" y="1870"/>
                  </a:lnTo>
                  <a:lnTo>
                    <a:pt x="4851" y="1989"/>
                  </a:lnTo>
                  <a:lnTo>
                    <a:pt x="4812" y="2347"/>
                  </a:lnTo>
                  <a:lnTo>
                    <a:pt x="4772" y="2784"/>
                  </a:lnTo>
                  <a:lnTo>
                    <a:pt x="4772" y="2784"/>
                  </a:lnTo>
                  <a:lnTo>
                    <a:pt x="4732" y="2864"/>
                  </a:lnTo>
                  <a:lnTo>
                    <a:pt x="4732" y="2864"/>
                  </a:lnTo>
                  <a:lnTo>
                    <a:pt x="4772" y="2903"/>
                  </a:lnTo>
                  <a:lnTo>
                    <a:pt x="4772" y="2943"/>
                  </a:lnTo>
                  <a:lnTo>
                    <a:pt x="4772" y="2943"/>
                  </a:lnTo>
                  <a:lnTo>
                    <a:pt x="4772" y="2943"/>
                  </a:lnTo>
                  <a:lnTo>
                    <a:pt x="4732" y="2943"/>
                  </a:lnTo>
                  <a:lnTo>
                    <a:pt x="4732" y="2943"/>
                  </a:lnTo>
                  <a:lnTo>
                    <a:pt x="4692" y="2943"/>
                  </a:lnTo>
                  <a:lnTo>
                    <a:pt x="4692" y="2943"/>
                  </a:lnTo>
                  <a:lnTo>
                    <a:pt x="4613" y="3023"/>
                  </a:lnTo>
                  <a:lnTo>
                    <a:pt x="4454" y="3062"/>
                  </a:lnTo>
                  <a:lnTo>
                    <a:pt x="4454" y="3062"/>
                  </a:lnTo>
                  <a:lnTo>
                    <a:pt x="4334" y="3062"/>
                  </a:lnTo>
                  <a:lnTo>
                    <a:pt x="4334" y="3062"/>
                  </a:lnTo>
                  <a:lnTo>
                    <a:pt x="4175" y="3023"/>
                  </a:lnTo>
                  <a:lnTo>
                    <a:pt x="4175" y="3023"/>
                  </a:lnTo>
                  <a:lnTo>
                    <a:pt x="4016" y="3062"/>
                  </a:lnTo>
                  <a:lnTo>
                    <a:pt x="3857" y="3142"/>
                  </a:lnTo>
                  <a:lnTo>
                    <a:pt x="3698" y="3301"/>
                  </a:lnTo>
                  <a:lnTo>
                    <a:pt x="3539" y="3539"/>
                  </a:lnTo>
                  <a:lnTo>
                    <a:pt x="3539" y="3539"/>
                  </a:lnTo>
                  <a:lnTo>
                    <a:pt x="3340" y="3977"/>
                  </a:lnTo>
                  <a:lnTo>
                    <a:pt x="3102" y="4255"/>
                  </a:lnTo>
                  <a:lnTo>
                    <a:pt x="2903" y="4414"/>
                  </a:lnTo>
                  <a:lnTo>
                    <a:pt x="2665" y="4494"/>
                  </a:lnTo>
                  <a:lnTo>
                    <a:pt x="2665" y="4494"/>
                  </a:lnTo>
                  <a:lnTo>
                    <a:pt x="2824" y="4692"/>
                  </a:lnTo>
                  <a:lnTo>
                    <a:pt x="2824" y="4732"/>
                  </a:lnTo>
                  <a:lnTo>
                    <a:pt x="2824" y="4732"/>
                  </a:lnTo>
                  <a:lnTo>
                    <a:pt x="2824" y="4732"/>
                  </a:lnTo>
                  <a:lnTo>
                    <a:pt x="2625" y="4653"/>
                  </a:lnTo>
                  <a:lnTo>
                    <a:pt x="2426" y="4573"/>
                  </a:lnTo>
                  <a:lnTo>
                    <a:pt x="2148" y="4335"/>
                  </a:lnTo>
                  <a:lnTo>
                    <a:pt x="2148" y="4335"/>
                  </a:lnTo>
                  <a:lnTo>
                    <a:pt x="2108" y="4335"/>
                  </a:lnTo>
                  <a:lnTo>
                    <a:pt x="2108" y="4335"/>
                  </a:lnTo>
                  <a:lnTo>
                    <a:pt x="1869" y="4096"/>
                  </a:lnTo>
                  <a:lnTo>
                    <a:pt x="1671" y="3858"/>
                  </a:lnTo>
                  <a:lnTo>
                    <a:pt x="1273" y="3301"/>
                  </a:lnTo>
                  <a:lnTo>
                    <a:pt x="995" y="2705"/>
                  </a:lnTo>
                  <a:lnTo>
                    <a:pt x="756" y="2108"/>
                  </a:lnTo>
                  <a:lnTo>
                    <a:pt x="557" y="1512"/>
                  </a:lnTo>
                  <a:lnTo>
                    <a:pt x="438" y="915"/>
                  </a:lnTo>
                  <a:lnTo>
                    <a:pt x="2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796;p77"/>
            <p:cNvSpPr/>
            <p:nvPr/>
          </p:nvSpPr>
          <p:spPr>
            <a:xfrm>
              <a:off x="5749750" y="3940425"/>
              <a:ext cx="2000" cy="2025"/>
            </a:xfrm>
            <a:custGeom>
              <a:avLst/>
              <a:gdLst/>
              <a:ahLst/>
              <a:cxnLst/>
              <a:rect l="l" t="t" r="r" b="b"/>
              <a:pathLst>
                <a:path w="80" h="81" extrusionOk="0">
                  <a:moveTo>
                    <a:pt x="40" y="1"/>
                  </a:moveTo>
                  <a:lnTo>
                    <a:pt x="0" y="80"/>
                  </a:lnTo>
                  <a:lnTo>
                    <a:pt x="80" y="80"/>
                  </a:lnTo>
                  <a:lnTo>
                    <a:pt x="80" y="40"/>
                  </a:lnTo>
                  <a:lnTo>
                    <a:pt x="40" y="1"/>
                  </a:lnTo>
                  <a:close/>
                </a:path>
              </a:pathLst>
            </a:custGeom>
            <a:solidFill>
              <a:srgbClr val="E13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797;p77"/>
            <p:cNvSpPr/>
            <p:nvPr/>
          </p:nvSpPr>
          <p:spPr>
            <a:xfrm>
              <a:off x="5749750" y="3940425"/>
              <a:ext cx="2000" cy="2025"/>
            </a:xfrm>
            <a:custGeom>
              <a:avLst/>
              <a:gdLst/>
              <a:ahLst/>
              <a:cxnLst/>
              <a:rect l="l" t="t" r="r" b="b"/>
              <a:pathLst>
                <a:path w="80" h="81" fill="none" extrusionOk="0">
                  <a:moveTo>
                    <a:pt x="40" y="1"/>
                  </a:moveTo>
                  <a:lnTo>
                    <a:pt x="40" y="1"/>
                  </a:lnTo>
                  <a:lnTo>
                    <a:pt x="0" y="80"/>
                  </a:lnTo>
                  <a:lnTo>
                    <a:pt x="0" y="80"/>
                  </a:lnTo>
                  <a:lnTo>
                    <a:pt x="40" y="80"/>
                  </a:lnTo>
                  <a:lnTo>
                    <a:pt x="40" y="80"/>
                  </a:lnTo>
                  <a:lnTo>
                    <a:pt x="80" y="80"/>
                  </a:lnTo>
                  <a:lnTo>
                    <a:pt x="80" y="80"/>
                  </a:lnTo>
                  <a:lnTo>
                    <a:pt x="80" y="40"/>
                  </a:lnTo>
                  <a:lnTo>
                    <a:pt x="80" y="40"/>
                  </a:lnTo>
                  <a:lnTo>
                    <a:pt x="4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798;p77"/>
            <p:cNvSpPr/>
            <p:nvPr/>
          </p:nvSpPr>
          <p:spPr>
            <a:xfrm>
              <a:off x="5686125" y="3977200"/>
              <a:ext cx="16925" cy="9975"/>
            </a:xfrm>
            <a:custGeom>
              <a:avLst/>
              <a:gdLst/>
              <a:ahLst/>
              <a:cxnLst/>
              <a:rect l="l" t="t" r="r" b="b"/>
              <a:pathLst>
                <a:path w="677" h="399" extrusionOk="0">
                  <a:moveTo>
                    <a:pt x="1" y="1"/>
                  </a:moveTo>
                  <a:lnTo>
                    <a:pt x="279" y="239"/>
                  </a:lnTo>
                  <a:lnTo>
                    <a:pt x="478" y="319"/>
                  </a:lnTo>
                  <a:lnTo>
                    <a:pt x="677" y="398"/>
                  </a:lnTo>
                  <a:lnTo>
                    <a:pt x="677" y="358"/>
                  </a:lnTo>
                  <a:lnTo>
                    <a:pt x="518" y="160"/>
                  </a:lnTo>
                  <a:lnTo>
                    <a:pt x="398" y="160"/>
                  </a:lnTo>
                  <a:lnTo>
                    <a:pt x="199" y="120"/>
                  </a:lnTo>
                  <a:lnTo>
                    <a:pt x="1" y="1"/>
                  </a:lnTo>
                  <a:close/>
                </a:path>
              </a:pathLst>
            </a:custGeom>
            <a:solidFill>
              <a:srgbClr val="E13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799;p77"/>
            <p:cNvSpPr/>
            <p:nvPr/>
          </p:nvSpPr>
          <p:spPr>
            <a:xfrm>
              <a:off x="5685125" y="3977200"/>
              <a:ext cx="17925" cy="9975"/>
            </a:xfrm>
            <a:custGeom>
              <a:avLst/>
              <a:gdLst/>
              <a:ahLst/>
              <a:cxnLst/>
              <a:rect l="l" t="t" r="r" b="b"/>
              <a:pathLst>
                <a:path w="717" h="399" fill="none" extrusionOk="0">
                  <a:moveTo>
                    <a:pt x="1" y="1"/>
                  </a:moveTo>
                  <a:lnTo>
                    <a:pt x="1" y="1"/>
                  </a:lnTo>
                  <a:lnTo>
                    <a:pt x="41" y="1"/>
                  </a:lnTo>
                  <a:lnTo>
                    <a:pt x="41" y="1"/>
                  </a:lnTo>
                  <a:lnTo>
                    <a:pt x="319" y="239"/>
                  </a:lnTo>
                  <a:lnTo>
                    <a:pt x="518" y="319"/>
                  </a:lnTo>
                  <a:lnTo>
                    <a:pt x="717" y="398"/>
                  </a:lnTo>
                  <a:lnTo>
                    <a:pt x="717" y="398"/>
                  </a:lnTo>
                  <a:lnTo>
                    <a:pt x="717" y="358"/>
                  </a:lnTo>
                  <a:lnTo>
                    <a:pt x="717" y="358"/>
                  </a:lnTo>
                  <a:lnTo>
                    <a:pt x="558" y="160"/>
                  </a:lnTo>
                  <a:lnTo>
                    <a:pt x="558" y="160"/>
                  </a:lnTo>
                  <a:lnTo>
                    <a:pt x="438" y="160"/>
                  </a:lnTo>
                  <a:lnTo>
                    <a:pt x="438" y="160"/>
                  </a:lnTo>
                  <a:lnTo>
                    <a:pt x="239" y="120"/>
                  </a:lnTo>
                  <a:lnTo>
                    <a:pt x="41" y="1"/>
                  </a:lnTo>
                  <a:lnTo>
                    <a:pt x="4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800;p77"/>
            <p:cNvSpPr/>
            <p:nvPr/>
          </p:nvSpPr>
          <p:spPr>
            <a:xfrm>
              <a:off x="5649350" y="3723750"/>
              <a:ext cx="35800" cy="41750"/>
            </a:xfrm>
            <a:custGeom>
              <a:avLst/>
              <a:gdLst/>
              <a:ahLst/>
              <a:cxnLst/>
              <a:rect l="l" t="t" r="r" b="b"/>
              <a:pathLst>
                <a:path w="1432" h="1670" extrusionOk="0">
                  <a:moveTo>
                    <a:pt x="319" y="1431"/>
                  </a:moveTo>
                  <a:lnTo>
                    <a:pt x="319" y="1431"/>
                  </a:lnTo>
                  <a:lnTo>
                    <a:pt x="40" y="1670"/>
                  </a:lnTo>
                  <a:lnTo>
                    <a:pt x="40" y="1670"/>
                  </a:lnTo>
                  <a:lnTo>
                    <a:pt x="40" y="1670"/>
                  </a:lnTo>
                  <a:lnTo>
                    <a:pt x="40" y="1670"/>
                  </a:lnTo>
                  <a:lnTo>
                    <a:pt x="319" y="1431"/>
                  </a:lnTo>
                  <a:close/>
                  <a:moveTo>
                    <a:pt x="1" y="159"/>
                  </a:moveTo>
                  <a:lnTo>
                    <a:pt x="1" y="159"/>
                  </a:lnTo>
                  <a:lnTo>
                    <a:pt x="1" y="159"/>
                  </a:lnTo>
                  <a:lnTo>
                    <a:pt x="1" y="159"/>
                  </a:lnTo>
                  <a:lnTo>
                    <a:pt x="1" y="159"/>
                  </a:lnTo>
                  <a:close/>
                  <a:moveTo>
                    <a:pt x="1" y="159"/>
                  </a:moveTo>
                  <a:lnTo>
                    <a:pt x="1" y="159"/>
                  </a:lnTo>
                  <a:lnTo>
                    <a:pt x="1" y="159"/>
                  </a:lnTo>
                  <a:lnTo>
                    <a:pt x="1" y="159"/>
                  </a:lnTo>
                  <a:lnTo>
                    <a:pt x="1" y="159"/>
                  </a:lnTo>
                  <a:close/>
                  <a:moveTo>
                    <a:pt x="40" y="119"/>
                  </a:moveTo>
                  <a:lnTo>
                    <a:pt x="40" y="119"/>
                  </a:lnTo>
                  <a:lnTo>
                    <a:pt x="1" y="119"/>
                  </a:lnTo>
                  <a:lnTo>
                    <a:pt x="1" y="119"/>
                  </a:lnTo>
                  <a:lnTo>
                    <a:pt x="40" y="119"/>
                  </a:lnTo>
                  <a:close/>
                  <a:moveTo>
                    <a:pt x="40" y="119"/>
                  </a:moveTo>
                  <a:lnTo>
                    <a:pt x="40" y="119"/>
                  </a:lnTo>
                  <a:lnTo>
                    <a:pt x="40" y="119"/>
                  </a:lnTo>
                  <a:lnTo>
                    <a:pt x="40" y="119"/>
                  </a:lnTo>
                  <a:lnTo>
                    <a:pt x="40" y="119"/>
                  </a:lnTo>
                  <a:close/>
                  <a:moveTo>
                    <a:pt x="80" y="80"/>
                  </a:moveTo>
                  <a:lnTo>
                    <a:pt x="80" y="80"/>
                  </a:lnTo>
                  <a:lnTo>
                    <a:pt x="40" y="119"/>
                  </a:lnTo>
                  <a:lnTo>
                    <a:pt x="40" y="119"/>
                  </a:lnTo>
                  <a:lnTo>
                    <a:pt x="80" y="80"/>
                  </a:lnTo>
                  <a:close/>
                  <a:moveTo>
                    <a:pt x="80" y="80"/>
                  </a:moveTo>
                  <a:lnTo>
                    <a:pt x="80" y="80"/>
                  </a:lnTo>
                  <a:lnTo>
                    <a:pt x="80" y="80"/>
                  </a:lnTo>
                  <a:lnTo>
                    <a:pt x="80" y="80"/>
                  </a:lnTo>
                  <a:lnTo>
                    <a:pt x="80" y="80"/>
                  </a:lnTo>
                  <a:close/>
                  <a:moveTo>
                    <a:pt x="80" y="80"/>
                  </a:moveTo>
                  <a:lnTo>
                    <a:pt x="80" y="80"/>
                  </a:lnTo>
                  <a:lnTo>
                    <a:pt x="80" y="80"/>
                  </a:lnTo>
                  <a:lnTo>
                    <a:pt x="80" y="80"/>
                  </a:lnTo>
                  <a:lnTo>
                    <a:pt x="80" y="80"/>
                  </a:lnTo>
                  <a:close/>
                  <a:moveTo>
                    <a:pt x="80" y="80"/>
                  </a:moveTo>
                  <a:lnTo>
                    <a:pt x="80" y="80"/>
                  </a:lnTo>
                  <a:lnTo>
                    <a:pt x="80" y="80"/>
                  </a:lnTo>
                  <a:lnTo>
                    <a:pt x="80" y="80"/>
                  </a:lnTo>
                  <a:lnTo>
                    <a:pt x="80" y="80"/>
                  </a:lnTo>
                  <a:close/>
                  <a:moveTo>
                    <a:pt x="1313" y="0"/>
                  </a:moveTo>
                  <a:lnTo>
                    <a:pt x="1313" y="0"/>
                  </a:lnTo>
                  <a:lnTo>
                    <a:pt x="1392" y="119"/>
                  </a:lnTo>
                  <a:lnTo>
                    <a:pt x="1432" y="239"/>
                  </a:lnTo>
                  <a:lnTo>
                    <a:pt x="1392" y="358"/>
                  </a:lnTo>
                  <a:lnTo>
                    <a:pt x="1352" y="477"/>
                  </a:lnTo>
                  <a:lnTo>
                    <a:pt x="1233" y="636"/>
                  </a:lnTo>
                  <a:lnTo>
                    <a:pt x="1114" y="795"/>
                  </a:lnTo>
                  <a:lnTo>
                    <a:pt x="716" y="1153"/>
                  </a:lnTo>
                  <a:lnTo>
                    <a:pt x="716" y="1153"/>
                  </a:lnTo>
                  <a:lnTo>
                    <a:pt x="716" y="1153"/>
                  </a:lnTo>
                  <a:lnTo>
                    <a:pt x="716" y="1153"/>
                  </a:lnTo>
                  <a:lnTo>
                    <a:pt x="1114" y="795"/>
                  </a:lnTo>
                  <a:lnTo>
                    <a:pt x="1233" y="636"/>
                  </a:lnTo>
                  <a:lnTo>
                    <a:pt x="1352" y="477"/>
                  </a:lnTo>
                  <a:lnTo>
                    <a:pt x="1392" y="358"/>
                  </a:lnTo>
                  <a:lnTo>
                    <a:pt x="1432" y="239"/>
                  </a:lnTo>
                  <a:lnTo>
                    <a:pt x="1392" y="119"/>
                  </a:lnTo>
                  <a:lnTo>
                    <a:pt x="1313" y="0"/>
                  </a:lnTo>
                  <a:close/>
                  <a:moveTo>
                    <a:pt x="1313" y="0"/>
                  </a:moveTo>
                  <a:lnTo>
                    <a:pt x="1313" y="0"/>
                  </a:lnTo>
                  <a:lnTo>
                    <a:pt x="1313" y="0"/>
                  </a:lnTo>
                  <a:lnTo>
                    <a:pt x="1313" y="0"/>
                  </a:lnTo>
                  <a:lnTo>
                    <a:pt x="1313" y="0"/>
                  </a:lnTo>
                  <a:close/>
                </a:path>
              </a:pathLst>
            </a:custGeom>
            <a:solidFill>
              <a:srgbClr val="F8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801;p77"/>
            <p:cNvSpPr/>
            <p:nvPr/>
          </p:nvSpPr>
          <p:spPr>
            <a:xfrm>
              <a:off x="5650350" y="3759525"/>
              <a:ext cx="6975" cy="5975"/>
            </a:xfrm>
            <a:custGeom>
              <a:avLst/>
              <a:gdLst/>
              <a:ahLst/>
              <a:cxnLst/>
              <a:rect l="l" t="t" r="r" b="b"/>
              <a:pathLst>
                <a:path w="279" h="239" fill="none" extrusionOk="0">
                  <a:moveTo>
                    <a:pt x="279" y="0"/>
                  </a:moveTo>
                  <a:lnTo>
                    <a:pt x="279" y="0"/>
                  </a:lnTo>
                  <a:lnTo>
                    <a:pt x="0" y="239"/>
                  </a:lnTo>
                  <a:lnTo>
                    <a:pt x="0" y="239"/>
                  </a:lnTo>
                  <a:lnTo>
                    <a:pt x="0" y="239"/>
                  </a:lnTo>
                  <a:lnTo>
                    <a:pt x="0" y="239"/>
                  </a:lnTo>
                  <a:lnTo>
                    <a:pt x="2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3802;p77"/>
            <p:cNvSpPr/>
            <p:nvPr/>
          </p:nvSpPr>
          <p:spPr>
            <a:xfrm>
              <a:off x="5649350" y="37277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3803;p77"/>
            <p:cNvSpPr/>
            <p:nvPr/>
          </p:nvSpPr>
          <p:spPr>
            <a:xfrm>
              <a:off x="5649350" y="37277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3804;p77"/>
            <p:cNvSpPr/>
            <p:nvPr/>
          </p:nvSpPr>
          <p:spPr>
            <a:xfrm>
              <a:off x="5649350" y="3726725"/>
              <a:ext cx="1025" cy="25"/>
            </a:xfrm>
            <a:custGeom>
              <a:avLst/>
              <a:gdLst/>
              <a:ahLst/>
              <a:cxnLst/>
              <a:rect l="l" t="t" r="r" b="b"/>
              <a:pathLst>
                <a:path w="41" h="1" fill="none" extrusionOk="0">
                  <a:moveTo>
                    <a:pt x="40" y="0"/>
                  </a:moveTo>
                  <a:lnTo>
                    <a:pt x="40" y="0"/>
                  </a:lnTo>
                  <a:lnTo>
                    <a:pt x="1" y="0"/>
                  </a:lnTo>
                  <a:lnTo>
                    <a:pt x="1" y="0"/>
                  </a:lnTo>
                  <a:lnTo>
                    <a:pt x="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3805;p77"/>
            <p:cNvSpPr/>
            <p:nvPr/>
          </p:nvSpPr>
          <p:spPr>
            <a:xfrm>
              <a:off x="5650350" y="37267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3806;p77"/>
            <p:cNvSpPr/>
            <p:nvPr/>
          </p:nvSpPr>
          <p:spPr>
            <a:xfrm>
              <a:off x="5650350" y="3725725"/>
              <a:ext cx="1025" cy="1025"/>
            </a:xfrm>
            <a:custGeom>
              <a:avLst/>
              <a:gdLst/>
              <a:ahLst/>
              <a:cxnLst/>
              <a:rect l="l" t="t" r="r" b="b"/>
              <a:pathLst>
                <a:path w="41" h="41" fill="none" extrusionOk="0">
                  <a:moveTo>
                    <a:pt x="40" y="1"/>
                  </a:moveTo>
                  <a:lnTo>
                    <a:pt x="40" y="1"/>
                  </a:lnTo>
                  <a:lnTo>
                    <a:pt x="0" y="40"/>
                  </a:lnTo>
                  <a:lnTo>
                    <a:pt x="0" y="40"/>
                  </a:lnTo>
                  <a:lnTo>
                    <a:pt x="4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3807;p77"/>
            <p:cNvSpPr/>
            <p:nvPr/>
          </p:nvSpPr>
          <p:spPr>
            <a:xfrm>
              <a:off x="5651350" y="37257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3808;p77"/>
            <p:cNvSpPr/>
            <p:nvPr/>
          </p:nvSpPr>
          <p:spPr>
            <a:xfrm>
              <a:off x="5651350" y="37257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3809;p77"/>
            <p:cNvSpPr/>
            <p:nvPr/>
          </p:nvSpPr>
          <p:spPr>
            <a:xfrm>
              <a:off x="5651350" y="37257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3810;p77"/>
            <p:cNvSpPr/>
            <p:nvPr/>
          </p:nvSpPr>
          <p:spPr>
            <a:xfrm>
              <a:off x="5667250" y="3723750"/>
              <a:ext cx="17900" cy="28850"/>
            </a:xfrm>
            <a:custGeom>
              <a:avLst/>
              <a:gdLst/>
              <a:ahLst/>
              <a:cxnLst/>
              <a:rect l="l" t="t" r="r" b="b"/>
              <a:pathLst>
                <a:path w="716" h="1154" fill="none" extrusionOk="0">
                  <a:moveTo>
                    <a:pt x="597" y="0"/>
                  </a:moveTo>
                  <a:lnTo>
                    <a:pt x="597" y="0"/>
                  </a:lnTo>
                  <a:lnTo>
                    <a:pt x="676" y="119"/>
                  </a:lnTo>
                  <a:lnTo>
                    <a:pt x="716" y="239"/>
                  </a:lnTo>
                  <a:lnTo>
                    <a:pt x="676" y="358"/>
                  </a:lnTo>
                  <a:lnTo>
                    <a:pt x="636" y="477"/>
                  </a:lnTo>
                  <a:lnTo>
                    <a:pt x="517" y="636"/>
                  </a:lnTo>
                  <a:lnTo>
                    <a:pt x="398" y="795"/>
                  </a:lnTo>
                  <a:lnTo>
                    <a:pt x="0" y="1153"/>
                  </a:lnTo>
                  <a:lnTo>
                    <a:pt x="0" y="1153"/>
                  </a:lnTo>
                  <a:lnTo>
                    <a:pt x="0" y="1153"/>
                  </a:lnTo>
                  <a:lnTo>
                    <a:pt x="0" y="1153"/>
                  </a:lnTo>
                  <a:lnTo>
                    <a:pt x="398" y="795"/>
                  </a:lnTo>
                  <a:lnTo>
                    <a:pt x="517" y="636"/>
                  </a:lnTo>
                  <a:lnTo>
                    <a:pt x="636" y="477"/>
                  </a:lnTo>
                  <a:lnTo>
                    <a:pt x="676" y="358"/>
                  </a:lnTo>
                  <a:lnTo>
                    <a:pt x="716" y="239"/>
                  </a:lnTo>
                  <a:lnTo>
                    <a:pt x="676" y="119"/>
                  </a:lnTo>
                  <a:lnTo>
                    <a:pt x="59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3811;p77"/>
            <p:cNvSpPr/>
            <p:nvPr/>
          </p:nvSpPr>
          <p:spPr>
            <a:xfrm>
              <a:off x="5682150" y="37237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3812;p77"/>
            <p:cNvSpPr/>
            <p:nvPr/>
          </p:nvSpPr>
          <p:spPr>
            <a:xfrm>
              <a:off x="5469450" y="3693925"/>
              <a:ext cx="239575" cy="89475"/>
            </a:xfrm>
            <a:custGeom>
              <a:avLst/>
              <a:gdLst/>
              <a:ahLst/>
              <a:cxnLst/>
              <a:rect l="l" t="t" r="r" b="b"/>
              <a:pathLst>
                <a:path w="9583" h="3579" extrusionOk="0">
                  <a:moveTo>
                    <a:pt x="8270" y="0"/>
                  </a:moveTo>
                  <a:lnTo>
                    <a:pt x="7992" y="40"/>
                  </a:lnTo>
                  <a:lnTo>
                    <a:pt x="7872" y="120"/>
                  </a:lnTo>
                  <a:lnTo>
                    <a:pt x="7753" y="199"/>
                  </a:lnTo>
                  <a:lnTo>
                    <a:pt x="7395" y="438"/>
                  </a:lnTo>
                  <a:lnTo>
                    <a:pt x="6958" y="636"/>
                  </a:lnTo>
                  <a:lnTo>
                    <a:pt x="6719" y="716"/>
                  </a:lnTo>
                  <a:lnTo>
                    <a:pt x="6441" y="795"/>
                  </a:lnTo>
                  <a:lnTo>
                    <a:pt x="6163" y="835"/>
                  </a:lnTo>
                  <a:lnTo>
                    <a:pt x="5368" y="835"/>
                  </a:lnTo>
                  <a:lnTo>
                    <a:pt x="4851" y="716"/>
                  </a:lnTo>
                  <a:lnTo>
                    <a:pt x="4493" y="676"/>
                  </a:lnTo>
                  <a:lnTo>
                    <a:pt x="4254" y="716"/>
                  </a:lnTo>
                  <a:lnTo>
                    <a:pt x="4016" y="756"/>
                  </a:lnTo>
                  <a:lnTo>
                    <a:pt x="3499" y="915"/>
                  </a:lnTo>
                  <a:lnTo>
                    <a:pt x="3022" y="1153"/>
                  </a:lnTo>
                  <a:lnTo>
                    <a:pt x="2584" y="1471"/>
                  </a:lnTo>
                  <a:lnTo>
                    <a:pt x="2147" y="1829"/>
                  </a:lnTo>
                  <a:lnTo>
                    <a:pt x="1750" y="2147"/>
                  </a:lnTo>
                  <a:lnTo>
                    <a:pt x="1431" y="2505"/>
                  </a:lnTo>
                  <a:lnTo>
                    <a:pt x="1153" y="2823"/>
                  </a:lnTo>
                  <a:lnTo>
                    <a:pt x="994" y="2982"/>
                  </a:lnTo>
                  <a:lnTo>
                    <a:pt x="835" y="3102"/>
                  </a:lnTo>
                  <a:lnTo>
                    <a:pt x="636" y="3181"/>
                  </a:lnTo>
                  <a:lnTo>
                    <a:pt x="239" y="3181"/>
                  </a:lnTo>
                  <a:lnTo>
                    <a:pt x="0" y="3102"/>
                  </a:lnTo>
                  <a:lnTo>
                    <a:pt x="199" y="3300"/>
                  </a:lnTo>
                  <a:lnTo>
                    <a:pt x="437" y="3459"/>
                  </a:lnTo>
                  <a:lnTo>
                    <a:pt x="636" y="3539"/>
                  </a:lnTo>
                  <a:lnTo>
                    <a:pt x="875" y="3579"/>
                  </a:lnTo>
                  <a:lnTo>
                    <a:pt x="1034" y="3579"/>
                  </a:lnTo>
                  <a:lnTo>
                    <a:pt x="1193" y="3539"/>
                  </a:lnTo>
                  <a:lnTo>
                    <a:pt x="1352" y="3420"/>
                  </a:lnTo>
                  <a:lnTo>
                    <a:pt x="1471" y="3300"/>
                  </a:lnTo>
                  <a:lnTo>
                    <a:pt x="2028" y="2783"/>
                  </a:lnTo>
                  <a:lnTo>
                    <a:pt x="2624" y="2267"/>
                  </a:lnTo>
                  <a:lnTo>
                    <a:pt x="2903" y="1988"/>
                  </a:lnTo>
                  <a:lnTo>
                    <a:pt x="3340" y="1670"/>
                  </a:lnTo>
                  <a:lnTo>
                    <a:pt x="3738" y="1392"/>
                  </a:lnTo>
                  <a:lnTo>
                    <a:pt x="3936" y="1312"/>
                  </a:lnTo>
                  <a:lnTo>
                    <a:pt x="4135" y="1273"/>
                  </a:lnTo>
                  <a:lnTo>
                    <a:pt x="4175" y="1273"/>
                  </a:lnTo>
                  <a:lnTo>
                    <a:pt x="4334" y="1312"/>
                  </a:lnTo>
                  <a:lnTo>
                    <a:pt x="4453" y="1392"/>
                  </a:lnTo>
                  <a:lnTo>
                    <a:pt x="4771" y="1511"/>
                  </a:lnTo>
                  <a:lnTo>
                    <a:pt x="5050" y="1591"/>
                  </a:lnTo>
                  <a:lnTo>
                    <a:pt x="5368" y="1670"/>
                  </a:lnTo>
                  <a:lnTo>
                    <a:pt x="6083" y="1670"/>
                  </a:lnTo>
                  <a:lnTo>
                    <a:pt x="6481" y="1591"/>
                  </a:lnTo>
                  <a:lnTo>
                    <a:pt x="6839" y="1471"/>
                  </a:lnTo>
                  <a:lnTo>
                    <a:pt x="7157" y="1352"/>
                  </a:lnTo>
                  <a:lnTo>
                    <a:pt x="7197" y="1352"/>
                  </a:lnTo>
                  <a:lnTo>
                    <a:pt x="7197" y="1312"/>
                  </a:lnTo>
                  <a:lnTo>
                    <a:pt x="7236" y="1312"/>
                  </a:lnTo>
                  <a:lnTo>
                    <a:pt x="7276" y="1273"/>
                  </a:lnTo>
                  <a:lnTo>
                    <a:pt x="7674" y="1074"/>
                  </a:lnTo>
                  <a:lnTo>
                    <a:pt x="7833" y="994"/>
                  </a:lnTo>
                  <a:lnTo>
                    <a:pt x="8032" y="955"/>
                  </a:lnTo>
                  <a:lnTo>
                    <a:pt x="8191" y="955"/>
                  </a:lnTo>
                  <a:lnTo>
                    <a:pt x="8310" y="1034"/>
                  </a:lnTo>
                  <a:lnTo>
                    <a:pt x="8509" y="1193"/>
                  </a:lnTo>
                  <a:lnTo>
                    <a:pt x="8588" y="1312"/>
                  </a:lnTo>
                  <a:lnTo>
                    <a:pt x="8628" y="1432"/>
                  </a:lnTo>
                  <a:lnTo>
                    <a:pt x="8588" y="1551"/>
                  </a:lnTo>
                  <a:lnTo>
                    <a:pt x="8548" y="1670"/>
                  </a:lnTo>
                  <a:lnTo>
                    <a:pt x="8429" y="1829"/>
                  </a:lnTo>
                  <a:lnTo>
                    <a:pt x="8310" y="1988"/>
                  </a:lnTo>
                  <a:lnTo>
                    <a:pt x="7912" y="2346"/>
                  </a:lnTo>
                  <a:lnTo>
                    <a:pt x="7833" y="2465"/>
                  </a:lnTo>
                  <a:lnTo>
                    <a:pt x="7634" y="2744"/>
                  </a:lnTo>
                  <a:lnTo>
                    <a:pt x="8230" y="2505"/>
                  </a:lnTo>
                  <a:lnTo>
                    <a:pt x="8668" y="2267"/>
                  </a:lnTo>
                  <a:lnTo>
                    <a:pt x="9025" y="2028"/>
                  </a:lnTo>
                  <a:lnTo>
                    <a:pt x="9304" y="1789"/>
                  </a:lnTo>
                  <a:lnTo>
                    <a:pt x="9463" y="1551"/>
                  </a:lnTo>
                  <a:lnTo>
                    <a:pt x="9542" y="1312"/>
                  </a:lnTo>
                  <a:lnTo>
                    <a:pt x="9582" y="1074"/>
                  </a:lnTo>
                  <a:lnTo>
                    <a:pt x="9582" y="875"/>
                  </a:lnTo>
                  <a:lnTo>
                    <a:pt x="9503" y="716"/>
                  </a:lnTo>
                  <a:lnTo>
                    <a:pt x="9383" y="557"/>
                  </a:lnTo>
                  <a:lnTo>
                    <a:pt x="9264" y="398"/>
                  </a:lnTo>
                  <a:lnTo>
                    <a:pt x="9105" y="279"/>
                  </a:lnTo>
                  <a:lnTo>
                    <a:pt x="8906" y="159"/>
                  </a:lnTo>
                  <a:lnTo>
                    <a:pt x="8707" y="80"/>
                  </a:lnTo>
                  <a:lnTo>
                    <a:pt x="8469" y="40"/>
                  </a:lnTo>
                  <a:lnTo>
                    <a:pt x="8270" y="0"/>
                  </a:lnTo>
                  <a:close/>
                </a:path>
              </a:pathLst>
            </a:custGeom>
            <a:solidFill>
              <a:srgbClr val="EA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3813;p77"/>
            <p:cNvSpPr/>
            <p:nvPr/>
          </p:nvSpPr>
          <p:spPr>
            <a:xfrm>
              <a:off x="5469450" y="3693925"/>
              <a:ext cx="239575" cy="89475"/>
            </a:xfrm>
            <a:custGeom>
              <a:avLst/>
              <a:gdLst/>
              <a:ahLst/>
              <a:cxnLst/>
              <a:rect l="l" t="t" r="r" b="b"/>
              <a:pathLst>
                <a:path w="9583" h="3579" fill="none" extrusionOk="0">
                  <a:moveTo>
                    <a:pt x="8270" y="0"/>
                  </a:moveTo>
                  <a:lnTo>
                    <a:pt x="8270" y="0"/>
                  </a:lnTo>
                  <a:lnTo>
                    <a:pt x="7992" y="40"/>
                  </a:lnTo>
                  <a:lnTo>
                    <a:pt x="7872" y="120"/>
                  </a:lnTo>
                  <a:lnTo>
                    <a:pt x="7753" y="199"/>
                  </a:lnTo>
                  <a:lnTo>
                    <a:pt x="7753" y="199"/>
                  </a:lnTo>
                  <a:lnTo>
                    <a:pt x="7395" y="438"/>
                  </a:lnTo>
                  <a:lnTo>
                    <a:pt x="6958" y="636"/>
                  </a:lnTo>
                  <a:lnTo>
                    <a:pt x="6719" y="716"/>
                  </a:lnTo>
                  <a:lnTo>
                    <a:pt x="6441" y="795"/>
                  </a:lnTo>
                  <a:lnTo>
                    <a:pt x="6163" y="835"/>
                  </a:lnTo>
                  <a:lnTo>
                    <a:pt x="5845" y="835"/>
                  </a:lnTo>
                  <a:lnTo>
                    <a:pt x="5845" y="835"/>
                  </a:lnTo>
                  <a:lnTo>
                    <a:pt x="5368" y="835"/>
                  </a:lnTo>
                  <a:lnTo>
                    <a:pt x="4851" y="716"/>
                  </a:lnTo>
                  <a:lnTo>
                    <a:pt x="4851" y="716"/>
                  </a:lnTo>
                  <a:lnTo>
                    <a:pt x="4493" y="676"/>
                  </a:lnTo>
                  <a:lnTo>
                    <a:pt x="4493" y="676"/>
                  </a:lnTo>
                  <a:lnTo>
                    <a:pt x="4254" y="716"/>
                  </a:lnTo>
                  <a:lnTo>
                    <a:pt x="4016" y="756"/>
                  </a:lnTo>
                  <a:lnTo>
                    <a:pt x="3499" y="915"/>
                  </a:lnTo>
                  <a:lnTo>
                    <a:pt x="3022" y="1153"/>
                  </a:lnTo>
                  <a:lnTo>
                    <a:pt x="2584" y="1471"/>
                  </a:lnTo>
                  <a:lnTo>
                    <a:pt x="2147" y="1829"/>
                  </a:lnTo>
                  <a:lnTo>
                    <a:pt x="1750" y="2147"/>
                  </a:lnTo>
                  <a:lnTo>
                    <a:pt x="1431" y="2505"/>
                  </a:lnTo>
                  <a:lnTo>
                    <a:pt x="1153" y="2823"/>
                  </a:lnTo>
                  <a:lnTo>
                    <a:pt x="1153" y="2823"/>
                  </a:lnTo>
                  <a:lnTo>
                    <a:pt x="994" y="2982"/>
                  </a:lnTo>
                  <a:lnTo>
                    <a:pt x="835" y="3102"/>
                  </a:lnTo>
                  <a:lnTo>
                    <a:pt x="636" y="3181"/>
                  </a:lnTo>
                  <a:lnTo>
                    <a:pt x="477" y="3181"/>
                  </a:lnTo>
                  <a:lnTo>
                    <a:pt x="477" y="3181"/>
                  </a:lnTo>
                  <a:lnTo>
                    <a:pt x="239" y="3181"/>
                  </a:lnTo>
                  <a:lnTo>
                    <a:pt x="0" y="3102"/>
                  </a:lnTo>
                  <a:lnTo>
                    <a:pt x="0" y="3102"/>
                  </a:lnTo>
                  <a:lnTo>
                    <a:pt x="199" y="3300"/>
                  </a:lnTo>
                  <a:lnTo>
                    <a:pt x="437" y="3459"/>
                  </a:lnTo>
                  <a:lnTo>
                    <a:pt x="636" y="3539"/>
                  </a:lnTo>
                  <a:lnTo>
                    <a:pt x="875" y="3579"/>
                  </a:lnTo>
                  <a:lnTo>
                    <a:pt x="875" y="3579"/>
                  </a:lnTo>
                  <a:lnTo>
                    <a:pt x="1034" y="3579"/>
                  </a:lnTo>
                  <a:lnTo>
                    <a:pt x="1193" y="3539"/>
                  </a:lnTo>
                  <a:lnTo>
                    <a:pt x="1352" y="3420"/>
                  </a:lnTo>
                  <a:lnTo>
                    <a:pt x="1471" y="3300"/>
                  </a:lnTo>
                  <a:lnTo>
                    <a:pt x="1471" y="3300"/>
                  </a:lnTo>
                  <a:lnTo>
                    <a:pt x="2028" y="2783"/>
                  </a:lnTo>
                  <a:lnTo>
                    <a:pt x="2624" y="2267"/>
                  </a:lnTo>
                  <a:lnTo>
                    <a:pt x="2624" y="2267"/>
                  </a:lnTo>
                  <a:lnTo>
                    <a:pt x="2903" y="1988"/>
                  </a:lnTo>
                  <a:lnTo>
                    <a:pt x="3340" y="1670"/>
                  </a:lnTo>
                  <a:lnTo>
                    <a:pt x="3738" y="1392"/>
                  </a:lnTo>
                  <a:lnTo>
                    <a:pt x="3936" y="1312"/>
                  </a:lnTo>
                  <a:lnTo>
                    <a:pt x="4135" y="1273"/>
                  </a:lnTo>
                  <a:lnTo>
                    <a:pt x="4135" y="1273"/>
                  </a:lnTo>
                  <a:lnTo>
                    <a:pt x="4175" y="1273"/>
                  </a:lnTo>
                  <a:lnTo>
                    <a:pt x="4175" y="1273"/>
                  </a:lnTo>
                  <a:lnTo>
                    <a:pt x="4334" y="1312"/>
                  </a:lnTo>
                  <a:lnTo>
                    <a:pt x="4453" y="1392"/>
                  </a:lnTo>
                  <a:lnTo>
                    <a:pt x="4453" y="1392"/>
                  </a:lnTo>
                  <a:lnTo>
                    <a:pt x="4771" y="1511"/>
                  </a:lnTo>
                  <a:lnTo>
                    <a:pt x="5050" y="1591"/>
                  </a:lnTo>
                  <a:lnTo>
                    <a:pt x="5368" y="1670"/>
                  </a:lnTo>
                  <a:lnTo>
                    <a:pt x="5725" y="1670"/>
                  </a:lnTo>
                  <a:lnTo>
                    <a:pt x="5725" y="1670"/>
                  </a:lnTo>
                  <a:lnTo>
                    <a:pt x="6083" y="1670"/>
                  </a:lnTo>
                  <a:lnTo>
                    <a:pt x="6481" y="1591"/>
                  </a:lnTo>
                  <a:lnTo>
                    <a:pt x="6839" y="1471"/>
                  </a:lnTo>
                  <a:lnTo>
                    <a:pt x="7157" y="1352"/>
                  </a:lnTo>
                  <a:lnTo>
                    <a:pt x="7157" y="1352"/>
                  </a:lnTo>
                  <a:lnTo>
                    <a:pt x="7197" y="1352"/>
                  </a:lnTo>
                  <a:lnTo>
                    <a:pt x="7197" y="1352"/>
                  </a:lnTo>
                  <a:lnTo>
                    <a:pt x="7197" y="1352"/>
                  </a:lnTo>
                  <a:lnTo>
                    <a:pt x="7197" y="1352"/>
                  </a:lnTo>
                  <a:lnTo>
                    <a:pt x="7197" y="1352"/>
                  </a:lnTo>
                  <a:lnTo>
                    <a:pt x="7197" y="1352"/>
                  </a:lnTo>
                  <a:lnTo>
                    <a:pt x="7197" y="1352"/>
                  </a:lnTo>
                  <a:lnTo>
                    <a:pt x="7197" y="1352"/>
                  </a:lnTo>
                  <a:lnTo>
                    <a:pt x="7197" y="1312"/>
                  </a:lnTo>
                  <a:lnTo>
                    <a:pt x="7197" y="1312"/>
                  </a:lnTo>
                  <a:lnTo>
                    <a:pt x="7236" y="1312"/>
                  </a:lnTo>
                  <a:lnTo>
                    <a:pt x="7236" y="1312"/>
                  </a:lnTo>
                  <a:lnTo>
                    <a:pt x="7236" y="1312"/>
                  </a:lnTo>
                  <a:lnTo>
                    <a:pt x="7236" y="1312"/>
                  </a:lnTo>
                  <a:lnTo>
                    <a:pt x="7236" y="1312"/>
                  </a:lnTo>
                  <a:lnTo>
                    <a:pt x="7236" y="1312"/>
                  </a:lnTo>
                  <a:lnTo>
                    <a:pt x="7236" y="1312"/>
                  </a:lnTo>
                  <a:lnTo>
                    <a:pt x="7236" y="1312"/>
                  </a:lnTo>
                  <a:lnTo>
                    <a:pt x="7276" y="1273"/>
                  </a:lnTo>
                  <a:lnTo>
                    <a:pt x="7276" y="1273"/>
                  </a:lnTo>
                  <a:lnTo>
                    <a:pt x="7276" y="1273"/>
                  </a:lnTo>
                  <a:lnTo>
                    <a:pt x="7276" y="1273"/>
                  </a:lnTo>
                  <a:lnTo>
                    <a:pt x="7276" y="1273"/>
                  </a:lnTo>
                  <a:lnTo>
                    <a:pt x="7276" y="1273"/>
                  </a:lnTo>
                  <a:lnTo>
                    <a:pt x="7276" y="1273"/>
                  </a:lnTo>
                  <a:lnTo>
                    <a:pt x="7276" y="1273"/>
                  </a:lnTo>
                  <a:lnTo>
                    <a:pt x="7276" y="1273"/>
                  </a:lnTo>
                  <a:lnTo>
                    <a:pt x="7276" y="1273"/>
                  </a:lnTo>
                  <a:lnTo>
                    <a:pt x="7276" y="1273"/>
                  </a:lnTo>
                  <a:lnTo>
                    <a:pt x="7276" y="1273"/>
                  </a:lnTo>
                  <a:lnTo>
                    <a:pt x="7276" y="1273"/>
                  </a:lnTo>
                  <a:lnTo>
                    <a:pt x="7276" y="1273"/>
                  </a:lnTo>
                  <a:lnTo>
                    <a:pt x="7674" y="1074"/>
                  </a:lnTo>
                  <a:lnTo>
                    <a:pt x="7833" y="994"/>
                  </a:lnTo>
                  <a:lnTo>
                    <a:pt x="8032" y="955"/>
                  </a:lnTo>
                  <a:lnTo>
                    <a:pt x="8032" y="955"/>
                  </a:lnTo>
                  <a:lnTo>
                    <a:pt x="8191" y="955"/>
                  </a:lnTo>
                  <a:lnTo>
                    <a:pt x="8310" y="1034"/>
                  </a:lnTo>
                  <a:lnTo>
                    <a:pt x="8310" y="1034"/>
                  </a:lnTo>
                  <a:lnTo>
                    <a:pt x="8509" y="1193"/>
                  </a:lnTo>
                  <a:lnTo>
                    <a:pt x="8509" y="1193"/>
                  </a:lnTo>
                  <a:lnTo>
                    <a:pt x="8509" y="1193"/>
                  </a:lnTo>
                  <a:lnTo>
                    <a:pt x="8509" y="1193"/>
                  </a:lnTo>
                  <a:lnTo>
                    <a:pt x="8509" y="1193"/>
                  </a:lnTo>
                  <a:lnTo>
                    <a:pt x="8509" y="1193"/>
                  </a:lnTo>
                  <a:lnTo>
                    <a:pt x="8588" y="1312"/>
                  </a:lnTo>
                  <a:lnTo>
                    <a:pt x="8628" y="1432"/>
                  </a:lnTo>
                  <a:lnTo>
                    <a:pt x="8588" y="1551"/>
                  </a:lnTo>
                  <a:lnTo>
                    <a:pt x="8548" y="1670"/>
                  </a:lnTo>
                  <a:lnTo>
                    <a:pt x="8429" y="1829"/>
                  </a:lnTo>
                  <a:lnTo>
                    <a:pt x="8310" y="1988"/>
                  </a:lnTo>
                  <a:lnTo>
                    <a:pt x="7912" y="2346"/>
                  </a:lnTo>
                  <a:lnTo>
                    <a:pt x="7912" y="2346"/>
                  </a:lnTo>
                  <a:lnTo>
                    <a:pt x="7833" y="2465"/>
                  </a:lnTo>
                  <a:lnTo>
                    <a:pt x="7634" y="2744"/>
                  </a:lnTo>
                  <a:lnTo>
                    <a:pt x="7634" y="2744"/>
                  </a:lnTo>
                  <a:lnTo>
                    <a:pt x="8230" y="2505"/>
                  </a:lnTo>
                  <a:lnTo>
                    <a:pt x="8668" y="2267"/>
                  </a:lnTo>
                  <a:lnTo>
                    <a:pt x="9025" y="2028"/>
                  </a:lnTo>
                  <a:lnTo>
                    <a:pt x="9304" y="1789"/>
                  </a:lnTo>
                  <a:lnTo>
                    <a:pt x="9463" y="1551"/>
                  </a:lnTo>
                  <a:lnTo>
                    <a:pt x="9542" y="1312"/>
                  </a:lnTo>
                  <a:lnTo>
                    <a:pt x="9582" y="1074"/>
                  </a:lnTo>
                  <a:lnTo>
                    <a:pt x="9582" y="875"/>
                  </a:lnTo>
                  <a:lnTo>
                    <a:pt x="9582" y="875"/>
                  </a:lnTo>
                  <a:lnTo>
                    <a:pt x="9503" y="716"/>
                  </a:lnTo>
                  <a:lnTo>
                    <a:pt x="9383" y="557"/>
                  </a:lnTo>
                  <a:lnTo>
                    <a:pt x="9264" y="398"/>
                  </a:lnTo>
                  <a:lnTo>
                    <a:pt x="9105" y="279"/>
                  </a:lnTo>
                  <a:lnTo>
                    <a:pt x="8906" y="159"/>
                  </a:lnTo>
                  <a:lnTo>
                    <a:pt x="8707" y="80"/>
                  </a:lnTo>
                  <a:lnTo>
                    <a:pt x="8469" y="40"/>
                  </a:lnTo>
                  <a:lnTo>
                    <a:pt x="82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3814;p77"/>
            <p:cNvSpPr/>
            <p:nvPr/>
          </p:nvSpPr>
          <p:spPr>
            <a:xfrm>
              <a:off x="5650350" y="3752575"/>
              <a:ext cx="16925" cy="12925"/>
            </a:xfrm>
            <a:custGeom>
              <a:avLst/>
              <a:gdLst/>
              <a:ahLst/>
              <a:cxnLst/>
              <a:rect l="l" t="t" r="r" b="b"/>
              <a:pathLst>
                <a:path w="677" h="517" extrusionOk="0">
                  <a:moveTo>
                    <a:pt x="676" y="0"/>
                  </a:moveTo>
                  <a:lnTo>
                    <a:pt x="279" y="278"/>
                  </a:lnTo>
                  <a:lnTo>
                    <a:pt x="0" y="517"/>
                  </a:lnTo>
                  <a:lnTo>
                    <a:pt x="398" y="398"/>
                  </a:lnTo>
                  <a:lnTo>
                    <a:pt x="597" y="119"/>
                  </a:lnTo>
                  <a:lnTo>
                    <a:pt x="676" y="0"/>
                  </a:lnTo>
                  <a:close/>
                </a:path>
              </a:pathLst>
            </a:custGeom>
            <a:solidFill>
              <a:srgbClr val="F692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3815;p77"/>
            <p:cNvSpPr/>
            <p:nvPr/>
          </p:nvSpPr>
          <p:spPr>
            <a:xfrm>
              <a:off x="5650350" y="3752575"/>
              <a:ext cx="16925" cy="12925"/>
            </a:xfrm>
            <a:custGeom>
              <a:avLst/>
              <a:gdLst/>
              <a:ahLst/>
              <a:cxnLst/>
              <a:rect l="l" t="t" r="r" b="b"/>
              <a:pathLst>
                <a:path w="677" h="517" fill="none" extrusionOk="0">
                  <a:moveTo>
                    <a:pt x="676" y="0"/>
                  </a:moveTo>
                  <a:lnTo>
                    <a:pt x="676" y="0"/>
                  </a:lnTo>
                  <a:lnTo>
                    <a:pt x="279" y="278"/>
                  </a:lnTo>
                  <a:lnTo>
                    <a:pt x="279" y="278"/>
                  </a:lnTo>
                  <a:lnTo>
                    <a:pt x="0" y="517"/>
                  </a:lnTo>
                  <a:lnTo>
                    <a:pt x="0" y="517"/>
                  </a:lnTo>
                  <a:lnTo>
                    <a:pt x="398" y="398"/>
                  </a:lnTo>
                  <a:lnTo>
                    <a:pt x="398" y="398"/>
                  </a:lnTo>
                  <a:lnTo>
                    <a:pt x="597" y="119"/>
                  </a:lnTo>
                  <a:lnTo>
                    <a:pt x="676" y="0"/>
                  </a:lnTo>
                  <a:lnTo>
                    <a:pt x="676" y="0"/>
                  </a:lnTo>
                  <a:lnTo>
                    <a:pt x="67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3816;p77"/>
            <p:cNvSpPr/>
            <p:nvPr/>
          </p:nvSpPr>
          <p:spPr>
            <a:xfrm>
              <a:off x="5660275" y="3557750"/>
              <a:ext cx="111350" cy="46725"/>
            </a:xfrm>
            <a:custGeom>
              <a:avLst/>
              <a:gdLst/>
              <a:ahLst/>
              <a:cxnLst/>
              <a:rect l="l" t="t" r="r" b="b"/>
              <a:pathLst>
                <a:path w="4454" h="1869" extrusionOk="0">
                  <a:moveTo>
                    <a:pt x="876" y="0"/>
                  </a:moveTo>
                  <a:lnTo>
                    <a:pt x="399" y="40"/>
                  </a:lnTo>
                  <a:lnTo>
                    <a:pt x="200" y="80"/>
                  </a:lnTo>
                  <a:lnTo>
                    <a:pt x="41" y="199"/>
                  </a:lnTo>
                  <a:lnTo>
                    <a:pt x="1" y="279"/>
                  </a:lnTo>
                  <a:lnTo>
                    <a:pt x="1" y="358"/>
                  </a:lnTo>
                  <a:lnTo>
                    <a:pt x="1" y="438"/>
                  </a:lnTo>
                  <a:lnTo>
                    <a:pt x="80" y="477"/>
                  </a:lnTo>
                  <a:lnTo>
                    <a:pt x="239" y="636"/>
                  </a:lnTo>
                  <a:lnTo>
                    <a:pt x="438" y="716"/>
                  </a:lnTo>
                  <a:lnTo>
                    <a:pt x="915" y="875"/>
                  </a:lnTo>
                  <a:lnTo>
                    <a:pt x="1273" y="955"/>
                  </a:lnTo>
                  <a:lnTo>
                    <a:pt x="1750" y="1034"/>
                  </a:lnTo>
                  <a:lnTo>
                    <a:pt x="2188" y="1153"/>
                  </a:lnTo>
                  <a:lnTo>
                    <a:pt x="2585" y="1312"/>
                  </a:lnTo>
                  <a:lnTo>
                    <a:pt x="2903" y="1471"/>
                  </a:lnTo>
                  <a:lnTo>
                    <a:pt x="3420" y="1710"/>
                  </a:lnTo>
                  <a:lnTo>
                    <a:pt x="3619" y="1829"/>
                  </a:lnTo>
                  <a:lnTo>
                    <a:pt x="3778" y="1869"/>
                  </a:lnTo>
                  <a:lnTo>
                    <a:pt x="3858" y="1869"/>
                  </a:lnTo>
                  <a:lnTo>
                    <a:pt x="3977" y="1829"/>
                  </a:lnTo>
                  <a:lnTo>
                    <a:pt x="4136" y="1789"/>
                  </a:lnTo>
                  <a:lnTo>
                    <a:pt x="4295" y="1710"/>
                  </a:lnTo>
                  <a:lnTo>
                    <a:pt x="4374" y="1630"/>
                  </a:lnTo>
                  <a:lnTo>
                    <a:pt x="4454" y="1471"/>
                  </a:lnTo>
                  <a:lnTo>
                    <a:pt x="4414" y="1312"/>
                  </a:lnTo>
                  <a:lnTo>
                    <a:pt x="4335" y="1153"/>
                  </a:lnTo>
                  <a:lnTo>
                    <a:pt x="4136" y="915"/>
                  </a:lnTo>
                  <a:lnTo>
                    <a:pt x="3858" y="716"/>
                  </a:lnTo>
                  <a:lnTo>
                    <a:pt x="3539" y="517"/>
                  </a:lnTo>
                  <a:lnTo>
                    <a:pt x="3221" y="358"/>
                  </a:lnTo>
                  <a:lnTo>
                    <a:pt x="2864" y="239"/>
                  </a:lnTo>
                  <a:lnTo>
                    <a:pt x="2506" y="159"/>
                  </a:lnTo>
                  <a:lnTo>
                    <a:pt x="2148" y="80"/>
                  </a:lnTo>
                  <a:lnTo>
                    <a:pt x="1432" y="0"/>
                  </a:lnTo>
                  <a:close/>
                </a:path>
              </a:pathLst>
            </a:custGeom>
            <a:solidFill>
              <a:srgbClr val="F5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3817;p77"/>
            <p:cNvSpPr/>
            <p:nvPr/>
          </p:nvSpPr>
          <p:spPr>
            <a:xfrm>
              <a:off x="5660275" y="3557750"/>
              <a:ext cx="111350" cy="46725"/>
            </a:xfrm>
            <a:custGeom>
              <a:avLst/>
              <a:gdLst/>
              <a:ahLst/>
              <a:cxnLst/>
              <a:rect l="l" t="t" r="r" b="b"/>
              <a:pathLst>
                <a:path w="4454" h="1869" fill="none" extrusionOk="0">
                  <a:moveTo>
                    <a:pt x="876" y="0"/>
                  </a:moveTo>
                  <a:lnTo>
                    <a:pt x="876" y="0"/>
                  </a:lnTo>
                  <a:lnTo>
                    <a:pt x="399" y="40"/>
                  </a:lnTo>
                  <a:lnTo>
                    <a:pt x="399" y="40"/>
                  </a:lnTo>
                  <a:lnTo>
                    <a:pt x="200" y="80"/>
                  </a:lnTo>
                  <a:lnTo>
                    <a:pt x="41" y="199"/>
                  </a:lnTo>
                  <a:lnTo>
                    <a:pt x="41" y="199"/>
                  </a:lnTo>
                  <a:lnTo>
                    <a:pt x="1" y="279"/>
                  </a:lnTo>
                  <a:lnTo>
                    <a:pt x="1" y="358"/>
                  </a:lnTo>
                  <a:lnTo>
                    <a:pt x="1" y="438"/>
                  </a:lnTo>
                  <a:lnTo>
                    <a:pt x="80" y="477"/>
                  </a:lnTo>
                  <a:lnTo>
                    <a:pt x="239" y="636"/>
                  </a:lnTo>
                  <a:lnTo>
                    <a:pt x="438" y="716"/>
                  </a:lnTo>
                  <a:lnTo>
                    <a:pt x="915" y="875"/>
                  </a:lnTo>
                  <a:lnTo>
                    <a:pt x="1273" y="955"/>
                  </a:lnTo>
                  <a:lnTo>
                    <a:pt x="1273" y="955"/>
                  </a:lnTo>
                  <a:lnTo>
                    <a:pt x="1750" y="1034"/>
                  </a:lnTo>
                  <a:lnTo>
                    <a:pt x="2188" y="1153"/>
                  </a:lnTo>
                  <a:lnTo>
                    <a:pt x="2585" y="1312"/>
                  </a:lnTo>
                  <a:lnTo>
                    <a:pt x="2903" y="1471"/>
                  </a:lnTo>
                  <a:lnTo>
                    <a:pt x="3420" y="1710"/>
                  </a:lnTo>
                  <a:lnTo>
                    <a:pt x="3619" y="1829"/>
                  </a:lnTo>
                  <a:lnTo>
                    <a:pt x="3778" y="1869"/>
                  </a:lnTo>
                  <a:lnTo>
                    <a:pt x="3778" y="1869"/>
                  </a:lnTo>
                  <a:lnTo>
                    <a:pt x="3858" y="1869"/>
                  </a:lnTo>
                  <a:lnTo>
                    <a:pt x="3858" y="1869"/>
                  </a:lnTo>
                  <a:lnTo>
                    <a:pt x="3977" y="1829"/>
                  </a:lnTo>
                  <a:lnTo>
                    <a:pt x="4136" y="1789"/>
                  </a:lnTo>
                  <a:lnTo>
                    <a:pt x="4295" y="1710"/>
                  </a:lnTo>
                  <a:lnTo>
                    <a:pt x="4374" y="1630"/>
                  </a:lnTo>
                  <a:lnTo>
                    <a:pt x="4454" y="1471"/>
                  </a:lnTo>
                  <a:lnTo>
                    <a:pt x="4414" y="1312"/>
                  </a:lnTo>
                  <a:lnTo>
                    <a:pt x="4335" y="1153"/>
                  </a:lnTo>
                  <a:lnTo>
                    <a:pt x="4136" y="915"/>
                  </a:lnTo>
                  <a:lnTo>
                    <a:pt x="4136" y="915"/>
                  </a:lnTo>
                  <a:lnTo>
                    <a:pt x="3858" y="716"/>
                  </a:lnTo>
                  <a:lnTo>
                    <a:pt x="3539" y="517"/>
                  </a:lnTo>
                  <a:lnTo>
                    <a:pt x="3221" y="358"/>
                  </a:lnTo>
                  <a:lnTo>
                    <a:pt x="2864" y="239"/>
                  </a:lnTo>
                  <a:lnTo>
                    <a:pt x="2506" y="159"/>
                  </a:lnTo>
                  <a:lnTo>
                    <a:pt x="2148" y="80"/>
                  </a:lnTo>
                  <a:lnTo>
                    <a:pt x="1432" y="0"/>
                  </a:lnTo>
                  <a:lnTo>
                    <a:pt x="1432" y="0"/>
                  </a:lnTo>
                  <a:lnTo>
                    <a:pt x="87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818;p77"/>
            <p:cNvSpPr/>
            <p:nvPr/>
          </p:nvSpPr>
          <p:spPr>
            <a:xfrm>
              <a:off x="5775575" y="3601475"/>
              <a:ext cx="30850" cy="30850"/>
            </a:xfrm>
            <a:custGeom>
              <a:avLst/>
              <a:gdLst/>
              <a:ahLst/>
              <a:cxnLst/>
              <a:rect l="l" t="t" r="r" b="b"/>
              <a:pathLst>
                <a:path w="1234" h="1234" extrusionOk="0">
                  <a:moveTo>
                    <a:pt x="319" y="1"/>
                  </a:moveTo>
                  <a:lnTo>
                    <a:pt x="160" y="80"/>
                  </a:lnTo>
                  <a:lnTo>
                    <a:pt x="41" y="160"/>
                  </a:lnTo>
                  <a:lnTo>
                    <a:pt x="1" y="279"/>
                  </a:lnTo>
                  <a:lnTo>
                    <a:pt x="1" y="438"/>
                  </a:lnTo>
                  <a:lnTo>
                    <a:pt x="1" y="597"/>
                  </a:lnTo>
                  <a:lnTo>
                    <a:pt x="81" y="716"/>
                  </a:lnTo>
                  <a:lnTo>
                    <a:pt x="160" y="875"/>
                  </a:lnTo>
                  <a:lnTo>
                    <a:pt x="240" y="955"/>
                  </a:lnTo>
                  <a:lnTo>
                    <a:pt x="478" y="1154"/>
                  </a:lnTo>
                  <a:lnTo>
                    <a:pt x="637" y="1193"/>
                  </a:lnTo>
                  <a:lnTo>
                    <a:pt x="756" y="1233"/>
                  </a:lnTo>
                  <a:lnTo>
                    <a:pt x="915" y="1193"/>
                  </a:lnTo>
                  <a:lnTo>
                    <a:pt x="1074" y="1074"/>
                  </a:lnTo>
                  <a:lnTo>
                    <a:pt x="1194" y="955"/>
                  </a:lnTo>
                  <a:lnTo>
                    <a:pt x="1234" y="796"/>
                  </a:lnTo>
                  <a:lnTo>
                    <a:pt x="1234" y="677"/>
                  </a:lnTo>
                  <a:lnTo>
                    <a:pt x="1154" y="557"/>
                  </a:lnTo>
                  <a:lnTo>
                    <a:pt x="1074" y="398"/>
                  </a:lnTo>
                  <a:lnTo>
                    <a:pt x="955" y="279"/>
                  </a:lnTo>
                  <a:lnTo>
                    <a:pt x="796" y="160"/>
                  </a:lnTo>
                  <a:lnTo>
                    <a:pt x="677" y="80"/>
                  </a:lnTo>
                  <a:lnTo>
                    <a:pt x="518" y="1"/>
                  </a:lnTo>
                  <a:close/>
                </a:path>
              </a:pathLst>
            </a:custGeom>
            <a:solidFill>
              <a:srgbClr val="F5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3819;p77"/>
            <p:cNvSpPr/>
            <p:nvPr/>
          </p:nvSpPr>
          <p:spPr>
            <a:xfrm>
              <a:off x="5775575" y="3601475"/>
              <a:ext cx="30850" cy="30850"/>
            </a:xfrm>
            <a:custGeom>
              <a:avLst/>
              <a:gdLst/>
              <a:ahLst/>
              <a:cxnLst/>
              <a:rect l="l" t="t" r="r" b="b"/>
              <a:pathLst>
                <a:path w="1234" h="1234" fill="none" extrusionOk="0">
                  <a:moveTo>
                    <a:pt x="399" y="1"/>
                  </a:moveTo>
                  <a:lnTo>
                    <a:pt x="399" y="1"/>
                  </a:lnTo>
                  <a:lnTo>
                    <a:pt x="319" y="1"/>
                  </a:lnTo>
                  <a:lnTo>
                    <a:pt x="319" y="1"/>
                  </a:lnTo>
                  <a:lnTo>
                    <a:pt x="160" y="80"/>
                  </a:lnTo>
                  <a:lnTo>
                    <a:pt x="41" y="160"/>
                  </a:lnTo>
                  <a:lnTo>
                    <a:pt x="1" y="279"/>
                  </a:lnTo>
                  <a:lnTo>
                    <a:pt x="1" y="438"/>
                  </a:lnTo>
                  <a:lnTo>
                    <a:pt x="1" y="597"/>
                  </a:lnTo>
                  <a:lnTo>
                    <a:pt x="81" y="716"/>
                  </a:lnTo>
                  <a:lnTo>
                    <a:pt x="160" y="875"/>
                  </a:lnTo>
                  <a:lnTo>
                    <a:pt x="240" y="955"/>
                  </a:lnTo>
                  <a:lnTo>
                    <a:pt x="240" y="955"/>
                  </a:lnTo>
                  <a:lnTo>
                    <a:pt x="478" y="1154"/>
                  </a:lnTo>
                  <a:lnTo>
                    <a:pt x="637" y="1193"/>
                  </a:lnTo>
                  <a:lnTo>
                    <a:pt x="756" y="1233"/>
                  </a:lnTo>
                  <a:lnTo>
                    <a:pt x="756" y="1233"/>
                  </a:lnTo>
                  <a:lnTo>
                    <a:pt x="915" y="1193"/>
                  </a:lnTo>
                  <a:lnTo>
                    <a:pt x="915" y="1193"/>
                  </a:lnTo>
                  <a:lnTo>
                    <a:pt x="1074" y="1074"/>
                  </a:lnTo>
                  <a:lnTo>
                    <a:pt x="1074" y="1074"/>
                  </a:lnTo>
                  <a:lnTo>
                    <a:pt x="1194" y="955"/>
                  </a:lnTo>
                  <a:lnTo>
                    <a:pt x="1234" y="796"/>
                  </a:lnTo>
                  <a:lnTo>
                    <a:pt x="1234" y="796"/>
                  </a:lnTo>
                  <a:lnTo>
                    <a:pt x="1234" y="677"/>
                  </a:lnTo>
                  <a:lnTo>
                    <a:pt x="1154" y="557"/>
                  </a:lnTo>
                  <a:lnTo>
                    <a:pt x="1074" y="398"/>
                  </a:lnTo>
                  <a:lnTo>
                    <a:pt x="955" y="279"/>
                  </a:lnTo>
                  <a:lnTo>
                    <a:pt x="796" y="160"/>
                  </a:lnTo>
                  <a:lnTo>
                    <a:pt x="677" y="80"/>
                  </a:lnTo>
                  <a:lnTo>
                    <a:pt x="518" y="1"/>
                  </a:lnTo>
                  <a:lnTo>
                    <a:pt x="3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7" name="Picture 2" descr="Happy Beach Sticker by Hooray Studio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027324" y="4990167"/>
            <a:ext cx="2481299" cy="2481299"/>
          </a:xfrm>
          <a:prstGeom prst="rect">
            <a:avLst/>
          </a:prstGeom>
          <a:noFill/>
          <a:extLst>
            <a:ext uri="{909E8E84-426E-40DD-AFC4-6F175D3DCCD1}">
              <a14:hiddenFill xmlns:a14="http://schemas.microsoft.com/office/drawing/2010/main">
                <a:solidFill>
                  <a:srgbClr val="FFFFFF"/>
                </a:solidFill>
              </a14:hiddenFill>
            </a:ext>
          </a:extLst>
        </p:spPr>
      </p:pic>
      <p:pic>
        <p:nvPicPr>
          <p:cNvPr id="208" name="Picture 2" descr="Coral Reef Sea Sticke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47018" y="3809730"/>
            <a:ext cx="2370442" cy="1905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70097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wipe(down)">
                                      <p:cBhvr>
                                        <p:cTn id="7" dur="500"/>
                                        <p:tgtEl>
                                          <p:spTgt spid="20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8"/>
                                        </p:tgtEl>
                                        <p:attrNameLst>
                                          <p:attrName>style.visibility</p:attrName>
                                        </p:attrNameLst>
                                      </p:cBhvr>
                                      <p:to>
                                        <p:strVal val="visible"/>
                                      </p:to>
                                    </p:set>
                                    <p:animEffect transition="in" filter="fade">
                                      <p:cBhvr>
                                        <p:cTn id="12" dur="1000"/>
                                        <p:tgtEl>
                                          <p:spTgt spid="208"/>
                                        </p:tgtEl>
                                      </p:cBhvr>
                                    </p:animEffect>
                                    <p:anim calcmode="lin" valueType="num">
                                      <p:cBhvr>
                                        <p:cTn id="13" dur="1000" fill="hold"/>
                                        <p:tgtEl>
                                          <p:spTgt spid="208"/>
                                        </p:tgtEl>
                                        <p:attrNameLst>
                                          <p:attrName>ppt_x</p:attrName>
                                        </p:attrNameLst>
                                      </p:cBhvr>
                                      <p:tavLst>
                                        <p:tav tm="0">
                                          <p:val>
                                            <p:strVal val="#ppt_x"/>
                                          </p:val>
                                        </p:tav>
                                        <p:tav tm="100000">
                                          <p:val>
                                            <p:strVal val="#ppt_x"/>
                                          </p:val>
                                        </p:tav>
                                      </p:tavLst>
                                    </p:anim>
                                    <p:anim calcmode="lin" valueType="num">
                                      <p:cBhvr>
                                        <p:cTn id="14" dur="1000" fill="hold"/>
                                        <p:tgtEl>
                                          <p:spTgt spid="2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676400" y="365125"/>
            <a:ext cx="10515600" cy="1325563"/>
          </a:xfrm>
        </p:spPr>
        <p:txBody>
          <a:bodyPr>
            <a:normAutofit/>
          </a:bodyPr>
          <a:lstStyle/>
          <a:p>
            <a:pPr algn="ctr"/>
            <a:r>
              <a:rPr lang="en-US" sz="3600">
                <a:solidFill>
                  <a:schemeClr val="accent5">
                    <a:lumMod val="50000"/>
                  </a:schemeClr>
                </a:solidFill>
                <a:latin typeface="Times New Roman" panose="02020603050405020304" pitchFamily="18" charset="0"/>
                <a:cs typeface="Times New Roman" panose="02020603050405020304" pitchFamily="18" charset="0"/>
              </a:rPr>
              <a:t>Chuẩn bị đồ dùng học tập</a:t>
            </a:r>
            <a:endParaRPr lang="vi-VN" sz="360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4527" y="761234"/>
            <a:ext cx="5428447" cy="412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descr="E:\GIAO AN\SGV lop 2\sgv chân trời sáng tạo lớp 2\hình minh họa giáo án\11\6826466070_157546671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8196537">
            <a:off x="8536170" y="1669796"/>
            <a:ext cx="2455923" cy="24559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4584" y="3509026"/>
            <a:ext cx="4071937" cy="316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descr="E:\GIAO AN\SGV lop 2\sgv chân trời sáng tạo lớp 2\hình minh họa giáo án\9\keo_dan_giay_g-014_1dca550e9a904d68a6bce897244a7ee1_mast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6154" y="4104829"/>
            <a:ext cx="1778945" cy="17789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4" descr="E:\GIAO AN\SGV lop 2\sgv chân trời sáng tạo lớp 2\hình minh họa giáo án\18\image_192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2538" y="3913831"/>
            <a:ext cx="2072481" cy="21609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6" descr="E:\GIAO AN\SGV lop 2\sgv chân trời sáng tạo lớp 2\hình minh họa giáo án\11\unname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3914797">
            <a:off x="5802313" y="4000877"/>
            <a:ext cx="2691666" cy="21801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9329533">
            <a:off x="396225" y="191430"/>
            <a:ext cx="6289490" cy="508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GÔM TẨY BÚT CHÌ Artline cao cấp tẩy sạch vết chì không làm rách giấy..."/>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75099" y="4431397"/>
            <a:ext cx="1263521" cy="126352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4353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80">
                                          <p:stCondLst>
                                            <p:cond delay="0"/>
                                          </p:stCondLst>
                                        </p:cTn>
                                        <p:tgtEl>
                                          <p:spTgt spid="11"/>
                                        </p:tgtEl>
                                      </p:cBhvr>
                                    </p:animEffect>
                                    <p:anim calcmode="lin" valueType="num">
                                      <p:cBhvr>
                                        <p:cTn id="3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8" dur="26">
                                          <p:stCondLst>
                                            <p:cond delay="650"/>
                                          </p:stCondLst>
                                        </p:cTn>
                                        <p:tgtEl>
                                          <p:spTgt spid="11"/>
                                        </p:tgtEl>
                                      </p:cBhvr>
                                      <p:to x="100000" y="60000"/>
                                    </p:animScale>
                                    <p:animScale>
                                      <p:cBhvr>
                                        <p:cTn id="39" dur="166" decel="50000">
                                          <p:stCondLst>
                                            <p:cond delay="676"/>
                                          </p:stCondLst>
                                        </p:cTn>
                                        <p:tgtEl>
                                          <p:spTgt spid="11"/>
                                        </p:tgtEl>
                                      </p:cBhvr>
                                      <p:to x="100000" y="100000"/>
                                    </p:animScale>
                                    <p:animScale>
                                      <p:cBhvr>
                                        <p:cTn id="40" dur="26">
                                          <p:stCondLst>
                                            <p:cond delay="1312"/>
                                          </p:stCondLst>
                                        </p:cTn>
                                        <p:tgtEl>
                                          <p:spTgt spid="11"/>
                                        </p:tgtEl>
                                      </p:cBhvr>
                                      <p:to x="100000" y="80000"/>
                                    </p:animScale>
                                    <p:animScale>
                                      <p:cBhvr>
                                        <p:cTn id="41" dur="166" decel="50000">
                                          <p:stCondLst>
                                            <p:cond delay="1338"/>
                                          </p:stCondLst>
                                        </p:cTn>
                                        <p:tgtEl>
                                          <p:spTgt spid="11"/>
                                        </p:tgtEl>
                                      </p:cBhvr>
                                      <p:to x="100000" y="100000"/>
                                    </p:animScale>
                                    <p:animScale>
                                      <p:cBhvr>
                                        <p:cTn id="42" dur="26">
                                          <p:stCondLst>
                                            <p:cond delay="1642"/>
                                          </p:stCondLst>
                                        </p:cTn>
                                        <p:tgtEl>
                                          <p:spTgt spid="11"/>
                                        </p:tgtEl>
                                      </p:cBhvr>
                                      <p:to x="100000" y="90000"/>
                                    </p:animScale>
                                    <p:animScale>
                                      <p:cBhvr>
                                        <p:cTn id="43" dur="166" decel="50000">
                                          <p:stCondLst>
                                            <p:cond delay="1668"/>
                                          </p:stCondLst>
                                        </p:cTn>
                                        <p:tgtEl>
                                          <p:spTgt spid="11"/>
                                        </p:tgtEl>
                                      </p:cBhvr>
                                      <p:to x="100000" y="100000"/>
                                    </p:animScale>
                                    <p:animScale>
                                      <p:cBhvr>
                                        <p:cTn id="44" dur="26">
                                          <p:stCondLst>
                                            <p:cond delay="1808"/>
                                          </p:stCondLst>
                                        </p:cTn>
                                        <p:tgtEl>
                                          <p:spTgt spid="11"/>
                                        </p:tgtEl>
                                      </p:cBhvr>
                                      <p:to x="100000" y="95000"/>
                                    </p:animScale>
                                    <p:animScale>
                                      <p:cBhvr>
                                        <p:cTn id="45" dur="166" decel="50000">
                                          <p:stCondLst>
                                            <p:cond delay="1834"/>
                                          </p:stCondLst>
                                        </p:cTn>
                                        <p:tgtEl>
                                          <p:spTgt spid="11"/>
                                        </p:tgtEl>
                                      </p:cBhvr>
                                      <p:to x="100000" y="100000"/>
                                    </p:animScale>
                                  </p:childTnLst>
                                </p:cTn>
                              </p:par>
                              <p:par>
                                <p:cTn id="46" presetID="42"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47741" y="1936347"/>
            <a:ext cx="8525814" cy="1325563"/>
          </a:xfrm>
        </p:spPr>
        <p:txBody>
          <a:bodyPr/>
          <a:lstStyle/>
          <a:p>
            <a:r>
              <a:rPr lang="en-US"/>
              <a:t/>
            </a:r>
            <a:br>
              <a:rPr lang="en-US"/>
            </a:br>
            <a:endParaRPr lang="vi-VN" sz="240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47"/>
            <a:ext cx="12192000" cy="6843553"/>
          </a:xfrm>
          <a:prstGeom prst="rect">
            <a:avLst/>
          </a:prstGeom>
        </p:spPr>
      </p:pic>
      <p:sp>
        <p:nvSpPr>
          <p:cNvPr id="11" name="Rectangle 10"/>
          <p:cNvSpPr/>
          <p:nvPr/>
        </p:nvSpPr>
        <p:spPr>
          <a:xfrm>
            <a:off x="2047741" y="1936347"/>
            <a:ext cx="8096518" cy="3521220"/>
          </a:xfrm>
          <a:prstGeom prst="rect">
            <a:avLst/>
          </a:prstGeom>
        </p:spPr>
        <p:txBody>
          <a:bodyPr wrap="square">
            <a:spAutoFit/>
          </a:bodyPr>
          <a:lstStyle/>
          <a:p>
            <a:pPr marL="342900" indent="-342900" algn="just">
              <a:lnSpc>
                <a:spcPct val="115000"/>
              </a:lnSpc>
              <a:spcAft>
                <a:spcPts val="0"/>
              </a:spcAft>
              <a:buFontTx/>
              <a:buChar char="-"/>
            </a:pPr>
            <a:r>
              <a:rPr lang="en-US" sz="2800" dirty="0" err="1">
                <a:solidFill>
                  <a:srgbClr val="7030A0"/>
                </a:solidFill>
                <a:latin typeface="Times New Roman" panose="02020603050405020304" pitchFamily="18" charset="0"/>
                <a:ea typeface="Times New Roman" panose="02020603050405020304" pitchFamily="18" charset="0"/>
              </a:rPr>
              <a:t>Chỉ</a:t>
            </a:r>
            <a:r>
              <a:rPr lang="en-US" sz="2800" dirty="0">
                <a:solidFill>
                  <a:srgbClr val="7030A0"/>
                </a:solidFill>
                <a:latin typeface="Times New Roman" panose="02020603050405020304" pitchFamily="18" charset="0"/>
                <a:ea typeface="Times New Roman" panose="02020603050405020304" pitchFamily="18" charset="0"/>
              </a:rPr>
              <a:t> ra </a:t>
            </a:r>
            <a:r>
              <a:rPr lang="en-US" sz="2800" dirty="0" err="1">
                <a:solidFill>
                  <a:srgbClr val="7030A0"/>
                </a:solidFill>
                <a:latin typeface="Times New Roman" panose="02020603050405020304" pitchFamily="18" charset="0"/>
                <a:ea typeface="Times New Roman" panose="02020603050405020304" pitchFamily="18" charset="0"/>
              </a:rPr>
              <a:t>được</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vẻ</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đẹp</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phong</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phú</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đa</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dạng</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về</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hình</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màu</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của</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các</a:t>
            </a:r>
            <a:r>
              <a:rPr lang="en-US" sz="2800" dirty="0">
                <a:solidFill>
                  <a:srgbClr val="7030A0"/>
                </a:solidFill>
                <a:latin typeface="Times New Roman" panose="02020603050405020304" pitchFamily="18" charset="0"/>
                <a:ea typeface="Times New Roman" panose="02020603050405020304" pitchFamily="18" charset="0"/>
              </a:rPr>
              <a:t> con </a:t>
            </a:r>
            <a:r>
              <a:rPr lang="en-US" sz="2800" dirty="0" err="1">
                <a:solidFill>
                  <a:srgbClr val="7030A0"/>
                </a:solidFill>
                <a:latin typeface="Times New Roman" panose="02020603050405020304" pitchFamily="18" charset="0"/>
                <a:ea typeface="Times New Roman" panose="02020603050405020304" pitchFamily="18" charset="0"/>
              </a:rPr>
              <a:t>vật</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dưới</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đại</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dương</a:t>
            </a:r>
            <a:r>
              <a:rPr lang="en-US" sz="2800" dirty="0">
                <a:solidFill>
                  <a:srgbClr val="7030A0"/>
                </a:solidFill>
                <a:latin typeface="Times New Roman" panose="02020603050405020304" pitchFamily="18" charset="0"/>
                <a:ea typeface="Times New Roman" panose="02020603050405020304" pitchFamily="18" charset="0"/>
              </a:rPr>
              <a:t>.</a:t>
            </a:r>
          </a:p>
          <a:p>
            <a:pPr marL="342900" indent="-342900" algn="just">
              <a:lnSpc>
                <a:spcPct val="115000"/>
              </a:lnSpc>
              <a:spcAft>
                <a:spcPts val="0"/>
              </a:spcAft>
              <a:buFontTx/>
              <a:buChar char="-"/>
            </a:pPr>
            <a:r>
              <a:rPr lang="en-US" sz="2800" dirty="0" err="1">
                <a:solidFill>
                  <a:srgbClr val="7030A0"/>
                </a:solidFill>
                <a:effectLst/>
                <a:latin typeface="Times New Roman" panose="02020603050405020304" pitchFamily="18" charset="0"/>
                <a:ea typeface="Times New Roman" panose="02020603050405020304" pitchFamily="18" charset="0"/>
              </a:rPr>
              <a:t>V</a:t>
            </a:r>
            <a:r>
              <a:rPr lang="en-US" sz="2800" dirty="0" err="1">
                <a:solidFill>
                  <a:srgbClr val="7030A0"/>
                </a:solidFill>
                <a:latin typeface="Times New Roman" panose="02020603050405020304" pitchFamily="18" charset="0"/>
                <a:ea typeface="Times New Roman" panose="02020603050405020304" pitchFamily="18" charset="0"/>
              </a:rPr>
              <a:t>ẽ</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và</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trang</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trí</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được</a:t>
            </a:r>
            <a:r>
              <a:rPr lang="en-US" sz="2800" dirty="0">
                <a:solidFill>
                  <a:srgbClr val="7030A0"/>
                </a:solidFill>
                <a:latin typeface="Times New Roman" panose="02020603050405020304" pitchFamily="18" charset="0"/>
                <a:ea typeface="Times New Roman" panose="02020603050405020304" pitchFamily="18" charset="0"/>
              </a:rPr>
              <a:t> con </a:t>
            </a:r>
            <a:r>
              <a:rPr lang="en-US" sz="2800" dirty="0" err="1">
                <a:solidFill>
                  <a:srgbClr val="7030A0"/>
                </a:solidFill>
                <a:latin typeface="Times New Roman" panose="02020603050405020304" pitchFamily="18" charset="0"/>
                <a:ea typeface="Times New Roman" panose="02020603050405020304" pitchFamily="18" charset="0"/>
              </a:rPr>
              <a:t>vật</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dưới</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đại</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dương</a:t>
            </a:r>
            <a:r>
              <a:rPr lang="en-US" sz="2800" dirty="0">
                <a:solidFill>
                  <a:srgbClr val="7030A0"/>
                </a:solidFill>
                <a:latin typeface="Times New Roman" panose="02020603050405020304" pitchFamily="18" charset="0"/>
                <a:ea typeface="Times New Roman" panose="02020603050405020304" pitchFamily="18" charset="0"/>
              </a:rPr>
              <a:t>.</a:t>
            </a:r>
          </a:p>
          <a:p>
            <a:pPr marL="342900" indent="-342900" algn="just">
              <a:lnSpc>
                <a:spcPct val="115000"/>
              </a:lnSpc>
              <a:spcAft>
                <a:spcPts val="0"/>
              </a:spcAft>
              <a:buFontTx/>
              <a:buChar char="-"/>
            </a:pPr>
            <a:r>
              <a:rPr lang="en-US" sz="2800" dirty="0" err="1">
                <a:solidFill>
                  <a:srgbClr val="7030A0"/>
                </a:solidFill>
                <a:effectLst/>
                <a:latin typeface="Times New Roman" panose="02020603050405020304" pitchFamily="18" charset="0"/>
                <a:ea typeface="Times New Roman" panose="02020603050405020304" pitchFamily="18" charset="0"/>
              </a:rPr>
              <a:t>N</a:t>
            </a:r>
            <a:r>
              <a:rPr lang="en-US" sz="2800" dirty="0" err="1">
                <a:solidFill>
                  <a:srgbClr val="7030A0"/>
                </a:solidFill>
                <a:latin typeface="Times New Roman" panose="02020603050405020304" pitchFamily="18" charset="0"/>
                <a:ea typeface="Times New Roman" panose="02020603050405020304" pitchFamily="18" charset="0"/>
              </a:rPr>
              <a:t>êu</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được</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cách</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kết</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hợp</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hài</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hòa</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chấm</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nét</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hình</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màu</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trong</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vẽ</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hình</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và</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trang</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trí</a:t>
            </a:r>
            <a:r>
              <a:rPr lang="en-US" sz="2800" dirty="0">
                <a:solidFill>
                  <a:srgbClr val="7030A0"/>
                </a:solidFill>
                <a:latin typeface="Times New Roman" panose="02020603050405020304" pitchFamily="18" charset="0"/>
                <a:ea typeface="Times New Roman" panose="02020603050405020304" pitchFamily="18" charset="0"/>
              </a:rPr>
              <a:t>.</a:t>
            </a:r>
          </a:p>
          <a:p>
            <a:pPr marL="342900" indent="-342900" algn="just">
              <a:lnSpc>
                <a:spcPct val="115000"/>
              </a:lnSpc>
              <a:spcAft>
                <a:spcPts val="0"/>
              </a:spcAft>
              <a:buFontTx/>
              <a:buChar char="-"/>
            </a:pPr>
            <a:r>
              <a:rPr lang="en-US" sz="2800" dirty="0" err="1">
                <a:solidFill>
                  <a:srgbClr val="7030A0"/>
                </a:solidFill>
                <a:effectLst/>
                <a:latin typeface="Times New Roman" panose="02020603050405020304" pitchFamily="18" charset="0"/>
                <a:ea typeface="Times New Roman" panose="02020603050405020304" pitchFamily="18" charset="0"/>
              </a:rPr>
              <a:t>Y</a:t>
            </a:r>
            <a:r>
              <a:rPr lang="en-US" sz="2800" dirty="0" err="1">
                <a:solidFill>
                  <a:srgbClr val="7030A0"/>
                </a:solidFill>
                <a:latin typeface="Times New Roman" panose="02020603050405020304" pitchFamily="18" charset="0"/>
                <a:ea typeface="Times New Roman" panose="02020603050405020304" pitchFamily="18" charset="0"/>
              </a:rPr>
              <a:t>êu</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thiên</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nhiên</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Có</a:t>
            </a:r>
            <a:r>
              <a:rPr lang="en-US" sz="2800" dirty="0">
                <a:solidFill>
                  <a:srgbClr val="7030A0"/>
                </a:solidFill>
                <a:latin typeface="Times New Roman" panose="02020603050405020304" pitchFamily="18" charset="0"/>
                <a:ea typeface="Times New Roman" panose="02020603050405020304" pitchFamily="18" charset="0"/>
              </a:rPr>
              <a:t> ý </a:t>
            </a:r>
            <a:r>
              <a:rPr lang="en-US" sz="2800" dirty="0" err="1">
                <a:solidFill>
                  <a:srgbClr val="7030A0"/>
                </a:solidFill>
                <a:latin typeface="Times New Roman" panose="02020603050405020304" pitchFamily="18" charset="0"/>
                <a:ea typeface="Times New Roman" panose="02020603050405020304" pitchFamily="18" charset="0"/>
              </a:rPr>
              <a:t>thức</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giữ</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gìn</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bảo</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vệ</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môi</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trường</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biển</a:t>
            </a:r>
            <a:r>
              <a:rPr lang="en-US" sz="2800" dirty="0">
                <a:solidFill>
                  <a:srgbClr val="7030A0"/>
                </a:solidFill>
                <a:latin typeface="Times New Roman" panose="02020603050405020304" pitchFamily="18" charset="0"/>
                <a:ea typeface="Times New Roman" panose="02020603050405020304" pitchFamily="18" charset="0"/>
              </a:rPr>
              <a:t>.</a:t>
            </a:r>
            <a:endParaRPr lang="vi-VN" sz="2800" dirty="0">
              <a:solidFill>
                <a:srgbClr val="7030A0"/>
              </a:solidFill>
              <a:effectLst/>
              <a:latin typeface="Times New Roman" panose="02020603050405020304" pitchFamily="18" charset="0"/>
              <a:ea typeface="Times New Roman" panose="02020603050405020304" pitchFamily="18" charset="0"/>
            </a:endParaRPr>
          </a:p>
        </p:txBody>
      </p:sp>
      <p:sp>
        <p:nvSpPr>
          <p:cNvPr id="12" name="Flowchart: Alternate Process 11"/>
          <p:cNvSpPr/>
          <p:nvPr/>
        </p:nvSpPr>
        <p:spPr>
          <a:xfrm>
            <a:off x="4984124" y="1036759"/>
            <a:ext cx="2382591" cy="76628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MỤC TIÊU</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8871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42811" y="899107"/>
            <a:ext cx="184731" cy="369332"/>
          </a:xfrm>
          <a:prstGeom prst="rect">
            <a:avLst/>
          </a:prstGeom>
          <a:noFill/>
        </p:spPr>
        <p:txBody>
          <a:bodyPr wrap="none" rtlCol="0">
            <a:spAutoFit/>
          </a:bodyPr>
          <a:lstStyle/>
          <a:p>
            <a:endParaRPr lang="vi-VN"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90" y="57755"/>
            <a:ext cx="11951594" cy="6548425"/>
          </a:xfrm>
          <a:prstGeom prst="rect">
            <a:avLst/>
          </a:prstGeom>
        </p:spPr>
      </p:pic>
      <p:pic>
        <p:nvPicPr>
          <p:cNvPr id="13" name="Picture 4" descr="E:\GIAO AN\ảnh tài liệu\orangeclownfis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29655">
            <a:off x="1726592" y="3102727"/>
            <a:ext cx="1753578" cy="17535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4" name="Picture 2" descr="E:\GIAO AN\ảnh tài liệu\VNE-Turtle-6555-16179403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76922">
            <a:off x="7113770" y="790441"/>
            <a:ext cx="2028338" cy="19616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6" name="Picture 7" descr="E:\GIAO AN\ảnh tài liệu\pngeg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795941">
            <a:off x="-276066" y="932505"/>
            <a:ext cx="2627763" cy="26277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E:\GIAO AN\ảnh tài liệu\zxzx.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2394" y="249146"/>
            <a:ext cx="3419580" cy="297432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GIAO AN\ảnh tài liệu\ềgsdv.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44239" y="1220326"/>
            <a:ext cx="1612660" cy="278550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E:\GIAO AN\ảnh tài liệu\con-oc-nho-mang-linh-hon-cua-bien-44ee79.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588852">
            <a:off x="4767910" y="3062713"/>
            <a:ext cx="1904822" cy="19048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5" name="Flowchart: Alternate Process 34"/>
          <p:cNvSpPr/>
          <p:nvPr/>
        </p:nvSpPr>
        <p:spPr>
          <a:xfrm>
            <a:off x="4842072" y="24281"/>
            <a:ext cx="2625576" cy="6544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1.KHÁM PHÁ</a:t>
            </a:r>
            <a:endParaRPr lang="vi-VN" sz="2800">
              <a:latin typeface="Times New Roman" panose="02020603050405020304" pitchFamily="18" charset="0"/>
              <a:cs typeface="Times New Roman" panose="02020603050405020304" pitchFamily="18" charset="0"/>
            </a:endParaRPr>
          </a:p>
        </p:txBody>
      </p:sp>
      <p:pic>
        <p:nvPicPr>
          <p:cNvPr id="36" name="Picture 6" descr="E:\GIAO AN\ảnh tài liệu\vbgjnv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36355" y="2927511"/>
            <a:ext cx="2566941" cy="2287073"/>
          </a:xfrm>
          <a:prstGeom prst="rect">
            <a:avLst/>
          </a:prstGeom>
          <a:noFill/>
          <a:extLst>
            <a:ext uri="{909E8E84-426E-40DD-AFC4-6F175D3DCCD1}">
              <a14:hiddenFill xmlns:a14="http://schemas.microsoft.com/office/drawing/2010/main">
                <a:solidFill>
                  <a:srgbClr val="FFFFFF"/>
                </a:solidFill>
              </a14:hiddenFill>
            </a:ext>
          </a:extLst>
        </p:spPr>
      </p:pic>
      <p:sp>
        <p:nvSpPr>
          <p:cNvPr id="38" name="Rounded Rectangle 37"/>
          <p:cNvSpPr/>
          <p:nvPr/>
        </p:nvSpPr>
        <p:spPr>
          <a:xfrm>
            <a:off x="231819" y="5260256"/>
            <a:ext cx="9994006" cy="1034279"/>
          </a:xfrm>
          <a:prstGeom prst="roundRect">
            <a:avLst/>
          </a:prstGeom>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a:solidFill>
                  <a:srgbClr val="FFFFFF"/>
                </a:solidFill>
                <a:latin typeface="Times New Roman" panose="02020603050405020304" pitchFamily="18" charset="0"/>
                <a:cs typeface="Times New Roman" panose="02020603050405020304" pitchFamily="18" charset="0"/>
              </a:rPr>
              <a:t>- Trong những hình trên, hình nào là hình các con vật </a:t>
            </a:r>
            <a:r>
              <a:rPr lang="en-US" sz="2400" i="1" smtClean="0">
                <a:solidFill>
                  <a:srgbClr val="FFFFFF"/>
                </a:solidFill>
                <a:latin typeface="Times New Roman" panose="02020603050405020304" pitchFamily="18" charset="0"/>
                <a:cs typeface="Times New Roman" panose="02020603050405020304" pitchFamily="18" charset="0"/>
              </a:rPr>
              <a:t>sống trên cạn và hình các con vật nào sống </a:t>
            </a:r>
            <a:r>
              <a:rPr lang="en-US" sz="2400" i="1">
                <a:solidFill>
                  <a:srgbClr val="FFFFFF"/>
                </a:solidFill>
                <a:latin typeface="Times New Roman" panose="02020603050405020304" pitchFamily="18" charset="0"/>
                <a:cs typeface="Times New Roman" panose="02020603050405020304" pitchFamily="18" charset="0"/>
              </a:rPr>
              <a:t>dưới đại dương? </a:t>
            </a:r>
            <a:endParaRPr lang="vi-VN" sz="2400">
              <a:solidFill>
                <a:srgbClr val="FFFFFF"/>
              </a:solidFill>
              <a:latin typeface="Times New Roman" panose="02020603050405020304" pitchFamily="18" charset="0"/>
              <a:cs typeface="Times New Roman" panose="02020603050405020304" pitchFamily="18" charset="0"/>
            </a:endParaRPr>
          </a:p>
        </p:txBody>
      </p:sp>
      <p:sp>
        <p:nvSpPr>
          <p:cNvPr id="41" name="Rectangle 40"/>
          <p:cNvSpPr/>
          <p:nvPr/>
        </p:nvSpPr>
        <p:spPr>
          <a:xfrm>
            <a:off x="3048000" y="2946560"/>
            <a:ext cx="6096000" cy="385042"/>
          </a:xfrm>
          <a:prstGeom prst="rect">
            <a:avLst/>
          </a:prstGeom>
        </p:spPr>
        <p:txBody>
          <a:bodyPr>
            <a:spAutoFit/>
          </a:bodyPr>
          <a:lstStyle/>
          <a:p>
            <a:pPr algn="just">
              <a:lnSpc>
                <a:spcPct val="115000"/>
              </a:lnSpc>
              <a:spcAft>
                <a:spcPts val="0"/>
              </a:spcAft>
            </a:pPr>
            <a:r>
              <a:rPr lang="en-US" i="1">
                <a:solidFill>
                  <a:srgbClr val="000000"/>
                </a:solidFill>
                <a:latin typeface="Times New Roman" panose="02020603050405020304" pitchFamily="18" charset="0"/>
                <a:ea typeface="Times New Roman" panose="02020603050405020304" pitchFamily="18" charset="0"/>
              </a:rPr>
              <a:t>-</a:t>
            </a:r>
            <a:endParaRPr lang="vi-VN"/>
          </a:p>
        </p:txBody>
      </p:sp>
    </p:spTree>
    <p:custDataLst>
      <p:tags r:id="rId1"/>
    </p:custDataLst>
    <p:extLst>
      <p:ext uri="{BB962C8B-B14F-4D97-AF65-F5344CB8AC3E}">
        <p14:creationId xmlns:p14="http://schemas.microsoft.com/office/powerpoint/2010/main" val="4064479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circle(in)">
                                      <p:cBhvr>
                                        <p:cTn id="23"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455" y="23288"/>
            <a:ext cx="11912545" cy="6775260"/>
          </a:xfrm>
          <a:prstGeom prst="rect">
            <a:avLst/>
          </a:prstGeom>
        </p:spPr>
      </p:pic>
      <p:pic>
        <p:nvPicPr>
          <p:cNvPr id="3" name="Picture 5" descr="E:\GIAO AN\ảnh tài liệu\Loai-sua-co-mat-hay-khong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56015">
            <a:off x="2798051" y="2618298"/>
            <a:ext cx="2874072" cy="28740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 name="Picture 3" descr="E:\GIAO AN\ảnh tài liệu\unnamed (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545484">
            <a:off x="420203" y="1219485"/>
            <a:ext cx="2561591" cy="25937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4515" y="1296544"/>
            <a:ext cx="2838436" cy="24396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97376" y="1059881"/>
            <a:ext cx="2848592" cy="25877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99290" y="3295426"/>
            <a:ext cx="2575775" cy="22985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Rounded Rectangle 9"/>
          <p:cNvSpPr/>
          <p:nvPr/>
        </p:nvSpPr>
        <p:spPr>
          <a:xfrm>
            <a:off x="2493537" y="180305"/>
            <a:ext cx="7281528" cy="9592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NHẬN BIẾT VẺ ĐẸP CỦA CÁC CON VẬT DƯỚI ĐẠI DƯƠNG</a:t>
            </a:r>
            <a:endParaRPr lang="vi-VN" sz="2400">
              <a:latin typeface="Times New Roman" panose="02020603050405020304" pitchFamily="18" charset="0"/>
              <a:cs typeface="Times New Roman" panose="02020603050405020304" pitchFamily="18" charset="0"/>
            </a:endParaRPr>
          </a:p>
        </p:txBody>
      </p:sp>
      <p:sp>
        <p:nvSpPr>
          <p:cNvPr id="11" name="Rounded Rectangle 10"/>
          <p:cNvSpPr/>
          <p:nvPr/>
        </p:nvSpPr>
        <p:spPr>
          <a:xfrm>
            <a:off x="279455" y="5593963"/>
            <a:ext cx="10577435" cy="12640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i="1" smtClean="0">
              <a:solidFill>
                <a:srgbClr val="FFFFFF"/>
              </a:solidFill>
              <a:latin typeface="Times New Roman" panose="02020603050405020304" pitchFamily="18" charset="0"/>
              <a:cs typeface="Times New Roman" panose="02020603050405020304" pitchFamily="18" charset="0"/>
            </a:endParaRPr>
          </a:p>
          <a:p>
            <a:r>
              <a:rPr lang="en-US" sz="2400" i="1" smtClean="0">
                <a:solidFill>
                  <a:srgbClr val="FFFFFF"/>
                </a:solidFill>
                <a:latin typeface="Times New Roman" panose="02020603050405020304" pitchFamily="18" charset="0"/>
                <a:cs typeface="Times New Roman" panose="02020603050405020304" pitchFamily="18" charset="0"/>
              </a:rPr>
              <a:t>- </a:t>
            </a:r>
            <a:r>
              <a:rPr lang="en-US" sz="2400" i="1" dirty="0" err="1">
                <a:solidFill>
                  <a:srgbClr val="FFFFFF"/>
                </a:solidFill>
                <a:latin typeface="Times New Roman" panose="02020603050405020304" pitchFamily="18" charset="0"/>
                <a:cs typeface="Times New Roman" panose="02020603050405020304" pitchFamily="18" charset="0"/>
              </a:rPr>
              <a:t>Em</a:t>
            </a:r>
            <a:r>
              <a:rPr lang="en-US" sz="2400" i="1" dirty="0">
                <a:solidFill>
                  <a:srgbClr val="FFFFFF"/>
                </a:solidFill>
                <a:latin typeface="Times New Roman" panose="02020603050405020304" pitchFamily="18" charset="0"/>
                <a:cs typeface="Times New Roman" panose="02020603050405020304" pitchFamily="18" charset="0"/>
              </a:rPr>
              <a:t> </a:t>
            </a:r>
            <a:r>
              <a:rPr lang="en-US" sz="2400" i="1" dirty="0" err="1">
                <a:solidFill>
                  <a:srgbClr val="FFFFFF"/>
                </a:solidFill>
                <a:latin typeface="Times New Roman" panose="02020603050405020304" pitchFamily="18" charset="0"/>
                <a:cs typeface="Times New Roman" panose="02020603050405020304" pitchFamily="18" charset="0"/>
              </a:rPr>
              <a:t>thấy</a:t>
            </a:r>
            <a:r>
              <a:rPr lang="en-US" sz="2400" i="1" dirty="0">
                <a:solidFill>
                  <a:srgbClr val="FFFFFF"/>
                </a:solidFill>
                <a:latin typeface="Times New Roman" panose="02020603050405020304" pitchFamily="18" charset="0"/>
                <a:cs typeface="Times New Roman" panose="02020603050405020304" pitchFamily="18" charset="0"/>
              </a:rPr>
              <a:t> </a:t>
            </a:r>
            <a:r>
              <a:rPr lang="en-US" sz="2400" i="1" dirty="0" err="1">
                <a:solidFill>
                  <a:srgbClr val="FFFFFF"/>
                </a:solidFill>
                <a:latin typeface="Times New Roman" panose="02020603050405020304" pitchFamily="18" charset="0"/>
                <a:cs typeface="Times New Roman" panose="02020603050405020304" pitchFamily="18" charset="0"/>
              </a:rPr>
              <a:t>những</a:t>
            </a:r>
            <a:r>
              <a:rPr lang="en-US" sz="2400" i="1" dirty="0">
                <a:solidFill>
                  <a:srgbClr val="FFFFFF"/>
                </a:solidFill>
                <a:latin typeface="Times New Roman" panose="02020603050405020304" pitchFamily="18" charset="0"/>
                <a:cs typeface="Times New Roman" panose="02020603050405020304" pitchFamily="18" charset="0"/>
              </a:rPr>
              <a:t> con </a:t>
            </a:r>
            <a:r>
              <a:rPr lang="en-US" sz="2400" i="1" dirty="0" err="1">
                <a:solidFill>
                  <a:srgbClr val="FFFFFF"/>
                </a:solidFill>
                <a:latin typeface="Times New Roman" panose="02020603050405020304" pitchFamily="18" charset="0"/>
                <a:cs typeface="Times New Roman" panose="02020603050405020304" pitchFamily="18" charset="0"/>
              </a:rPr>
              <a:t>vật</a:t>
            </a:r>
            <a:r>
              <a:rPr lang="en-US" sz="2400" i="1" dirty="0">
                <a:solidFill>
                  <a:srgbClr val="FFFFFF"/>
                </a:solidFill>
                <a:latin typeface="Times New Roman" panose="02020603050405020304" pitchFamily="18" charset="0"/>
                <a:cs typeface="Times New Roman" panose="02020603050405020304" pitchFamily="18" charset="0"/>
              </a:rPr>
              <a:t> </a:t>
            </a:r>
            <a:r>
              <a:rPr lang="en-US" sz="2400" i="1" dirty="0" err="1">
                <a:solidFill>
                  <a:srgbClr val="FFFFFF"/>
                </a:solidFill>
                <a:latin typeface="Times New Roman" panose="02020603050405020304" pitchFamily="18" charset="0"/>
                <a:cs typeface="Times New Roman" panose="02020603050405020304" pitchFamily="18" charset="0"/>
              </a:rPr>
              <a:t>trên</a:t>
            </a:r>
            <a:r>
              <a:rPr lang="en-US" sz="2400" i="1" dirty="0">
                <a:solidFill>
                  <a:srgbClr val="FFFFFF"/>
                </a:solidFill>
                <a:latin typeface="Times New Roman" panose="02020603050405020304" pitchFamily="18" charset="0"/>
                <a:cs typeface="Times New Roman" panose="02020603050405020304" pitchFamily="18" charset="0"/>
              </a:rPr>
              <a:t> </a:t>
            </a:r>
            <a:r>
              <a:rPr lang="en-US" sz="2400" i="1" dirty="0" err="1">
                <a:solidFill>
                  <a:srgbClr val="FFFFFF"/>
                </a:solidFill>
                <a:latin typeface="Times New Roman" panose="02020603050405020304" pitchFamily="18" charset="0"/>
                <a:cs typeface="Times New Roman" panose="02020603050405020304" pitchFamily="18" charset="0"/>
              </a:rPr>
              <a:t>có</a:t>
            </a:r>
            <a:r>
              <a:rPr lang="en-US" sz="2400" i="1" dirty="0">
                <a:solidFill>
                  <a:srgbClr val="FFFFFF"/>
                </a:solidFill>
                <a:latin typeface="Times New Roman" panose="02020603050405020304" pitchFamily="18" charset="0"/>
                <a:cs typeface="Times New Roman" panose="02020603050405020304" pitchFamily="18" charset="0"/>
              </a:rPr>
              <a:t> </a:t>
            </a:r>
            <a:r>
              <a:rPr lang="en-US" sz="2400" i="1" dirty="0" err="1">
                <a:solidFill>
                  <a:srgbClr val="FFFFFF"/>
                </a:solidFill>
                <a:latin typeface="Times New Roman" panose="02020603050405020304" pitchFamily="18" charset="0"/>
                <a:cs typeface="Times New Roman" panose="02020603050405020304" pitchFamily="18" charset="0"/>
              </a:rPr>
              <a:t>hình</a:t>
            </a:r>
            <a:r>
              <a:rPr lang="en-US" sz="2400" i="1" dirty="0">
                <a:solidFill>
                  <a:srgbClr val="FFFFFF"/>
                </a:solidFill>
                <a:latin typeface="Times New Roman" panose="02020603050405020304" pitchFamily="18" charset="0"/>
                <a:cs typeface="Times New Roman" panose="02020603050405020304" pitchFamily="18" charset="0"/>
              </a:rPr>
              <a:t> </a:t>
            </a:r>
            <a:r>
              <a:rPr lang="en-US" sz="2400" i="1" dirty="0" err="1">
                <a:solidFill>
                  <a:srgbClr val="FFFFFF"/>
                </a:solidFill>
                <a:latin typeface="Times New Roman" panose="02020603050405020304" pitchFamily="18" charset="0"/>
                <a:cs typeface="Times New Roman" panose="02020603050405020304" pitchFamily="18" charset="0"/>
              </a:rPr>
              <a:t>dáng</a:t>
            </a:r>
            <a:r>
              <a:rPr lang="en-US" sz="2400" i="1" dirty="0">
                <a:solidFill>
                  <a:srgbClr val="FFFFFF"/>
                </a:solidFill>
                <a:latin typeface="Times New Roman" panose="02020603050405020304" pitchFamily="18" charset="0"/>
                <a:cs typeface="Times New Roman" panose="02020603050405020304" pitchFamily="18" charset="0"/>
              </a:rPr>
              <a:t> </a:t>
            </a:r>
            <a:r>
              <a:rPr lang="en-US" sz="2400" i="1" dirty="0" err="1">
                <a:solidFill>
                  <a:srgbClr val="FFFFFF"/>
                </a:solidFill>
                <a:latin typeface="Times New Roman" panose="02020603050405020304" pitchFamily="18" charset="0"/>
                <a:cs typeface="Times New Roman" panose="02020603050405020304" pitchFamily="18" charset="0"/>
              </a:rPr>
              <a:t>gì</a:t>
            </a:r>
            <a:r>
              <a:rPr lang="en-US" sz="2400" i="1" dirty="0">
                <a:solidFill>
                  <a:srgbClr val="FFFFFF"/>
                </a:solidFill>
                <a:latin typeface="Times New Roman" panose="02020603050405020304" pitchFamily="18" charset="0"/>
                <a:cs typeface="Times New Roman" panose="02020603050405020304" pitchFamily="18" charset="0"/>
              </a:rPr>
              <a:t>?</a:t>
            </a:r>
          </a:p>
          <a:p>
            <a:r>
              <a:rPr lang="en-US" sz="2400" i="1" dirty="0">
                <a:solidFill>
                  <a:srgbClr val="FFFFFF"/>
                </a:solidFill>
                <a:latin typeface="Times New Roman" panose="02020603050405020304" pitchFamily="18" charset="0"/>
                <a:cs typeface="Times New Roman" panose="02020603050405020304" pitchFamily="18" charset="0"/>
              </a:rPr>
              <a:t>- </a:t>
            </a:r>
            <a:r>
              <a:rPr lang="en-US" sz="2400" i="1" dirty="0" err="1">
                <a:solidFill>
                  <a:srgbClr val="FFFFFF"/>
                </a:solidFill>
                <a:latin typeface="Times New Roman" panose="02020603050405020304" pitchFamily="18" charset="0"/>
                <a:cs typeface="Times New Roman" panose="02020603050405020304" pitchFamily="18" charset="0"/>
              </a:rPr>
              <a:t>Màu</a:t>
            </a:r>
            <a:r>
              <a:rPr lang="en-US" sz="2400" i="1" dirty="0">
                <a:solidFill>
                  <a:srgbClr val="FFFFFF"/>
                </a:solidFill>
                <a:latin typeface="Times New Roman" panose="02020603050405020304" pitchFamily="18" charset="0"/>
                <a:cs typeface="Times New Roman" panose="02020603050405020304" pitchFamily="18" charset="0"/>
              </a:rPr>
              <a:t> </a:t>
            </a:r>
            <a:r>
              <a:rPr lang="en-US" sz="2400" i="1" dirty="0" err="1">
                <a:solidFill>
                  <a:srgbClr val="FFFFFF"/>
                </a:solidFill>
                <a:latin typeface="Times New Roman" panose="02020603050405020304" pitchFamily="18" charset="0"/>
                <a:cs typeface="Times New Roman" panose="02020603050405020304" pitchFamily="18" charset="0"/>
              </a:rPr>
              <a:t>sắc</a:t>
            </a:r>
            <a:r>
              <a:rPr lang="en-US" sz="2400" i="1" dirty="0">
                <a:solidFill>
                  <a:srgbClr val="FFFFFF"/>
                </a:solidFill>
                <a:latin typeface="Times New Roman" panose="02020603050405020304" pitchFamily="18" charset="0"/>
                <a:cs typeface="Times New Roman" panose="02020603050405020304" pitchFamily="18" charset="0"/>
              </a:rPr>
              <a:t> </a:t>
            </a:r>
            <a:r>
              <a:rPr lang="en-US" sz="2400" i="1" dirty="0" err="1">
                <a:solidFill>
                  <a:srgbClr val="FFFFFF"/>
                </a:solidFill>
                <a:latin typeface="Times New Roman" panose="02020603050405020304" pitchFamily="18" charset="0"/>
                <a:cs typeface="Times New Roman" panose="02020603050405020304" pitchFamily="18" charset="0"/>
              </a:rPr>
              <a:t>họa</a:t>
            </a:r>
            <a:r>
              <a:rPr lang="en-US" sz="2400" i="1" dirty="0">
                <a:solidFill>
                  <a:srgbClr val="FFFFFF"/>
                </a:solidFill>
                <a:latin typeface="Times New Roman" panose="02020603050405020304" pitchFamily="18" charset="0"/>
                <a:cs typeface="Times New Roman" panose="02020603050405020304" pitchFamily="18" charset="0"/>
              </a:rPr>
              <a:t> </a:t>
            </a:r>
            <a:r>
              <a:rPr lang="en-US" sz="2400" i="1" dirty="0" err="1">
                <a:solidFill>
                  <a:srgbClr val="FFFFFF"/>
                </a:solidFill>
                <a:latin typeface="Times New Roman" panose="02020603050405020304" pitchFamily="18" charset="0"/>
                <a:cs typeface="Times New Roman" panose="02020603050405020304" pitchFamily="18" charset="0"/>
              </a:rPr>
              <a:t>tiết</a:t>
            </a:r>
            <a:r>
              <a:rPr lang="en-US" sz="2400" i="1" dirty="0">
                <a:solidFill>
                  <a:srgbClr val="FFFFFF"/>
                </a:solidFill>
                <a:latin typeface="Times New Roman" panose="02020603050405020304" pitchFamily="18" charset="0"/>
                <a:cs typeface="Times New Roman" panose="02020603050405020304" pitchFamily="18" charset="0"/>
              </a:rPr>
              <a:t>, </a:t>
            </a:r>
            <a:r>
              <a:rPr lang="en-US" sz="2400" i="1" dirty="0" err="1">
                <a:solidFill>
                  <a:srgbClr val="FFFFFF"/>
                </a:solidFill>
                <a:latin typeface="Times New Roman" panose="02020603050405020304" pitchFamily="18" charset="0"/>
                <a:cs typeface="Times New Roman" panose="02020603050405020304" pitchFamily="18" charset="0"/>
              </a:rPr>
              <a:t>đường</a:t>
            </a:r>
            <a:r>
              <a:rPr lang="en-US" sz="2400" i="1" dirty="0">
                <a:solidFill>
                  <a:srgbClr val="FFFFFF"/>
                </a:solidFill>
                <a:latin typeface="Times New Roman" panose="02020603050405020304" pitchFamily="18" charset="0"/>
                <a:cs typeface="Times New Roman" panose="02020603050405020304" pitchFamily="18" charset="0"/>
              </a:rPr>
              <a:t> </a:t>
            </a:r>
            <a:r>
              <a:rPr lang="en-US" sz="2400" i="1" dirty="0" err="1">
                <a:solidFill>
                  <a:srgbClr val="FFFFFF"/>
                </a:solidFill>
                <a:latin typeface="Times New Roman" panose="02020603050405020304" pitchFamily="18" charset="0"/>
                <a:cs typeface="Times New Roman" panose="02020603050405020304" pitchFamily="18" charset="0"/>
              </a:rPr>
              <a:t>nét</a:t>
            </a:r>
            <a:r>
              <a:rPr lang="en-US" sz="2400" i="1" dirty="0">
                <a:solidFill>
                  <a:srgbClr val="FFFFFF"/>
                </a:solidFill>
                <a:latin typeface="Times New Roman" panose="02020603050405020304" pitchFamily="18" charset="0"/>
                <a:cs typeface="Times New Roman" panose="02020603050405020304" pitchFamily="18" charset="0"/>
              </a:rPr>
              <a:t> </a:t>
            </a:r>
            <a:r>
              <a:rPr lang="en-US" sz="2400" i="1" dirty="0" err="1">
                <a:solidFill>
                  <a:srgbClr val="FFFFFF"/>
                </a:solidFill>
                <a:latin typeface="Times New Roman" panose="02020603050405020304" pitchFamily="18" charset="0"/>
                <a:cs typeface="Times New Roman" panose="02020603050405020304" pitchFamily="18" charset="0"/>
              </a:rPr>
              <a:t>như</a:t>
            </a:r>
            <a:r>
              <a:rPr lang="en-US" sz="2400" i="1" dirty="0">
                <a:solidFill>
                  <a:srgbClr val="FFFFFF"/>
                </a:solidFill>
                <a:latin typeface="Times New Roman" panose="02020603050405020304" pitchFamily="18" charset="0"/>
                <a:cs typeface="Times New Roman" panose="02020603050405020304" pitchFamily="18" charset="0"/>
              </a:rPr>
              <a:t> </a:t>
            </a:r>
            <a:r>
              <a:rPr lang="en-US" sz="2400" i="1" dirty="0" err="1">
                <a:solidFill>
                  <a:srgbClr val="FFFFFF"/>
                </a:solidFill>
                <a:latin typeface="Times New Roman" panose="02020603050405020304" pitchFamily="18" charset="0"/>
                <a:cs typeface="Times New Roman" panose="02020603050405020304" pitchFamily="18" charset="0"/>
              </a:rPr>
              <a:t>thế</a:t>
            </a:r>
            <a:r>
              <a:rPr lang="en-US" sz="2400" i="1" dirty="0">
                <a:solidFill>
                  <a:srgbClr val="FFFFFF"/>
                </a:solidFill>
                <a:latin typeface="Times New Roman" panose="02020603050405020304" pitchFamily="18" charset="0"/>
                <a:cs typeface="Times New Roman" panose="02020603050405020304" pitchFamily="18" charset="0"/>
              </a:rPr>
              <a:t> </a:t>
            </a:r>
            <a:r>
              <a:rPr lang="en-US" sz="2400" i="1" err="1">
                <a:solidFill>
                  <a:srgbClr val="FFFFFF"/>
                </a:solidFill>
                <a:latin typeface="Times New Roman" panose="02020603050405020304" pitchFamily="18" charset="0"/>
                <a:cs typeface="Times New Roman" panose="02020603050405020304" pitchFamily="18" charset="0"/>
              </a:rPr>
              <a:t>nào</a:t>
            </a:r>
            <a:r>
              <a:rPr lang="en-US" sz="2400" i="1" smtClean="0">
                <a:solidFill>
                  <a:srgbClr val="FFFFFF"/>
                </a:solidFill>
                <a:latin typeface="Times New Roman" panose="02020603050405020304" pitchFamily="18" charset="0"/>
                <a:cs typeface="Times New Roman" panose="02020603050405020304" pitchFamily="18" charset="0"/>
              </a:rPr>
              <a:t>?</a:t>
            </a:r>
          </a:p>
          <a:p>
            <a:r>
              <a:rPr lang="en-US" sz="2400" i="1">
                <a:solidFill>
                  <a:srgbClr val="FFFFFF"/>
                </a:solidFill>
                <a:latin typeface="Times New Roman" panose="02020603050405020304" pitchFamily="18" charset="0"/>
                <a:cs typeface="Times New Roman" panose="02020603050405020304" pitchFamily="18" charset="0"/>
              </a:rPr>
              <a:t>- Ngoài những con vật trên, em còn biết những con vật nào sống dưới đại dương?</a:t>
            </a:r>
            <a:endParaRPr lang="vi-VN" sz="2400">
              <a:solidFill>
                <a:srgbClr val="FFFFFF"/>
              </a:solidFill>
              <a:latin typeface="Times New Roman" panose="02020603050405020304" pitchFamily="18" charset="0"/>
              <a:cs typeface="Times New Roman" panose="02020603050405020304" pitchFamily="18" charset="0"/>
            </a:endParaRPr>
          </a:p>
          <a:p>
            <a:endParaRPr lang="vi-VN" sz="2400"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4573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32" y="57955"/>
            <a:ext cx="12088968" cy="6800045"/>
          </a:xfrm>
          <a:prstGeom prst="rect">
            <a:avLst/>
          </a:prstGeom>
        </p:spPr>
      </p:pic>
      <p:sp>
        <p:nvSpPr>
          <p:cNvPr id="3" name="Rounded Rectangle 2"/>
          <p:cNvSpPr/>
          <p:nvPr/>
        </p:nvSpPr>
        <p:spPr>
          <a:xfrm>
            <a:off x="5112913" y="1249251"/>
            <a:ext cx="2215165" cy="9659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GHI NHỚ  </a:t>
            </a:r>
            <a:endParaRPr lang="vi-VN" sz="2800">
              <a:latin typeface="Times New Roman" panose="02020603050405020304" pitchFamily="18" charset="0"/>
              <a:cs typeface="Times New Roman" panose="02020603050405020304" pitchFamily="18" charset="0"/>
            </a:endParaRPr>
          </a:p>
        </p:txBody>
      </p:sp>
      <p:sp>
        <p:nvSpPr>
          <p:cNvPr id="4" name="Rectangle 3"/>
          <p:cNvSpPr/>
          <p:nvPr/>
        </p:nvSpPr>
        <p:spPr>
          <a:xfrm>
            <a:off x="2208726" y="2562347"/>
            <a:ext cx="8023538" cy="1745863"/>
          </a:xfrm>
          <a:prstGeom prst="rect">
            <a:avLst/>
          </a:prstGeom>
        </p:spPr>
        <p:txBody>
          <a:bodyPr wrap="square">
            <a:spAutoFit/>
          </a:bodyPr>
          <a:lstStyle/>
          <a:p>
            <a:pPr>
              <a:lnSpc>
                <a:spcPct val="115000"/>
              </a:lnSpc>
              <a:spcAft>
                <a:spcPts val="0"/>
              </a:spcAft>
            </a:pPr>
            <a:r>
              <a:rPr lang="en-US" spc="110" dirty="0">
                <a:solidFill>
                  <a:srgbClr val="000000"/>
                </a:solidFill>
                <a:latin typeface="Times New Roman" panose="02020603050405020304" pitchFamily="18" charset="0"/>
                <a:ea typeface="Times New Roman" panose="02020603050405020304" pitchFamily="18" charset="0"/>
              </a:rPr>
              <a:t>  </a:t>
            </a:r>
            <a:r>
              <a:rPr lang="en-US" sz="3200" spc="110" dirty="0" err="1">
                <a:solidFill>
                  <a:srgbClr val="7030A0"/>
                </a:solidFill>
                <a:latin typeface="Times New Roman" panose="02020603050405020304" pitchFamily="18" charset="0"/>
                <a:ea typeface="Times New Roman" panose="02020603050405020304" pitchFamily="18" charset="0"/>
              </a:rPr>
              <a:t>Có</a:t>
            </a:r>
            <a:r>
              <a:rPr lang="en-US" sz="3200" spc="110" dirty="0">
                <a:solidFill>
                  <a:srgbClr val="7030A0"/>
                </a:solidFill>
                <a:latin typeface="Times New Roman" panose="02020603050405020304" pitchFamily="18" charset="0"/>
                <a:ea typeface="Times New Roman" panose="02020603050405020304" pitchFamily="18" charset="0"/>
              </a:rPr>
              <a:t> </a:t>
            </a:r>
            <a:r>
              <a:rPr lang="en-US" sz="3200" spc="110" dirty="0" err="1">
                <a:solidFill>
                  <a:srgbClr val="7030A0"/>
                </a:solidFill>
                <a:latin typeface="Times New Roman" panose="02020603050405020304" pitchFamily="18" charset="0"/>
                <a:ea typeface="Times New Roman" panose="02020603050405020304" pitchFamily="18" charset="0"/>
              </a:rPr>
              <a:t>rất</a:t>
            </a:r>
            <a:r>
              <a:rPr lang="en-US" sz="3200" spc="110" dirty="0">
                <a:solidFill>
                  <a:srgbClr val="7030A0"/>
                </a:solidFill>
                <a:latin typeface="Times New Roman" panose="02020603050405020304" pitchFamily="18" charset="0"/>
                <a:ea typeface="Times New Roman" panose="02020603050405020304" pitchFamily="18" charset="0"/>
              </a:rPr>
              <a:t> </a:t>
            </a:r>
            <a:r>
              <a:rPr lang="en-US" sz="3200" spc="110" dirty="0" err="1">
                <a:solidFill>
                  <a:srgbClr val="7030A0"/>
                </a:solidFill>
                <a:latin typeface="Times New Roman" panose="02020603050405020304" pitchFamily="18" charset="0"/>
                <a:ea typeface="Times New Roman" panose="02020603050405020304" pitchFamily="18" charset="0"/>
              </a:rPr>
              <a:t>nhiều</a:t>
            </a:r>
            <a:r>
              <a:rPr lang="en-US" sz="3200" spc="110" dirty="0">
                <a:solidFill>
                  <a:srgbClr val="7030A0"/>
                </a:solidFill>
                <a:latin typeface="Times New Roman" panose="02020603050405020304" pitchFamily="18" charset="0"/>
                <a:ea typeface="Times New Roman" panose="02020603050405020304" pitchFamily="18" charset="0"/>
              </a:rPr>
              <a:t> con </a:t>
            </a:r>
            <a:r>
              <a:rPr lang="en-US" sz="3200" spc="110" dirty="0" err="1">
                <a:solidFill>
                  <a:srgbClr val="7030A0"/>
                </a:solidFill>
                <a:latin typeface="Times New Roman" panose="02020603050405020304" pitchFamily="18" charset="0"/>
                <a:ea typeface="Times New Roman" panose="02020603050405020304" pitchFamily="18" charset="0"/>
              </a:rPr>
              <a:t>vật</a:t>
            </a:r>
            <a:r>
              <a:rPr lang="en-US" sz="3200" spc="110" dirty="0">
                <a:solidFill>
                  <a:srgbClr val="7030A0"/>
                </a:solidFill>
                <a:latin typeface="Times New Roman" panose="02020603050405020304" pitchFamily="18" charset="0"/>
                <a:ea typeface="Times New Roman" panose="02020603050405020304" pitchFamily="18" charset="0"/>
              </a:rPr>
              <a:t> </a:t>
            </a:r>
            <a:r>
              <a:rPr lang="en-US" sz="3200" spc="110" dirty="0" err="1">
                <a:solidFill>
                  <a:srgbClr val="7030A0"/>
                </a:solidFill>
                <a:latin typeface="Times New Roman" panose="02020603050405020304" pitchFamily="18" charset="0"/>
                <a:ea typeface="Times New Roman" panose="02020603050405020304" pitchFamily="18" charset="0"/>
              </a:rPr>
              <a:t>dưới</a:t>
            </a:r>
            <a:r>
              <a:rPr lang="en-US" sz="3200" spc="110" dirty="0">
                <a:solidFill>
                  <a:srgbClr val="7030A0"/>
                </a:solidFill>
                <a:latin typeface="Times New Roman" panose="02020603050405020304" pitchFamily="18" charset="0"/>
                <a:ea typeface="Times New Roman" panose="02020603050405020304" pitchFamily="18" charset="0"/>
              </a:rPr>
              <a:t> </a:t>
            </a:r>
            <a:r>
              <a:rPr lang="en-US" sz="3200" spc="110" dirty="0" err="1">
                <a:solidFill>
                  <a:srgbClr val="7030A0"/>
                </a:solidFill>
                <a:latin typeface="Times New Roman" panose="02020603050405020304" pitchFamily="18" charset="0"/>
                <a:ea typeface="Times New Roman" panose="02020603050405020304" pitchFamily="18" charset="0"/>
              </a:rPr>
              <a:t>đại</a:t>
            </a:r>
            <a:r>
              <a:rPr lang="en-US" sz="3200" spc="110" dirty="0">
                <a:solidFill>
                  <a:srgbClr val="7030A0"/>
                </a:solidFill>
                <a:latin typeface="Times New Roman" panose="02020603050405020304" pitchFamily="18" charset="0"/>
                <a:ea typeface="Times New Roman" panose="02020603050405020304" pitchFamily="18" charset="0"/>
              </a:rPr>
              <a:t> </a:t>
            </a:r>
            <a:r>
              <a:rPr lang="en-US" sz="3200" spc="110" dirty="0" err="1">
                <a:solidFill>
                  <a:srgbClr val="7030A0"/>
                </a:solidFill>
                <a:latin typeface="Times New Roman" panose="02020603050405020304" pitchFamily="18" charset="0"/>
                <a:ea typeface="Times New Roman" panose="02020603050405020304" pitchFamily="18" charset="0"/>
              </a:rPr>
              <a:t>dương</a:t>
            </a:r>
            <a:r>
              <a:rPr lang="en-US" sz="3200" spc="110" dirty="0">
                <a:solidFill>
                  <a:srgbClr val="7030A0"/>
                </a:solidFill>
                <a:latin typeface="Times New Roman" panose="02020603050405020304" pitchFamily="18" charset="0"/>
                <a:ea typeface="Times New Roman" panose="02020603050405020304" pitchFamily="18" charset="0"/>
              </a:rPr>
              <a:t>, </a:t>
            </a:r>
            <a:r>
              <a:rPr lang="en-US" sz="3200" spc="110" dirty="0" err="1">
                <a:solidFill>
                  <a:srgbClr val="7030A0"/>
                </a:solidFill>
                <a:latin typeface="Times New Roman" panose="02020603050405020304" pitchFamily="18" charset="0"/>
                <a:ea typeface="Times New Roman" panose="02020603050405020304" pitchFamily="18" charset="0"/>
              </a:rPr>
              <a:t>mỗi</a:t>
            </a:r>
            <a:r>
              <a:rPr lang="en-US" sz="3200" spc="110" dirty="0">
                <a:solidFill>
                  <a:srgbClr val="7030A0"/>
                </a:solidFill>
                <a:latin typeface="Times New Roman" panose="02020603050405020304" pitchFamily="18" charset="0"/>
                <a:ea typeface="Times New Roman" panose="02020603050405020304" pitchFamily="18" charset="0"/>
              </a:rPr>
              <a:t> con </a:t>
            </a:r>
            <a:r>
              <a:rPr lang="en-US" sz="3200" spc="110" dirty="0" err="1">
                <a:solidFill>
                  <a:srgbClr val="7030A0"/>
                </a:solidFill>
                <a:latin typeface="Times New Roman" panose="02020603050405020304" pitchFamily="18" charset="0"/>
                <a:ea typeface="Times New Roman" panose="02020603050405020304" pitchFamily="18" charset="0"/>
              </a:rPr>
              <a:t>vật</a:t>
            </a:r>
            <a:r>
              <a:rPr lang="en-US" sz="3200" spc="110" dirty="0">
                <a:solidFill>
                  <a:srgbClr val="7030A0"/>
                </a:solidFill>
                <a:latin typeface="Times New Roman" panose="02020603050405020304" pitchFamily="18" charset="0"/>
                <a:ea typeface="Times New Roman" panose="02020603050405020304" pitchFamily="18" charset="0"/>
              </a:rPr>
              <a:t> </a:t>
            </a:r>
            <a:r>
              <a:rPr lang="en-US" sz="3200" spc="110" dirty="0" err="1">
                <a:solidFill>
                  <a:srgbClr val="7030A0"/>
                </a:solidFill>
                <a:latin typeface="Times New Roman" panose="02020603050405020304" pitchFamily="18" charset="0"/>
                <a:ea typeface="Times New Roman" panose="02020603050405020304" pitchFamily="18" charset="0"/>
              </a:rPr>
              <a:t>đều</a:t>
            </a:r>
            <a:r>
              <a:rPr lang="en-US" sz="3200" spc="110" dirty="0">
                <a:solidFill>
                  <a:srgbClr val="7030A0"/>
                </a:solidFill>
                <a:latin typeface="Times New Roman" panose="02020603050405020304" pitchFamily="18" charset="0"/>
                <a:ea typeface="Times New Roman" panose="02020603050405020304" pitchFamily="18" charset="0"/>
              </a:rPr>
              <a:t> </a:t>
            </a:r>
            <a:r>
              <a:rPr lang="en-US" sz="3200" spc="110" dirty="0" err="1">
                <a:solidFill>
                  <a:srgbClr val="7030A0"/>
                </a:solidFill>
                <a:latin typeface="Times New Roman" panose="02020603050405020304" pitchFamily="18" charset="0"/>
                <a:ea typeface="Times New Roman" panose="02020603050405020304" pitchFamily="18" charset="0"/>
              </a:rPr>
              <a:t>có</a:t>
            </a:r>
            <a:r>
              <a:rPr lang="en-US" sz="3200" spc="110" dirty="0">
                <a:solidFill>
                  <a:srgbClr val="7030A0"/>
                </a:solidFill>
                <a:latin typeface="Times New Roman" panose="02020603050405020304" pitchFamily="18" charset="0"/>
                <a:ea typeface="Times New Roman" panose="02020603050405020304" pitchFamily="18" charset="0"/>
              </a:rPr>
              <a:t> </a:t>
            </a:r>
            <a:r>
              <a:rPr lang="en-US" sz="3200" spc="110" dirty="0" err="1">
                <a:solidFill>
                  <a:srgbClr val="7030A0"/>
                </a:solidFill>
                <a:latin typeface="Times New Roman" panose="02020603050405020304" pitchFamily="18" charset="0"/>
                <a:ea typeface="Times New Roman" panose="02020603050405020304" pitchFamily="18" charset="0"/>
              </a:rPr>
              <a:t>vẻ</a:t>
            </a:r>
            <a:r>
              <a:rPr lang="en-US" sz="3200" spc="110" dirty="0">
                <a:solidFill>
                  <a:srgbClr val="7030A0"/>
                </a:solidFill>
                <a:latin typeface="Times New Roman" panose="02020603050405020304" pitchFamily="18" charset="0"/>
                <a:ea typeface="Times New Roman" panose="02020603050405020304" pitchFamily="18" charset="0"/>
              </a:rPr>
              <a:t> </a:t>
            </a:r>
            <a:r>
              <a:rPr lang="en-US" sz="3200" spc="110" dirty="0" err="1">
                <a:solidFill>
                  <a:srgbClr val="7030A0"/>
                </a:solidFill>
                <a:latin typeface="Times New Roman" panose="02020603050405020304" pitchFamily="18" charset="0"/>
                <a:ea typeface="Times New Roman" panose="02020603050405020304" pitchFamily="18" charset="0"/>
              </a:rPr>
              <a:t>đẹp</a:t>
            </a:r>
            <a:r>
              <a:rPr lang="en-US" sz="3200" spc="110" dirty="0">
                <a:solidFill>
                  <a:srgbClr val="7030A0"/>
                </a:solidFill>
                <a:latin typeface="Times New Roman" panose="02020603050405020304" pitchFamily="18" charset="0"/>
                <a:ea typeface="Times New Roman" panose="02020603050405020304" pitchFamily="18" charset="0"/>
              </a:rPr>
              <a:t> </a:t>
            </a:r>
            <a:r>
              <a:rPr lang="en-US" sz="3200" spc="110" dirty="0" err="1">
                <a:solidFill>
                  <a:srgbClr val="7030A0"/>
                </a:solidFill>
                <a:latin typeface="Times New Roman" panose="02020603050405020304" pitchFamily="18" charset="0"/>
                <a:ea typeface="Times New Roman" panose="02020603050405020304" pitchFamily="18" charset="0"/>
              </a:rPr>
              <a:t>riêng</a:t>
            </a:r>
            <a:r>
              <a:rPr lang="en-US" sz="3200" spc="110" dirty="0">
                <a:solidFill>
                  <a:srgbClr val="7030A0"/>
                </a:solidFill>
                <a:latin typeface="Times New Roman" panose="02020603050405020304" pitchFamily="18" charset="0"/>
                <a:ea typeface="Times New Roman" panose="02020603050405020304" pitchFamily="18" charset="0"/>
              </a:rPr>
              <a:t>, </a:t>
            </a:r>
            <a:r>
              <a:rPr lang="en-US" sz="3200" spc="110" dirty="0" err="1">
                <a:solidFill>
                  <a:srgbClr val="7030A0"/>
                </a:solidFill>
                <a:latin typeface="Times New Roman" panose="02020603050405020304" pitchFamily="18" charset="0"/>
                <a:ea typeface="Times New Roman" panose="02020603050405020304" pitchFamily="18" charset="0"/>
              </a:rPr>
              <a:t>phong</a:t>
            </a:r>
            <a:r>
              <a:rPr lang="en-US" sz="3200" spc="110" dirty="0">
                <a:solidFill>
                  <a:srgbClr val="7030A0"/>
                </a:solidFill>
                <a:latin typeface="Times New Roman" panose="02020603050405020304" pitchFamily="18" charset="0"/>
                <a:ea typeface="Times New Roman" panose="02020603050405020304" pitchFamily="18" charset="0"/>
              </a:rPr>
              <a:t> </a:t>
            </a:r>
            <a:r>
              <a:rPr lang="en-US" sz="3200" spc="110" dirty="0" err="1">
                <a:solidFill>
                  <a:srgbClr val="7030A0"/>
                </a:solidFill>
                <a:latin typeface="Times New Roman" panose="02020603050405020304" pitchFamily="18" charset="0"/>
                <a:ea typeface="Times New Roman" panose="02020603050405020304" pitchFamily="18" charset="0"/>
              </a:rPr>
              <a:t>phú</a:t>
            </a:r>
            <a:r>
              <a:rPr lang="en-US" sz="3200" spc="110" dirty="0">
                <a:solidFill>
                  <a:srgbClr val="7030A0"/>
                </a:solidFill>
                <a:latin typeface="Times New Roman" panose="02020603050405020304" pitchFamily="18" charset="0"/>
                <a:ea typeface="Times New Roman" panose="02020603050405020304" pitchFamily="18" charset="0"/>
              </a:rPr>
              <a:t>, </a:t>
            </a:r>
            <a:r>
              <a:rPr lang="en-US" sz="3200" spc="110" dirty="0" err="1">
                <a:solidFill>
                  <a:srgbClr val="7030A0"/>
                </a:solidFill>
                <a:latin typeface="Times New Roman" panose="02020603050405020304" pitchFamily="18" charset="0"/>
                <a:ea typeface="Times New Roman" panose="02020603050405020304" pitchFamily="18" charset="0"/>
              </a:rPr>
              <a:t>đa</a:t>
            </a:r>
            <a:r>
              <a:rPr lang="en-US" sz="3200" spc="110" dirty="0">
                <a:solidFill>
                  <a:srgbClr val="7030A0"/>
                </a:solidFill>
                <a:latin typeface="Times New Roman" panose="02020603050405020304" pitchFamily="18" charset="0"/>
                <a:ea typeface="Times New Roman" panose="02020603050405020304" pitchFamily="18" charset="0"/>
              </a:rPr>
              <a:t> </a:t>
            </a:r>
            <a:r>
              <a:rPr lang="en-US" sz="3200" spc="110" dirty="0" err="1">
                <a:solidFill>
                  <a:srgbClr val="7030A0"/>
                </a:solidFill>
                <a:latin typeface="Times New Roman" panose="02020603050405020304" pitchFamily="18" charset="0"/>
                <a:ea typeface="Times New Roman" panose="02020603050405020304" pitchFamily="18" charset="0"/>
              </a:rPr>
              <a:t>dạng</a:t>
            </a:r>
            <a:r>
              <a:rPr lang="en-US" sz="3200" spc="110" dirty="0">
                <a:solidFill>
                  <a:srgbClr val="7030A0"/>
                </a:solidFill>
                <a:latin typeface="Times New Roman" panose="02020603050405020304" pitchFamily="18" charset="0"/>
                <a:ea typeface="Times New Roman" panose="02020603050405020304" pitchFamily="18" charset="0"/>
              </a:rPr>
              <a:t> </a:t>
            </a:r>
            <a:r>
              <a:rPr lang="en-US" sz="3200" spc="110" dirty="0" err="1">
                <a:solidFill>
                  <a:srgbClr val="7030A0"/>
                </a:solidFill>
                <a:latin typeface="Times New Roman" panose="02020603050405020304" pitchFamily="18" charset="0"/>
                <a:ea typeface="Times New Roman" panose="02020603050405020304" pitchFamily="18" charset="0"/>
              </a:rPr>
              <a:t>về</a:t>
            </a:r>
            <a:r>
              <a:rPr lang="en-US" sz="3200" spc="110" dirty="0">
                <a:solidFill>
                  <a:srgbClr val="7030A0"/>
                </a:solidFill>
                <a:latin typeface="Times New Roman" panose="02020603050405020304" pitchFamily="18" charset="0"/>
                <a:ea typeface="Times New Roman" panose="02020603050405020304" pitchFamily="18" charset="0"/>
              </a:rPr>
              <a:t> </a:t>
            </a:r>
            <a:r>
              <a:rPr lang="en-US" sz="3200" spc="110" dirty="0" err="1">
                <a:solidFill>
                  <a:srgbClr val="7030A0"/>
                </a:solidFill>
                <a:latin typeface="Times New Roman" panose="02020603050405020304" pitchFamily="18" charset="0"/>
                <a:ea typeface="Times New Roman" panose="02020603050405020304" pitchFamily="18" charset="0"/>
              </a:rPr>
              <a:t>hình</a:t>
            </a:r>
            <a:r>
              <a:rPr lang="en-US" sz="3200" spc="110" dirty="0">
                <a:solidFill>
                  <a:srgbClr val="7030A0"/>
                </a:solidFill>
                <a:latin typeface="Times New Roman" panose="02020603050405020304" pitchFamily="18" charset="0"/>
                <a:ea typeface="Times New Roman" panose="02020603050405020304" pitchFamily="18" charset="0"/>
              </a:rPr>
              <a:t> </a:t>
            </a:r>
            <a:r>
              <a:rPr lang="en-US" sz="3200" spc="110" dirty="0" err="1">
                <a:solidFill>
                  <a:srgbClr val="7030A0"/>
                </a:solidFill>
                <a:latin typeface="Times New Roman" panose="02020603050405020304" pitchFamily="18" charset="0"/>
                <a:ea typeface="Times New Roman" panose="02020603050405020304" pitchFamily="18" charset="0"/>
              </a:rPr>
              <a:t>dáng</a:t>
            </a:r>
            <a:r>
              <a:rPr lang="en-US" sz="3200" spc="110" dirty="0">
                <a:solidFill>
                  <a:srgbClr val="7030A0"/>
                </a:solidFill>
                <a:latin typeface="Times New Roman" panose="02020603050405020304" pitchFamily="18" charset="0"/>
                <a:ea typeface="Times New Roman" panose="02020603050405020304" pitchFamily="18" charset="0"/>
              </a:rPr>
              <a:t>, </a:t>
            </a:r>
            <a:r>
              <a:rPr lang="en-US" sz="3200" spc="110" dirty="0" err="1">
                <a:solidFill>
                  <a:srgbClr val="7030A0"/>
                </a:solidFill>
                <a:latin typeface="Times New Roman" panose="02020603050405020304" pitchFamily="18" charset="0"/>
                <a:ea typeface="Times New Roman" panose="02020603050405020304" pitchFamily="18" charset="0"/>
              </a:rPr>
              <a:t>màu</a:t>
            </a:r>
            <a:r>
              <a:rPr lang="en-US" sz="3200" spc="110" dirty="0">
                <a:solidFill>
                  <a:srgbClr val="7030A0"/>
                </a:solidFill>
                <a:latin typeface="Times New Roman" panose="02020603050405020304" pitchFamily="18" charset="0"/>
                <a:ea typeface="Times New Roman" panose="02020603050405020304" pitchFamily="18" charset="0"/>
              </a:rPr>
              <a:t> </a:t>
            </a:r>
            <a:r>
              <a:rPr lang="en-US" sz="3200" spc="110" dirty="0" err="1">
                <a:solidFill>
                  <a:srgbClr val="7030A0"/>
                </a:solidFill>
                <a:latin typeface="Times New Roman" panose="02020603050405020304" pitchFamily="18" charset="0"/>
                <a:ea typeface="Times New Roman" panose="02020603050405020304" pitchFamily="18" charset="0"/>
              </a:rPr>
              <a:t>sắc</a:t>
            </a:r>
            <a:r>
              <a:rPr lang="en-US" sz="3200" spc="110" dirty="0">
                <a:solidFill>
                  <a:srgbClr val="7030A0"/>
                </a:solidFill>
                <a:latin typeface="Times New Roman" panose="02020603050405020304" pitchFamily="18" charset="0"/>
                <a:ea typeface="Times New Roman" panose="02020603050405020304" pitchFamily="18" charset="0"/>
              </a:rPr>
              <a:t> </a:t>
            </a:r>
            <a:r>
              <a:rPr lang="en-US" sz="3200" spc="110" dirty="0" err="1">
                <a:solidFill>
                  <a:srgbClr val="7030A0"/>
                </a:solidFill>
                <a:latin typeface="Times New Roman" panose="02020603050405020304" pitchFamily="18" charset="0"/>
                <a:ea typeface="Times New Roman" panose="02020603050405020304" pitchFamily="18" charset="0"/>
              </a:rPr>
              <a:t>và</a:t>
            </a:r>
            <a:r>
              <a:rPr lang="en-US" sz="3200" spc="110" dirty="0">
                <a:solidFill>
                  <a:srgbClr val="7030A0"/>
                </a:solidFill>
                <a:latin typeface="Times New Roman" panose="02020603050405020304" pitchFamily="18" charset="0"/>
                <a:ea typeface="Times New Roman" panose="02020603050405020304" pitchFamily="18" charset="0"/>
              </a:rPr>
              <a:t> </a:t>
            </a:r>
            <a:r>
              <a:rPr lang="en-US" sz="3200" spc="110" dirty="0" err="1">
                <a:solidFill>
                  <a:srgbClr val="7030A0"/>
                </a:solidFill>
                <a:latin typeface="Times New Roman" panose="02020603050405020304" pitchFamily="18" charset="0"/>
                <a:ea typeface="Times New Roman" panose="02020603050405020304" pitchFamily="18" charset="0"/>
              </a:rPr>
              <a:t>đường</a:t>
            </a:r>
            <a:r>
              <a:rPr lang="en-US" sz="3200" spc="110" dirty="0">
                <a:solidFill>
                  <a:srgbClr val="7030A0"/>
                </a:solidFill>
                <a:latin typeface="Times New Roman" panose="02020603050405020304" pitchFamily="18" charset="0"/>
                <a:ea typeface="Times New Roman" panose="02020603050405020304" pitchFamily="18" charset="0"/>
              </a:rPr>
              <a:t> </a:t>
            </a:r>
            <a:r>
              <a:rPr lang="en-US" sz="3200" spc="110" dirty="0" err="1">
                <a:solidFill>
                  <a:srgbClr val="7030A0"/>
                </a:solidFill>
                <a:latin typeface="Times New Roman" panose="02020603050405020304" pitchFamily="18" charset="0"/>
                <a:ea typeface="Times New Roman" panose="02020603050405020304" pitchFamily="18" charset="0"/>
              </a:rPr>
              <a:t>nét</a:t>
            </a:r>
            <a:r>
              <a:rPr lang="en-US" spc="110" dirty="0">
                <a:solidFill>
                  <a:srgbClr val="000000"/>
                </a:solidFill>
                <a:latin typeface="Times New Roman" panose="02020603050405020304" pitchFamily="18" charset="0"/>
                <a:ea typeface="Times New Roman" panose="02020603050405020304" pitchFamily="18" charset="0"/>
              </a:rPr>
              <a:t>.</a:t>
            </a:r>
            <a:endParaRPr lang="vi-VN"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66841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181080" y="90153"/>
            <a:ext cx="6452317" cy="11314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3200" b="1">
                <a:solidFill>
                  <a:schemeClr val="bg1"/>
                </a:solidFill>
                <a:latin typeface="Times New Roman" pitchFamily="18" charset="0"/>
                <a:cs typeface="Times New Roman" pitchFamily="18" charset="0"/>
              </a:rPr>
              <a:t>2</a:t>
            </a:r>
            <a:r>
              <a:rPr lang="en-US" sz="2800" b="1">
                <a:solidFill>
                  <a:schemeClr val="bg1"/>
                </a:solidFill>
                <a:latin typeface="Times New Roman" pitchFamily="18" charset="0"/>
                <a:cs typeface="Times New Roman" pitchFamily="18" charset="0"/>
              </a:rPr>
              <a:t>. KIẾN TẠO KIẾN THỨC- KĨ NĂNG</a:t>
            </a:r>
            <a:endParaRPr lang="vi-VN" sz="2800" b="1" dirty="0">
              <a:solidFill>
                <a:schemeClr val="bg1"/>
              </a:solidFill>
              <a:latin typeface="Times New Roman" pitchFamily="18" charset="0"/>
              <a:cs typeface="Times New Roman" pitchFamily="18" charset="0"/>
            </a:endParaRPr>
          </a:p>
        </p:txBody>
      </p:sp>
      <p:pic>
        <p:nvPicPr>
          <p:cNvPr id="5" name="Picture 2" descr="E:\GIAO AN\SGV lop 2\sgv chân trời sáng tạo lớp 2\hình minh họa giáo án\2\dfdsf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12" y="1627059"/>
            <a:ext cx="3363866" cy="22025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3" descr="E:\GIAO AN\SGV lop 2\sgv chân trời sáng tạo lớp 2\hình minh họa giáo án\2\vdvdsf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8358" y="1582815"/>
            <a:ext cx="3476717" cy="22910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4" descr="E:\GIAO AN\SGV lop 2\sgv chân trời sáng tạo lớp 2\hình minh họa giáo án\2\fdsfsd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0770" y="3120445"/>
            <a:ext cx="3159095" cy="21959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1187365" y="3873849"/>
            <a:ext cx="2625960" cy="68914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2C1100"/>
              </a:buClr>
              <a:buSzPts val="1100"/>
            </a:pPr>
            <a:r>
              <a:rPr lang="vi-VN" dirty="0">
                <a:solidFill>
                  <a:schemeClr val="accent2">
                    <a:lumMod val="50000"/>
                  </a:schemeClr>
                </a:solidFill>
              </a:rPr>
              <a:t>Bước 1</a:t>
            </a:r>
            <a:r>
              <a:rPr lang="en-US" b="1" dirty="0">
                <a:effectLst>
                  <a:outerShdw blurRad="38100" dist="38100" dir="2700000" algn="tl">
                    <a:srgbClr val="000000">
                      <a:alpha val="43137"/>
                    </a:srgbClr>
                  </a:outerShdw>
                </a:effectLst>
                <a:latin typeface="Nunito"/>
                <a:ea typeface="Nunito"/>
                <a:cs typeface="Nunito"/>
                <a:sym typeface="Nunito"/>
              </a:rPr>
              <a:t>: </a:t>
            </a:r>
            <a:r>
              <a:rPr lang="en-US" b="1" dirty="0" err="1">
                <a:solidFill>
                  <a:schemeClr val="accent2">
                    <a:lumMod val="50000"/>
                  </a:schemeClr>
                </a:solidFill>
                <a:effectLst>
                  <a:outerShdw blurRad="38100" dist="38100" dir="2700000" algn="tl">
                    <a:srgbClr val="000000">
                      <a:alpha val="43137"/>
                    </a:srgbClr>
                  </a:outerShdw>
                </a:effectLst>
                <a:latin typeface="Nunito"/>
                <a:ea typeface="Nunito"/>
                <a:cs typeface="Nunito"/>
                <a:sym typeface="Nunito"/>
              </a:rPr>
              <a:t>Vẽ</a:t>
            </a:r>
            <a:r>
              <a:rPr lang="en-US" b="1" dirty="0">
                <a:solidFill>
                  <a:schemeClr val="accent2">
                    <a:lumMod val="50000"/>
                  </a:schemeClr>
                </a:solidFill>
                <a:effectLst>
                  <a:outerShdw blurRad="38100" dist="38100" dir="2700000" algn="tl">
                    <a:srgbClr val="000000">
                      <a:alpha val="43137"/>
                    </a:srgbClr>
                  </a:outerShdw>
                </a:effectLst>
                <a:latin typeface="Nunito"/>
                <a:ea typeface="Nunito"/>
                <a:cs typeface="Nunito"/>
                <a:sym typeface="Nunito"/>
              </a:rPr>
              <a:t> </a:t>
            </a:r>
            <a:r>
              <a:rPr lang="en-US" b="1" dirty="0" err="1">
                <a:solidFill>
                  <a:schemeClr val="accent2">
                    <a:lumMod val="50000"/>
                  </a:schemeClr>
                </a:solidFill>
                <a:effectLst>
                  <a:outerShdw blurRad="38100" dist="38100" dir="2700000" algn="tl">
                    <a:srgbClr val="000000">
                      <a:alpha val="43137"/>
                    </a:srgbClr>
                  </a:outerShdw>
                </a:effectLst>
                <a:latin typeface="Nunito"/>
                <a:ea typeface="Nunito"/>
                <a:cs typeface="Nunito"/>
                <a:sym typeface="Nunito"/>
              </a:rPr>
              <a:t>hình</a:t>
            </a:r>
            <a:r>
              <a:rPr lang="en-US" b="1" dirty="0">
                <a:solidFill>
                  <a:schemeClr val="accent2">
                    <a:lumMod val="50000"/>
                  </a:schemeClr>
                </a:solidFill>
                <a:effectLst>
                  <a:outerShdw blurRad="38100" dist="38100" dir="2700000" algn="tl">
                    <a:srgbClr val="000000">
                      <a:alpha val="43137"/>
                    </a:srgbClr>
                  </a:outerShdw>
                </a:effectLst>
                <a:latin typeface="Nunito"/>
                <a:ea typeface="Nunito"/>
                <a:cs typeface="Nunito"/>
                <a:sym typeface="Nunito"/>
              </a:rPr>
              <a:t> con </a:t>
            </a:r>
            <a:r>
              <a:rPr lang="en-US" b="1" dirty="0" err="1">
                <a:solidFill>
                  <a:schemeClr val="accent2">
                    <a:lumMod val="50000"/>
                  </a:schemeClr>
                </a:solidFill>
                <a:effectLst>
                  <a:outerShdw blurRad="38100" dist="38100" dir="2700000" algn="tl">
                    <a:srgbClr val="000000">
                      <a:alpha val="43137"/>
                    </a:srgbClr>
                  </a:outerShdw>
                </a:effectLst>
                <a:latin typeface="Nunito"/>
                <a:ea typeface="Nunito"/>
                <a:cs typeface="Nunito"/>
                <a:sym typeface="Nunito"/>
              </a:rPr>
              <a:t>vật</a:t>
            </a:r>
            <a:r>
              <a:rPr lang="en-US" b="1" dirty="0">
                <a:solidFill>
                  <a:schemeClr val="accent2">
                    <a:lumMod val="50000"/>
                  </a:schemeClr>
                </a:solidFill>
                <a:effectLst>
                  <a:outerShdw blurRad="38100" dist="38100" dir="2700000" algn="tl">
                    <a:srgbClr val="000000">
                      <a:alpha val="43137"/>
                    </a:srgbClr>
                  </a:outerShdw>
                </a:effectLst>
                <a:latin typeface="Nunito"/>
                <a:ea typeface="Nunito"/>
                <a:cs typeface="Nunito"/>
                <a:sym typeface="Nunito"/>
              </a:rPr>
              <a:t> </a:t>
            </a:r>
            <a:r>
              <a:rPr lang="en-US" b="1" dirty="0" err="1">
                <a:solidFill>
                  <a:schemeClr val="accent2">
                    <a:lumMod val="50000"/>
                  </a:schemeClr>
                </a:solidFill>
                <a:effectLst>
                  <a:outerShdw blurRad="38100" dist="38100" dir="2700000" algn="tl">
                    <a:srgbClr val="000000">
                      <a:alpha val="43137"/>
                    </a:srgbClr>
                  </a:outerShdw>
                </a:effectLst>
                <a:latin typeface="Nunito"/>
                <a:ea typeface="Nunito"/>
                <a:cs typeface="Nunito"/>
                <a:sym typeface="Nunito"/>
              </a:rPr>
              <a:t>bằng</a:t>
            </a:r>
            <a:r>
              <a:rPr lang="en-US" b="1" dirty="0">
                <a:solidFill>
                  <a:schemeClr val="accent2">
                    <a:lumMod val="50000"/>
                  </a:schemeClr>
                </a:solidFill>
                <a:effectLst>
                  <a:outerShdw blurRad="38100" dist="38100" dir="2700000" algn="tl">
                    <a:srgbClr val="000000">
                      <a:alpha val="43137"/>
                    </a:srgbClr>
                  </a:outerShdw>
                </a:effectLst>
                <a:latin typeface="Nunito"/>
                <a:ea typeface="Nunito"/>
                <a:cs typeface="Nunito"/>
                <a:sym typeface="Nunito"/>
              </a:rPr>
              <a:t> </a:t>
            </a:r>
            <a:r>
              <a:rPr lang="en-US" b="1" dirty="0" err="1">
                <a:solidFill>
                  <a:schemeClr val="accent2">
                    <a:lumMod val="50000"/>
                  </a:schemeClr>
                </a:solidFill>
                <a:effectLst>
                  <a:outerShdw blurRad="38100" dist="38100" dir="2700000" algn="tl">
                    <a:srgbClr val="000000">
                      <a:alpha val="43137"/>
                    </a:srgbClr>
                  </a:outerShdw>
                </a:effectLst>
                <a:latin typeface="Nunito"/>
                <a:ea typeface="Nunito"/>
                <a:cs typeface="Nunito"/>
                <a:sym typeface="Nunito"/>
              </a:rPr>
              <a:t>nét</a:t>
            </a:r>
            <a:r>
              <a:rPr lang="en-US" b="1" dirty="0">
                <a:solidFill>
                  <a:schemeClr val="accent2">
                    <a:lumMod val="50000"/>
                  </a:schemeClr>
                </a:solidFill>
                <a:effectLst>
                  <a:outerShdw blurRad="38100" dist="38100" dir="2700000" algn="tl">
                    <a:srgbClr val="000000">
                      <a:alpha val="43137"/>
                    </a:srgbClr>
                  </a:outerShdw>
                </a:effectLst>
                <a:latin typeface="Nunito"/>
                <a:ea typeface="Nunito"/>
                <a:cs typeface="Nunito"/>
                <a:sym typeface="Nunito"/>
              </a:rPr>
              <a:t> .</a:t>
            </a:r>
          </a:p>
        </p:txBody>
      </p:sp>
      <p:sp>
        <p:nvSpPr>
          <p:cNvPr id="11" name="Rectangle 10"/>
          <p:cNvSpPr/>
          <p:nvPr/>
        </p:nvSpPr>
        <p:spPr>
          <a:xfrm>
            <a:off x="8152327" y="4056845"/>
            <a:ext cx="3219718" cy="65682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vi-VN" dirty="0">
              <a:solidFill>
                <a:schemeClr val="accent2">
                  <a:lumMod val="50000"/>
                </a:schemeClr>
              </a:solidFill>
            </a:endParaRPr>
          </a:p>
          <a:p>
            <a:pPr lvl="0" algn="ctr"/>
            <a:r>
              <a:rPr lang="vi-VN" dirty="0">
                <a:solidFill>
                  <a:schemeClr val="accent2">
                    <a:lumMod val="50000"/>
                  </a:schemeClr>
                </a:solidFill>
              </a:rPr>
              <a:t>Bước</a:t>
            </a:r>
            <a:r>
              <a:rPr lang="en-US" dirty="0">
                <a:solidFill>
                  <a:schemeClr val="accent2">
                    <a:lumMod val="50000"/>
                  </a:schemeClr>
                </a:solidFill>
              </a:rPr>
              <a:t> </a:t>
            </a:r>
            <a:r>
              <a:rPr lang="vi-VN" dirty="0">
                <a:solidFill>
                  <a:schemeClr val="accent2">
                    <a:lumMod val="50000"/>
                  </a:schemeClr>
                </a:solidFill>
              </a:rPr>
              <a:t>2</a:t>
            </a:r>
            <a:r>
              <a:rPr lang="en-US" dirty="0">
                <a:solidFill>
                  <a:schemeClr val="accent2">
                    <a:lumMod val="50000"/>
                  </a:schemeClr>
                </a:solidFill>
              </a:rPr>
              <a:t>:</a:t>
            </a:r>
            <a:r>
              <a:rPr lang="en-US" b="1" dirty="0">
                <a:solidFill>
                  <a:schemeClr val="accent2">
                    <a:lumMod val="50000"/>
                  </a:schemeClr>
                </a:solidFill>
                <a:effectLst>
                  <a:outerShdw blurRad="38100" dist="38100" dir="2700000" algn="tl">
                    <a:srgbClr val="000000">
                      <a:alpha val="43137"/>
                    </a:srgbClr>
                  </a:outerShdw>
                </a:effectLst>
                <a:latin typeface="Nunito"/>
                <a:ea typeface="Nunito"/>
                <a:cs typeface="Nunito"/>
                <a:sym typeface="Nunito"/>
              </a:rPr>
              <a:t>Trang </a:t>
            </a:r>
            <a:r>
              <a:rPr lang="en-US" b="1" dirty="0" err="1">
                <a:solidFill>
                  <a:schemeClr val="accent2">
                    <a:lumMod val="50000"/>
                  </a:schemeClr>
                </a:solidFill>
                <a:effectLst>
                  <a:outerShdw blurRad="38100" dist="38100" dir="2700000" algn="tl">
                    <a:srgbClr val="000000">
                      <a:alpha val="43137"/>
                    </a:srgbClr>
                  </a:outerShdw>
                </a:effectLst>
                <a:latin typeface="Nunito"/>
                <a:ea typeface="Nunito"/>
                <a:cs typeface="Nunito"/>
                <a:sym typeface="Nunito"/>
              </a:rPr>
              <a:t>trí</a:t>
            </a:r>
            <a:r>
              <a:rPr lang="en-US" b="1" dirty="0">
                <a:solidFill>
                  <a:schemeClr val="accent2">
                    <a:lumMod val="50000"/>
                  </a:schemeClr>
                </a:solidFill>
                <a:effectLst>
                  <a:outerShdw blurRad="38100" dist="38100" dir="2700000" algn="tl">
                    <a:srgbClr val="000000">
                      <a:alpha val="43137"/>
                    </a:srgbClr>
                  </a:outerShdw>
                </a:effectLst>
                <a:latin typeface="Nunito"/>
                <a:ea typeface="Nunito"/>
                <a:cs typeface="Nunito"/>
                <a:sym typeface="Nunito"/>
              </a:rPr>
              <a:t> </a:t>
            </a:r>
            <a:r>
              <a:rPr lang="en-US" b="1" dirty="0" err="1">
                <a:solidFill>
                  <a:schemeClr val="accent2">
                    <a:lumMod val="50000"/>
                  </a:schemeClr>
                </a:solidFill>
                <a:effectLst>
                  <a:outerShdw blurRad="38100" dist="38100" dir="2700000" algn="tl">
                    <a:srgbClr val="000000">
                      <a:alpha val="43137"/>
                    </a:srgbClr>
                  </a:outerShdw>
                </a:effectLst>
                <a:latin typeface="Nunito"/>
                <a:ea typeface="Nunito"/>
                <a:cs typeface="Nunito"/>
                <a:sym typeface="Nunito"/>
              </a:rPr>
              <a:t>bằng</a:t>
            </a:r>
            <a:r>
              <a:rPr lang="en-US" b="1" dirty="0">
                <a:solidFill>
                  <a:schemeClr val="accent2">
                    <a:lumMod val="50000"/>
                  </a:schemeClr>
                </a:solidFill>
                <a:effectLst>
                  <a:outerShdw blurRad="38100" dist="38100" dir="2700000" algn="tl">
                    <a:srgbClr val="000000">
                      <a:alpha val="43137"/>
                    </a:srgbClr>
                  </a:outerShdw>
                </a:effectLst>
                <a:latin typeface="Nunito"/>
                <a:ea typeface="Nunito"/>
                <a:cs typeface="Nunito"/>
                <a:sym typeface="Nunito"/>
              </a:rPr>
              <a:t> </a:t>
            </a:r>
            <a:r>
              <a:rPr lang="en-US" b="1" dirty="0" err="1">
                <a:solidFill>
                  <a:schemeClr val="accent2">
                    <a:lumMod val="50000"/>
                  </a:schemeClr>
                </a:solidFill>
                <a:effectLst>
                  <a:outerShdw blurRad="38100" dist="38100" dir="2700000" algn="tl">
                    <a:srgbClr val="000000">
                      <a:alpha val="43137"/>
                    </a:srgbClr>
                  </a:outerShdw>
                </a:effectLst>
                <a:latin typeface="Nunito"/>
                <a:ea typeface="Nunito"/>
                <a:cs typeface="Nunito"/>
                <a:sym typeface="Nunito"/>
              </a:rPr>
              <a:t>các</a:t>
            </a:r>
            <a:r>
              <a:rPr lang="en-US" b="1" dirty="0">
                <a:solidFill>
                  <a:schemeClr val="accent2">
                    <a:lumMod val="50000"/>
                  </a:schemeClr>
                </a:solidFill>
                <a:effectLst>
                  <a:outerShdw blurRad="38100" dist="38100" dir="2700000" algn="tl">
                    <a:srgbClr val="000000">
                      <a:alpha val="43137"/>
                    </a:srgbClr>
                  </a:outerShdw>
                </a:effectLst>
                <a:latin typeface="Nunito"/>
                <a:ea typeface="Nunito"/>
                <a:cs typeface="Nunito"/>
                <a:sym typeface="Nunito"/>
              </a:rPr>
              <a:t> </a:t>
            </a:r>
            <a:r>
              <a:rPr lang="en-US" b="1" dirty="0" err="1">
                <a:solidFill>
                  <a:schemeClr val="accent2">
                    <a:lumMod val="50000"/>
                  </a:schemeClr>
                </a:solidFill>
                <a:effectLst>
                  <a:outerShdw blurRad="38100" dist="38100" dir="2700000" algn="tl">
                    <a:srgbClr val="000000">
                      <a:alpha val="43137"/>
                    </a:srgbClr>
                  </a:outerShdw>
                </a:effectLst>
                <a:latin typeface="Nunito"/>
                <a:ea typeface="Nunito"/>
                <a:cs typeface="Nunito"/>
                <a:sym typeface="Nunito"/>
              </a:rPr>
              <a:t>chấm</a:t>
            </a:r>
            <a:r>
              <a:rPr lang="en-US" b="1" dirty="0">
                <a:solidFill>
                  <a:schemeClr val="accent2">
                    <a:lumMod val="50000"/>
                  </a:schemeClr>
                </a:solidFill>
                <a:effectLst>
                  <a:outerShdw blurRad="38100" dist="38100" dir="2700000" algn="tl">
                    <a:srgbClr val="000000">
                      <a:alpha val="43137"/>
                    </a:srgbClr>
                  </a:outerShdw>
                </a:effectLst>
                <a:latin typeface="Nunito"/>
                <a:ea typeface="Nunito"/>
                <a:cs typeface="Nunito"/>
                <a:sym typeface="Nunito"/>
              </a:rPr>
              <a:t>, </a:t>
            </a:r>
            <a:r>
              <a:rPr lang="en-US" b="1" dirty="0" err="1">
                <a:solidFill>
                  <a:schemeClr val="accent2">
                    <a:lumMod val="50000"/>
                  </a:schemeClr>
                </a:solidFill>
                <a:effectLst>
                  <a:outerShdw blurRad="38100" dist="38100" dir="2700000" algn="tl">
                    <a:srgbClr val="000000">
                      <a:alpha val="43137"/>
                    </a:srgbClr>
                  </a:outerShdw>
                </a:effectLst>
                <a:latin typeface="Nunito"/>
                <a:ea typeface="Nunito"/>
                <a:cs typeface="Nunito"/>
                <a:sym typeface="Nunito"/>
              </a:rPr>
              <a:t>nét</a:t>
            </a:r>
            <a:r>
              <a:rPr lang="en-US" b="1" dirty="0">
                <a:solidFill>
                  <a:schemeClr val="accent2">
                    <a:lumMod val="50000"/>
                  </a:schemeClr>
                </a:solidFill>
                <a:effectLst>
                  <a:outerShdw blurRad="38100" dist="38100" dir="2700000" algn="tl">
                    <a:srgbClr val="000000">
                      <a:alpha val="43137"/>
                    </a:srgbClr>
                  </a:outerShdw>
                </a:effectLst>
                <a:latin typeface="Nunito"/>
                <a:ea typeface="Nunito"/>
                <a:cs typeface="Nunito"/>
                <a:sym typeface="Nunito"/>
              </a:rPr>
              <a:t>, </a:t>
            </a:r>
            <a:r>
              <a:rPr lang="en-US" b="1" dirty="0" err="1">
                <a:solidFill>
                  <a:schemeClr val="accent2">
                    <a:lumMod val="50000"/>
                  </a:schemeClr>
                </a:solidFill>
                <a:effectLst>
                  <a:outerShdw blurRad="38100" dist="38100" dir="2700000" algn="tl">
                    <a:srgbClr val="000000">
                      <a:alpha val="43137"/>
                    </a:srgbClr>
                  </a:outerShdw>
                </a:effectLst>
                <a:latin typeface="Nunito"/>
                <a:ea typeface="Nunito"/>
                <a:cs typeface="Nunito"/>
                <a:sym typeface="Nunito"/>
              </a:rPr>
              <a:t>màu</a:t>
            </a:r>
            <a:r>
              <a:rPr lang="en-US" b="1" dirty="0">
                <a:solidFill>
                  <a:schemeClr val="accent2">
                    <a:lumMod val="50000"/>
                  </a:schemeClr>
                </a:solidFill>
                <a:effectLst>
                  <a:outerShdw blurRad="38100" dist="38100" dir="2700000" algn="tl">
                    <a:srgbClr val="000000">
                      <a:alpha val="43137"/>
                    </a:srgbClr>
                  </a:outerShdw>
                </a:effectLst>
                <a:latin typeface="Nunito"/>
                <a:ea typeface="Nunito"/>
                <a:cs typeface="Nunito"/>
                <a:sym typeface="Nunito"/>
              </a:rPr>
              <a:t>.</a:t>
            </a:r>
          </a:p>
          <a:p>
            <a:pPr algn="ctr"/>
            <a:r>
              <a:rPr lang="vi-VN" dirty="0">
                <a:solidFill>
                  <a:schemeClr val="accent2">
                    <a:lumMod val="50000"/>
                  </a:schemeClr>
                </a:solidFill>
              </a:rPr>
              <a:t> </a:t>
            </a:r>
          </a:p>
        </p:txBody>
      </p:sp>
      <p:sp>
        <p:nvSpPr>
          <p:cNvPr id="12" name="Rectangle 11"/>
          <p:cNvSpPr/>
          <p:nvPr/>
        </p:nvSpPr>
        <p:spPr>
          <a:xfrm>
            <a:off x="4510770" y="5556864"/>
            <a:ext cx="3159095" cy="77954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vi-VN" dirty="0">
              <a:solidFill>
                <a:schemeClr val="accent2">
                  <a:lumMod val="50000"/>
                </a:schemeClr>
              </a:solidFill>
            </a:endParaRPr>
          </a:p>
          <a:p>
            <a:pPr lvl="0" algn="ctr"/>
            <a:r>
              <a:rPr lang="vi-VN" dirty="0">
                <a:solidFill>
                  <a:schemeClr val="accent2">
                    <a:lumMod val="50000"/>
                  </a:schemeClr>
                </a:solidFill>
              </a:rPr>
              <a:t>Bước 3:</a:t>
            </a:r>
            <a:r>
              <a:rPr lang="en-US" b="1" dirty="0">
                <a:solidFill>
                  <a:schemeClr val="accent2">
                    <a:lumMod val="50000"/>
                  </a:schemeClr>
                </a:solidFill>
                <a:effectLst>
                  <a:outerShdw blurRad="38100" dist="38100" dir="2700000" algn="tl">
                    <a:srgbClr val="000000">
                      <a:alpha val="43137"/>
                    </a:srgbClr>
                  </a:outerShdw>
                </a:effectLst>
              </a:rPr>
              <a:t> </a:t>
            </a:r>
            <a:r>
              <a:rPr lang="en-US" b="1" dirty="0" err="1">
                <a:solidFill>
                  <a:schemeClr val="accent2">
                    <a:lumMod val="50000"/>
                  </a:schemeClr>
                </a:solidFill>
                <a:effectLst>
                  <a:outerShdw blurRad="38100" dist="38100" dir="2700000" algn="tl">
                    <a:srgbClr val="000000">
                      <a:alpha val="43137"/>
                    </a:srgbClr>
                  </a:outerShdw>
                </a:effectLst>
              </a:rPr>
              <a:t>Vẽ</a:t>
            </a:r>
            <a:r>
              <a:rPr lang="en-US" b="1" dirty="0">
                <a:solidFill>
                  <a:schemeClr val="accent2">
                    <a:lumMod val="50000"/>
                  </a:schemeClr>
                </a:solidFill>
                <a:effectLst>
                  <a:outerShdw blurRad="38100" dist="38100" dir="2700000" algn="tl">
                    <a:srgbClr val="000000">
                      <a:alpha val="43137"/>
                    </a:srgbClr>
                  </a:outerShdw>
                </a:effectLst>
              </a:rPr>
              <a:t> </a:t>
            </a:r>
            <a:r>
              <a:rPr lang="en-US" b="1" dirty="0" err="1">
                <a:solidFill>
                  <a:schemeClr val="accent2">
                    <a:lumMod val="50000"/>
                  </a:schemeClr>
                </a:solidFill>
                <a:effectLst>
                  <a:outerShdw blurRad="38100" dist="38100" dir="2700000" algn="tl">
                    <a:srgbClr val="000000">
                      <a:alpha val="43137"/>
                    </a:srgbClr>
                  </a:outerShdw>
                </a:effectLst>
              </a:rPr>
              <a:t>nền</a:t>
            </a:r>
            <a:r>
              <a:rPr lang="en-US" b="1" dirty="0">
                <a:solidFill>
                  <a:schemeClr val="accent2">
                    <a:lumMod val="50000"/>
                  </a:schemeClr>
                </a:solidFill>
                <a:effectLst>
                  <a:outerShdw blurRad="38100" dist="38100" dir="2700000" algn="tl">
                    <a:srgbClr val="000000">
                      <a:alpha val="43137"/>
                    </a:srgbClr>
                  </a:outerShdw>
                </a:effectLst>
              </a:rPr>
              <a:t> </a:t>
            </a:r>
            <a:r>
              <a:rPr lang="en-US" b="1" dirty="0" err="1">
                <a:solidFill>
                  <a:schemeClr val="accent2">
                    <a:lumMod val="50000"/>
                  </a:schemeClr>
                </a:solidFill>
                <a:effectLst>
                  <a:outerShdw blurRad="38100" dist="38100" dir="2700000" algn="tl">
                    <a:srgbClr val="000000">
                      <a:alpha val="43137"/>
                    </a:srgbClr>
                  </a:outerShdw>
                </a:effectLst>
              </a:rPr>
              <a:t>để</a:t>
            </a:r>
            <a:r>
              <a:rPr lang="en-US" b="1" dirty="0">
                <a:solidFill>
                  <a:schemeClr val="accent2">
                    <a:lumMod val="50000"/>
                  </a:schemeClr>
                </a:solidFill>
                <a:effectLst>
                  <a:outerShdw blurRad="38100" dist="38100" dir="2700000" algn="tl">
                    <a:srgbClr val="000000">
                      <a:alpha val="43137"/>
                    </a:srgbClr>
                  </a:outerShdw>
                </a:effectLst>
              </a:rPr>
              <a:t> </a:t>
            </a:r>
            <a:r>
              <a:rPr lang="en-US" b="1" dirty="0" err="1">
                <a:solidFill>
                  <a:schemeClr val="accent2">
                    <a:lumMod val="50000"/>
                  </a:schemeClr>
                </a:solidFill>
                <a:effectLst>
                  <a:outerShdw blurRad="38100" dist="38100" dir="2700000" algn="tl">
                    <a:srgbClr val="000000">
                      <a:alpha val="43137"/>
                    </a:srgbClr>
                  </a:outerShdw>
                </a:effectLst>
              </a:rPr>
              <a:t>hình</a:t>
            </a:r>
            <a:r>
              <a:rPr lang="en-US" b="1" dirty="0">
                <a:solidFill>
                  <a:schemeClr val="accent2">
                    <a:lumMod val="50000"/>
                  </a:schemeClr>
                </a:solidFill>
                <a:effectLst>
                  <a:outerShdw blurRad="38100" dist="38100" dir="2700000" algn="tl">
                    <a:srgbClr val="000000">
                      <a:alpha val="43137"/>
                    </a:srgbClr>
                  </a:outerShdw>
                </a:effectLst>
              </a:rPr>
              <a:t> con </a:t>
            </a:r>
            <a:r>
              <a:rPr lang="en-US" b="1" dirty="0" err="1">
                <a:solidFill>
                  <a:schemeClr val="accent2">
                    <a:lumMod val="50000"/>
                  </a:schemeClr>
                </a:solidFill>
                <a:effectLst>
                  <a:outerShdw blurRad="38100" dist="38100" dir="2700000" algn="tl">
                    <a:srgbClr val="000000">
                      <a:alpha val="43137"/>
                    </a:srgbClr>
                  </a:outerShdw>
                </a:effectLst>
              </a:rPr>
              <a:t>vật</a:t>
            </a:r>
            <a:r>
              <a:rPr lang="en-US" b="1" dirty="0">
                <a:solidFill>
                  <a:schemeClr val="accent2">
                    <a:lumMod val="50000"/>
                  </a:schemeClr>
                </a:solidFill>
                <a:effectLst>
                  <a:outerShdw blurRad="38100" dist="38100" dir="2700000" algn="tl">
                    <a:srgbClr val="000000">
                      <a:alpha val="43137"/>
                    </a:srgbClr>
                  </a:outerShdw>
                </a:effectLst>
              </a:rPr>
              <a:t> </a:t>
            </a:r>
            <a:r>
              <a:rPr lang="en-US" b="1" dirty="0" err="1">
                <a:solidFill>
                  <a:schemeClr val="accent2">
                    <a:lumMod val="50000"/>
                  </a:schemeClr>
                </a:solidFill>
                <a:effectLst>
                  <a:outerShdw blurRad="38100" dist="38100" dir="2700000" algn="tl">
                    <a:srgbClr val="000000">
                      <a:alpha val="43137"/>
                    </a:srgbClr>
                  </a:outerShdw>
                </a:effectLst>
              </a:rPr>
              <a:t>thêm</a:t>
            </a:r>
            <a:r>
              <a:rPr lang="en-US" b="1" dirty="0">
                <a:solidFill>
                  <a:schemeClr val="accent2">
                    <a:lumMod val="50000"/>
                  </a:schemeClr>
                </a:solidFill>
                <a:effectLst>
                  <a:outerShdw blurRad="38100" dist="38100" dir="2700000" algn="tl">
                    <a:srgbClr val="000000">
                      <a:alpha val="43137"/>
                    </a:srgbClr>
                  </a:outerShdw>
                </a:effectLst>
              </a:rPr>
              <a:t> </a:t>
            </a:r>
            <a:r>
              <a:rPr lang="en-US" b="1" dirty="0" err="1">
                <a:solidFill>
                  <a:schemeClr val="accent2">
                    <a:lumMod val="50000"/>
                  </a:schemeClr>
                </a:solidFill>
                <a:effectLst>
                  <a:outerShdw blurRad="38100" dist="38100" dir="2700000" algn="tl">
                    <a:srgbClr val="000000">
                      <a:alpha val="43137"/>
                    </a:srgbClr>
                  </a:outerShdw>
                </a:effectLst>
              </a:rPr>
              <a:t>sinh</a:t>
            </a:r>
            <a:r>
              <a:rPr lang="en-US" b="1" dirty="0">
                <a:solidFill>
                  <a:schemeClr val="accent2">
                    <a:lumMod val="50000"/>
                  </a:schemeClr>
                </a:solidFill>
                <a:effectLst>
                  <a:outerShdw blurRad="38100" dist="38100" dir="2700000" algn="tl">
                    <a:srgbClr val="000000">
                      <a:alpha val="43137"/>
                    </a:srgbClr>
                  </a:outerShdw>
                </a:effectLst>
              </a:rPr>
              <a:t> </a:t>
            </a:r>
            <a:r>
              <a:rPr lang="en-US" b="1" dirty="0" err="1">
                <a:solidFill>
                  <a:schemeClr val="accent2">
                    <a:lumMod val="50000"/>
                  </a:schemeClr>
                </a:solidFill>
                <a:effectLst>
                  <a:outerShdw blurRad="38100" dist="38100" dir="2700000" algn="tl">
                    <a:srgbClr val="000000">
                      <a:alpha val="43137"/>
                    </a:srgbClr>
                  </a:outerShdw>
                </a:effectLst>
              </a:rPr>
              <a:t>động</a:t>
            </a:r>
            <a:r>
              <a:rPr lang="en-US" b="1" dirty="0">
                <a:solidFill>
                  <a:schemeClr val="accent2">
                    <a:lumMod val="50000"/>
                  </a:schemeClr>
                </a:solidFill>
                <a:effectLst>
                  <a:outerShdw blurRad="38100" dist="38100" dir="2700000" algn="tl">
                    <a:srgbClr val="000000">
                      <a:alpha val="43137"/>
                    </a:srgbClr>
                  </a:outerShdw>
                </a:effectLst>
              </a:rPr>
              <a:t>.</a:t>
            </a:r>
          </a:p>
          <a:p>
            <a:pPr algn="ctr"/>
            <a:r>
              <a:rPr lang="vi-VN" dirty="0">
                <a:solidFill>
                  <a:schemeClr val="accent2">
                    <a:lumMod val="50000"/>
                  </a:schemeClr>
                </a:solidFill>
              </a:rPr>
              <a:t> </a:t>
            </a:r>
          </a:p>
        </p:txBody>
      </p:sp>
    </p:spTree>
    <p:custDataLst>
      <p:tags r:id="rId1"/>
    </p:custDataLst>
    <p:extLst>
      <p:ext uri="{BB962C8B-B14F-4D97-AF65-F5344CB8AC3E}">
        <p14:creationId xmlns:p14="http://schemas.microsoft.com/office/powerpoint/2010/main" val="4036443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2977" cy="6858000"/>
          </a:xfrm>
          <a:prstGeom prst="rect">
            <a:avLst/>
          </a:prstGeom>
        </p:spPr>
      </p:pic>
      <p:sp>
        <p:nvSpPr>
          <p:cNvPr id="3" name="Rounded Rectangle 2"/>
          <p:cNvSpPr/>
          <p:nvPr/>
        </p:nvSpPr>
        <p:spPr>
          <a:xfrm>
            <a:off x="4726546" y="1532586"/>
            <a:ext cx="2485623" cy="8757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GHI NHỚ</a:t>
            </a:r>
            <a:endParaRPr lang="vi-VN" sz="280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xfrm>
            <a:off x="2061055" y="2076773"/>
            <a:ext cx="7521263" cy="2241581"/>
          </a:xfrm>
        </p:spPr>
        <p:txBody>
          <a:bodyPr>
            <a:noAutofit/>
          </a:bodyPr>
          <a:lstStyle/>
          <a:p>
            <a:pPr lvl="0"/>
            <a:r>
              <a:rPr lang="en-US" sz="3600" dirty="0">
                <a:solidFill>
                  <a:srgbClr val="7030A0"/>
                </a:solidFill>
                <a:latin typeface="Times New Roman" panose="02020603050405020304" pitchFamily="18" charset="0"/>
                <a:cs typeface="Times New Roman" panose="02020603050405020304" pitchFamily="18" charset="0"/>
              </a:rPr>
              <a:t/>
            </a:r>
            <a:br>
              <a:rPr lang="en-US" sz="3600" dirty="0">
                <a:solidFill>
                  <a:srgbClr val="7030A0"/>
                </a:solidFill>
                <a:latin typeface="Times New Roman" panose="02020603050405020304" pitchFamily="18" charset="0"/>
                <a:cs typeface="Times New Roman" panose="02020603050405020304" pitchFamily="18" charset="0"/>
              </a:rPr>
            </a:br>
            <a:r>
              <a:rPr lang="en-US" sz="3600" dirty="0">
                <a:solidFill>
                  <a:srgbClr val="7030A0"/>
                </a:solidFill>
                <a:latin typeface="Times New Roman" panose="02020603050405020304" pitchFamily="18" charset="0"/>
                <a:cs typeface="Times New Roman" panose="02020603050405020304" pitchFamily="18" charset="0"/>
              </a:rPr>
              <a:t/>
            </a:r>
            <a:br>
              <a:rPr lang="en-US" sz="3600" dirty="0">
                <a:solidFill>
                  <a:srgbClr val="7030A0"/>
                </a:solidFill>
                <a:latin typeface="Times New Roman" panose="02020603050405020304" pitchFamily="18" charset="0"/>
                <a:cs typeface="Times New Roman" panose="02020603050405020304" pitchFamily="18" charset="0"/>
              </a:rPr>
            </a:br>
            <a:r>
              <a:rPr lang="en-US" sz="3600" dirty="0">
                <a:solidFill>
                  <a:srgbClr val="7030A0"/>
                </a:solidFill>
                <a:latin typeface="Times New Roman" panose="02020603050405020304" pitchFamily="18" charset="0"/>
                <a:cs typeface="Times New Roman" panose="02020603050405020304" pitchFamily="18" charset="0"/>
              </a:rPr>
              <a:t/>
            </a:r>
            <a:br>
              <a:rPr lang="en-US" sz="3600" dirty="0">
                <a:solidFill>
                  <a:srgbClr val="7030A0"/>
                </a:solidFill>
                <a:latin typeface="Times New Roman" panose="02020603050405020304" pitchFamily="18" charset="0"/>
                <a:cs typeface="Times New Roman" panose="02020603050405020304" pitchFamily="18" charset="0"/>
              </a:rPr>
            </a:br>
            <a:r>
              <a:rPr lang="en-US" sz="2800" dirty="0" err="1">
                <a:solidFill>
                  <a:srgbClr val="7030A0"/>
                </a:solidFill>
                <a:latin typeface="Times New Roman" panose="02020603050405020304" pitchFamily="18" charset="0"/>
                <a:cs typeface="Times New Roman" panose="02020603050405020304" pitchFamily="18" charset="0"/>
              </a:rPr>
              <a:t>Các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bước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để</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vẽ</a:t>
            </a:r>
            <a:r>
              <a:rPr lang="en-US" sz="2800" dirty="0">
                <a:solidFill>
                  <a:srgbClr val="7030A0"/>
                </a:solidFill>
                <a:latin typeface="Times New Roman" panose="02020603050405020304" pitchFamily="18" charset="0"/>
                <a:cs typeface="Times New Roman" panose="02020603050405020304" pitchFamily="18" charset="0"/>
              </a:rPr>
              <a:t> con </a:t>
            </a:r>
            <a:r>
              <a:rPr lang="en-US" sz="2800" dirty="0" err="1">
                <a:solidFill>
                  <a:srgbClr val="7030A0"/>
                </a:solidFill>
                <a:latin typeface="Times New Roman" panose="02020603050405020304" pitchFamily="18" charset="0"/>
                <a:cs typeface="Times New Roman" panose="02020603050405020304" pitchFamily="18" charset="0"/>
              </a:rPr>
              <a:t>vật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dưới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đại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dương</a:t>
            </a:r>
            <a:r>
              <a:rPr lang="en-US" sz="2800" dirty="0">
                <a:solidFill>
                  <a:srgbClr val="7030A0"/>
                </a:solidFill>
                <a:latin typeface="Times New Roman" panose="02020603050405020304" pitchFamily="18" charset="0"/>
                <a:cs typeface="Times New Roman" panose="02020603050405020304" pitchFamily="18" charset="0"/>
              </a:rPr>
              <a:t>:</a:t>
            </a:r>
            <a:br>
              <a:rPr lang="en-US" sz="2800" dirty="0">
                <a:solidFill>
                  <a:srgbClr val="7030A0"/>
                </a:solidFill>
                <a:latin typeface="Times New Roman" panose="02020603050405020304" pitchFamily="18" charset="0"/>
                <a:cs typeface="Times New Roman" panose="02020603050405020304" pitchFamily="18" charset="0"/>
              </a:rPr>
            </a:br>
            <a:r>
              <a:rPr lang="en-US" sz="2800" dirty="0">
                <a:solidFill>
                  <a:srgbClr val="7030A0"/>
                </a:solidFill>
                <a:latin typeface="Times New Roman" panose="02020603050405020304" pitchFamily="18" charset="0"/>
                <a:cs typeface="Times New Roman" panose="02020603050405020304" pitchFamily="18" charset="0"/>
              </a:rPr>
              <a:t> B1:</a:t>
            </a:r>
            <a: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ea typeface="Nunito"/>
                <a:cs typeface="Times New Roman" panose="02020603050405020304" pitchFamily="18" charset="0"/>
                <a:sym typeface="Nunito"/>
              </a:rPr>
              <a:t>Vẽ </a:t>
            </a:r>
            <a:r>
              <a:rPr lang="en-US" sz="2800" dirty="0" err="1">
                <a:solidFill>
                  <a:srgbClr val="7030A0"/>
                </a:solidFill>
                <a:effectLst>
                  <a:outerShdw blurRad="38100" dist="38100" dir="2700000" algn="tl">
                    <a:srgbClr val="000000">
                      <a:alpha val="43137"/>
                    </a:srgbClr>
                  </a:outerShdw>
                </a:effectLst>
                <a:latin typeface="Times New Roman" panose="02020603050405020304" pitchFamily="18" charset="0"/>
                <a:ea typeface="Nunito"/>
                <a:cs typeface="Times New Roman" panose="02020603050405020304" pitchFamily="18" charset="0"/>
                <a:sym typeface="Nunito"/>
              </a:rPr>
              <a:t>hình</a:t>
            </a:r>
            <a: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ea typeface="Nunito"/>
                <a:cs typeface="Times New Roman" panose="02020603050405020304" pitchFamily="18" charset="0"/>
                <a:sym typeface="Nunito"/>
              </a:rPr>
              <a:t> con </a:t>
            </a:r>
            <a:r>
              <a:rPr lang="en-US" sz="2800" dirty="0" err="1">
                <a:solidFill>
                  <a:srgbClr val="7030A0"/>
                </a:solidFill>
                <a:effectLst>
                  <a:outerShdw blurRad="38100" dist="38100" dir="2700000" algn="tl">
                    <a:srgbClr val="000000">
                      <a:alpha val="43137"/>
                    </a:srgbClr>
                  </a:outerShdw>
                </a:effectLst>
                <a:latin typeface="Times New Roman" panose="02020603050405020304" pitchFamily="18" charset="0"/>
                <a:ea typeface="Nunito"/>
                <a:cs typeface="Times New Roman" panose="02020603050405020304" pitchFamily="18" charset="0"/>
                <a:sym typeface="Nunito"/>
              </a:rPr>
              <a:t>vật</a:t>
            </a:r>
            <a: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ea typeface="Nunito"/>
                <a:cs typeface="Times New Roman" panose="02020603050405020304" pitchFamily="18" charset="0"/>
                <a:sym typeface="Nunito"/>
              </a:rPr>
              <a:t> </a:t>
            </a:r>
            <a:r>
              <a:rPr lang="en-US" sz="2800" dirty="0" err="1">
                <a:solidFill>
                  <a:srgbClr val="7030A0"/>
                </a:solidFill>
                <a:effectLst>
                  <a:outerShdw blurRad="38100" dist="38100" dir="2700000" algn="tl">
                    <a:srgbClr val="000000">
                      <a:alpha val="43137"/>
                    </a:srgbClr>
                  </a:outerShdw>
                </a:effectLst>
                <a:latin typeface="Times New Roman" panose="02020603050405020304" pitchFamily="18" charset="0"/>
                <a:ea typeface="Nunito"/>
                <a:cs typeface="Times New Roman" panose="02020603050405020304" pitchFamily="18" charset="0"/>
                <a:sym typeface="Nunito"/>
              </a:rPr>
              <a:t>bằng</a:t>
            </a:r>
            <a: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ea typeface="Nunito"/>
                <a:cs typeface="Times New Roman" panose="02020603050405020304" pitchFamily="18" charset="0"/>
                <a:sym typeface="Nunito"/>
              </a:rPr>
              <a:t> </a:t>
            </a:r>
            <a:r>
              <a:rPr lang="en-US" sz="2800" dirty="0" err="1">
                <a:solidFill>
                  <a:srgbClr val="7030A0"/>
                </a:solidFill>
                <a:effectLst>
                  <a:outerShdw blurRad="38100" dist="38100" dir="2700000" algn="tl">
                    <a:srgbClr val="000000">
                      <a:alpha val="43137"/>
                    </a:srgbClr>
                  </a:outerShdw>
                </a:effectLst>
                <a:latin typeface="Times New Roman" panose="02020603050405020304" pitchFamily="18" charset="0"/>
                <a:ea typeface="Nunito"/>
                <a:cs typeface="Times New Roman" panose="02020603050405020304" pitchFamily="18" charset="0"/>
                <a:sym typeface="Nunito"/>
              </a:rPr>
              <a:t>nét</a:t>
            </a:r>
            <a: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ea typeface="Nunito"/>
                <a:cs typeface="Times New Roman" panose="02020603050405020304" pitchFamily="18" charset="0"/>
                <a:sym typeface="Nunito"/>
              </a:rPr>
              <a:t>.</a:t>
            </a:r>
            <a:b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ea typeface="Nunito"/>
                <a:cs typeface="Times New Roman" panose="02020603050405020304" pitchFamily="18" charset="0"/>
                <a:sym typeface="Nunito"/>
              </a:rPr>
            </a:br>
            <a: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ea typeface="Nunito"/>
                <a:cs typeface="Times New Roman" panose="02020603050405020304" pitchFamily="18" charset="0"/>
                <a:sym typeface="Nunito"/>
              </a:rPr>
              <a:t> B2: Trang </a:t>
            </a:r>
            <a:r>
              <a:rPr lang="en-US" sz="2800" dirty="0" err="1">
                <a:solidFill>
                  <a:srgbClr val="7030A0"/>
                </a:solidFill>
                <a:effectLst>
                  <a:outerShdw blurRad="38100" dist="38100" dir="2700000" algn="tl">
                    <a:srgbClr val="000000">
                      <a:alpha val="43137"/>
                    </a:srgbClr>
                  </a:outerShdw>
                </a:effectLst>
                <a:latin typeface="Times New Roman" panose="02020603050405020304" pitchFamily="18" charset="0"/>
                <a:ea typeface="Nunito"/>
                <a:cs typeface="Times New Roman" panose="02020603050405020304" pitchFamily="18" charset="0"/>
                <a:sym typeface="Nunito"/>
              </a:rPr>
              <a:t>trí</a:t>
            </a:r>
            <a: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ea typeface="Nunito"/>
                <a:cs typeface="Times New Roman" panose="02020603050405020304" pitchFamily="18" charset="0"/>
                <a:sym typeface="Nunito"/>
              </a:rPr>
              <a:t> </a:t>
            </a:r>
            <a:r>
              <a:rPr lang="en-US" sz="2800" dirty="0" err="1">
                <a:solidFill>
                  <a:srgbClr val="7030A0"/>
                </a:solidFill>
                <a:effectLst>
                  <a:outerShdw blurRad="38100" dist="38100" dir="2700000" algn="tl">
                    <a:srgbClr val="000000">
                      <a:alpha val="43137"/>
                    </a:srgbClr>
                  </a:outerShdw>
                </a:effectLst>
                <a:latin typeface="Times New Roman" panose="02020603050405020304" pitchFamily="18" charset="0"/>
                <a:ea typeface="Nunito"/>
                <a:cs typeface="Times New Roman" panose="02020603050405020304" pitchFamily="18" charset="0"/>
                <a:sym typeface="Nunito"/>
              </a:rPr>
              <a:t>bằng</a:t>
            </a:r>
            <a: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ea typeface="Nunito"/>
                <a:cs typeface="Times New Roman" panose="02020603050405020304" pitchFamily="18" charset="0"/>
                <a:sym typeface="Nunito"/>
              </a:rPr>
              <a:t> </a:t>
            </a:r>
            <a:r>
              <a:rPr lang="en-US" sz="2800" dirty="0" err="1">
                <a:solidFill>
                  <a:srgbClr val="7030A0"/>
                </a:solidFill>
                <a:effectLst>
                  <a:outerShdw blurRad="38100" dist="38100" dir="2700000" algn="tl">
                    <a:srgbClr val="000000">
                      <a:alpha val="43137"/>
                    </a:srgbClr>
                  </a:outerShdw>
                </a:effectLst>
                <a:latin typeface="Times New Roman" panose="02020603050405020304" pitchFamily="18" charset="0"/>
                <a:ea typeface="Nunito"/>
                <a:cs typeface="Times New Roman" panose="02020603050405020304" pitchFamily="18" charset="0"/>
                <a:sym typeface="Nunito"/>
              </a:rPr>
              <a:t>các</a:t>
            </a:r>
            <a: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ea typeface="Nunito"/>
                <a:cs typeface="Times New Roman" panose="02020603050405020304" pitchFamily="18" charset="0"/>
                <a:sym typeface="Nunito"/>
              </a:rPr>
              <a:t> </a:t>
            </a:r>
            <a:r>
              <a:rPr lang="en-US" sz="2800" dirty="0" err="1">
                <a:solidFill>
                  <a:srgbClr val="7030A0"/>
                </a:solidFill>
                <a:effectLst>
                  <a:outerShdw blurRad="38100" dist="38100" dir="2700000" algn="tl">
                    <a:srgbClr val="000000">
                      <a:alpha val="43137"/>
                    </a:srgbClr>
                  </a:outerShdw>
                </a:effectLst>
                <a:latin typeface="Times New Roman" panose="02020603050405020304" pitchFamily="18" charset="0"/>
                <a:ea typeface="Nunito"/>
                <a:cs typeface="Times New Roman" panose="02020603050405020304" pitchFamily="18" charset="0"/>
                <a:sym typeface="Nunito"/>
              </a:rPr>
              <a:t>nét</a:t>
            </a:r>
            <a: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ea typeface="Nunito"/>
                <a:cs typeface="Times New Roman" panose="02020603050405020304" pitchFamily="18" charset="0"/>
                <a:sym typeface="Nunito"/>
              </a:rPr>
              <a:t>, </a:t>
            </a:r>
            <a:r>
              <a:rPr lang="en-US" sz="2800" dirty="0" err="1">
                <a:solidFill>
                  <a:srgbClr val="7030A0"/>
                </a:solidFill>
                <a:effectLst>
                  <a:outerShdw blurRad="38100" dist="38100" dir="2700000" algn="tl">
                    <a:srgbClr val="000000">
                      <a:alpha val="43137"/>
                    </a:srgbClr>
                  </a:outerShdw>
                </a:effectLst>
                <a:latin typeface="Times New Roman" panose="02020603050405020304" pitchFamily="18" charset="0"/>
                <a:ea typeface="Nunito"/>
                <a:cs typeface="Times New Roman" panose="02020603050405020304" pitchFamily="18" charset="0"/>
                <a:sym typeface="Nunito"/>
              </a:rPr>
              <a:t>chấm</a:t>
            </a:r>
            <a: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ea typeface="Nunito"/>
                <a:cs typeface="Times New Roman" panose="02020603050405020304" pitchFamily="18" charset="0"/>
                <a:sym typeface="Nunito"/>
              </a:rPr>
              <a:t>, </a:t>
            </a:r>
            <a:r>
              <a:rPr lang="en-US" sz="2800" dirty="0" err="1">
                <a:solidFill>
                  <a:srgbClr val="7030A0"/>
                </a:solidFill>
                <a:effectLst>
                  <a:outerShdw blurRad="38100" dist="38100" dir="2700000" algn="tl">
                    <a:srgbClr val="000000">
                      <a:alpha val="43137"/>
                    </a:srgbClr>
                  </a:outerShdw>
                </a:effectLst>
                <a:latin typeface="Times New Roman" panose="02020603050405020304" pitchFamily="18" charset="0"/>
                <a:ea typeface="Nunito"/>
                <a:cs typeface="Times New Roman" panose="02020603050405020304" pitchFamily="18" charset="0"/>
                <a:sym typeface="Nunito"/>
              </a:rPr>
              <a:t>màu</a:t>
            </a:r>
            <a: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ea typeface="Nunito"/>
                <a:cs typeface="Times New Roman" panose="02020603050405020304" pitchFamily="18" charset="0"/>
                <a:sym typeface="Nunito"/>
              </a:rPr>
              <a:t>.</a:t>
            </a:r>
            <a:b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ea typeface="Nunito"/>
                <a:cs typeface="Times New Roman" panose="02020603050405020304" pitchFamily="18" charset="0"/>
                <a:sym typeface="Nunito"/>
              </a:rPr>
            </a:br>
            <a: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ea typeface="Nunito"/>
                <a:cs typeface="Times New Roman" panose="02020603050405020304" pitchFamily="18" charset="0"/>
                <a:sym typeface="Nunito"/>
              </a:rPr>
              <a:t> B3: </a:t>
            </a:r>
            <a:r>
              <a:rPr lang="en-US" sz="2800" dirty="0" err="1">
                <a:solidFill>
                  <a:srgbClr val="7030A0"/>
                </a:solidFill>
                <a:effectLst>
                  <a:outerShdw blurRad="38100" dist="38100" dir="2700000" algn="tl">
                    <a:srgbClr val="000000">
                      <a:alpha val="43137"/>
                    </a:srgbClr>
                  </a:outerShdw>
                </a:effectLst>
                <a:latin typeface="Times New Roman" panose="02020603050405020304" pitchFamily="18" charset="0"/>
                <a:ea typeface="Nunito"/>
                <a:cs typeface="Times New Roman" panose="02020603050405020304" pitchFamily="18" charset="0"/>
                <a:sym typeface="Nunito"/>
              </a:rPr>
              <a:t>Vẽ</a:t>
            </a:r>
            <a: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ea typeface="Nunito"/>
                <a:cs typeface="Times New Roman" panose="02020603050405020304" pitchFamily="18" charset="0"/>
                <a:sym typeface="Nunito"/>
              </a:rPr>
              <a:t> </a:t>
            </a:r>
            <a:r>
              <a:rPr lang="en-US" sz="2800" dirty="0" err="1">
                <a:solidFill>
                  <a:srgbClr val="7030A0"/>
                </a:solidFill>
                <a:effectLst>
                  <a:outerShdw blurRad="38100" dist="38100" dir="2700000" algn="tl">
                    <a:srgbClr val="000000">
                      <a:alpha val="43137"/>
                    </a:srgbClr>
                  </a:outerShdw>
                </a:effectLst>
                <a:latin typeface="Times New Roman" panose="02020603050405020304" pitchFamily="18" charset="0"/>
                <a:ea typeface="Nunito"/>
                <a:cs typeface="Times New Roman" panose="02020603050405020304" pitchFamily="18" charset="0"/>
                <a:sym typeface="Nunito"/>
              </a:rPr>
              <a:t>nền</a:t>
            </a:r>
            <a: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ea typeface="Nunito"/>
                <a:cs typeface="Times New Roman" panose="02020603050405020304" pitchFamily="18" charset="0"/>
                <a:sym typeface="Nunito"/>
              </a:rPr>
              <a:t> </a:t>
            </a:r>
            <a:r>
              <a:rPr lang="en-US" sz="2800" dirty="0" err="1">
                <a:solidFill>
                  <a:srgbClr val="7030A0"/>
                </a:solidFill>
                <a:effectLst>
                  <a:outerShdw blurRad="38100" dist="38100" dir="2700000" algn="tl">
                    <a:srgbClr val="000000">
                      <a:alpha val="43137"/>
                    </a:srgbClr>
                  </a:outerShdw>
                </a:effectLst>
                <a:latin typeface="Times New Roman" panose="02020603050405020304" pitchFamily="18" charset="0"/>
                <a:ea typeface="Nunito"/>
                <a:cs typeface="Times New Roman" panose="02020603050405020304" pitchFamily="18" charset="0"/>
                <a:sym typeface="Nunito"/>
              </a:rPr>
              <a:t>để</a:t>
            </a:r>
            <a: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ea typeface="Nunito"/>
                <a:cs typeface="Times New Roman" panose="02020603050405020304" pitchFamily="18" charset="0"/>
                <a:sym typeface="Nunito"/>
              </a:rPr>
              <a:t> </a:t>
            </a:r>
            <a:r>
              <a:rPr lang="en-US" sz="2800" dirty="0" err="1">
                <a:solidFill>
                  <a:srgbClr val="7030A0"/>
                </a:solidFill>
                <a:effectLst>
                  <a:outerShdw blurRad="38100" dist="38100" dir="2700000" algn="tl">
                    <a:srgbClr val="000000">
                      <a:alpha val="43137"/>
                    </a:srgbClr>
                  </a:outerShdw>
                </a:effectLst>
                <a:latin typeface="Times New Roman" panose="02020603050405020304" pitchFamily="18" charset="0"/>
                <a:ea typeface="Nunito"/>
                <a:cs typeface="Times New Roman" panose="02020603050405020304" pitchFamily="18" charset="0"/>
                <a:sym typeface="Nunito"/>
              </a:rPr>
              <a:t>hình</a:t>
            </a:r>
            <a: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ea typeface="Nunito"/>
                <a:cs typeface="Times New Roman" panose="02020603050405020304" pitchFamily="18" charset="0"/>
                <a:sym typeface="Nunito"/>
              </a:rPr>
              <a:t> con </a:t>
            </a:r>
            <a:r>
              <a:rPr lang="en-US" sz="2800" dirty="0" err="1">
                <a:solidFill>
                  <a:srgbClr val="7030A0"/>
                </a:solidFill>
                <a:effectLst>
                  <a:outerShdw blurRad="38100" dist="38100" dir="2700000" algn="tl">
                    <a:srgbClr val="000000">
                      <a:alpha val="43137"/>
                    </a:srgbClr>
                  </a:outerShdw>
                </a:effectLst>
                <a:latin typeface="Times New Roman" panose="02020603050405020304" pitchFamily="18" charset="0"/>
                <a:ea typeface="Nunito"/>
                <a:cs typeface="Times New Roman" panose="02020603050405020304" pitchFamily="18" charset="0"/>
                <a:sym typeface="Nunito"/>
              </a:rPr>
              <a:t>vật</a:t>
            </a:r>
            <a: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ea typeface="Nunito"/>
                <a:cs typeface="Times New Roman" panose="02020603050405020304" pitchFamily="18" charset="0"/>
                <a:sym typeface="Nunito"/>
              </a:rPr>
              <a:t> </a:t>
            </a:r>
            <a:r>
              <a:rPr lang="en-US" sz="2800" dirty="0" err="1">
                <a:solidFill>
                  <a:srgbClr val="7030A0"/>
                </a:solidFill>
                <a:effectLst>
                  <a:outerShdw blurRad="38100" dist="38100" dir="2700000" algn="tl">
                    <a:srgbClr val="000000">
                      <a:alpha val="43137"/>
                    </a:srgbClr>
                  </a:outerShdw>
                </a:effectLst>
                <a:latin typeface="Times New Roman" panose="02020603050405020304" pitchFamily="18" charset="0"/>
                <a:ea typeface="Nunito"/>
                <a:cs typeface="Times New Roman" panose="02020603050405020304" pitchFamily="18" charset="0"/>
                <a:sym typeface="Nunito"/>
              </a:rPr>
              <a:t>thêm</a:t>
            </a:r>
            <a: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ea typeface="Nunito"/>
                <a:cs typeface="Times New Roman" panose="02020603050405020304" pitchFamily="18" charset="0"/>
                <a:sym typeface="Nunito"/>
              </a:rPr>
              <a:t> </a:t>
            </a:r>
            <a:r>
              <a:rPr lang="en-US" sz="2800" dirty="0" err="1">
                <a:solidFill>
                  <a:srgbClr val="7030A0"/>
                </a:solidFill>
                <a:effectLst>
                  <a:outerShdw blurRad="38100" dist="38100" dir="2700000" algn="tl">
                    <a:srgbClr val="000000">
                      <a:alpha val="43137"/>
                    </a:srgbClr>
                  </a:outerShdw>
                </a:effectLst>
                <a:latin typeface="Times New Roman" panose="02020603050405020304" pitchFamily="18" charset="0"/>
                <a:ea typeface="Nunito"/>
                <a:cs typeface="Times New Roman" panose="02020603050405020304" pitchFamily="18" charset="0"/>
                <a:sym typeface="Nunito"/>
              </a:rPr>
              <a:t>sinh</a:t>
            </a:r>
            <a: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ea typeface="Nunito"/>
                <a:cs typeface="Times New Roman" panose="02020603050405020304" pitchFamily="18" charset="0"/>
                <a:sym typeface="Nunito"/>
              </a:rPr>
              <a:t> </a:t>
            </a:r>
            <a:r>
              <a:rPr lang="en-US" sz="2800" dirty="0" err="1">
                <a:solidFill>
                  <a:srgbClr val="7030A0"/>
                </a:solidFill>
                <a:effectLst>
                  <a:outerShdw blurRad="38100" dist="38100" dir="2700000" algn="tl">
                    <a:srgbClr val="000000">
                      <a:alpha val="43137"/>
                    </a:srgbClr>
                  </a:outerShdw>
                </a:effectLst>
                <a:latin typeface="Times New Roman" panose="02020603050405020304" pitchFamily="18" charset="0"/>
                <a:ea typeface="Nunito"/>
                <a:cs typeface="Times New Roman" panose="02020603050405020304" pitchFamily="18" charset="0"/>
                <a:sym typeface="Nunito"/>
              </a:rPr>
              <a:t>động</a:t>
            </a:r>
            <a: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ea typeface="Nunito"/>
                <a:cs typeface="Times New Roman" panose="02020603050405020304" pitchFamily="18" charset="0"/>
                <a:sym typeface="Nunito"/>
              </a:rPr>
              <a:t>.</a:t>
            </a:r>
            <a:br>
              <a:rPr lang="en-US" sz="2800" dirty="0">
                <a:solidFill>
                  <a:srgbClr val="7030A0"/>
                </a:solidFill>
                <a:effectLst>
                  <a:outerShdw blurRad="38100" dist="38100" dir="2700000" algn="tl">
                    <a:srgbClr val="000000">
                      <a:alpha val="43137"/>
                    </a:srgbClr>
                  </a:outerShdw>
                </a:effectLst>
                <a:latin typeface="Times New Roman" panose="02020603050405020304" pitchFamily="18" charset="0"/>
                <a:ea typeface="Nunito"/>
                <a:cs typeface="Times New Roman" panose="02020603050405020304" pitchFamily="18" charset="0"/>
                <a:sym typeface="Nunito"/>
              </a:rPr>
            </a:br>
            <a:r>
              <a:rPr lang="en-US" sz="2800" b="1" dirty="0">
                <a:solidFill>
                  <a:srgbClr val="7030A0"/>
                </a:solidFill>
                <a:effectLst>
                  <a:outerShdw blurRad="38100" dist="38100" dir="2700000" algn="tl">
                    <a:srgbClr val="000000">
                      <a:alpha val="43137"/>
                    </a:srgbClr>
                  </a:outerShdw>
                </a:effectLst>
                <a:latin typeface="Times New Roman" panose="02020603050405020304" pitchFamily="18" charset="0"/>
                <a:ea typeface="Nunito"/>
                <a:cs typeface="Times New Roman" panose="02020603050405020304" pitchFamily="18" charset="0"/>
                <a:sym typeface="Nunito"/>
              </a:rPr>
              <a:t> </a:t>
            </a:r>
            <a:br>
              <a:rPr lang="en-US" sz="2800" b="1" dirty="0">
                <a:solidFill>
                  <a:srgbClr val="7030A0"/>
                </a:solidFill>
                <a:effectLst>
                  <a:outerShdw blurRad="38100" dist="38100" dir="2700000" algn="tl">
                    <a:srgbClr val="000000">
                      <a:alpha val="43137"/>
                    </a:srgbClr>
                  </a:outerShdw>
                </a:effectLst>
                <a:latin typeface="Times New Roman" panose="02020603050405020304" pitchFamily="18" charset="0"/>
                <a:ea typeface="Nunito"/>
                <a:cs typeface="Times New Roman" panose="02020603050405020304" pitchFamily="18" charset="0"/>
                <a:sym typeface="Nunito"/>
              </a:rPr>
            </a:br>
            <a:r>
              <a:rPr lang="en-US" sz="2800" b="1" i="1" dirty="0" err="1">
                <a:solidFill>
                  <a:srgbClr val="7030A0"/>
                </a:solidFill>
                <a:latin typeface="Times New Roman" panose="02020603050405020304" pitchFamily="18" charset="0"/>
                <a:cs typeface="Times New Roman" panose="02020603050405020304" pitchFamily="18" charset="0"/>
              </a:rPr>
              <a:t>Kết</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hợp</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hình</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với</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chấm</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nét</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màu</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có</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thể</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diễn</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tả</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được</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đặc</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điểm</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và</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hình</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dáng</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của</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một</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số</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loại</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động</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vật</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dưới</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nước</a:t>
            </a:r>
            <a:r>
              <a:rPr lang="en-US" sz="2800" b="1" i="1" dirty="0">
                <a:solidFill>
                  <a:srgbClr val="7030A0"/>
                </a:solidFill>
                <a:latin typeface="Times New Roman" panose="02020603050405020304" pitchFamily="18" charset="0"/>
                <a:cs typeface="Times New Roman" panose="02020603050405020304" pitchFamily="18" charset="0"/>
              </a:rPr>
              <a:t>.</a:t>
            </a:r>
            <a:endParaRPr lang="vi-VN" sz="2800" b="1" i="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218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8|0.2"/>
</p:tagLst>
</file>

<file path=ppt/tags/tag2.xml><?xml version="1.0" encoding="utf-8"?>
<p:tagLst xmlns:a="http://schemas.openxmlformats.org/drawingml/2006/main" xmlns:r="http://schemas.openxmlformats.org/officeDocument/2006/relationships" xmlns:p="http://schemas.openxmlformats.org/presentationml/2006/main">
  <p:tag name="TIMING" val="|5.2|0.9|0.8|0.6"/>
</p:tagLst>
</file>

<file path=ppt/tags/tag3.xml><?xml version="1.0" encoding="utf-8"?>
<p:tagLst xmlns:a="http://schemas.openxmlformats.org/drawingml/2006/main" xmlns:r="http://schemas.openxmlformats.org/officeDocument/2006/relationships" xmlns:p="http://schemas.openxmlformats.org/presentationml/2006/main">
  <p:tag name="TIMING" val="|3.4|1.3|0.9|0.8"/>
</p:tagLst>
</file>

<file path=ppt/tags/tag4.xml><?xml version="1.0" encoding="utf-8"?>
<p:tagLst xmlns:a="http://schemas.openxmlformats.org/drawingml/2006/main" xmlns:r="http://schemas.openxmlformats.org/officeDocument/2006/relationships" xmlns:p="http://schemas.openxmlformats.org/presentationml/2006/main">
  <p:tag name="TIMING" val="|4.6|0.8|0.8|7.7|3.6|4.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949</TotalTime>
  <Words>354</Words>
  <Application>Microsoft Office PowerPoint</Application>
  <PresentationFormat>Widescreen</PresentationFormat>
  <Paragraphs>39</Paragraphs>
  <Slides>13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.VnMystical</vt:lpstr>
      <vt:lpstr>.VnTime</vt:lpstr>
      <vt:lpstr>Aachen</vt:lpstr>
      <vt:lpstr>Andalus</vt:lpstr>
      <vt:lpstr>Arial</vt:lpstr>
      <vt:lpstr>Calibri</vt:lpstr>
      <vt:lpstr>Calibri Light</vt:lpstr>
      <vt:lpstr>Cambria</vt:lpstr>
      <vt:lpstr>Nunito</vt:lpstr>
      <vt:lpstr>Times New Roman</vt:lpstr>
      <vt:lpstr>UVN Gio May</vt:lpstr>
      <vt:lpstr>Office Theme</vt:lpstr>
      <vt:lpstr> CHÀO MỪNG CÁC EM HỌC SINH LỚP 2  ĐÃ ĐẾN VỚI TIẾT HỌC MĨ THUẬT! </vt:lpstr>
      <vt:lpstr>Chủ đề: ĐẠI DƯƠNG MÊNH MÔNG</vt:lpstr>
      <vt:lpstr>Chuẩn bị đồ dùng học tập</vt:lpstr>
      <vt:lpstr> </vt:lpstr>
      <vt:lpstr>PowerPoint Presentation</vt:lpstr>
      <vt:lpstr>PowerPoint Presentation</vt:lpstr>
      <vt:lpstr>PowerPoint Presentation</vt:lpstr>
      <vt:lpstr>PowerPoint Presentation</vt:lpstr>
      <vt:lpstr>   Các bước để vẽ con vật dưới đại dương:  B1:Vẽ hình con vật bằng nét.  B2: Trang trí bằng các nét, chấm, màu.  B3: Vẽ nền để hình con vật thêm sinh động.   Kết hợp hình với chấm, nét, màu có thể diễn tả được đặc điểm và hình dáng của một số loại động vật dưới nước.</vt:lpstr>
      <vt:lpstr>PowerPoint Presentation</vt:lpstr>
      <vt:lpstr>PowerPoint Presentation</vt:lpstr>
      <vt:lpstr>PowerPoint Presentation</vt:lpstr>
      <vt:lpstr>XIN CHÀO VÀ HẸN GẶP LẠI CÁC EM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Techsi.vn</cp:lastModifiedBy>
  <cp:revision>84</cp:revision>
  <dcterms:created xsi:type="dcterms:W3CDTF">2021-09-05T14:47:09Z</dcterms:created>
  <dcterms:modified xsi:type="dcterms:W3CDTF">2024-10-08T03:15:00Z</dcterms:modified>
</cp:coreProperties>
</file>