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2" r:id="rId4"/>
    <p:sldId id="261" r:id="rId5"/>
    <p:sldId id="263" r:id="rId6"/>
    <p:sldId id="265" r:id="rId7"/>
    <p:sldId id="267" r:id="rId8"/>
    <p:sldId id="266" r:id="rId9"/>
    <p:sldId id="268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9EA7-3F71-4D3B-B450-BD3001FB50D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43D6-C72C-4B6D-A4FA-E38AE224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3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56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6949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9" y="19001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5" y="4243172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4" y="4243176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8" y="5550585"/>
            <a:ext cx="3758193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754DA-6182-4C90-AA58-11DDF56A212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623" y="522514"/>
            <a:ext cx="8628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QUẬN LONG BIÊN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5350" y="1438981"/>
            <a:ext cx="4852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MĨ THUẬT LỚP 4</a:t>
            </a:r>
          </a:p>
        </p:txBody>
      </p:sp>
    </p:spTree>
    <p:extLst>
      <p:ext uri="{BB962C8B-B14F-4D97-AF65-F5344CB8AC3E}">
        <p14:creationId xmlns:p14="http://schemas.microsoft.com/office/powerpoint/2010/main" val="5082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38907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GB" sz="2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829"/>
          <a:stretch/>
        </p:blipFill>
        <p:spPr>
          <a:xfrm>
            <a:off x="3092746" y="2926082"/>
            <a:ext cx="5158399" cy="382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82" b="67096"/>
          <a:stretch/>
        </p:blipFill>
        <p:spPr>
          <a:xfrm>
            <a:off x="5865223" y="98247"/>
            <a:ext cx="3423169" cy="2697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92" r="50046" b="67340"/>
          <a:stretch/>
        </p:blipFill>
        <p:spPr>
          <a:xfrm>
            <a:off x="2063931" y="98247"/>
            <a:ext cx="3608015" cy="26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79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  <a:p>
            <a:pPr algn="ctr"/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- 2015 </a:t>
            </a: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3758" y="361839"/>
            <a:ext cx="579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–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6399" b="1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6399" b="1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cần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đạt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36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</a:rPr>
              <a:t>-</a:t>
            </a:r>
            <a:r>
              <a:rPr lang="vi-VN" sz="2800" b="1" dirty="0">
                <a:solidFill>
                  <a:srgbClr val="00B050"/>
                </a:solidFill>
              </a:rPr>
              <a:t>  </a:t>
            </a:r>
            <a:r>
              <a:rPr lang="en-US" sz="2800" b="1" dirty="0" err="1">
                <a:solidFill>
                  <a:srgbClr val="00B050"/>
                </a:solidFill>
              </a:rPr>
              <a:t>Nêu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kết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- </a:t>
            </a:r>
            <a:r>
              <a:rPr lang="vi-VN" sz="2800" b="1" dirty="0">
                <a:solidFill>
                  <a:srgbClr val="00B050"/>
                </a:solidFill>
              </a:rPr>
              <a:t>Tạo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nhân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điểm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tâm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vi-VN" sz="2800" b="1" dirty="0">
                <a:solidFill>
                  <a:srgbClr val="00B050"/>
                </a:solidFill>
              </a:rPr>
              <a:t>- Chỉ ra được </a:t>
            </a:r>
            <a:r>
              <a:rPr lang="en-US" sz="2800" b="1" dirty="0" err="1">
                <a:solidFill>
                  <a:srgbClr val="00B050"/>
                </a:solidFill>
              </a:rPr>
              <a:t>màu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gọi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nóng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lạnh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tỉ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phù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sản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phẩm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mĩ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thuật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vi-VN" sz="2800" b="1" dirty="0">
                <a:solidFill>
                  <a:srgbClr val="00B050"/>
                </a:solidFill>
              </a:rPr>
              <a:t>- Chia sẻ được </a:t>
            </a:r>
            <a:r>
              <a:rPr lang="en-US" sz="2800" b="1" dirty="0">
                <a:solidFill>
                  <a:srgbClr val="00B050"/>
                </a:solidFill>
              </a:rPr>
              <a:t>ý </a:t>
            </a:r>
            <a:r>
              <a:rPr lang="en-US" sz="2800" b="1" dirty="0" err="1">
                <a:solidFill>
                  <a:srgbClr val="00B050"/>
                </a:solidFill>
              </a:rPr>
              <a:t>thức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bảo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môi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trường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xanh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sạch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đẹp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1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Hoa Màu Xanh Lá Cây Trang Trí Trang Trí Nền, Tươi, Vẽ Tay, Cây  Xanh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97839"/>
            <a:ext cx="3252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quê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hương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đâu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Thuộc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sắc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tạo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giác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4360" b="53554"/>
          <a:stretch/>
        </p:blipFill>
        <p:spPr>
          <a:xfrm>
            <a:off x="3670661" y="117126"/>
            <a:ext cx="4054844" cy="3174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896" t="1815" r="2915" b="53396"/>
          <a:stretch/>
        </p:blipFill>
        <p:spPr>
          <a:xfrm>
            <a:off x="7816945" y="117126"/>
            <a:ext cx="4255469" cy="3174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757" t="47240" r="33587" b="10354"/>
          <a:stretch/>
        </p:blipFill>
        <p:spPr>
          <a:xfrm>
            <a:off x="3670661" y="3553097"/>
            <a:ext cx="4827386" cy="3304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017" t="73129" r="5055" b="13530"/>
          <a:stretch/>
        </p:blipFill>
        <p:spPr>
          <a:xfrm>
            <a:off x="8590227" y="4069079"/>
            <a:ext cx="3299307" cy="13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KIẾN TẠO KIẾN THỨC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KĨ NĂNG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1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8572304" y="6035464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4522356" y="6061546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8572304" y="2658642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4594531" y="2678235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8171280" y="3368120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4312162" y="3350732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8171280" y="26125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4312162" y="13062"/>
            <a:ext cx="3739012" cy="25997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570" y="743805"/>
            <a:ext cx="366982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bao nhiêu bước?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4" y="3411"/>
            <a:ext cx="12191996" cy="6854589"/>
          </a:xfrm>
          <a:prstGeom prst="rect">
            <a:avLst/>
          </a:prstGeom>
        </p:spPr>
      </p:pic>
      <p:pic>
        <p:nvPicPr>
          <p:cNvPr id="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101209"/>
            <a:ext cx="4123074" cy="298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75927" y="1373047"/>
            <a:ext cx="2200376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5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1711235" y="1373047"/>
            <a:ext cx="10480766" cy="544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355453">
            <a:off x="4829933" y="3422060"/>
            <a:ext cx="6594365" cy="134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just" eaLnBrk="1" hangingPunct="1"/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2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418</Words>
  <Application>Microsoft Office PowerPoint</Application>
  <PresentationFormat>Widescreen</PresentationFormat>
  <Paragraphs>39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Techsi.vn</cp:lastModifiedBy>
  <cp:revision>32</cp:revision>
  <dcterms:created xsi:type="dcterms:W3CDTF">2023-08-01T09:24:30Z</dcterms:created>
  <dcterms:modified xsi:type="dcterms:W3CDTF">2024-10-08T03:19:12Z</dcterms:modified>
</cp:coreProperties>
</file>