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media/audio4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64" r:id="rId5"/>
    <p:sldId id="265" r:id="rId6"/>
    <p:sldId id="272" r:id="rId7"/>
    <p:sldId id="277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285" r:id="rId17"/>
    <p:sldId id="286" r:id="rId18"/>
    <p:sldId id="287" r:id="rId19"/>
    <p:sldId id="304" r:id="rId20"/>
  </p:sldIdLst>
  <p:sldSz cx="18288000" cy="10287000"/>
  <p:notesSz cx="6858000" cy="9144000"/>
  <p:embeddedFontLst>
    <p:embeddedFont>
      <p:font typeface="Comic Sans" panose="020B0604020202020204" charset="0"/>
      <p:regular r:id="rId22"/>
    </p:embeddedFont>
    <p:embeddedFont>
      <p:font typeface="Comic Sans Bold" panose="020B0604020202020204" charset="0"/>
      <p:regular r:id="rId23"/>
    </p:embeddedFon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Lucida Sans Unicode" panose="020B0602030504020204" pitchFamily="3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3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7" autoAdjust="0"/>
    <p:restoredTop sz="86944" autoAdjust="0"/>
  </p:normalViewPr>
  <p:slideViewPr>
    <p:cSldViewPr>
      <p:cViewPr varScale="1">
        <p:scale>
          <a:sx n="37" d="100"/>
          <a:sy n="37" d="100"/>
        </p:scale>
        <p:origin x="1008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75AB3-632C-484F-BB5E-93056504D3C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B8C4A-A137-434F-B281-C107E9B4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01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94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5941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Comic Sans"/>
              </a:rPr>
              <a:t>Look the letters on the blocks to make the correct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10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8929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2050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1474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2309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6455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4053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3476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38" y="1586881"/>
            <a:ext cx="18288114" cy="7090832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464173" y="8687404"/>
            <a:ext cx="1489982" cy="1491371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538788" y="680593"/>
            <a:ext cx="1608215" cy="1403093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5597151" y="8518280"/>
            <a:ext cx="1427606" cy="1764533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538823" y="4781374"/>
            <a:ext cx="2991128" cy="86136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13653721" y="1819825"/>
            <a:ext cx="2991128" cy="86136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608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svg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17" Type="http://schemas.openxmlformats.org/officeDocument/2006/relationships/image" Target="../media/image13.svg"/><Relationship Id="rId25" Type="http://schemas.openxmlformats.org/officeDocument/2006/relationships/image" Target="../media/image21.png"/><Relationship Id="rId33" Type="http://schemas.openxmlformats.org/officeDocument/2006/relationships/audio" Target="../media/audio1.wav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svg"/><Relationship Id="rId10" Type="http://schemas.openxmlformats.org/officeDocument/2006/relationships/image" Target="../media/image6.svg"/><Relationship Id="rId19" Type="http://schemas.openxmlformats.org/officeDocument/2006/relationships/image" Target="../media/image15.svg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openxmlformats.org/officeDocument/2006/relationships/image" Target="../media/image10.svg"/><Relationship Id="rId22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audio" Target="../media/audio3.wav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audio" Target="../media/audio3.wav"/><Relationship Id="rId5" Type="http://schemas.openxmlformats.org/officeDocument/2006/relationships/image" Target="../media/image58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slide" Target="slide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slide" Target="slide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slide" Target="slide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5" Type="http://schemas.openxmlformats.org/officeDocument/2006/relationships/audio" Target="../media/audio3.wav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10.xml"/><Relationship Id="rId9" Type="http://schemas.openxmlformats.org/officeDocument/2006/relationships/slide" Target="slid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0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20.pn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2.sv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1.png"/><Relationship Id="rId19" Type="http://schemas.openxmlformats.org/officeDocument/2006/relationships/image" Target="../media/image49.svg"/><Relationship Id="rId4" Type="http://schemas.openxmlformats.org/officeDocument/2006/relationships/audio" Target="../media/audio1.wav"/><Relationship Id="rId9" Type="http://schemas.openxmlformats.org/officeDocument/2006/relationships/image" Target="../media/image8.svg"/><Relationship Id="rId14" Type="http://schemas.openxmlformats.org/officeDocument/2006/relationships/image" Target="../media/image41.svg"/><Relationship Id="rId22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4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png"/><Relationship Id="rId7" Type="http://schemas.openxmlformats.org/officeDocument/2006/relationships/image" Target="../media/image4.svg"/><Relationship Id="rId12" Type="http://schemas.openxmlformats.org/officeDocument/2006/relationships/image" Target="../media/image20.png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20" Type="http://schemas.openxmlformats.org/officeDocument/2006/relationships/image" Target="../media/image49.sv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2.svg"/><Relationship Id="rId5" Type="http://schemas.openxmlformats.org/officeDocument/2006/relationships/image" Target="../media/image35.png"/><Relationship Id="rId15" Type="http://schemas.openxmlformats.org/officeDocument/2006/relationships/image" Target="../media/image41.svg"/><Relationship Id="rId10" Type="http://schemas.openxmlformats.org/officeDocument/2006/relationships/image" Target="../media/image1.png"/><Relationship Id="rId19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8.svg"/><Relationship Id="rId14" Type="http://schemas.openxmlformats.org/officeDocument/2006/relationships/image" Target="../media/image40.png"/><Relationship Id="rId22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2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.png"/><Relationship Id="rId18" Type="http://schemas.openxmlformats.org/officeDocument/2006/relationships/image" Target="../media/image32.svg"/><Relationship Id="rId26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4.sv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1.png"/><Relationship Id="rId25" Type="http://schemas.openxmlformats.org/officeDocument/2006/relationships/image" Target="../media/image38.png"/><Relationship Id="rId2" Type="http://schemas.microsoft.com/office/2007/relationships/media" Target="../media/media1.mp3"/><Relationship Id="rId16" Type="http://schemas.openxmlformats.org/officeDocument/2006/relationships/image" Target="../media/image8.svg"/><Relationship Id="rId20" Type="http://schemas.openxmlformats.org/officeDocument/2006/relationships/image" Target="../media/image33.png"/><Relationship Id="rId29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24" Type="http://schemas.openxmlformats.org/officeDocument/2006/relationships/image" Target="../media/image37.png"/><Relationship Id="rId5" Type="http://schemas.openxmlformats.org/officeDocument/2006/relationships/image" Target="../media/image23.png"/><Relationship Id="rId15" Type="http://schemas.openxmlformats.org/officeDocument/2006/relationships/image" Target="../media/image7.png"/><Relationship Id="rId23" Type="http://schemas.openxmlformats.org/officeDocument/2006/relationships/image" Target="../media/image36.png"/><Relationship Id="rId28" Type="http://schemas.openxmlformats.org/officeDocument/2006/relationships/image" Target="../media/image41.svg"/><Relationship Id="rId10" Type="http://schemas.openxmlformats.org/officeDocument/2006/relationships/image" Target="../media/image28.svg"/><Relationship Id="rId19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openxmlformats.org/officeDocument/2006/relationships/image" Target="../media/image4.svg"/><Relationship Id="rId22" Type="http://schemas.openxmlformats.org/officeDocument/2006/relationships/image" Target="../media/image35.png"/><Relationship Id="rId27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svg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11" Type="http://schemas.openxmlformats.org/officeDocument/2006/relationships/image" Target="../media/image8.sv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sv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41.svg"/><Relationship Id="rId18" Type="http://schemas.openxmlformats.org/officeDocument/2006/relationships/image" Target="../media/image4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40.png"/><Relationship Id="rId17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image" Target="../media/image4.sv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46.png"/><Relationship Id="rId10" Type="http://schemas.openxmlformats.org/officeDocument/2006/relationships/image" Target="../media/image2.svg"/><Relationship Id="rId19" Type="http://schemas.openxmlformats.org/officeDocument/2006/relationships/image" Target="../media/image22.png"/><Relationship Id="rId4" Type="http://schemas.openxmlformats.org/officeDocument/2006/relationships/image" Target="../media/image35.png"/><Relationship Id="rId9" Type="http://schemas.openxmlformats.org/officeDocument/2006/relationships/image" Target="../media/image1.png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svg"/><Relationship Id="rId12" Type="http://schemas.openxmlformats.org/officeDocument/2006/relationships/image" Target="../media/image5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11" Type="http://schemas.openxmlformats.org/officeDocument/2006/relationships/image" Target="../media/image56.svg"/><Relationship Id="rId5" Type="http://schemas.openxmlformats.org/officeDocument/2006/relationships/image" Target="../media/image20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4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svg"/><Relationship Id="rId11" Type="http://schemas.openxmlformats.org/officeDocument/2006/relationships/image" Target="../media/image40.png"/><Relationship Id="rId5" Type="http://schemas.openxmlformats.org/officeDocument/2006/relationships/image" Target="../media/image42.png"/><Relationship Id="rId15" Type="http://schemas.openxmlformats.org/officeDocument/2006/relationships/image" Target="../media/image22.png"/><Relationship Id="rId10" Type="http://schemas.openxmlformats.org/officeDocument/2006/relationships/image" Target="../media/image8.svg"/><Relationship Id="rId4" Type="http://schemas.openxmlformats.org/officeDocument/2006/relationships/image" Target="../media/image35.png"/><Relationship Id="rId9" Type="http://schemas.openxmlformats.org/officeDocument/2006/relationships/image" Target="../media/image7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5" Type="http://schemas.openxmlformats.org/officeDocument/2006/relationships/audio" Target="../media/audio3.wav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4.xml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492166" y="294919"/>
            <a:ext cx="11190837" cy="1119083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58000"/>
                  </a:srgbClr>
                </a:gs>
                <a:gs pos="100000">
                  <a:srgbClr val="FFA9F9">
                    <a:alpha val="58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288114" y="8263398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762000" y="217419"/>
            <a:ext cx="3643115" cy="2281501"/>
          </a:xfrm>
          <a:custGeom>
            <a:avLst/>
            <a:gdLst/>
            <a:ahLst/>
            <a:cxnLst/>
            <a:rect l="l" t="t" r="r" b="b"/>
            <a:pathLst>
              <a:path w="4857487" h="3042001">
                <a:moveTo>
                  <a:pt x="0" y="0"/>
                </a:moveTo>
                <a:lnTo>
                  <a:pt x="4857487" y="0"/>
                </a:lnTo>
                <a:lnTo>
                  <a:pt x="4857487" y="3042000"/>
                </a:lnTo>
                <a:lnTo>
                  <a:pt x="0" y="304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218918" y="843346"/>
            <a:ext cx="3919438" cy="2454548"/>
          </a:xfrm>
          <a:custGeom>
            <a:avLst/>
            <a:gdLst/>
            <a:ahLst/>
            <a:cxnLst/>
            <a:rect l="l" t="t" r="r" b="b"/>
            <a:pathLst>
              <a:path w="5225918" h="3272731">
                <a:moveTo>
                  <a:pt x="5225918" y="0"/>
                </a:moveTo>
                <a:lnTo>
                  <a:pt x="0" y="0"/>
                </a:lnTo>
                <a:lnTo>
                  <a:pt x="0" y="3272732"/>
                </a:lnTo>
                <a:lnTo>
                  <a:pt x="5225918" y="3272732"/>
                </a:lnTo>
                <a:lnTo>
                  <a:pt x="5225918" y="0"/>
                </a:lnTo>
                <a:close/>
              </a:path>
            </a:pathLst>
          </a:custGeom>
          <a:blipFill>
            <a:blip r:embed="rId9">
              <a:alphaModFix amt="5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92645" y="701270"/>
            <a:ext cx="1821557" cy="1140750"/>
          </a:xfrm>
          <a:custGeom>
            <a:avLst/>
            <a:gdLst/>
            <a:ahLst/>
            <a:cxnLst/>
            <a:rect l="l" t="t" r="r" b="b"/>
            <a:pathLst>
              <a:path w="2428743" h="1521000">
                <a:moveTo>
                  <a:pt x="0" y="0"/>
                </a:moveTo>
                <a:lnTo>
                  <a:pt x="2428743" y="0"/>
                </a:lnTo>
                <a:lnTo>
                  <a:pt x="2428743" y="1521000"/>
                </a:lnTo>
                <a:lnTo>
                  <a:pt x="0" y="1521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23658" y="3013088"/>
            <a:ext cx="790663" cy="763467"/>
          </a:xfrm>
          <a:custGeom>
            <a:avLst/>
            <a:gdLst/>
            <a:ahLst/>
            <a:cxnLst/>
            <a:rect l="l" t="t" r="r" b="b"/>
            <a:pathLst>
              <a:path w="1054218" h="1017956">
                <a:moveTo>
                  <a:pt x="0" y="0"/>
                </a:moveTo>
                <a:lnTo>
                  <a:pt x="1054219" y="0"/>
                </a:lnTo>
                <a:lnTo>
                  <a:pt x="1054219" y="1017955"/>
                </a:lnTo>
                <a:lnTo>
                  <a:pt x="0" y="10179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617365" y="7042467"/>
            <a:ext cx="524600" cy="506555"/>
          </a:xfrm>
          <a:custGeom>
            <a:avLst/>
            <a:gdLst/>
            <a:ahLst/>
            <a:cxnLst/>
            <a:rect l="l" t="t" r="r" b="b"/>
            <a:pathLst>
              <a:path w="699467" h="675407">
                <a:moveTo>
                  <a:pt x="0" y="0"/>
                </a:moveTo>
                <a:lnTo>
                  <a:pt x="699468" y="0"/>
                </a:lnTo>
                <a:lnTo>
                  <a:pt x="699468" y="675408"/>
                </a:lnTo>
                <a:lnTo>
                  <a:pt x="0" y="6754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401292" y="142373"/>
            <a:ext cx="1133153" cy="1094176"/>
          </a:xfrm>
          <a:custGeom>
            <a:avLst/>
            <a:gdLst/>
            <a:ahLst/>
            <a:cxnLst/>
            <a:rect l="l" t="t" r="r" b="b"/>
            <a:pathLst>
              <a:path w="1510871" h="1458901">
                <a:moveTo>
                  <a:pt x="0" y="0"/>
                </a:moveTo>
                <a:lnTo>
                  <a:pt x="1510871" y="0"/>
                </a:lnTo>
                <a:lnTo>
                  <a:pt x="1510871" y="1458900"/>
                </a:lnTo>
                <a:lnTo>
                  <a:pt x="0" y="1458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81115" y="114300"/>
            <a:ext cx="374107" cy="361238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8" y="0"/>
                </a:lnTo>
                <a:lnTo>
                  <a:pt x="498808" y="481651"/>
                </a:lnTo>
                <a:lnTo>
                  <a:pt x="0" y="4816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115781" y="2137682"/>
            <a:ext cx="374107" cy="361238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9" y="0"/>
                </a:lnTo>
                <a:lnTo>
                  <a:pt x="498809" y="481650"/>
                </a:lnTo>
                <a:lnTo>
                  <a:pt x="0" y="4816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836867" y="4483553"/>
            <a:ext cx="3689699" cy="5963150"/>
          </a:xfrm>
          <a:custGeom>
            <a:avLst/>
            <a:gdLst/>
            <a:ahLst/>
            <a:cxnLst/>
            <a:rect l="l" t="t" r="r" b="b"/>
            <a:pathLst>
              <a:path w="4919599" h="7950867">
                <a:moveTo>
                  <a:pt x="0" y="0"/>
                </a:moveTo>
                <a:lnTo>
                  <a:pt x="4919599" y="0"/>
                </a:lnTo>
                <a:lnTo>
                  <a:pt x="4919599" y="7950867"/>
                </a:lnTo>
                <a:lnTo>
                  <a:pt x="0" y="79508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355544" y="4245940"/>
            <a:ext cx="5088052" cy="5757344"/>
          </a:xfrm>
          <a:custGeom>
            <a:avLst/>
            <a:gdLst/>
            <a:ahLst/>
            <a:cxnLst/>
            <a:rect l="l" t="t" r="r" b="b"/>
            <a:pathLst>
              <a:path w="6784070" h="7676458">
                <a:moveTo>
                  <a:pt x="0" y="0"/>
                </a:moveTo>
                <a:lnTo>
                  <a:pt x="6784070" y="0"/>
                </a:lnTo>
                <a:lnTo>
                  <a:pt x="6784070" y="7676459"/>
                </a:lnTo>
                <a:lnTo>
                  <a:pt x="0" y="767645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960843" y="1153985"/>
            <a:ext cx="1918207" cy="1967391"/>
          </a:xfrm>
          <a:custGeom>
            <a:avLst/>
            <a:gdLst/>
            <a:ahLst/>
            <a:cxnLst/>
            <a:rect l="l" t="t" r="r" b="b"/>
            <a:pathLst>
              <a:path w="2557609" h="2623188">
                <a:moveTo>
                  <a:pt x="0" y="0"/>
                </a:moveTo>
                <a:lnTo>
                  <a:pt x="2557608" y="0"/>
                </a:lnTo>
                <a:lnTo>
                  <a:pt x="2557608" y="2623189"/>
                </a:lnTo>
                <a:lnTo>
                  <a:pt x="0" y="26231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068168" y="655325"/>
            <a:ext cx="2794241" cy="2964713"/>
          </a:xfrm>
          <a:custGeom>
            <a:avLst/>
            <a:gdLst/>
            <a:ahLst/>
            <a:cxnLst/>
            <a:rect l="l" t="t" r="r" b="b"/>
            <a:pathLst>
              <a:path w="3725655" h="3952950">
                <a:moveTo>
                  <a:pt x="0" y="0"/>
                </a:moveTo>
                <a:lnTo>
                  <a:pt x="3725655" y="0"/>
                </a:lnTo>
                <a:lnTo>
                  <a:pt x="3725655" y="3952950"/>
                </a:lnTo>
                <a:lnTo>
                  <a:pt x="0" y="39529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879666" y="9026306"/>
            <a:ext cx="1187651" cy="1374994"/>
          </a:xfrm>
          <a:custGeom>
            <a:avLst/>
            <a:gdLst/>
            <a:ahLst/>
            <a:cxnLst/>
            <a:rect l="l" t="t" r="r" b="b"/>
            <a:pathLst>
              <a:path w="1583535" h="1833325">
                <a:moveTo>
                  <a:pt x="0" y="0"/>
                </a:moveTo>
                <a:lnTo>
                  <a:pt x="1583535" y="0"/>
                </a:lnTo>
                <a:lnTo>
                  <a:pt x="1583535" y="1833325"/>
                </a:lnTo>
                <a:lnTo>
                  <a:pt x="0" y="18333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7032189" y="5561786"/>
            <a:ext cx="1226221" cy="866018"/>
          </a:xfrm>
          <a:custGeom>
            <a:avLst/>
            <a:gdLst/>
            <a:ahLst/>
            <a:cxnLst/>
            <a:rect l="l" t="t" r="r" b="b"/>
            <a:pathLst>
              <a:path w="1634961" h="1154691">
                <a:moveTo>
                  <a:pt x="0" y="0"/>
                </a:moveTo>
                <a:lnTo>
                  <a:pt x="1634960" y="0"/>
                </a:lnTo>
                <a:lnTo>
                  <a:pt x="1634960" y="1154691"/>
                </a:lnTo>
                <a:lnTo>
                  <a:pt x="0" y="115469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734581" y="2174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3188222" y="3957290"/>
            <a:ext cx="1180099" cy="1555320"/>
          </a:xfrm>
          <a:custGeom>
            <a:avLst/>
            <a:gdLst/>
            <a:ahLst/>
            <a:cxnLst/>
            <a:rect l="l" t="t" r="r" b="b"/>
            <a:pathLst>
              <a:path w="1573466" h="2073760">
                <a:moveTo>
                  <a:pt x="0" y="0"/>
                </a:moveTo>
                <a:lnTo>
                  <a:pt x="1573466" y="0"/>
                </a:lnTo>
                <a:lnTo>
                  <a:pt x="1573466" y="2073761"/>
                </a:lnTo>
                <a:lnTo>
                  <a:pt x="0" y="207376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4348806" y="2142249"/>
            <a:ext cx="10334196" cy="97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26"/>
              </a:lnSpc>
            </a:pPr>
            <a:r>
              <a:rPr lang="en-US" sz="7291" dirty="0">
                <a:solidFill>
                  <a:srgbClr val="EF3220"/>
                </a:solidFill>
                <a:latin typeface="Comic Sans"/>
              </a:rPr>
              <a:t>My </a:t>
            </a:r>
            <a:r>
              <a:rPr lang="en-US" sz="7291" dirty="0" err="1">
                <a:solidFill>
                  <a:srgbClr val="EF3220"/>
                </a:solidFill>
                <a:latin typeface="Comic Sans"/>
              </a:rPr>
              <a:t>Favourite</a:t>
            </a:r>
            <a:r>
              <a:rPr lang="en-US" sz="7291" dirty="0">
                <a:solidFill>
                  <a:srgbClr val="EF3220"/>
                </a:solidFill>
                <a:latin typeface="Comic Sans"/>
              </a:rPr>
              <a:t> Things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34997" y="3421415"/>
            <a:ext cx="9958825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20"/>
              </a:lnSpc>
            </a:pPr>
            <a:r>
              <a:rPr lang="en-US" sz="4800" dirty="0">
                <a:solidFill>
                  <a:srgbClr val="1A1A1A"/>
                </a:solidFill>
                <a:latin typeface="Comic Sans"/>
              </a:rPr>
              <a:t>Lesson 3: Activity 4-5-6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214591" y="782846"/>
            <a:ext cx="5745987" cy="112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18"/>
              </a:lnSpc>
            </a:pPr>
            <a:r>
              <a:rPr lang="en-US" sz="8440" dirty="0">
                <a:solidFill>
                  <a:srgbClr val="EF3220"/>
                </a:solidFill>
                <a:latin typeface="Comic Sans"/>
              </a:rPr>
              <a:t>Unit 2</a:t>
            </a:r>
          </a:p>
        </p:txBody>
      </p:sp>
      <p:pic>
        <p:nvPicPr>
          <p:cNvPr id="2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wind.wav"/>
          </p:stSnd>
        </p:sndAc>
      </p:transition>
    </mc:Choice>
    <mc:Fallback xmlns="">
      <p:transition spd="med">
        <p:fade/>
        <p:sndAc>
          <p:stSnd>
            <p:snd r:embed="rId3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/>
      <p:bldP spid="27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389;p14" descr="Image result for classroom cartoon background | Classroom clipart,  Classroom background, Anime classroom"/>
          <p:cNvPicPr preferRelativeResize="0"/>
          <p:nvPr/>
        </p:nvPicPr>
        <p:blipFill rotWithShape="1">
          <a:blip r:embed="rId5">
            <a:alphaModFix/>
          </a:blip>
          <a:srcRect l="10336" t="4723" r="3094" b="27895"/>
          <a:stretch/>
        </p:blipFill>
        <p:spPr>
          <a:xfrm>
            <a:off x="0" y="0"/>
            <a:ext cx="18288000" cy="103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41070" y="179833"/>
            <a:ext cx="2144903" cy="1028441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Google Shape;1403;p15"/>
          <p:cNvSpPr/>
          <p:nvPr/>
        </p:nvSpPr>
        <p:spPr>
          <a:xfrm>
            <a:off x="4026509" y="1858458"/>
            <a:ext cx="10820400" cy="2954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en-GB" sz="48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Fill in the blank:</a:t>
            </a:r>
          </a:p>
          <a:p>
            <a:r>
              <a:rPr lang="en-GB" sz="66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My favourite toys are black ___ yellow.</a:t>
            </a:r>
            <a:endParaRPr lang="en-GB" sz="8000" dirty="0">
              <a:solidFill>
                <a:schemeClr val="bg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05" name="Google Shape;1405;p15"/>
          <p:cNvSpPr/>
          <p:nvPr/>
        </p:nvSpPr>
        <p:spPr>
          <a:xfrm>
            <a:off x="1905000" y="3498724"/>
            <a:ext cx="10820400" cy="1292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en-US" sz="7200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endParaRPr sz="4001" dirty="0">
              <a:solidFill>
                <a:schemeClr val="accent6"/>
              </a:solidFill>
            </a:endParaRPr>
          </a:p>
        </p:txBody>
      </p:sp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71633" y="7902218"/>
            <a:ext cx="2287854" cy="228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8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breeze.wav"/>
          </p:stSnd>
        </p:sndAc>
      </p:transition>
    </mc:Choice>
    <mc:Fallback xmlns="">
      <p:transition spd="slow">
        <p:random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" grpId="0"/>
      <p:bldP spid="140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389;p14" descr="Image result for classroom cartoon background | Classroom clipart,  Classroom background, Anime classroom"/>
          <p:cNvPicPr preferRelativeResize="0"/>
          <p:nvPr/>
        </p:nvPicPr>
        <p:blipFill rotWithShape="1">
          <a:blip r:embed="rId5">
            <a:alphaModFix/>
          </a:blip>
          <a:srcRect l="16107" t="4510" r="6941" b="37307"/>
          <a:stretch/>
        </p:blipFill>
        <p:spPr>
          <a:xfrm>
            <a:off x="0" y="-38100"/>
            <a:ext cx="18288000" cy="1036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41070" y="179833"/>
            <a:ext cx="2144903" cy="1028441"/>
          </a:xfrm>
          <a:prstGeom prst="rect">
            <a:avLst/>
          </a:prstGeom>
          <a:noFill/>
          <a:ln>
            <a:noFill/>
          </a:ln>
        </p:spPr>
      </p:pic>
      <p:sp>
        <p:nvSpPr>
          <p:cNvPr id="1416" name="Google Shape;1416;p16"/>
          <p:cNvSpPr/>
          <p:nvPr/>
        </p:nvSpPr>
        <p:spPr>
          <a:xfrm>
            <a:off x="3048000" y="2304437"/>
            <a:ext cx="1100346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en-GB" sz="48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camera / new / isn’t very good.</a:t>
            </a:r>
            <a:endParaRPr sz="3600" dirty="0"/>
          </a:p>
        </p:txBody>
      </p:sp>
      <p:sp>
        <p:nvSpPr>
          <p:cNvPr id="1418" name="Google Shape;1418;p16"/>
          <p:cNvSpPr/>
          <p:nvPr/>
        </p:nvSpPr>
        <p:spPr>
          <a:xfrm>
            <a:off x="6522500" y="3430206"/>
            <a:ext cx="7183584" cy="1846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en-US" sz="5400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camera is new, but it isn’t very good.</a:t>
            </a:r>
            <a:endParaRPr sz="3200" dirty="0">
              <a:solidFill>
                <a:schemeClr val="accent6"/>
              </a:solidFill>
            </a:endParaRPr>
          </a:p>
        </p:txBody>
      </p:sp>
      <p:sp>
        <p:nvSpPr>
          <p:cNvPr id="13" name="Google Shape;1416;p16"/>
          <p:cNvSpPr/>
          <p:nvPr/>
        </p:nvSpPr>
        <p:spPr>
          <a:xfrm>
            <a:off x="1378802" y="1428889"/>
            <a:ext cx="12251189" cy="800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en-GB" sz="4001" dirty="0">
                <a:solidFill>
                  <a:srgbClr val="FFFFFF"/>
                </a:solidFill>
                <a:latin typeface="Comic Sans MS"/>
                <a:sym typeface="Comic Sans MS"/>
              </a:rPr>
              <a:t>Make a sentence.</a:t>
            </a:r>
            <a:endParaRPr sz="2400" dirty="0"/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71633" y="7902218"/>
            <a:ext cx="2287854" cy="228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0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breeze.wav"/>
          </p:stSnd>
        </p:sndAc>
      </p:transition>
    </mc:Choice>
    <mc:Fallback xmlns="">
      <p:transition spd="slow">
        <p:random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6" grpId="0"/>
      <p:bldP spid="141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389;p14" descr="Image result for classroom cartoon background | Classroom clipart,  Classroom background, Anime classroom"/>
          <p:cNvPicPr preferRelativeResize="0"/>
          <p:nvPr/>
        </p:nvPicPr>
        <p:blipFill rotWithShape="1">
          <a:blip r:embed="rId5">
            <a:alphaModFix/>
          </a:blip>
          <a:srcRect l="16107" t="4510" r="6941" b="37307"/>
          <a:stretch/>
        </p:blipFill>
        <p:spPr>
          <a:xfrm>
            <a:off x="0" y="-38100"/>
            <a:ext cx="18288000" cy="1036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41070" y="179833"/>
            <a:ext cx="2144903" cy="1028441"/>
          </a:xfrm>
          <a:prstGeom prst="rect">
            <a:avLst/>
          </a:prstGeom>
          <a:noFill/>
          <a:ln>
            <a:noFill/>
          </a:ln>
        </p:spPr>
      </p:pic>
      <p:sp>
        <p:nvSpPr>
          <p:cNvPr id="1427" name="Google Shape;1427;p17"/>
          <p:cNvSpPr/>
          <p:nvPr/>
        </p:nvSpPr>
        <p:spPr>
          <a:xfrm>
            <a:off x="1981200" y="1849357"/>
            <a:ext cx="13411200" cy="1538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en-GB" sz="400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Make a sentence: </a:t>
            </a:r>
          </a:p>
          <a:p>
            <a:r>
              <a:rPr lang="en-GB" sz="4800" dirty="0">
                <a:solidFill>
                  <a:srgbClr val="FFFFFF"/>
                </a:solidFill>
                <a:latin typeface="Comic Sans MS"/>
                <a:sym typeface="Comic Sans MS"/>
              </a:rPr>
              <a:t>My favourite toys / comic books / puppets</a:t>
            </a:r>
            <a:endParaRPr sz="6000" dirty="0"/>
          </a:p>
        </p:txBody>
      </p:sp>
      <p:sp>
        <p:nvSpPr>
          <p:cNvPr id="1429" name="Google Shape;1429;p17"/>
          <p:cNvSpPr/>
          <p:nvPr/>
        </p:nvSpPr>
        <p:spPr>
          <a:xfrm>
            <a:off x="2819400" y="3695700"/>
            <a:ext cx="10288932" cy="1846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en-GB" sz="5400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My favourite toys are comic books and puppets.</a:t>
            </a:r>
            <a:endParaRPr sz="3200" dirty="0">
              <a:solidFill>
                <a:schemeClr val="accent6"/>
              </a:solidFill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71633" y="7902218"/>
            <a:ext cx="2287854" cy="228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2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breeze.wav"/>
          </p:stSnd>
        </p:sndAc>
      </p:transition>
    </mc:Choice>
    <mc:Fallback xmlns="">
      <p:transition spd="slow">
        <p:random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7" grpId="0"/>
      <p:bldP spid="14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9" name="Google Shape;1389;p14" descr="Image result for classroom cartoon background | Classroom clipart,  Classroom background, Anime classroom"/>
          <p:cNvPicPr preferRelativeResize="0"/>
          <p:nvPr/>
        </p:nvPicPr>
        <p:blipFill rotWithShape="1">
          <a:blip r:embed="rId5">
            <a:alphaModFix/>
          </a:blip>
          <a:srcRect l="10336" t="4723" r="3094" b="16955"/>
          <a:stretch/>
        </p:blipFill>
        <p:spPr>
          <a:xfrm>
            <a:off x="0" y="0"/>
            <a:ext cx="18288000" cy="103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41070" y="179833"/>
            <a:ext cx="2144903" cy="1028441"/>
          </a:xfrm>
          <a:prstGeom prst="rect">
            <a:avLst/>
          </a:prstGeom>
          <a:noFill/>
          <a:ln>
            <a:noFill/>
          </a:ln>
        </p:spPr>
      </p:pic>
      <p:sp>
        <p:nvSpPr>
          <p:cNvPr id="1392" name="Google Shape;1392;p14"/>
          <p:cNvSpPr/>
          <p:nvPr/>
        </p:nvSpPr>
        <p:spPr>
          <a:xfrm>
            <a:off x="6567054" y="1057913"/>
            <a:ext cx="822960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repeat:</a:t>
            </a:r>
            <a:endParaRPr sz="3600" dirty="0">
              <a:solidFill>
                <a:schemeClr val="bg2"/>
              </a:solidFill>
            </a:endParaRPr>
          </a:p>
        </p:txBody>
      </p:sp>
      <p:sp>
        <p:nvSpPr>
          <p:cNvPr id="1394" name="Google Shape;1394;p14"/>
          <p:cNvSpPr/>
          <p:nvPr/>
        </p:nvSpPr>
        <p:spPr>
          <a:xfrm>
            <a:off x="4876800" y="2010311"/>
            <a:ext cx="9206346" cy="203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en-US" sz="6000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 book is interesting, but it’s expensive.</a:t>
            </a:r>
            <a:endParaRPr sz="6000" dirty="0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71633" y="7902218"/>
            <a:ext cx="2287854" cy="228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3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breeze.wav"/>
          </p:stSnd>
        </p:sndAc>
      </p:transition>
    </mc:Choice>
    <mc:Fallback xmlns="">
      <p:transition spd="slow">
        <p:random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" grpId="0"/>
      <p:bldP spid="139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389;p14" descr="Image result for classroom cartoon background | Classroom clipart,  Classroom background, Anime classroom"/>
          <p:cNvPicPr preferRelativeResize="0"/>
          <p:nvPr/>
        </p:nvPicPr>
        <p:blipFill rotWithShape="1">
          <a:blip r:embed="rId5">
            <a:alphaModFix/>
          </a:blip>
          <a:srcRect l="16107" t="4510" r="6941" b="37307"/>
          <a:stretch/>
        </p:blipFill>
        <p:spPr>
          <a:xfrm>
            <a:off x="0" y="-38100"/>
            <a:ext cx="18288000" cy="1036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41070" y="179833"/>
            <a:ext cx="2144903" cy="1028441"/>
          </a:xfrm>
          <a:prstGeom prst="rect">
            <a:avLst/>
          </a:prstGeom>
          <a:noFill/>
          <a:ln>
            <a:noFill/>
          </a:ln>
        </p:spPr>
      </p:pic>
      <p:sp>
        <p:nvSpPr>
          <p:cNvPr id="1427" name="Google Shape;1427;p17"/>
          <p:cNvSpPr/>
          <p:nvPr/>
        </p:nvSpPr>
        <p:spPr>
          <a:xfrm>
            <a:off x="1524000" y="1683996"/>
            <a:ext cx="1341120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en-GB" sz="400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answer</a:t>
            </a:r>
            <a:r>
              <a:rPr lang="en-GB" sz="48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: </a:t>
            </a:r>
            <a:r>
              <a:rPr lang="en-GB" sz="4800" dirty="0">
                <a:solidFill>
                  <a:srgbClr val="FFFFFF"/>
                </a:solidFill>
                <a:latin typeface="Comic Sans MS"/>
                <a:sym typeface="Comic Sans MS"/>
              </a:rPr>
              <a:t>How is the magazine?</a:t>
            </a:r>
            <a:endParaRPr sz="4800" dirty="0"/>
          </a:p>
        </p:txBody>
      </p:sp>
      <p:sp>
        <p:nvSpPr>
          <p:cNvPr id="1429" name="Google Shape;1429;p17"/>
          <p:cNvSpPr/>
          <p:nvPr/>
        </p:nvSpPr>
        <p:spPr>
          <a:xfrm>
            <a:off x="2127554" y="2851214"/>
            <a:ext cx="12192000" cy="101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en-GB" sz="5400" dirty="0">
                <a:solidFill>
                  <a:schemeClr val="accent6"/>
                </a:solidFill>
                <a:latin typeface="Comic Sans MS"/>
                <a:sym typeface="Comic Sans MS"/>
              </a:rPr>
              <a:t>The magazine is new, but it’s boring.</a:t>
            </a:r>
            <a:endParaRPr sz="5400" dirty="0">
              <a:solidFill>
                <a:schemeClr val="accent6"/>
              </a:solidFill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71633" y="7902218"/>
            <a:ext cx="2287854" cy="228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breeze.wav"/>
          </p:stSnd>
        </p:sndAc>
      </p:transition>
    </mc:Choice>
    <mc:Fallback xmlns="">
      <p:transition spd="slow">
        <p:random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7" grpId="0"/>
      <p:bldP spid="14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9" name="Google Shape;1389;p14" descr="Image result for classroom cartoon background | Classroom clipart,  Classroom background, Anime classroom"/>
          <p:cNvPicPr preferRelativeResize="0"/>
          <p:nvPr/>
        </p:nvPicPr>
        <p:blipFill rotWithShape="1">
          <a:blip r:embed="rId6">
            <a:alphaModFix/>
          </a:blip>
          <a:srcRect l="10336" t="4723" r="3094" b="16955"/>
          <a:stretch/>
        </p:blipFill>
        <p:spPr>
          <a:xfrm>
            <a:off x="0" y="0"/>
            <a:ext cx="18288000" cy="103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041070" y="179833"/>
            <a:ext cx="2144903" cy="1028441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14"/>
          <p:cNvSpPr/>
          <p:nvPr/>
        </p:nvSpPr>
        <p:spPr>
          <a:xfrm>
            <a:off x="3810001" y="1790701"/>
            <a:ext cx="9625973" cy="2646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en-US" sz="8000" dirty="0">
                <a:solidFill>
                  <a:srgbClr val="00B0F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Congratulations!</a:t>
            </a:r>
          </a:p>
          <a:p>
            <a:pPr algn="ctr"/>
            <a:r>
              <a:rPr lang="en-US" sz="8000" dirty="0">
                <a:solidFill>
                  <a:srgbClr val="00B0F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roll the dice.</a:t>
            </a:r>
            <a:endParaRPr sz="8000" dirty="0">
              <a:solidFill>
                <a:srgbClr val="00B0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US8ZBTX-polite-applause">
            <a:hlinkClick r:id="" action="ppaction://media"/>
            <a:extLst>
              <a:ext uri="{FF2B5EF4-FFF2-40B4-BE49-F238E27FC236}">
                <a16:creationId xmlns:a16="http://schemas.microsoft.com/office/drawing/2014/main" id="{4C0219EB-BBA2-80F1-E8E0-CF156D4C3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48574" y="-1670207"/>
            <a:ext cx="1219200" cy="12192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71633" y="7902218"/>
            <a:ext cx="2287854" cy="228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breeze.wav"/>
          </p:stSnd>
        </p:sndAc>
      </p:transition>
    </mc:Choice>
    <mc:Fallback xmlns="">
      <p:transition spd="slow">
        <p:random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0790" y="951359"/>
            <a:ext cx="5096620" cy="50966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2"/>
                </a:lnTo>
                <a:lnTo>
                  <a:pt x="0" y="6795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15005" y="738710"/>
            <a:ext cx="5156483" cy="515648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677790" y="1834574"/>
            <a:ext cx="13133354" cy="17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248"/>
              </a:lnSpc>
            </a:pPr>
            <a:r>
              <a:rPr lang="en-US" sz="11045" spc="1093">
                <a:solidFill>
                  <a:srgbClr val="F99AAF"/>
                </a:solidFill>
                <a:latin typeface="Comic Sans"/>
              </a:rPr>
              <a:t>Production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9570" y="1368887"/>
            <a:ext cx="3136447" cy="305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812"/>
              </a:lnSpc>
            </a:pPr>
            <a:r>
              <a:rPr lang="en-US" sz="19234" spc="1904">
                <a:solidFill>
                  <a:srgbClr val="F41809"/>
                </a:solidFill>
                <a:latin typeface="Comic Sans"/>
              </a:rPr>
              <a:t>4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7372961" y="4995164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3" y="0"/>
                </a:moveTo>
                <a:lnTo>
                  <a:pt x="0" y="0"/>
                </a:lnTo>
                <a:lnTo>
                  <a:pt x="0" y="2401764"/>
                </a:lnTo>
                <a:lnTo>
                  <a:pt x="3835153" y="2401764"/>
                </a:lnTo>
                <a:lnTo>
                  <a:pt x="3835153" y="0"/>
                </a:lnTo>
                <a:close/>
              </a:path>
            </a:pathLst>
          </a:custGeom>
          <a:blipFill>
            <a:blip r:embed="rId6">
              <a:alphaModFix amt="4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696120" y="7107020"/>
            <a:ext cx="607622" cy="586721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999930" y="5143500"/>
            <a:ext cx="607622" cy="586721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726895" y="2960519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59570" y="234479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258523" y="8149098"/>
            <a:ext cx="19898679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396519" y="94530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4" y="0"/>
                </a:lnTo>
                <a:lnTo>
                  <a:pt x="492174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081053" y="3907333"/>
            <a:ext cx="6356925" cy="5657663"/>
          </a:xfrm>
          <a:custGeom>
            <a:avLst/>
            <a:gdLst/>
            <a:ahLst/>
            <a:cxnLst/>
            <a:rect l="l" t="t" r="r" b="b"/>
            <a:pathLst>
              <a:path w="8475900" h="7543551">
                <a:moveTo>
                  <a:pt x="0" y="0"/>
                </a:moveTo>
                <a:lnTo>
                  <a:pt x="8475900" y="0"/>
                </a:lnTo>
                <a:lnTo>
                  <a:pt x="8475900" y="7543551"/>
                </a:lnTo>
                <a:lnTo>
                  <a:pt x="0" y="75435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679291" y="6629216"/>
            <a:ext cx="5086359" cy="3490514"/>
          </a:xfrm>
          <a:custGeom>
            <a:avLst/>
            <a:gdLst/>
            <a:ahLst/>
            <a:cxnLst/>
            <a:rect l="l" t="t" r="r" b="b"/>
            <a:pathLst>
              <a:path w="6781812" h="4654018">
                <a:moveTo>
                  <a:pt x="0" y="0"/>
                </a:moveTo>
                <a:lnTo>
                  <a:pt x="6781812" y="0"/>
                </a:lnTo>
                <a:lnTo>
                  <a:pt x="6781812" y="4654018"/>
                </a:lnTo>
                <a:lnTo>
                  <a:pt x="0" y="46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1301339">
            <a:off x="13213849" y="5441892"/>
            <a:ext cx="3100646" cy="2709189"/>
          </a:xfrm>
          <a:custGeom>
            <a:avLst/>
            <a:gdLst/>
            <a:ahLst/>
            <a:cxnLst/>
            <a:rect l="l" t="t" r="r" b="b"/>
            <a:pathLst>
              <a:path w="4134194" h="3612252">
                <a:moveTo>
                  <a:pt x="0" y="0"/>
                </a:moveTo>
                <a:lnTo>
                  <a:pt x="4134194" y="0"/>
                </a:lnTo>
                <a:lnTo>
                  <a:pt x="4134194" y="3612252"/>
                </a:lnTo>
                <a:lnTo>
                  <a:pt x="0" y="361225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599846" y="4695575"/>
            <a:ext cx="2431418" cy="2704807"/>
          </a:xfrm>
          <a:custGeom>
            <a:avLst/>
            <a:gdLst/>
            <a:ahLst/>
            <a:cxnLst/>
            <a:rect l="l" t="t" r="r" b="b"/>
            <a:pathLst>
              <a:path w="3241890" h="3606409">
                <a:moveTo>
                  <a:pt x="0" y="0"/>
                </a:moveTo>
                <a:lnTo>
                  <a:pt x="3241890" y="0"/>
                </a:lnTo>
                <a:lnTo>
                  <a:pt x="3241890" y="3606409"/>
                </a:lnTo>
                <a:lnTo>
                  <a:pt x="0" y="360640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513334" y="7767134"/>
            <a:ext cx="2588826" cy="2352596"/>
          </a:xfrm>
          <a:custGeom>
            <a:avLst/>
            <a:gdLst/>
            <a:ahLst/>
            <a:cxnLst/>
            <a:rect l="l" t="t" r="r" b="b"/>
            <a:pathLst>
              <a:path w="3451768" h="3136794">
                <a:moveTo>
                  <a:pt x="0" y="0"/>
                </a:moveTo>
                <a:lnTo>
                  <a:pt x="3451768" y="0"/>
                </a:lnTo>
                <a:lnTo>
                  <a:pt x="3451768" y="3136794"/>
                </a:lnTo>
                <a:lnTo>
                  <a:pt x="0" y="313679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wind.wav"/>
          </p:stSnd>
        </p:sndAc>
      </p:transition>
    </mc:Choice>
    <mc:Fallback xmlns="">
      <p:transition spd="med">
        <p:fade/>
        <p:sndAc>
          <p:stSnd>
            <p:snd r:embed="rId2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677400" y="2857500"/>
            <a:ext cx="8307845" cy="7227825"/>
          </a:xfrm>
          <a:custGeom>
            <a:avLst/>
            <a:gdLst/>
            <a:ahLst/>
            <a:cxnLst/>
            <a:rect l="l" t="t" r="r" b="b"/>
            <a:pathLst>
              <a:path w="13984994" h="12166945">
                <a:moveTo>
                  <a:pt x="0" y="0"/>
                </a:moveTo>
                <a:lnTo>
                  <a:pt x="13984994" y="0"/>
                </a:lnTo>
                <a:lnTo>
                  <a:pt x="13984994" y="12166945"/>
                </a:lnTo>
                <a:lnTo>
                  <a:pt x="0" y="121669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FCE22EC2-6EEC-B090-BAC9-3B4549F4551F}"/>
              </a:ext>
            </a:extLst>
          </p:cNvPr>
          <p:cNvSpPr/>
          <p:nvPr/>
        </p:nvSpPr>
        <p:spPr>
          <a:xfrm>
            <a:off x="14764171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6EBCC175-95B1-9D73-DE58-EDADB1105A88}"/>
              </a:ext>
            </a:extLst>
          </p:cNvPr>
          <p:cNvSpPr txBox="1"/>
          <p:nvPr/>
        </p:nvSpPr>
        <p:spPr>
          <a:xfrm>
            <a:off x="381000" y="130528"/>
            <a:ext cx="128016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391"/>
              </a:lnSpc>
            </a:pPr>
            <a:r>
              <a:rPr lang="en-US" sz="4954" spc="490" dirty="0">
                <a:solidFill>
                  <a:srgbClr val="040232"/>
                </a:solidFill>
                <a:latin typeface="Comic Sans"/>
              </a:rPr>
              <a:t>Draw and write about your </a:t>
            </a:r>
            <a:r>
              <a:rPr lang="en-US" sz="4954" spc="490" dirty="0" err="1">
                <a:solidFill>
                  <a:srgbClr val="040232"/>
                </a:solidFill>
                <a:latin typeface="Comic Sans"/>
              </a:rPr>
              <a:t>favourite</a:t>
            </a:r>
            <a:r>
              <a:rPr lang="en-US" sz="4954" spc="490" dirty="0">
                <a:solidFill>
                  <a:srgbClr val="040232"/>
                </a:solidFill>
                <a:latin typeface="Comic Sans"/>
              </a:rPr>
              <a:t> things using “and” and “but”.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015A886-071A-C1A1-A9A7-AA86E63615F2}"/>
              </a:ext>
            </a:extLst>
          </p:cNvPr>
          <p:cNvSpPr/>
          <p:nvPr/>
        </p:nvSpPr>
        <p:spPr>
          <a:xfrm>
            <a:off x="609600" y="2985794"/>
            <a:ext cx="8534399" cy="5290312"/>
          </a:xfrm>
          <a:prstGeom prst="wedgeRoundRectCallout">
            <a:avLst>
              <a:gd name="adj1" fmla="val 62569"/>
              <a:gd name="adj2" fmla="val 4796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Comic Sans"/>
              </a:rPr>
              <a:t>My </a:t>
            </a:r>
            <a:r>
              <a:rPr lang="en-US" sz="5400" dirty="0" err="1">
                <a:solidFill>
                  <a:srgbClr val="000000"/>
                </a:solidFill>
                <a:latin typeface="Comic Sans"/>
              </a:rPr>
              <a:t>favourite</a:t>
            </a:r>
            <a:r>
              <a:rPr lang="en-US" sz="5400" dirty="0">
                <a:solidFill>
                  <a:srgbClr val="000000"/>
                </a:solidFill>
                <a:latin typeface="Comic Sans"/>
              </a:rPr>
              <a:t> things are my toy cars. They are black </a:t>
            </a:r>
            <a:r>
              <a:rPr lang="en-US" sz="5400" dirty="0">
                <a:solidFill>
                  <a:srgbClr val="FF0000"/>
                </a:solidFill>
                <a:latin typeface="Comic Sans"/>
              </a:rPr>
              <a:t>and</a:t>
            </a:r>
            <a:r>
              <a:rPr lang="en-US" sz="5400" dirty="0">
                <a:solidFill>
                  <a:srgbClr val="000000"/>
                </a:solidFill>
                <a:latin typeface="Comic Sans"/>
              </a:rPr>
              <a:t> yellow. My cars are nice </a:t>
            </a:r>
            <a:r>
              <a:rPr lang="en-US" sz="5400" dirty="0">
                <a:solidFill>
                  <a:srgbClr val="FF0000"/>
                </a:solidFill>
                <a:latin typeface="Comic Sans"/>
              </a:rPr>
              <a:t>but</a:t>
            </a:r>
            <a:r>
              <a:rPr lang="en-US" sz="5400" dirty="0">
                <a:solidFill>
                  <a:srgbClr val="000000"/>
                </a:solidFill>
                <a:latin typeface="Comic Sans"/>
              </a:rPr>
              <a:t> they are expensive …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C0D7E112-C52F-1D44-161D-FB14AFA3733A}"/>
              </a:ext>
            </a:extLst>
          </p:cNvPr>
          <p:cNvSpPr/>
          <p:nvPr/>
        </p:nvSpPr>
        <p:spPr>
          <a:xfrm>
            <a:off x="12154922" y="103119"/>
            <a:ext cx="1676400" cy="1482657"/>
          </a:xfrm>
          <a:custGeom>
            <a:avLst/>
            <a:gdLst/>
            <a:ahLst/>
            <a:cxnLst/>
            <a:rect l="l" t="t" r="r" b="b"/>
            <a:pathLst>
              <a:path w="2473257" h="2473257">
                <a:moveTo>
                  <a:pt x="0" y="0"/>
                </a:moveTo>
                <a:lnTo>
                  <a:pt x="2473257" y="0"/>
                </a:lnTo>
                <a:lnTo>
                  <a:pt x="2473257" y="2473257"/>
                </a:lnTo>
                <a:lnTo>
                  <a:pt x="0" y="24732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8523" y="103119"/>
            <a:ext cx="20507849" cy="15358743"/>
            <a:chOff x="0" y="0"/>
            <a:chExt cx="27343798" cy="20478324"/>
          </a:xfrm>
        </p:grpSpPr>
        <p:sp>
          <p:nvSpPr>
            <p:cNvPr id="3" name="Freeform 3"/>
            <p:cNvSpPr/>
            <p:nvPr/>
          </p:nvSpPr>
          <p:spPr>
            <a:xfrm>
              <a:off x="759084" y="1130986"/>
              <a:ext cx="6795493" cy="6795493"/>
            </a:xfrm>
            <a:custGeom>
              <a:avLst/>
              <a:gdLst/>
              <a:ahLst/>
              <a:cxnLst/>
              <a:rect l="l" t="t" r="r" b="b"/>
              <a:pathLst>
                <a:path w="6795493" h="6795493">
                  <a:moveTo>
                    <a:pt x="0" y="0"/>
                  </a:moveTo>
                  <a:lnTo>
                    <a:pt x="6795493" y="0"/>
                  </a:lnTo>
                  <a:lnTo>
                    <a:pt x="6795493" y="6795492"/>
                  </a:lnTo>
                  <a:lnTo>
                    <a:pt x="0" y="6795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631371" y="847455"/>
              <a:ext cx="6875310" cy="687531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35000"/>
                    </a:srgbClr>
                  </a:gs>
                  <a:gs pos="100000">
                    <a:srgbClr val="FFA9F9">
                      <a:alpha val="3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7634394" y="371576"/>
              <a:ext cx="17511138" cy="4723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4248"/>
                </a:lnSpc>
              </a:pPr>
              <a:r>
                <a:rPr lang="en-US" sz="11045" spc="1093">
                  <a:solidFill>
                    <a:srgbClr val="F99AAF"/>
                  </a:solidFill>
                  <a:latin typeface="Comic Sans"/>
                </a:rPr>
                <a:t>Wrap-up &amp;</a:t>
              </a:r>
            </a:p>
            <a:p>
              <a:pPr marL="0" lvl="0" indent="0" algn="just">
                <a:lnSpc>
                  <a:spcPts val="14248"/>
                </a:lnSpc>
              </a:pPr>
              <a:r>
                <a:rPr lang="en-US" sz="11045" spc="1093">
                  <a:solidFill>
                    <a:srgbClr val="F99AAF"/>
                  </a:solidFill>
                  <a:latin typeface="Comic Sans"/>
                </a:rPr>
                <a:t>Assessment</a:t>
              </a:r>
              <a:endParaRPr lang="en-US" sz="11045" spc="1093" dirty="0">
                <a:solidFill>
                  <a:srgbClr val="F99AAF"/>
                </a:solidFill>
                <a:latin typeface="Comic San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24124" y="1687690"/>
              <a:ext cx="4181929" cy="407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4812"/>
                </a:lnSpc>
              </a:pPr>
              <a:r>
                <a:rPr lang="en-US" sz="19234" spc="1904">
                  <a:solidFill>
                    <a:srgbClr val="F41809"/>
                  </a:solidFill>
                  <a:latin typeface="Comic Sans"/>
                </a:rPr>
                <a:t>5</a:t>
              </a:r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23508645" y="6522726"/>
              <a:ext cx="3835153" cy="2401765"/>
            </a:xfrm>
            <a:custGeom>
              <a:avLst/>
              <a:gdLst/>
              <a:ahLst/>
              <a:cxnLst/>
              <a:rect l="l" t="t" r="r" b="b"/>
              <a:pathLst>
                <a:path w="3835153" h="2401765">
                  <a:moveTo>
                    <a:pt x="3835153" y="0"/>
                  </a:moveTo>
                  <a:lnTo>
                    <a:pt x="0" y="0"/>
                  </a:lnTo>
                  <a:lnTo>
                    <a:pt x="0" y="2401764"/>
                  </a:lnTo>
                  <a:lnTo>
                    <a:pt x="3835153" y="2401764"/>
                  </a:lnTo>
                  <a:lnTo>
                    <a:pt x="3835153" y="0"/>
                  </a:lnTo>
                  <a:close/>
                </a:path>
              </a:pathLst>
            </a:custGeom>
            <a:blipFill>
              <a:blip r:embed="rId6">
                <a:alphaModFix amt="4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606190" y="9338535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011271" y="6720508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313891" y="3809866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24124" y="2988904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0727972"/>
              <a:ext cx="26531571" cy="9750352"/>
            </a:xfrm>
            <a:custGeom>
              <a:avLst/>
              <a:gdLst/>
              <a:ahLst/>
              <a:cxnLst/>
              <a:rect l="l" t="t" r="r" b="b"/>
              <a:pathLst>
                <a:path w="26531571" h="9750352">
                  <a:moveTo>
                    <a:pt x="0" y="0"/>
                  </a:moveTo>
                  <a:lnTo>
                    <a:pt x="26531571" y="0"/>
                  </a:lnTo>
                  <a:lnTo>
                    <a:pt x="26531571" y="9750352"/>
                  </a:lnTo>
                  <a:lnTo>
                    <a:pt x="0" y="9750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3540056" y="12466541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4" y="0"/>
                  </a:lnTo>
                  <a:lnTo>
                    <a:pt x="492174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0030259" y="0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2" y="0"/>
                  </a:lnTo>
                  <a:lnTo>
                    <a:pt x="4356122" y="2076109"/>
                  </a:lnTo>
                  <a:lnTo>
                    <a:pt x="0" y="207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11474" y="4815072"/>
              <a:ext cx="14019918" cy="8709874"/>
            </a:xfrm>
            <a:custGeom>
              <a:avLst/>
              <a:gdLst/>
              <a:ahLst/>
              <a:cxnLst/>
              <a:rect l="l" t="t" r="r" b="b"/>
              <a:pathLst>
                <a:path w="14019918" h="8709874">
                  <a:moveTo>
                    <a:pt x="0" y="0"/>
                  </a:moveTo>
                  <a:lnTo>
                    <a:pt x="14019917" y="0"/>
                  </a:lnTo>
                  <a:lnTo>
                    <a:pt x="14019917" y="8709874"/>
                  </a:lnTo>
                  <a:lnTo>
                    <a:pt x="0" y="8709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6838" y="5398234"/>
              <a:ext cx="8475900" cy="7543551"/>
            </a:xfrm>
            <a:custGeom>
              <a:avLst/>
              <a:gdLst/>
              <a:ahLst/>
              <a:cxnLst/>
              <a:rect l="l" t="t" r="r" b="b"/>
              <a:pathLst>
                <a:path w="8475900" h="7543551">
                  <a:moveTo>
                    <a:pt x="0" y="0"/>
                  </a:moveTo>
                  <a:lnTo>
                    <a:pt x="8475900" y="0"/>
                  </a:lnTo>
                  <a:lnTo>
                    <a:pt x="8475900" y="7543551"/>
                  </a:lnTo>
                  <a:lnTo>
                    <a:pt x="0" y="754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7250418" y="8701463"/>
              <a:ext cx="6781812" cy="4654018"/>
            </a:xfrm>
            <a:custGeom>
              <a:avLst/>
              <a:gdLst/>
              <a:ahLst/>
              <a:cxnLst/>
              <a:rect l="l" t="t" r="r" b="b"/>
              <a:pathLst>
                <a:path w="6781812" h="4654018">
                  <a:moveTo>
                    <a:pt x="0" y="0"/>
                  </a:moveTo>
                  <a:lnTo>
                    <a:pt x="6781812" y="0"/>
                  </a:lnTo>
                  <a:lnTo>
                    <a:pt x="6781812" y="4654018"/>
                  </a:lnTo>
                  <a:lnTo>
                    <a:pt x="0" y="4654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298661">
              <a:off x="17963162" y="7118364"/>
              <a:ext cx="4134194" cy="3612252"/>
            </a:xfrm>
            <a:custGeom>
              <a:avLst/>
              <a:gdLst/>
              <a:ahLst/>
              <a:cxnLst/>
              <a:rect l="l" t="t" r="r" b="b"/>
              <a:pathLst>
                <a:path w="4134194" h="3612252">
                  <a:moveTo>
                    <a:pt x="0" y="0"/>
                  </a:moveTo>
                  <a:lnTo>
                    <a:pt x="4134194" y="0"/>
                  </a:lnTo>
                  <a:lnTo>
                    <a:pt x="4134194" y="3612252"/>
                  </a:lnTo>
                  <a:lnTo>
                    <a:pt x="0" y="361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144491" y="6123274"/>
              <a:ext cx="3241890" cy="3606409"/>
            </a:xfrm>
            <a:custGeom>
              <a:avLst/>
              <a:gdLst/>
              <a:ahLst/>
              <a:cxnLst/>
              <a:rect l="l" t="t" r="r" b="b"/>
              <a:pathLst>
                <a:path w="3241890" h="3606409">
                  <a:moveTo>
                    <a:pt x="0" y="0"/>
                  </a:moveTo>
                  <a:lnTo>
                    <a:pt x="3241890" y="0"/>
                  </a:lnTo>
                  <a:lnTo>
                    <a:pt x="3241890" y="3606409"/>
                  </a:lnTo>
                  <a:lnTo>
                    <a:pt x="0" y="360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362476" y="10218687"/>
              <a:ext cx="3451768" cy="3136794"/>
            </a:xfrm>
            <a:custGeom>
              <a:avLst/>
              <a:gdLst/>
              <a:ahLst/>
              <a:cxnLst/>
              <a:rect l="l" t="t" r="r" b="b"/>
              <a:pathLst>
                <a:path w="3451768" h="3136794">
                  <a:moveTo>
                    <a:pt x="0" y="0"/>
                  </a:moveTo>
                  <a:lnTo>
                    <a:pt x="3451768" y="0"/>
                  </a:lnTo>
                  <a:lnTo>
                    <a:pt x="3451768" y="3136794"/>
                  </a:lnTo>
                  <a:lnTo>
                    <a:pt x="0" y="313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wind.wav"/>
          </p:stSnd>
        </p:sndAc>
      </p:transition>
    </mc:Choice>
    <mc:Fallback xmlns="">
      <p:transition spd="med">
        <p:fade/>
        <p:sndAc>
          <p:stSnd>
            <p:snd r:embed="rId2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188645" y="2508779"/>
            <a:ext cx="10579717" cy="5269443"/>
            <a:chOff x="0" y="0"/>
            <a:chExt cx="2786428" cy="13878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53400" y="782194"/>
            <a:ext cx="10579717" cy="9681838"/>
          </a:xfrm>
          <a:custGeom>
            <a:avLst/>
            <a:gdLst/>
            <a:ahLst/>
            <a:cxnLst/>
            <a:rect l="l" t="t" r="r" b="b"/>
            <a:pathLst>
              <a:path w="9254223" h="9681838">
                <a:moveTo>
                  <a:pt x="0" y="0"/>
                </a:moveTo>
                <a:lnTo>
                  <a:pt x="9254223" y="0"/>
                </a:lnTo>
                <a:lnTo>
                  <a:pt x="9254223" y="9681838"/>
                </a:lnTo>
                <a:lnTo>
                  <a:pt x="0" y="9681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31755-D8A8-CB7D-47C0-289D24E3E886}"/>
              </a:ext>
            </a:extLst>
          </p:cNvPr>
          <p:cNvSpPr txBox="1"/>
          <p:nvPr/>
        </p:nvSpPr>
        <p:spPr>
          <a:xfrm>
            <a:off x="1155737" y="2822346"/>
            <a:ext cx="830903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2: My favourite things</a:t>
            </a:r>
            <a:br>
              <a:rPr lang="en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3 – Part 4,5,6</a:t>
            </a:r>
          </a:p>
          <a:p>
            <a:pPr algn="ctr"/>
            <a:r>
              <a:rPr lang="en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</a:t>
            </a:r>
            <a:r>
              <a:rPr lang="en" sz="4400" b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learn today?</a:t>
            </a:r>
            <a:endParaRPr lang="en" sz="4400" b="1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en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(and, but)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F6D70B-049E-420C-F2A5-5E60F230EAAF}"/>
              </a:ext>
            </a:extLst>
          </p:cNvPr>
          <p:cNvSpPr txBox="1"/>
          <p:nvPr/>
        </p:nvSpPr>
        <p:spPr>
          <a:xfrm>
            <a:off x="8672609" y="2439855"/>
            <a:ext cx="98755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Vocabulary</a:t>
            </a:r>
          </a:p>
          <a:p>
            <a:pPr algn="ctr"/>
            <a:r>
              <a:rPr lang="en-GB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and, but</a:t>
            </a:r>
            <a:endParaRPr lang="en-US" sz="4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7ED38-2730-D8D3-C148-FA7CB420C8CB}"/>
              </a:ext>
            </a:extLst>
          </p:cNvPr>
          <p:cNvSpPr txBox="1"/>
          <p:nvPr/>
        </p:nvSpPr>
        <p:spPr>
          <a:xfrm>
            <a:off x="9063515" y="5337368"/>
            <a:ext cx="89677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Structure</a:t>
            </a:r>
          </a:p>
          <a:p>
            <a:pPr marL="571500" indent="-571500">
              <a:buFontTx/>
              <a:buChar char="-"/>
            </a:pPr>
            <a:r>
              <a:rPr lang="en-US" sz="4000" b="1">
                <a:latin typeface="Comic Sans MS" panose="030F0702030302020204" pitchFamily="66" charset="0"/>
                <a:cs typeface="Times New Roman" panose="02020603050405020304" pitchFamily="18" charset="0"/>
              </a:rPr>
              <a:t>… yellow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and</a:t>
            </a:r>
            <a:r>
              <a:rPr lang="en-US" sz="4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black</a:t>
            </a:r>
          </a:p>
          <a:p>
            <a:pPr marL="571500" indent="-571500">
              <a:buFontTx/>
              <a:buChar char="-"/>
            </a:pPr>
            <a:r>
              <a:rPr lang="en-GB" sz="4000" b="1">
                <a:latin typeface="Comic Sans MS" panose="030F0702030302020204" pitchFamily="66" charset="0"/>
                <a:cs typeface="Times New Roman" panose="02020603050405020304" pitchFamily="18" charset="0"/>
              </a:rPr>
              <a:t>… new </a:t>
            </a:r>
            <a:r>
              <a:rPr lang="en-GB" sz="4000" b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but</a:t>
            </a:r>
            <a:r>
              <a:rPr lang="en-GB" sz="4000" b="1">
                <a:latin typeface="Comic Sans MS" panose="030F0702030302020204" pitchFamily="66" charset="0"/>
                <a:cs typeface="Times New Roman" panose="02020603050405020304" pitchFamily="18" charset="0"/>
              </a:rPr>
              <a:t> it isn’t very good</a:t>
            </a:r>
            <a:r>
              <a:rPr lang="en-US" sz="4000" b="1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endParaRPr lang="en-US" sz="4000" b="1" dirty="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41E30C20-1A37-BE7F-943A-B1A76E02F23C}"/>
              </a:ext>
            </a:extLst>
          </p:cNvPr>
          <p:cNvSpPr/>
          <p:nvPr/>
        </p:nvSpPr>
        <p:spPr>
          <a:xfrm flipH="1">
            <a:off x="-380992" y="4579473"/>
            <a:ext cx="3505201" cy="5666125"/>
          </a:xfrm>
          <a:custGeom>
            <a:avLst/>
            <a:gdLst/>
            <a:ahLst/>
            <a:cxnLst/>
            <a:rect l="l" t="t" r="r" b="b"/>
            <a:pathLst>
              <a:path w="8173830" h="14435020">
                <a:moveTo>
                  <a:pt x="0" y="0"/>
                </a:moveTo>
                <a:lnTo>
                  <a:pt x="8173830" y="0"/>
                </a:lnTo>
                <a:lnTo>
                  <a:pt x="8173830" y="14435021"/>
                </a:lnTo>
                <a:lnTo>
                  <a:pt x="0" y="144350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0BB63AE6-FB26-0CC3-A06D-79D00FAD4DCC}"/>
              </a:ext>
            </a:extLst>
          </p:cNvPr>
          <p:cNvSpPr/>
          <p:nvPr/>
        </p:nvSpPr>
        <p:spPr>
          <a:xfrm>
            <a:off x="5638800" y="6362699"/>
            <a:ext cx="3505200" cy="3707235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C315A726-81EE-4194-9BF0-3D53C64F6A78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1C32316-C0E7-28F1-ACCC-9928DE0BBD7D}"/>
              </a:ext>
            </a:extLst>
          </p:cNvPr>
          <p:cNvSpPr txBox="1"/>
          <p:nvPr/>
        </p:nvSpPr>
        <p:spPr>
          <a:xfrm>
            <a:off x="477015" y="378278"/>
            <a:ext cx="13133354" cy="17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248"/>
              </a:lnSpc>
            </a:pPr>
            <a:r>
              <a:rPr lang="en-US" sz="11045" spc="1093">
                <a:solidFill>
                  <a:srgbClr val="F99AAF"/>
                </a:solidFill>
                <a:latin typeface="Comic Sans"/>
              </a:rPr>
              <a:t>Wrap-Up </a:t>
            </a:r>
            <a:endParaRPr lang="en-US" sz="11045" spc="1093" dirty="0">
              <a:solidFill>
                <a:srgbClr val="F99AAF"/>
              </a:solidFill>
              <a:latin typeface="Comic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60067" y="485986"/>
            <a:ext cx="3327734" cy="3358959"/>
          </a:xfrm>
          <a:custGeom>
            <a:avLst/>
            <a:gdLst/>
            <a:ahLst/>
            <a:cxnLst/>
            <a:rect l="l" t="t" r="r" b="b"/>
            <a:pathLst>
              <a:path w="4436979" h="4478612">
                <a:moveTo>
                  <a:pt x="0" y="0"/>
                </a:moveTo>
                <a:lnTo>
                  <a:pt x="4436978" y="0"/>
                </a:lnTo>
                <a:lnTo>
                  <a:pt x="4436978" y="4478612"/>
                </a:lnTo>
                <a:lnTo>
                  <a:pt x="0" y="4478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370258">
            <a:off x="5813297" y="5441793"/>
            <a:ext cx="13401917" cy="6935492"/>
          </a:xfrm>
          <a:custGeom>
            <a:avLst/>
            <a:gdLst/>
            <a:ahLst/>
            <a:cxnLst/>
            <a:rect l="l" t="t" r="r" b="b"/>
            <a:pathLst>
              <a:path w="17869223" h="9247323">
                <a:moveTo>
                  <a:pt x="0" y="0"/>
                </a:moveTo>
                <a:lnTo>
                  <a:pt x="17869223" y="0"/>
                </a:lnTo>
                <a:lnTo>
                  <a:pt x="17869223" y="9247323"/>
                </a:lnTo>
                <a:lnTo>
                  <a:pt x="0" y="92473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-2307315" y="-2597535"/>
            <a:ext cx="13831248" cy="13831249"/>
          </a:xfrm>
          <a:custGeom>
            <a:avLst/>
            <a:gdLst/>
            <a:ahLst/>
            <a:cxnLst/>
            <a:rect l="l" t="t" r="r" b="b"/>
            <a:pathLst>
              <a:path w="18441665" h="18441665">
                <a:moveTo>
                  <a:pt x="0" y="0"/>
                </a:moveTo>
                <a:lnTo>
                  <a:pt x="18441665" y="0"/>
                </a:lnTo>
                <a:lnTo>
                  <a:pt x="18441665" y="18441665"/>
                </a:lnTo>
                <a:lnTo>
                  <a:pt x="0" y="184416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262371" y="1660201"/>
            <a:ext cx="3244606" cy="324460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40975" y="5533114"/>
            <a:ext cx="3451097" cy="3451096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967682" y="1660201"/>
            <a:ext cx="3244606" cy="324460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35000"/>
                  </a:srgbClr>
                </a:gs>
                <a:gs pos="100000">
                  <a:srgbClr val="94B9FF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209544" y="5627688"/>
            <a:ext cx="3451097" cy="345109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706689" y="1929502"/>
            <a:ext cx="3244606" cy="3244606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292472" y="1660201"/>
            <a:ext cx="7181348" cy="8549223"/>
          </a:xfrm>
          <a:custGeom>
            <a:avLst/>
            <a:gdLst/>
            <a:ahLst/>
            <a:cxnLst/>
            <a:rect l="l" t="t" r="r" b="b"/>
            <a:pathLst>
              <a:path w="9575130" h="11398964">
                <a:moveTo>
                  <a:pt x="0" y="0"/>
                </a:moveTo>
                <a:lnTo>
                  <a:pt x="9575130" y="0"/>
                </a:lnTo>
                <a:lnTo>
                  <a:pt x="9575130" y="11398964"/>
                </a:lnTo>
                <a:lnTo>
                  <a:pt x="0" y="1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107603" y="6662022"/>
            <a:ext cx="4272606" cy="2675719"/>
          </a:xfrm>
          <a:custGeom>
            <a:avLst/>
            <a:gdLst/>
            <a:ahLst/>
            <a:cxnLst/>
            <a:rect l="l" t="t" r="r" b="b"/>
            <a:pathLst>
              <a:path w="5696808" h="3567626">
                <a:moveTo>
                  <a:pt x="0" y="0"/>
                </a:moveTo>
                <a:lnTo>
                  <a:pt x="5696808" y="0"/>
                </a:lnTo>
                <a:lnTo>
                  <a:pt x="5696808" y="3567626"/>
                </a:lnTo>
                <a:lnTo>
                  <a:pt x="0" y="35676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10999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390008" y="8721411"/>
            <a:ext cx="1545156" cy="967654"/>
          </a:xfrm>
          <a:custGeom>
            <a:avLst/>
            <a:gdLst/>
            <a:ahLst/>
            <a:cxnLst/>
            <a:rect l="l" t="t" r="r" b="b"/>
            <a:pathLst>
              <a:path w="2060208" h="1290205">
                <a:moveTo>
                  <a:pt x="0" y="0"/>
                </a:moveTo>
                <a:lnTo>
                  <a:pt x="2060208" y="0"/>
                </a:lnTo>
                <a:lnTo>
                  <a:pt x="2060208" y="1290206"/>
                </a:lnTo>
                <a:lnTo>
                  <a:pt x="0" y="12902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10999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966107" y="5174108"/>
            <a:ext cx="544905" cy="526162"/>
          </a:xfrm>
          <a:custGeom>
            <a:avLst/>
            <a:gdLst/>
            <a:ahLst/>
            <a:cxnLst/>
            <a:rect l="l" t="t" r="r" b="b"/>
            <a:pathLst>
              <a:path w="726540" h="701549">
                <a:moveTo>
                  <a:pt x="0" y="0"/>
                </a:moveTo>
                <a:lnTo>
                  <a:pt x="726540" y="0"/>
                </a:lnTo>
                <a:lnTo>
                  <a:pt x="726540" y="701549"/>
                </a:lnTo>
                <a:lnTo>
                  <a:pt x="0" y="7015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530005" y="7125835"/>
            <a:ext cx="471003" cy="454801"/>
          </a:xfrm>
          <a:custGeom>
            <a:avLst/>
            <a:gdLst/>
            <a:ahLst/>
            <a:cxnLst/>
            <a:rect l="l" t="t" r="r" b="b"/>
            <a:pathLst>
              <a:path w="628004" h="606402">
                <a:moveTo>
                  <a:pt x="0" y="0"/>
                </a:moveTo>
                <a:lnTo>
                  <a:pt x="628004" y="0"/>
                </a:lnTo>
                <a:lnTo>
                  <a:pt x="628004" y="606402"/>
                </a:lnTo>
                <a:lnTo>
                  <a:pt x="0" y="6064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3546244" y="1028700"/>
            <a:ext cx="471003" cy="454801"/>
          </a:xfrm>
          <a:custGeom>
            <a:avLst/>
            <a:gdLst/>
            <a:ahLst/>
            <a:cxnLst/>
            <a:rect l="l" t="t" r="r" b="b"/>
            <a:pathLst>
              <a:path w="628004" h="606402">
                <a:moveTo>
                  <a:pt x="0" y="0"/>
                </a:moveTo>
                <a:lnTo>
                  <a:pt x="628003" y="0"/>
                </a:lnTo>
                <a:lnTo>
                  <a:pt x="628003" y="606402"/>
                </a:lnTo>
                <a:lnTo>
                  <a:pt x="0" y="6064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2180954" y="8554378"/>
            <a:ext cx="811268" cy="783363"/>
          </a:xfrm>
          <a:custGeom>
            <a:avLst/>
            <a:gdLst/>
            <a:ahLst/>
            <a:cxnLst/>
            <a:rect l="l" t="t" r="r" b="b"/>
            <a:pathLst>
              <a:path w="1081691" h="1044484">
                <a:moveTo>
                  <a:pt x="0" y="0"/>
                </a:moveTo>
                <a:lnTo>
                  <a:pt x="1081691" y="0"/>
                </a:lnTo>
                <a:lnTo>
                  <a:pt x="1081691" y="1044484"/>
                </a:lnTo>
                <a:lnTo>
                  <a:pt x="0" y="10444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5104031" y="5017512"/>
            <a:ext cx="1421927" cy="1521517"/>
          </a:xfrm>
          <a:custGeom>
            <a:avLst/>
            <a:gdLst/>
            <a:ahLst/>
            <a:cxnLst/>
            <a:rect l="l" t="t" r="r" b="b"/>
            <a:pathLst>
              <a:path w="1895902" h="2028689">
                <a:moveTo>
                  <a:pt x="0" y="0"/>
                </a:moveTo>
                <a:lnTo>
                  <a:pt x="1895902" y="0"/>
                </a:lnTo>
                <a:lnTo>
                  <a:pt x="1895902" y="2028689"/>
                </a:lnTo>
                <a:lnTo>
                  <a:pt x="0" y="20286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20571288">
            <a:off x="5163625" y="2498992"/>
            <a:ext cx="667733" cy="504973"/>
          </a:xfrm>
          <a:custGeom>
            <a:avLst/>
            <a:gdLst/>
            <a:ahLst/>
            <a:cxnLst/>
            <a:rect l="l" t="t" r="r" b="b"/>
            <a:pathLst>
              <a:path w="890310" h="673297">
                <a:moveTo>
                  <a:pt x="0" y="0"/>
                </a:moveTo>
                <a:lnTo>
                  <a:pt x="890311" y="0"/>
                </a:lnTo>
                <a:lnTo>
                  <a:pt x="890311" y="673297"/>
                </a:lnTo>
                <a:lnTo>
                  <a:pt x="0" y="67329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0963633" y="1787545"/>
            <a:ext cx="3245912" cy="3245911"/>
          </a:xfrm>
          <a:custGeom>
            <a:avLst/>
            <a:gdLst/>
            <a:ahLst/>
            <a:cxnLst/>
            <a:rect l="l" t="t" r="r" b="b"/>
            <a:pathLst>
              <a:path w="4327882" h="4327882">
                <a:moveTo>
                  <a:pt x="0" y="0"/>
                </a:moveTo>
                <a:lnTo>
                  <a:pt x="4327881" y="0"/>
                </a:lnTo>
                <a:lnTo>
                  <a:pt x="4327881" y="4327882"/>
                </a:lnTo>
                <a:lnTo>
                  <a:pt x="0" y="432788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7282670" y="1623145"/>
            <a:ext cx="3181727" cy="3181727"/>
          </a:xfrm>
          <a:custGeom>
            <a:avLst/>
            <a:gdLst/>
            <a:ahLst/>
            <a:cxnLst/>
            <a:rect l="l" t="t" r="r" b="b"/>
            <a:pathLst>
              <a:path w="4242303" h="4242303">
                <a:moveTo>
                  <a:pt x="0" y="0"/>
                </a:moveTo>
                <a:lnTo>
                  <a:pt x="4242303" y="0"/>
                </a:lnTo>
                <a:lnTo>
                  <a:pt x="4242303" y="4242303"/>
                </a:lnTo>
                <a:lnTo>
                  <a:pt x="0" y="4242303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7840975" y="5552191"/>
            <a:ext cx="3412945" cy="3412945"/>
          </a:xfrm>
          <a:custGeom>
            <a:avLst/>
            <a:gdLst/>
            <a:ahLst/>
            <a:cxnLst/>
            <a:rect l="l" t="t" r="r" b="b"/>
            <a:pathLst>
              <a:path w="4550593" h="4550593">
                <a:moveTo>
                  <a:pt x="0" y="0"/>
                </a:moveTo>
                <a:lnTo>
                  <a:pt x="4550594" y="0"/>
                </a:lnTo>
                <a:lnTo>
                  <a:pt x="4550594" y="4550593"/>
                </a:lnTo>
                <a:lnTo>
                  <a:pt x="0" y="455059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4230439" y="5636589"/>
            <a:ext cx="3451097" cy="3451096"/>
          </a:xfrm>
          <a:custGeom>
            <a:avLst/>
            <a:gdLst/>
            <a:ahLst/>
            <a:cxnLst/>
            <a:rect l="l" t="t" r="r" b="b"/>
            <a:pathLst>
              <a:path w="4601462" h="4601462">
                <a:moveTo>
                  <a:pt x="0" y="0"/>
                </a:moveTo>
                <a:lnTo>
                  <a:pt x="4601461" y="0"/>
                </a:lnTo>
                <a:lnTo>
                  <a:pt x="4601461" y="4601461"/>
                </a:lnTo>
                <a:lnTo>
                  <a:pt x="0" y="460146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4670679" y="2021959"/>
            <a:ext cx="3121541" cy="3121540"/>
          </a:xfrm>
          <a:custGeom>
            <a:avLst/>
            <a:gdLst/>
            <a:ahLst/>
            <a:cxnLst/>
            <a:rect l="l" t="t" r="r" b="b"/>
            <a:pathLst>
              <a:path w="4162054" h="4162054">
                <a:moveTo>
                  <a:pt x="0" y="0"/>
                </a:moveTo>
                <a:lnTo>
                  <a:pt x="4162055" y="0"/>
                </a:lnTo>
                <a:lnTo>
                  <a:pt x="4162055" y="4162054"/>
                </a:lnTo>
                <a:lnTo>
                  <a:pt x="0" y="4162054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9150261" y="4896994"/>
            <a:ext cx="6139403" cy="5464069"/>
          </a:xfrm>
          <a:custGeom>
            <a:avLst/>
            <a:gdLst/>
            <a:ahLst/>
            <a:cxnLst/>
            <a:rect l="l" t="t" r="r" b="b"/>
            <a:pathLst>
              <a:path w="8185871" h="7285425">
                <a:moveTo>
                  <a:pt x="0" y="0"/>
                </a:moveTo>
                <a:lnTo>
                  <a:pt x="8185871" y="0"/>
                </a:lnTo>
                <a:lnTo>
                  <a:pt x="8185871" y="7285425"/>
                </a:lnTo>
                <a:lnTo>
                  <a:pt x="0" y="728542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 rot="20372790">
            <a:off x="409835" y="3648319"/>
            <a:ext cx="6328300" cy="129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657"/>
              </a:lnSpc>
            </a:pPr>
            <a:r>
              <a:rPr lang="en-US" sz="8261" spc="817">
                <a:solidFill>
                  <a:srgbClr val="9BC437"/>
                </a:solidFill>
                <a:latin typeface="Comic Sans Bold"/>
              </a:rPr>
              <a:t>Tables </a:t>
            </a:r>
          </a:p>
        </p:txBody>
      </p:sp>
      <p:sp>
        <p:nvSpPr>
          <p:cNvPr id="37" name="TextBox 37"/>
          <p:cNvSpPr txBox="1"/>
          <p:nvPr/>
        </p:nvSpPr>
        <p:spPr>
          <a:xfrm rot="20433753">
            <a:off x="642533" y="4845642"/>
            <a:ext cx="6085876" cy="1017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58"/>
              </a:lnSpc>
            </a:pPr>
            <a:r>
              <a:rPr lang="en-US" sz="6402" spc="633">
                <a:solidFill>
                  <a:srgbClr val="D65F5C"/>
                </a:solidFill>
                <a:latin typeface="Comic Sans Bold"/>
              </a:rPr>
              <a:t>of content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933217" y="2168148"/>
            <a:ext cx="3823724" cy="1676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7"/>
              </a:lnSpc>
            </a:pPr>
            <a:r>
              <a:rPr lang="en-US" sz="4200" dirty="0">
                <a:solidFill>
                  <a:srgbClr val="040232"/>
                </a:solidFill>
                <a:latin typeface="Comic Sans Bold"/>
              </a:rPr>
              <a:t>1</a:t>
            </a:r>
          </a:p>
          <a:p>
            <a:pPr marL="0" lvl="0" indent="0" algn="ctr">
              <a:lnSpc>
                <a:spcPts val="6717"/>
              </a:lnSpc>
            </a:pPr>
            <a:r>
              <a:rPr lang="en-US" sz="4200" dirty="0">
                <a:solidFill>
                  <a:srgbClr val="040232"/>
                </a:solidFill>
                <a:latin typeface="Comic Sans Bold"/>
              </a:rPr>
              <a:t>Warm Up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750148" y="2511494"/>
            <a:ext cx="3672881" cy="1376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7"/>
              </a:lnSpc>
            </a:pPr>
            <a:r>
              <a:rPr lang="en-US" sz="4200">
                <a:solidFill>
                  <a:srgbClr val="040232"/>
                </a:solidFill>
                <a:latin typeface="Comic Sans Bold"/>
              </a:rPr>
              <a:t>2</a:t>
            </a:r>
          </a:p>
          <a:p>
            <a:pPr marL="0" lvl="0" indent="0" algn="ctr">
              <a:lnSpc>
                <a:spcPts val="5517"/>
              </a:lnSpc>
            </a:pPr>
            <a:r>
              <a:rPr lang="en-US" sz="4200">
                <a:solidFill>
                  <a:srgbClr val="040232"/>
                </a:solidFill>
                <a:latin typeface="Comic Sans Bold"/>
              </a:rPr>
              <a:t>Presentation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880150" y="6367248"/>
            <a:ext cx="3392846" cy="1484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0"/>
              </a:lnSpc>
            </a:pPr>
            <a:r>
              <a:rPr lang="en-US" sz="4200" dirty="0">
                <a:solidFill>
                  <a:srgbClr val="040232"/>
                </a:solidFill>
                <a:latin typeface="Comic Sans Bold"/>
              </a:rPr>
              <a:t>4</a:t>
            </a:r>
          </a:p>
          <a:p>
            <a:pPr marL="0" lvl="0" indent="0" algn="ctr">
              <a:lnSpc>
                <a:spcPts val="5960"/>
              </a:lnSpc>
            </a:pPr>
            <a:r>
              <a:rPr lang="en-US" sz="4200" dirty="0">
                <a:solidFill>
                  <a:srgbClr val="040232"/>
                </a:solidFill>
                <a:latin typeface="Comic Sans Bold"/>
              </a:rPr>
              <a:t>Production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594526" y="2458070"/>
            <a:ext cx="3439456" cy="151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2"/>
              </a:lnSpc>
            </a:pPr>
            <a:r>
              <a:rPr lang="en-US" sz="4200" dirty="0">
                <a:solidFill>
                  <a:srgbClr val="040232"/>
                </a:solidFill>
                <a:latin typeface="Comic Sans Bold"/>
              </a:rPr>
              <a:t>3</a:t>
            </a:r>
          </a:p>
          <a:p>
            <a:pPr marL="0" lvl="0" indent="0" algn="ctr">
              <a:lnSpc>
                <a:spcPts val="6042"/>
              </a:lnSpc>
            </a:pPr>
            <a:r>
              <a:rPr lang="en-US" sz="4200" dirty="0">
                <a:solidFill>
                  <a:srgbClr val="040232"/>
                </a:solidFill>
                <a:latin typeface="Comic Sans Bold"/>
              </a:rPr>
              <a:t>Practice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331550" y="6485482"/>
            <a:ext cx="3201304" cy="2110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4"/>
              </a:lnSpc>
            </a:pPr>
            <a:r>
              <a:rPr lang="en-US" sz="4200" dirty="0">
                <a:solidFill>
                  <a:srgbClr val="040232"/>
                </a:solidFill>
                <a:latin typeface="Comic Sans Bold"/>
              </a:rPr>
              <a:t>5</a:t>
            </a:r>
          </a:p>
          <a:p>
            <a:pPr marL="0" lvl="0" indent="0" algn="ctr">
              <a:lnSpc>
                <a:spcPts val="5624"/>
              </a:lnSpc>
            </a:pPr>
            <a:r>
              <a:rPr lang="en-US" sz="4200" dirty="0">
                <a:solidFill>
                  <a:srgbClr val="040232"/>
                </a:solidFill>
                <a:latin typeface="Comic Sans Bold"/>
              </a:rPr>
              <a:t>Wrap-up &amp; Assessment</a:t>
            </a:r>
          </a:p>
        </p:txBody>
      </p:sp>
      <p:pic>
        <p:nvPicPr>
          <p:cNvPr id="45" name="happy-ukulele-746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093.4687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38" grpId="0"/>
      <p:bldP spid="39" grpId="0"/>
      <p:bldP spid="40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722940" y="2984359"/>
            <a:ext cx="5096620" cy="50966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3"/>
                </a:lnTo>
                <a:lnTo>
                  <a:pt x="0" y="67954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194322" y="7838962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7"/>
                </a:lnTo>
                <a:lnTo>
                  <a:pt x="0" y="110215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663077" y="2984359"/>
            <a:ext cx="5156482" cy="515648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538668" y="1601984"/>
            <a:ext cx="9765719" cy="211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7224"/>
              </a:lnSpc>
            </a:pPr>
            <a:r>
              <a:rPr lang="en-US" sz="13352" b="1" spc="1321" dirty="0">
                <a:solidFill>
                  <a:srgbClr val="F99AAF"/>
                </a:solidFill>
                <a:latin typeface="Comic Sans"/>
              </a:rPr>
              <a:t>Warm  Up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49540" y="3607420"/>
            <a:ext cx="3136447" cy="305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812"/>
              </a:lnSpc>
            </a:pPr>
            <a:r>
              <a:rPr lang="en-US" sz="19234" spc="1904">
                <a:solidFill>
                  <a:srgbClr val="F41809"/>
                </a:solidFill>
                <a:latin typeface="Comic Sans"/>
              </a:rPr>
              <a:t>1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511293" y="5414263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5"/>
                </a:lnTo>
                <a:lnTo>
                  <a:pt x="3835154" y="2401765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8">
              <a:alphaModFix amt="4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834452" y="752612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4"/>
                </a:lnTo>
                <a:lnTo>
                  <a:pt x="0" y="7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138262" y="556260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4"/>
                </a:lnTo>
                <a:lnTo>
                  <a:pt x="0" y="7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865227" y="33796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97902" y="2763896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534851" y="98721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4" y="0"/>
                </a:lnTo>
                <a:lnTo>
                  <a:pt x="492174" y="475243"/>
                </a:lnTo>
                <a:lnTo>
                  <a:pt x="0" y="475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854617" y="5414263"/>
            <a:ext cx="5320599" cy="4735333"/>
          </a:xfrm>
          <a:custGeom>
            <a:avLst/>
            <a:gdLst/>
            <a:ahLst/>
            <a:cxnLst/>
            <a:rect l="l" t="t" r="r" b="b"/>
            <a:pathLst>
              <a:path w="7094132" h="6313777">
                <a:moveTo>
                  <a:pt x="0" y="0"/>
                </a:moveTo>
                <a:lnTo>
                  <a:pt x="7094132" y="0"/>
                </a:lnTo>
                <a:lnTo>
                  <a:pt x="7094132" y="6313777"/>
                </a:lnTo>
                <a:lnTo>
                  <a:pt x="0" y="6313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544800" y="157537"/>
            <a:ext cx="2548595" cy="1214650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1" y="0"/>
                </a:lnTo>
                <a:lnTo>
                  <a:pt x="4356121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195591" y="4632145"/>
            <a:ext cx="6085038" cy="5430896"/>
          </a:xfrm>
          <a:custGeom>
            <a:avLst/>
            <a:gdLst/>
            <a:ahLst/>
            <a:cxnLst/>
            <a:rect l="l" t="t" r="r" b="b"/>
            <a:pathLst>
              <a:path w="8113384" h="7241195">
                <a:moveTo>
                  <a:pt x="0" y="0"/>
                </a:moveTo>
                <a:lnTo>
                  <a:pt x="8113384" y="0"/>
                </a:lnTo>
                <a:lnTo>
                  <a:pt x="8113384" y="7241196"/>
                </a:lnTo>
                <a:lnTo>
                  <a:pt x="0" y="72411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8523" y="103119"/>
            <a:ext cx="20507849" cy="15358743"/>
            <a:chOff x="0" y="0"/>
            <a:chExt cx="27343798" cy="20478324"/>
          </a:xfrm>
        </p:grpSpPr>
        <p:sp>
          <p:nvSpPr>
            <p:cNvPr id="3" name="Freeform 3"/>
            <p:cNvSpPr/>
            <p:nvPr/>
          </p:nvSpPr>
          <p:spPr>
            <a:xfrm>
              <a:off x="759084" y="1130986"/>
              <a:ext cx="6795493" cy="6795493"/>
            </a:xfrm>
            <a:custGeom>
              <a:avLst/>
              <a:gdLst/>
              <a:ahLst/>
              <a:cxnLst/>
              <a:rect l="l" t="t" r="r" b="b"/>
              <a:pathLst>
                <a:path w="6795493" h="6795493">
                  <a:moveTo>
                    <a:pt x="0" y="0"/>
                  </a:moveTo>
                  <a:lnTo>
                    <a:pt x="6795493" y="0"/>
                  </a:lnTo>
                  <a:lnTo>
                    <a:pt x="6795493" y="6795492"/>
                  </a:lnTo>
                  <a:lnTo>
                    <a:pt x="0" y="6795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631371" y="847455"/>
              <a:ext cx="6875310" cy="687531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35000"/>
                    </a:srgbClr>
                  </a:gs>
                  <a:gs pos="100000">
                    <a:srgbClr val="FFA9F9">
                      <a:alpha val="3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7915084" y="2308606"/>
              <a:ext cx="17511138" cy="2331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4248"/>
                </a:lnSpc>
              </a:pPr>
              <a:r>
                <a:rPr lang="en-US" sz="11045" spc="1093">
                  <a:solidFill>
                    <a:srgbClr val="F99AAF"/>
                  </a:solidFill>
                  <a:latin typeface="Comic Sans"/>
                </a:rPr>
                <a:t>Presentation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24124" y="1687690"/>
              <a:ext cx="4181929" cy="407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4812"/>
                </a:lnSpc>
              </a:pPr>
              <a:r>
                <a:rPr lang="en-US" sz="19234" spc="1904">
                  <a:solidFill>
                    <a:srgbClr val="F41809"/>
                  </a:solidFill>
                  <a:latin typeface="Comic Sans"/>
                </a:rPr>
                <a:t>2</a:t>
              </a:r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23508645" y="6522726"/>
              <a:ext cx="3835153" cy="2401765"/>
            </a:xfrm>
            <a:custGeom>
              <a:avLst/>
              <a:gdLst/>
              <a:ahLst/>
              <a:cxnLst/>
              <a:rect l="l" t="t" r="r" b="b"/>
              <a:pathLst>
                <a:path w="3835153" h="2401765">
                  <a:moveTo>
                    <a:pt x="3835153" y="0"/>
                  </a:moveTo>
                  <a:lnTo>
                    <a:pt x="0" y="0"/>
                  </a:lnTo>
                  <a:lnTo>
                    <a:pt x="0" y="2401764"/>
                  </a:lnTo>
                  <a:lnTo>
                    <a:pt x="3835153" y="2401764"/>
                  </a:lnTo>
                  <a:lnTo>
                    <a:pt x="3835153" y="0"/>
                  </a:lnTo>
                  <a:close/>
                </a:path>
              </a:pathLst>
            </a:custGeom>
            <a:blipFill>
              <a:blip r:embed="rId5">
                <a:alphaModFix amt="47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606190" y="9338535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011271" y="6720508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313891" y="3809866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24124" y="2988904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0727972"/>
              <a:ext cx="26531571" cy="9750352"/>
            </a:xfrm>
            <a:custGeom>
              <a:avLst/>
              <a:gdLst/>
              <a:ahLst/>
              <a:cxnLst/>
              <a:rect l="l" t="t" r="r" b="b"/>
              <a:pathLst>
                <a:path w="26531571" h="9750352">
                  <a:moveTo>
                    <a:pt x="0" y="0"/>
                  </a:moveTo>
                  <a:lnTo>
                    <a:pt x="26531571" y="0"/>
                  </a:lnTo>
                  <a:lnTo>
                    <a:pt x="26531571" y="9750352"/>
                  </a:lnTo>
                  <a:lnTo>
                    <a:pt x="0" y="9750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3540056" y="12466541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4" y="0"/>
                  </a:lnTo>
                  <a:lnTo>
                    <a:pt x="492174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0030259" y="0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2" y="0"/>
                  </a:lnTo>
                  <a:lnTo>
                    <a:pt x="4356122" y="2076109"/>
                  </a:lnTo>
                  <a:lnTo>
                    <a:pt x="0" y="207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6838" y="5398234"/>
              <a:ext cx="8475900" cy="7543551"/>
            </a:xfrm>
            <a:custGeom>
              <a:avLst/>
              <a:gdLst/>
              <a:ahLst/>
              <a:cxnLst/>
              <a:rect l="l" t="t" r="r" b="b"/>
              <a:pathLst>
                <a:path w="8475900" h="7543551">
                  <a:moveTo>
                    <a:pt x="0" y="0"/>
                  </a:moveTo>
                  <a:lnTo>
                    <a:pt x="8475900" y="0"/>
                  </a:lnTo>
                  <a:lnTo>
                    <a:pt x="8475900" y="7543551"/>
                  </a:lnTo>
                  <a:lnTo>
                    <a:pt x="0" y="754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7250418" y="8701463"/>
              <a:ext cx="6781812" cy="4654018"/>
            </a:xfrm>
            <a:custGeom>
              <a:avLst/>
              <a:gdLst/>
              <a:ahLst/>
              <a:cxnLst/>
              <a:rect l="l" t="t" r="r" b="b"/>
              <a:pathLst>
                <a:path w="6781812" h="4654018">
                  <a:moveTo>
                    <a:pt x="0" y="0"/>
                  </a:moveTo>
                  <a:lnTo>
                    <a:pt x="6781812" y="0"/>
                  </a:lnTo>
                  <a:lnTo>
                    <a:pt x="6781812" y="4654018"/>
                  </a:lnTo>
                  <a:lnTo>
                    <a:pt x="0" y="4654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298661">
              <a:off x="17963162" y="7118364"/>
              <a:ext cx="4134194" cy="3612252"/>
            </a:xfrm>
            <a:custGeom>
              <a:avLst/>
              <a:gdLst/>
              <a:ahLst/>
              <a:cxnLst/>
              <a:rect l="l" t="t" r="r" b="b"/>
              <a:pathLst>
                <a:path w="4134194" h="3612252">
                  <a:moveTo>
                    <a:pt x="0" y="0"/>
                  </a:moveTo>
                  <a:lnTo>
                    <a:pt x="4134194" y="0"/>
                  </a:lnTo>
                  <a:lnTo>
                    <a:pt x="4134194" y="3612252"/>
                  </a:lnTo>
                  <a:lnTo>
                    <a:pt x="0" y="361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144491" y="6123274"/>
              <a:ext cx="3241890" cy="3606409"/>
            </a:xfrm>
            <a:custGeom>
              <a:avLst/>
              <a:gdLst/>
              <a:ahLst/>
              <a:cxnLst/>
              <a:rect l="l" t="t" r="r" b="b"/>
              <a:pathLst>
                <a:path w="3241890" h="3606409">
                  <a:moveTo>
                    <a:pt x="0" y="0"/>
                  </a:moveTo>
                  <a:lnTo>
                    <a:pt x="3241890" y="0"/>
                  </a:lnTo>
                  <a:lnTo>
                    <a:pt x="3241890" y="3606409"/>
                  </a:lnTo>
                  <a:lnTo>
                    <a:pt x="0" y="360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362476" y="10218687"/>
              <a:ext cx="3451768" cy="3136794"/>
            </a:xfrm>
            <a:custGeom>
              <a:avLst/>
              <a:gdLst/>
              <a:ahLst/>
              <a:cxnLst/>
              <a:rect l="l" t="t" r="r" b="b"/>
              <a:pathLst>
                <a:path w="3451768" h="3136794">
                  <a:moveTo>
                    <a:pt x="0" y="0"/>
                  </a:moveTo>
                  <a:lnTo>
                    <a:pt x="3451768" y="0"/>
                  </a:lnTo>
                  <a:lnTo>
                    <a:pt x="3451768" y="3136794"/>
                  </a:lnTo>
                  <a:lnTo>
                    <a:pt x="0" y="313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4807875" y="5245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/>
          <p:cNvGrpSpPr/>
          <p:nvPr/>
        </p:nvGrpSpPr>
        <p:grpSpPr>
          <a:xfrm>
            <a:off x="3276600" y="1332689"/>
            <a:ext cx="11811000" cy="6935011"/>
            <a:chOff x="0" y="0"/>
            <a:chExt cx="2786428" cy="1387837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/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12">
            <a:extLst>
              <a:ext uri="{FF2B5EF4-FFF2-40B4-BE49-F238E27FC236}">
                <a16:creationId xmlns:a16="http://schemas.microsoft.com/office/drawing/2014/main" id="{41E30C20-1A37-BE7F-943A-B1A76E02F23C}"/>
              </a:ext>
            </a:extLst>
          </p:cNvPr>
          <p:cNvSpPr/>
          <p:nvPr/>
        </p:nvSpPr>
        <p:spPr>
          <a:xfrm flipH="1">
            <a:off x="11243" y="4128426"/>
            <a:ext cx="3786272" cy="6120474"/>
          </a:xfrm>
          <a:custGeom>
            <a:avLst/>
            <a:gdLst/>
            <a:ahLst/>
            <a:cxnLst/>
            <a:rect l="l" t="t" r="r" b="b"/>
            <a:pathLst>
              <a:path w="8173830" h="14435020">
                <a:moveTo>
                  <a:pt x="0" y="0"/>
                </a:moveTo>
                <a:lnTo>
                  <a:pt x="8173830" y="0"/>
                </a:lnTo>
                <a:lnTo>
                  <a:pt x="8173830" y="14435021"/>
                </a:lnTo>
                <a:lnTo>
                  <a:pt x="0" y="14435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00600" y="1898988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atin typeface="Comic Sans" panose="020B0604020202020204" charset="0"/>
              </a:rPr>
              <a:t>and</a:t>
            </a:r>
            <a:endParaRPr lang="en-US" sz="7200" dirty="0">
              <a:latin typeface="Comic Sans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01400" y="1898988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atin typeface="Comic Sans" panose="020B0604020202020204" charset="0"/>
              </a:rPr>
              <a:t>but</a:t>
            </a:r>
            <a:endParaRPr lang="en-US" sz="7200" dirty="0">
              <a:latin typeface="Comic Sans" panose="020B060402020202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0" y="3644244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" panose="020B0604020202020204" charset="0"/>
              </a:rPr>
              <a:t>Ann and Jim</a:t>
            </a:r>
            <a:endParaRPr lang="en-US" sz="3600" dirty="0">
              <a:latin typeface="Comic Sans" panose="020B060402020202020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515" y="4786262"/>
            <a:ext cx="4286250" cy="24669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839199" y="3644244"/>
            <a:ext cx="596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latin typeface="Comic Sans" panose="020B0604020202020204" charset="0"/>
              </a:rPr>
              <a:t>expensive but it isn’t </a:t>
            </a:r>
            <a:r>
              <a:rPr lang="en-GB" sz="3600" dirty="0">
                <a:latin typeface="Comic Sans" panose="020B0604020202020204" charset="0"/>
              </a:rPr>
              <a:t>good</a:t>
            </a:r>
            <a:endParaRPr lang="en-US" sz="3600" dirty="0">
              <a:latin typeface="Comic Sans" panose="020B060402020202020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7126" y="4544639"/>
            <a:ext cx="4187877" cy="273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539FA4-C4AF-6382-FE7F-B741E471F2D9}"/>
              </a:ext>
            </a:extLst>
          </p:cNvPr>
          <p:cNvSpPr txBox="1"/>
          <p:nvPr/>
        </p:nvSpPr>
        <p:spPr>
          <a:xfrm>
            <a:off x="4943366" y="2968921"/>
            <a:ext cx="146706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32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omic Sans" panose="020B0604020202020204" charset="0"/>
              </a:rPr>
              <a:t>/</a:t>
            </a:r>
            <a:r>
              <a:rPr lang="en-US" sz="32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ænd</a:t>
            </a:r>
            <a:r>
              <a:rPr lang="en-US" sz="32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omic Sans" panose="020B0604020202020204" charset="0"/>
              </a:rPr>
              <a:t>/</a:t>
            </a:r>
            <a:endParaRPr lang="en-US" sz="3200" dirty="0">
              <a:latin typeface="Comic Sans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570665-FEB3-F92C-22C5-936FAE370105}"/>
              </a:ext>
            </a:extLst>
          </p:cNvPr>
          <p:cNvSpPr txBox="1"/>
          <p:nvPr/>
        </p:nvSpPr>
        <p:spPr>
          <a:xfrm>
            <a:off x="11344166" y="3009973"/>
            <a:ext cx="122982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32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omic Sans" panose="020B0604020202020204" charset="0"/>
              </a:rPr>
              <a:t>/</a:t>
            </a:r>
            <a:r>
              <a:rPr lang="en-US" sz="32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bʌt</a:t>
            </a:r>
            <a:r>
              <a:rPr lang="en-US" sz="32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omic Sans" panose="020B0604020202020204" charset="0"/>
              </a:rPr>
              <a:t>/</a:t>
            </a:r>
            <a:endParaRPr lang="en-US" sz="3200" dirty="0">
              <a:latin typeface="Comic Sans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916572" y="255518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1" y="0"/>
                </a:lnTo>
                <a:lnTo>
                  <a:pt x="4356121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79246" y="3360029"/>
            <a:ext cx="9639868" cy="45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5"/>
              </a:lnSpc>
              <a:spcBef>
                <a:spcPct val="0"/>
              </a:spcBef>
            </a:pPr>
            <a:endParaRPr lang="en-US" sz="2682" dirty="0">
              <a:solidFill>
                <a:srgbClr val="000000"/>
              </a:solidFill>
              <a:latin typeface="Comic San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6242818"/>
            <a:ext cx="18973800" cy="7585386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7"/>
                </a:lnTo>
                <a:lnTo>
                  <a:pt x="0" y="110215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6561" y="4823397"/>
            <a:ext cx="3990407" cy="3775922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61304" y="6277824"/>
            <a:ext cx="2414736" cy="2562054"/>
          </a:xfrm>
          <a:custGeom>
            <a:avLst/>
            <a:gdLst/>
            <a:ahLst/>
            <a:cxnLst/>
            <a:rect l="l" t="t" r="r" b="b"/>
            <a:pathLst>
              <a:path w="3508601" h="3722654">
                <a:moveTo>
                  <a:pt x="0" y="0"/>
                </a:moveTo>
                <a:lnTo>
                  <a:pt x="3508601" y="0"/>
                </a:lnTo>
                <a:lnTo>
                  <a:pt x="3508601" y="3722654"/>
                </a:lnTo>
                <a:lnTo>
                  <a:pt x="0" y="37226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5276" y="1181100"/>
            <a:ext cx="9943247" cy="95349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-3200400" y="389716"/>
            <a:ext cx="14156176" cy="1078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26"/>
              </a:lnSpc>
            </a:pPr>
            <a:r>
              <a:rPr lang="en-US" sz="6919" b="1" spc="685" dirty="0">
                <a:solidFill>
                  <a:srgbClr val="040232"/>
                </a:solidFill>
                <a:latin typeface="Comic Sans"/>
              </a:rPr>
              <a:t>Let’s check!</a:t>
            </a:r>
          </a:p>
        </p:txBody>
      </p:sp>
      <p:pic>
        <p:nvPicPr>
          <p:cNvPr id="16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0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584608" y="2565259"/>
            <a:ext cx="5096620" cy="50966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3"/>
                </a:lnTo>
                <a:lnTo>
                  <a:pt x="0" y="67954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205132" y="7404230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6"/>
                </a:lnTo>
                <a:lnTo>
                  <a:pt x="0" y="11021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524746" y="2565259"/>
            <a:ext cx="5156482" cy="515648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407410" y="2437288"/>
            <a:ext cx="9765719" cy="2114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7224"/>
              </a:lnSpc>
            </a:pPr>
            <a:r>
              <a:rPr lang="en-US" sz="13352" spc="1321" dirty="0">
                <a:solidFill>
                  <a:srgbClr val="F99AAF"/>
                </a:solidFill>
                <a:latin typeface="Comic Sans"/>
              </a:rPr>
              <a:t>Practice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11208" y="3188320"/>
            <a:ext cx="3136447" cy="305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812"/>
              </a:lnSpc>
            </a:pPr>
            <a:r>
              <a:rPr lang="en-US" sz="19234" spc="1904">
                <a:solidFill>
                  <a:srgbClr val="F41809"/>
                </a:solidFill>
                <a:latin typeface="Comic Sans"/>
              </a:rPr>
              <a:t>3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372961" y="4995163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4"/>
                </a:lnTo>
                <a:lnTo>
                  <a:pt x="3835154" y="2401764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7">
              <a:alphaModFix amt="4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96120" y="710702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99930" y="514350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726895" y="29605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59570" y="234479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396520" y="94530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716285" y="4995163"/>
            <a:ext cx="5320599" cy="4735333"/>
          </a:xfrm>
          <a:custGeom>
            <a:avLst/>
            <a:gdLst/>
            <a:ahLst/>
            <a:cxnLst/>
            <a:rect l="l" t="t" r="r" b="b"/>
            <a:pathLst>
              <a:path w="7094132" h="6313777">
                <a:moveTo>
                  <a:pt x="0" y="0"/>
                </a:moveTo>
                <a:lnTo>
                  <a:pt x="7094132" y="0"/>
                </a:lnTo>
                <a:lnTo>
                  <a:pt x="7094132" y="6313777"/>
                </a:lnTo>
                <a:lnTo>
                  <a:pt x="0" y="63137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174262" y="4779974"/>
            <a:ext cx="6085038" cy="5430896"/>
          </a:xfrm>
          <a:custGeom>
            <a:avLst/>
            <a:gdLst/>
            <a:ahLst/>
            <a:cxnLst/>
            <a:rect l="l" t="t" r="r" b="b"/>
            <a:pathLst>
              <a:path w="8113384" h="7241195">
                <a:moveTo>
                  <a:pt x="0" y="0"/>
                </a:moveTo>
                <a:lnTo>
                  <a:pt x="8113384" y="0"/>
                </a:lnTo>
                <a:lnTo>
                  <a:pt x="8113384" y="7241195"/>
                </a:lnTo>
                <a:lnTo>
                  <a:pt x="0" y="724119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9" name="Google Shape;1389;p14" descr="Image result for classroom cartoon background | Classroom clipart,  Classroom background, Anime classroom"/>
          <p:cNvPicPr preferRelativeResize="0"/>
          <p:nvPr/>
        </p:nvPicPr>
        <p:blipFill rotWithShape="1">
          <a:blip r:embed="rId5">
            <a:alphaModFix/>
          </a:blip>
          <a:srcRect l="10336" t="4723" r="3094" b="16955"/>
          <a:stretch/>
        </p:blipFill>
        <p:spPr>
          <a:xfrm>
            <a:off x="0" y="0"/>
            <a:ext cx="18288000" cy="103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41070" y="179833"/>
            <a:ext cx="2144903" cy="1028441"/>
          </a:xfrm>
          <a:prstGeom prst="rect">
            <a:avLst/>
          </a:prstGeom>
          <a:noFill/>
          <a:ln>
            <a:noFill/>
          </a:ln>
        </p:spPr>
      </p:pic>
      <p:sp>
        <p:nvSpPr>
          <p:cNvPr id="1392" name="Google Shape;1392;p14"/>
          <p:cNvSpPr/>
          <p:nvPr/>
        </p:nvSpPr>
        <p:spPr>
          <a:xfrm>
            <a:off x="6567054" y="1057913"/>
            <a:ext cx="8229600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repeat:</a:t>
            </a:r>
            <a:endParaRPr sz="3600" dirty="0">
              <a:solidFill>
                <a:schemeClr val="bg2"/>
              </a:solidFill>
            </a:endParaRPr>
          </a:p>
        </p:txBody>
      </p:sp>
      <p:sp>
        <p:nvSpPr>
          <p:cNvPr id="1394" name="Google Shape;1394;p14"/>
          <p:cNvSpPr/>
          <p:nvPr/>
        </p:nvSpPr>
        <p:spPr>
          <a:xfrm>
            <a:off x="5154177" y="1981162"/>
            <a:ext cx="8215746" cy="2400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en-US" sz="7200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Computers are exciting and fun.</a:t>
            </a:r>
            <a:endParaRPr sz="7200" dirty="0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71633" y="7902218"/>
            <a:ext cx="2287854" cy="228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3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breeze.wav"/>
          </p:stSnd>
        </p:sndAc>
      </p:transition>
    </mc:Choice>
    <mc:Fallback xmlns="">
      <p:transition spd="slow">
        <p:random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" grpId="0"/>
      <p:bldP spid="13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9" name="Google Shape;1389;p14" descr="Image result for classroom cartoon background | Classroom clipart,  Classroom background, Anime classroom"/>
          <p:cNvPicPr preferRelativeResize="0"/>
          <p:nvPr/>
        </p:nvPicPr>
        <p:blipFill rotWithShape="1">
          <a:blip r:embed="rId6">
            <a:alphaModFix/>
          </a:blip>
          <a:srcRect l="10336" t="4723" r="3094" b="16955"/>
          <a:stretch/>
        </p:blipFill>
        <p:spPr>
          <a:xfrm>
            <a:off x="0" y="0"/>
            <a:ext cx="18288000" cy="103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041070" y="179833"/>
            <a:ext cx="2144903" cy="1028441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14"/>
          <p:cNvSpPr/>
          <p:nvPr/>
        </p:nvSpPr>
        <p:spPr>
          <a:xfrm>
            <a:off x="3810001" y="1790701"/>
            <a:ext cx="9625973" cy="2646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en-US" sz="8000" dirty="0">
                <a:solidFill>
                  <a:srgbClr val="00B0F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Congratulations!</a:t>
            </a:r>
          </a:p>
          <a:p>
            <a:pPr algn="ctr"/>
            <a:r>
              <a:rPr lang="en-US" sz="8000" dirty="0">
                <a:solidFill>
                  <a:srgbClr val="00B0F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roll the dice.</a:t>
            </a:r>
            <a:endParaRPr sz="8000" dirty="0">
              <a:solidFill>
                <a:srgbClr val="00B0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US8ZBTX-polite-applause">
            <a:hlinkClick r:id="" action="ppaction://media"/>
            <a:extLst>
              <a:ext uri="{FF2B5EF4-FFF2-40B4-BE49-F238E27FC236}">
                <a16:creationId xmlns:a16="http://schemas.microsoft.com/office/drawing/2014/main" id="{D2F2C8BB-067A-B259-3C32-369AECFFE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72800" y="-1557564"/>
            <a:ext cx="1219200" cy="12192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71633" y="7902218"/>
            <a:ext cx="2287854" cy="228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8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breeze.wav"/>
          </p:stSnd>
        </p:sndAc>
      </p:transition>
    </mc:Choice>
    <mc:Fallback xmlns="">
      <p:transition spd="slow">
        <p:random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</TotalTime>
  <Words>265</Words>
  <Application>Microsoft Office PowerPoint</Application>
  <PresentationFormat>Custom</PresentationFormat>
  <Paragraphs>66</Paragraphs>
  <Slides>19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Comic Sans MS</vt:lpstr>
      <vt:lpstr>Comic Sans</vt:lpstr>
      <vt:lpstr>Lucida Sans Unicode</vt:lpstr>
      <vt:lpstr>Comic Sans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2. Lesson 1 Task 1 2 3</dc:title>
  <cp:lastModifiedBy>ADMIN</cp:lastModifiedBy>
  <cp:revision>68</cp:revision>
  <dcterms:created xsi:type="dcterms:W3CDTF">2006-08-16T00:00:00Z</dcterms:created>
  <dcterms:modified xsi:type="dcterms:W3CDTF">2024-10-07T05:39:58Z</dcterms:modified>
  <dc:identifier>DAGBnjFsqLA</dc:identifier>
</cp:coreProperties>
</file>