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7" r:id="rId2"/>
    <p:sldId id="258" r:id="rId3"/>
    <p:sldId id="259" r:id="rId4"/>
    <p:sldId id="256" r:id="rId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44" d="100"/>
          <a:sy n="44" d="100"/>
        </p:scale>
        <p:origin x="87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26.sv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10.png"/><Relationship Id="rId2" Type="http://schemas.openxmlformats.org/officeDocument/2006/relationships/image" Target="../media/image4.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28.sv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0.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6.png"/><Relationship Id="rId12" Type="http://schemas.openxmlformats.org/officeDocument/2006/relationships/image" Target="../media/image26.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6.png"/><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
        <p:nvSpPr>
          <p:cNvPr id="17" name="Oval 1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xmlns=""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xmlns=""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
        <p:nvSpPr>
          <p:cNvPr id="14" name="Oval 13"/>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smtClean="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50</Words>
  <Application>Microsoft Office PowerPoint</Application>
  <PresentationFormat>Custom</PresentationFormat>
  <Paragraphs>7</Paragraphs>
  <Slides>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Techsi.vn</cp:lastModifiedBy>
  <cp:revision>28</cp:revision>
  <dcterms:created xsi:type="dcterms:W3CDTF">2006-08-16T00:00:00Z</dcterms:created>
  <dcterms:modified xsi:type="dcterms:W3CDTF">2024-09-18T09:37:30Z</dcterms:modified>
  <dc:identifier>DAGJS63__ZQ</dc:identifier>
</cp:coreProperties>
</file>