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6" r:id="rId3"/>
    <p:sldId id="281" r:id="rId4"/>
    <p:sldId id="258" r:id="rId5"/>
    <p:sldId id="260" r:id="rId6"/>
    <p:sldId id="288" r:id="rId7"/>
    <p:sldId id="262" r:id="rId8"/>
    <p:sldId id="292" r:id="rId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01" autoAdjust="0"/>
  </p:normalViewPr>
  <p:slideViewPr>
    <p:cSldViewPr>
      <p:cViewPr varScale="1">
        <p:scale>
          <a:sx n="49" d="100"/>
          <a:sy n="49" d="100"/>
        </p:scale>
        <p:origin x="5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VN" smtClean="0"/>
              <a:t>09/16/2024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VN" smtClean="0"/>
              <a:t>‹#›</a:t>
            </a:fld>
            <a:endParaRPr lang="en-VN"/>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5</a:t>
            </a:fld>
            <a:endParaRPr lang="en-VN"/>
          </a:p>
        </p:txBody>
      </p:sp>
    </p:spTree>
    <p:extLst>
      <p:ext uri="{BB962C8B-B14F-4D97-AF65-F5344CB8AC3E}">
        <p14:creationId xmlns:p14="http://schemas.microsoft.com/office/powerpoint/2010/main" val="110464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18" Type="http://schemas.openxmlformats.org/officeDocument/2006/relationships/image" Target="../media/image11.png"/><Relationship Id="rId3" Type="http://schemas.openxmlformats.org/officeDocument/2006/relationships/image" Target="../media/image24.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8.svg"/><Relationship Id="rId15" Type="http://schemas.openxmlformats.org/officeDocument/2006/relationships/image" Target="../media/image14.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1.svg"/></Relationships>
</file>

<file path=ppt/slides/_rels/slide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7.svg"/><Relationship Id="rId21" Type="http://schemas.openxmlformats.org/officeDocument/2006/relationships/image" Target="../media/image111.svg"/><Relationship Id="rId7" Type="http://schemas.openxmlformats.org/officeDocument/2006/relationships/image" Target="../media/image101.svg"/><Relationship Id="rId12"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24.png"/><Relationship Id="rId9" Type="http://schemas.openxmlformats.org/officeDocument/2006/relationships/image" Target="../media/image103.svg"/><Relationship Id="rId14" Type="http://schemas.openxmlformats.org/officeDocument/2006/relationships/image" Target="../media/image26.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xmlns=""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2"/>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6"/>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17"/>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18"/>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6"/>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EDF8AB8-B9E5-4610-8B52-6653C2FA0D40}"/>
              </a:ext>
            </a:extLst>
          </p:cNvPr>
          <p:cNvPicPr/>
          <p:nvPr/>
        </p:nvPicPr>
        <p:blipFill>
          <a:blip r:embed="rId5"/>
          <a:stretch>
            <a:fillRect/>
          </a:stretch>
        </p:blipFill>
        <p:spPr>
          <a:xfrm rot="21346061">
            <a:off x="1295400" y="2968210"/>
            <a:ext cx="4724400" cy="3232249"/>
          </a:xfrm>
          <a:prstGeom prst="rect">
            <a:avLst/>
          </a:prstGeom>
        </p:spPr>
      </p:pic>
      <p:pic>
        <p:nvPicPr>
          <p:cNvPr id="10" name="Picture 9">
            <a:extLst>
              <a:ext uri="{FF2B5EF4-FFF2-40B4-BE49-F238E27FC236}">
                <a16:creationId xmlns:a16="http://schemas.microsoft.com/office/drawing/2014/main" id="{F6E8E984-AFDB-4A31-9BA4-296FABE34B8F}"/>
              </a:ext>
            </a:extLst>
          </p:cNvPr>
          <p:cNvPicPr/>
          <p:nvPr/>
        </p:nvPicPr>
        <p:blipFill>
          <a:blip r:embed="rId6"/>
          <a:stretch>
            <a:fillRect/>
          </a:stretch>
        </p:blipFill>
        <p:spPr>
          <a:xfrm>
            <a:off x="6301739" y="5633888"/>
            <a:ext cx="4617722" cy="3736975"/>
          </a:xfrm>
          <a:prstGeom prst="rect">
            <a:avLst/>
          </a:prstGeom>
        </p:spPr>
      </p:pic>
      <p:sp>
        <p:nvSpPr>
          <p:cNvPr id="3" name="Rectangle: Rounded Corners 2">
            <a:extLst>
              <a:ext uri="{FF2B5EF4-FFF2-40B4-BE49-F238E27FC236}">
                <a16:creationId xmlns:a16="http://schemas.microsoft.com/office/drawing/2014/main" id="{529F396B-02AF-7C1E-2018-E5E47E2CF85F}"/>
              </a:ext>
            </a:extLst>
          </p:cNvPr>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01E13E0-8FC0-465D-A3B9-2D1617112376}"/>
              </a:ext>
            </a:extLst>
          </p:cNvPr>
          <p:cNvPicPr/>
          <p:nvPr/>
        </p:nvPicPr>
        <p:blipFill>
          <a:blip r:embed="rId6"/>
          <a:stretch>
            <a:fillRect/>
          </a:stretch>
        </p:blipFill>
        <p:spPr>
          <a:xfrm>
            <a:off x="10708437" y="2657625"/>
            <a:ext cx="5334000" cy="3355975"/>
          </a:xfrm>
          <a:prstGeom prst="rect">
            <a:avLst/>
          </a:prstGeom>
        </p:spPr>
      </p:pic>
      <p:sp>
        <p:nvSpPr>
          <p:cNvPr id="4" name="Rectangle: Rounded Corners 3">
            <a:extLst>
              <a:ext uri="{FF2B5EF4-FFF2-40B4-BE49-F238E27FC236}">
                <a16:creationId xmlns:a16="http://schemas.microsoft.com/office/drawing/2014/main" id="{D07603A0-55A0-6852-CC5D-C3E30161CDB8}"/>
              </a:ext>
            </a:extLst>
          </p:cNvPr>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
              <a:extLst>
                <a:ext uri="{96DAC541-7B7A-43D3-8B79-37D633B846F1}">
                  <asvg:svgBlip xmlns:asvg="http://schemas.microsoft.com/office/drawing/2016/SVG/main" xmlns=""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2"/>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6"/>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387</TotalTime>
  <Words>118</Words>
  <Application>Microsoft Office PowerPoint</Application>
  <PresentationFormat>Custom</PresentationFormat>
  <Paragraphs>10</Paragraphs>
  <Slides>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Techsi.vn</cp:lastModifiedBy>
  <cp:revision>35</cp:revision>
  <dcterms:created xsi:type="dcterms:W3CDTF">2006-08-16T00:00:00Z</dcterms:created>
  <dcterms:modified xsi:type="dcterms:W3CDTF">2024-09-16T04:34:39Z</dcterms:modified>
  <cp:category>9Slide.vn</cp:category>
  <dc:identifier>DAGFQb04hJQ</dc:identifier>
</cp:coreProperties>
</file>