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0" r:id="rId2"/>
    <p:sldMasterId id="2147483722" r:id="rId3"/>
    <p:sldMasterId id="2147483754" r:id="rId4"/>
    <p:sldMasterId id="2147483786" r:id="rId5"/>
  </p:sldMasterIdLst>
  <p:notesMasterIdLst>
    <p:notesMasterId r:id="rId19"/>
  </p:notesMasterIdLst>
  <p:sldIdLst>
    <p:sldId id="268" r:id="rId6"/>
    <p:sldId id="265" r:id="rId7"/>
    <p:sldId id="274" r:id="rId8"/>
    <p:sldId id="275" r:id="rId9"/>
    <p:sldId id="288" r:id="rId10"/>
    <p:sldId id="292" r:id="rId11"/>
    <p:sldId id="293" r:id="rId12"/>
    <p:sldId id="295" r:id="rId13"/>
    <p:sldId id="297" r:id="rId14"/>
    <p:sldId id="270" r:id="rId15"/>
    <p:sldId id="298" r:id="rId16"/>
    <p:sldId id="301" r:id="rId17"/>
    <p:sldId id="302" r:id="rId18"/>
  </p:sldIdLst>
  <p:sldSz cx="12192000" cy="6858000"/>
  <p:notesSz cx="6858000" cy="9144000"/>
  <p:embeddedFontLst>
    <p:embeddedFont>
      <p:font typeface="PT Sans" panose="020B0604020202020204" charset="0"/>
      <p:regular r:id="rId20"/>
    </p:embeddedFont>
    <p:embeddedFont>
      <p:font typeface="#9Slide02 Noi dung dai" panose="020B0604020202020204" charset="0"/>
      <p:regular r:id="rId21"/>
    </p:embeddedFont>
    <p:embeddedFont>
      <p:font typeface="Baloo 2 Medium" panose="020B0604020202020204" charset="0"/>
      <p:regular r:id="rId22"/>
      <p:bold r:id="rId23"/>
    </p:embeddedFont>
    <p:embeddedFont>
      <p:font typeface="Baloo 2" panose="020B0604020202020204" charset="0"/>
      <p:regular r:id="rId24"/>
      <p:bold r:id="rId25"/>
    </p:embeddedFont>
    <p:embeddedFont>
      <p:font typeface="Roboto Condensed Light" panose="020B0604020202020204" charset="0"/>
      <p:regular r:id="rId26"/>
      <p:italic r:id="rId27"/>
    </p:embeddedFont>
    <p:embeddedFont>
      <p:font typeface="#9Slide07 SVNHemi Head" panose="02040603050506020204" pitchFamily="18" charset="0"/>
      <p:regular r:id="rId28"/>
    </p:embeddedFont>
    <p:embeddedFont>
      <p:font typeface="Nunito Light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#9Slide03 FS Neusa Regular" panose="00000500000000000000" pitchFamily="2" charset="0"/>
      <p:regular r:id="rId35"/>
    </p:embeddedFont>
    <p:embeddedFont>
      <p:font typeface="#9Slide04 SVNSwashington" pitchFamily="2" charset="0"/>
      <p:regular r:id="rId36"/>
    </p:embeddedFont>
    <p:embeddedFont>
      <p:font typeface="#9Slide02 Tieu de dai" panose="020B0604020202020204" charset="0"/>
      <p:bold r:id="rId37"/>
    </p:embeddedFont>
    <p:embeddedFont>
      <p:font typeface="Itim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2207"/>
    <a:srgbClr val="F05C64"/>
    <a:srgbClr val="F5A8D7"/>
    <a:srgbClr val="CC0000"/>
    <a:srgbClr val="FFFF99"/>
    <a:srgbClr val="FBB873"/>
    <a:srgbClr val="FFFFCC"/>
    <a:srgbClr val="A40F22"/>
    <a:srgbClr val="FF0000"/>
    <a:srgbClr val="D73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2786" autoAdjust="0"/>
  </p:normalViewPr>
  <p:slideViewPr>
    <p:cSldViewPr showGuides="1">
      <p:cViewPr varScale="1">
        <p:scale>
          <a:sx n="80" d="100"/>
          <a:sy n="80" d="100"/>
        </p:scale>
        <p:origin x="1277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0A041-CBCB-49AA-8F73-A90FA52E5D04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4F327-5A81-48BD-B8F7-854C4E055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99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4F327-5A81-48BD-B8F7-854C4E0559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50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fc712d5d19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fc712d5d19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fc712d5d19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fc712d5d19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Google Shape;3016;g1034fc24573_0_1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7" name="Google Shape;3017;g1034fc24573_0_1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0" name="Google Shape;4090;g1034fc24573_0_1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1" name="Google Shape;4091;g1034fc24573_0_1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0" name="Google Shape;4090;g1034fc24573_0_1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1" name="Google Shape;4091;g1034fc24573_0_1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838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4F327-5A81-48BD-B8F7-854C4E0559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67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4F327-5A81-48BD-B8F7-854C4E0559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76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1622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815767" y="2928049"/>
            <a:ext cx="5731600" cy="20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4075751" y="1544417"/>
            <a:ext cx="121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815767" y="4947649"/>
            <a:ext cx="57316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9880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960000" y="1621167"/>
            <a:ext cx="10272000" cy="45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4267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214400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2"/>
          </p:nvPr>
        </p:nvSpPr>
        <p:spPr>
          <a:xfrm>
            <a:off x="6473596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6473592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2214400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7965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30976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5236767" y="1377233"/>
            <a:ext cx="47560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5236767" y="2907533"/>
            <a:ext cx="4756000" cy="2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9409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398200" y="2436800"/>
            <a:ext cx="7395600" cy="19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81179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6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037000" y="2193267"/>
            <a:ext cx="61180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37000" y="3193133"/>
            <a:ext cx="61180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5112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5883433" y="1543800"/>
            <a:ext cx="5250400" cy="2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3015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1800600" y="1536433"/>
            <a:ext cx="8590800" cy="2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1800600" y="4047267"/>
            <a:ext cx="8590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77775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326367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26381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/>
          </p:nvPr>
        </p:nvSpPr>
        <p:spPr>
          <a:xfrm>
            <a:off x="4543199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4543204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/>
          </p:nvPr>
        </p:nvSpPr>
        <p:spPr>
          <a:xfrm>
            <a:off x="1326367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32638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4543199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7"/>
          </p:nvPr>
        </p:nvSpPr>
        <p:spPr>
          <a:xfrm>
            <a:off x="454320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8"/>
          </p:nvPr>
        </p:nvSpPr>
        <p:spPr>
          <a:xfrm>
            <a:off x="7760032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9"/>
          </p:nvPr>
        </p:nvSpPr>
        <p:spPr>
          <a:xfrm>
            <a:off x="7760027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/>
          </p:nvPr>
        </p:nvSpPr>
        <p:spPr>
          <a:xfrm>
            <a:off x="7760032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7760020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 hasCustomPrompt="1"/>
          </p:nvPr>
        </p:nvSpPr>
        <p:spPr>
          <a:xfrm>
            <a:off x="1326367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6" hasCustomPrompt="1"/>
          </p:nvPr>
        </p:nvSpPr>
        <p:spPr>
          <a:xfrm>
            <a:off x="1326367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7" hasCustomPrompt="1"/>
          </p:nvPr>
        </p:nvSpPr>
        <p:spPr>
          <a:xfrm>
            <a:off x="4543199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3199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9" hasCustomPrompt="1"/>
          </p:nvPr>
        </p:nvSpPr>
        <p:spPr>
          <a:xfrm>
            <a:off x="7760032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20" hasCustomPrompt="1"/>
          </p:nvPr>
        </p:nvSpPr>
        <p:spPr>
          <a:xfrm>
            <a:off x="7760032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1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887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5236767" y="1377233"/>
            <a:ext cx="47560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5236767" y="2907533"/>
            <a:ext cx="4756000" cy="2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89917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6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929033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1929065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2" hasCustomPrompt="1"/>
          </p:nvPr>
        </p:nvSpPr>
        <p:spPr>
          <a:xfrm>
            <a:off x="950951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3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4"/>
          </p:nvPr>
        </p:nvSpPr>
        <p:spPr>
          <a:xfrm>
            <a:off x="1929033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1929065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6" hasCustomPrompt="1"/>
          </p:nvPr>
        </p:nvSpPr>
        <p:spPr>
          <a:xfrm>
            <a:off x="950951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7"/>
          </p:nvPr>
        </p:nvSpPr>
        <p:spPr>
          <a:xfrm>
            <a:off x="1929033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8"/>
          </p:nvPr>
        </p:nvSpPr>
        <p:spPr>
          <a:xfrm>
            <a:off x="1929065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9" hasCustomPrompt="1"/>
          </p:nvPr>
        </p:nvSpPr>
        <p:spPr>
          <a:xfrm>
            <a:off x="950951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13"/>
          </p:nvPr>
        </p:nvSpPr>
        <p:spPr>
          <a:xfrm>
            <a:off x="7142167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4"/>
          </p:nvPr>
        </p:nvSpPr>
        <p:spPr>
          <a:xfrm>
            <a:off x="7142199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15" hasCustomPrompt="1"/>
          </p:nvPr>
        </p:nvSpPr>
        <p:spPr>
          <a:xfrm>
            <a:off x="6164084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16"/>
          </p:nvPr>
        </p:nvSpPr>
        <p:spPr>
          <a:xfrm>
            <a:off x="7142167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17"/>
          </p:nvPr>
        </p:nvSpPr>
        <p:spPr>
          <a:xfrm>
            <a:off x="7142199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18" hasCustomPrompt="1"/>
          </p:nvPr>
        </p:nvSpPr>
        <p:spPr>
          <a:xfrm>
            <a:off x="6164084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19"/>
          </p:nvPr>
        </p:nvSpPr>
        <p:spPr>
          <a:xfrm>
            <a:off x="7142167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20"/>
          </p:nvPr>
        </p:nvSpPr>
        <p:spPr>
          <a:xfrm>
            <a:off x="7142199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1" hasCustomPrompt="1"/>
          </p:nvPr>
        </p:nvSpPr>
        <p:spPr>
          <a:xfrm>
            <a:off x="6164084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806340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4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2649200" y="1301951"/>
            <a:ext cx="6893600" cy="3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2649200" y="4129184"/>
            <a:ext cx="6893600" cy="9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514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967284" y="4060000"/>
            <a:ext cx="425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1"/>
          </p:nvPr>
        </p:nvSpPr>
        <p:spPr>
          <a:xfrm>
            <a:off x="1635284" y="20887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8188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1555949" y="1756200"/>
            <a:ext cx="4779600" cy="22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>
            <a:off x="1555949" y="4043400"/>
            <a:ext cx="47796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33744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1630333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1630333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5361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6372467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1"/>
          </p:nvPr>
        </p:nvSpPr>
        <p:spPr>
          <a:xfrm>
            <a:off x="6372629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8583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4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50667" y="22479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2"/>
          </p:nvPr>
        </p:nvSpPr>
        <p:spPr>
          <a:xfrm>
            <a:off x="7252600" y="33643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1"/>
          </p:nvPr>
        </p:nvSpPr>
        <p:spPr>
          <a:xfrm>
            <a:off x="7252752" y="39072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3"/>
          </p:nvPr>
        </p:nvSpPr>
        <p:spPr>
          <a:xfrm>
            <a:off x="3150667" y="27908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0189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2"/>
          </p:nvPr>
        </p:nvSpPr>
        <p:spPr>
          <a:xfrm>
            <a:off x="2369576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1"/>
          </p:nvPr>
        </p:nvSpPr>
        <p:spPr>
          <a:xfrm>
            <a:off x="2369576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3"/>
          </p:nvPr>
        </p:nvSpPr>
        <p:spPr>
          <a:xfrm>
            <a:off x="6490017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4"/>
          </p:nvPr>
        </p:nvSpPr>
        <p:spPr>
          <a:xfrm>
            <a:off x="6490017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6746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1630967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1"/>
          </p:nvPr>
        </p:nvSpPr>
        <p:spPr>
          <a:xfrm>
            <a:off x="1630967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title" idx="2"/>
          </p:nvPr>
        </p:nvSpPr>
        <p:spPr>
          <a:xfrm>
            <a:off x="464589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3"/>
          </p:nvPr>
        </p:nvSpPr>
        <p:spPr>
          <a:xfrm>
            <a:off x="464589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4"/>
          </p:nvPr>
        </p:nvSpPr>
        <p:spPr>
          <a:xfrm>
            <a:off x="766056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5"/>
          </p:nvPr>
        </p:nvSpPr>
        <p:spPr>
          <a:xfrm>
            <a:off x="766056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title" idx="6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0789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342233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"/>
          </p:nvPr>
        </p:nvSpPr>
        <p:spPr>
          <a:xfrm>
            <a:off x="334223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 idx="2"/>
          </p:nvPr>
        </p:nvSpPr>
        <p:spPr>
          <a:xfrm>
            <a:off x="7339411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3"/>
          </p:nvPr>
        </p:nvSpPr>
        <p:spPr>
          <a:xfrm>
            <a:off x="733940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title" idx="4"/>
          </p:nvPr>
        </p:nvSpPr>
        <p:spPr>
          <a:xfrm>
            <a:off x="3342233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5"/>
          </p:nvPr>
        </p:nvSpPr>
        <p:spPr>
          <a:xfrm>
            <a:off x="334223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 idx="6"/>
          </p:nvPr>
        </p:nvSpPr>
        <p:spPr>
          <a:xfrm>
            <a:off x="7339411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7"/>
          </p:nvPr>
        </p:nvSpPr>
        <p:spPr>
          <a:xfrm>
            <a:off x="733940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idx="8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373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398200" y="2436800"/>
            <a:ext cx="7395600" cy="19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1036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xfrm>
            <a:off x="1881500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1"/>
          </p:nvPr>
        </p:nvSpPr>
        <p:spPr>
          <a:xfrm>
            <a:off x="1881500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 idx="2"/>
          </p:nvPr>
        </p:nvSpPr>
        <p:spPr>
          <a:xfrm>
            <a:off x="4771931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3"/>
          </p:nvPr>
        </p:nvSpPr>
        <p:spPr>
          <a:xfrm>
            <a:off x="4771931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 idx="4"/>
          </p:nvPr>
        </p:nvSpPr>
        <p:spPr>
          <a:xfrm>
            <a:off x="1881500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5"/>
          </p:nvPr>
        </p:nvSpPr>
        <p:spPr>
          <a:xfrm>
            <a:off x="1881500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6"/>
          </p:nvPr>
        </p:nvSpPr>
        <p:spPr>
          <a:xfrm>
            <a:off x="4771931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7"/>
          </p:nvPr>
        </p:nvSpPr>
        <p:spPr>
          <a:xfrm>
            <a:off x="4771931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title" idx="8"/>
          </p:nvPr>
        </p:nvSpPr>
        <p:spPr>
          <a:xfrm>
            <a:off x="7662369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9"/>
          </p:nvPr>
        </p:nvSpPr>
        <p:spPr>
          <a:xfrm>
            <a:off x="7662369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 idx="13"/>
          </p:nvPr>
        </p:nvSpPr>
        <p:spPr>
          <a:xfrm>
            <a:off x="7662369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4"/>
          </p:nvPr>
        </p:nvSpPr>
        <p:spPr>
          <a:xfrm>
            <a:off x="7662369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title" idx="15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8071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title" idx="2"/>
          </p:nvPr>
        </p:nvSpPr>
        <p:spPr>
          <a:xfrm>
            <a:off x="3261133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1"/>
          </p:nvPr>
        </p:nvSpPr>
        <p:spPr>
          <a:xfrm>
            <a:off x="3261133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 idx="3"/>
          </p:nvPr>
        </p:nvSpPr>
        <p:spPr>
          <a:xfrm>
            <a:off x="3261133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4"/>
          </p:nvPr>
        </p:nvSpPr>
        <p:spPr>
          <a:xfrm>
            <a:off x="3261133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title" idx="5"/>
          </p:nvPr>
        </p:nvSpPr>
        <p:spPr>
          <a:xfrm>
            <a:off x="3261133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6"/>
          </p:nvPr>
        </p:nvSpPr>
        <p:spPr>
          <a:xfrm>
            <a:off x="3261133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7"/>
          </p:nvPr>
        </p:nvSpPr>
        <p:spPr>
          <a:xfrm>
            <a:off x="3261133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8"/>
          </p:nvPr>
        </p:nvSpPr>
        <p:spPr>
          <a:xfrm>
            <a:off x="3261133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9"/>
          </p:nvPr>
        </p:nvSpPr>
        <p:spPr>
          <a:xfrm>
            <a:off x="7335867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13"/>
          </p:nvPr>
        </p:nvSpPr>
        <p:spPr>
          <a:xfrm>
            <a:off x="7335867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14"/>
          </p:nvPr>
        </p:nvSpPr>
        <p:spPr>
          <a:xfrm>
            <a:off x="7335867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15"/>
          </p:nvPr>
        </p:nvSpPr>
        <p:spPr>
          <a:xfrm>
            <a:off x="7335867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16"/>
          </p:nvPr>
        </p:nvSpPr>
        <p:spPr>
          <a:xfrm>
            <a:off x="7335867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7"/>
          </p:nvPr>
        </p:nvSpPr>
        <p:spPr>
          <a:xfrm>
            <a:off x="7335867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 idx="18"/>
          </p:nvPr>
        </p:nvSpPr>
        <p:spPr>
          <a:xfrm>
            <a:off x="7335867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9"/>
          </p:nvPr>
        </p:nvSpPr>
        <p:spPr>
          <a:xfrm>
            <a:off x="7335867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59002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6"/>
          <p:cNvSpPr txBox="1">
            <a:spLocks noGrp="1"/>
          </p:cNvSpPr>
          <p:nvPr>
            <p:ph type="title" hasCustomPrompt="1"/>
          </p:nvPr>
        </p:nvSpPr>
        <p:spPr>
          <a:xfrm>
            <a:off x="1755400" y="993684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3" name="Google Shape;183;p26"/>
          <p:cNvSpPr txBox="1">
            <a:spLocks noGrp="1"/>
          </p:cNvSpPr>
          <p:nvPr>
            <p:ph type="subTitle" idx="1"/>
          </p:nvPr>
        </p:nvSpPr>
        <p:spPr>
          <a:xfrm>
            <a:off x="1755400" y="1852468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title" idx="2" hasCustomPrompt="1"/>
          </p:nvPr>
        </p:nvSpPr>
        <p:spPr>
          <a:xfrm>
            <a:off x="1755400" y="2723987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3"/>
          </p:nvPr>
        </p:nvSpPr>
        <p:spPr>
          <a:xfrm>
            <a:off x="1755400" y="3582784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 idx="4" hasCustomPrompt="1"/>
          </p:nvPr>
        </p:nvSpPr>
        <p:spPr>
          <a:xfrm>
            <a:off x="1755400" y="4454319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5"/>
          </p:nvPr>
        </p:nvSpPr>
        <p:spPr>
          <a:xfrm>
            <a:off x="1755400" y="5313116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51065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2" hasCustomPrompt="1"/>
          </p:nvPr>
        </p:nvSpPr>
        <p:spPr>
          <a:xfrm>
            <a:off x="16727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 idx="3"/>
          </p:nvPr>
        </p:nvSpPr>
        <p:spPr>
          <a:xfrm>
            <a:off x="16727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6727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title" idx="4" hasCustomPrompt="1"/>
          </p:nvPr>
        </p:nvSpPr>
        <p:spPr>
          <a:xfrm>
            <a:off x="47771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5"/>
          </p:nvPr>
        </p:nvSpPr>
        <p:spPr>
          <a:xfrm>
            <a:off x="47771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6"/>
          </p:nvPr>
        </p:nvSpPr>
        <p:spPr>
          <a:xfrm>
            <a:off x="47771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7" hasCustomPrompt="1"/>
          </p:nvPr>
        </p:nvSpPr>
        <p:spPr>
          <a:xfrm>
            <a:off x="78815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8" name="Google Shape;198;p27"/>
          <p:cNvSpPr txBox="1">
            <a:spLocks noGrp="1"/>
          </p:cNvSpPr>
          <p:nvPr>
            <p:ph type="title" idx="8"/>
          </p:nvPr>
        </p:nvSpPr>
        <p:spPr>
          <a:xfrm>
            <a:off x="78815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9"/>
          </p:nvPr>
        </p:nvSpPr>
        <p:spPr>
          <a:xfrm>
            <a:off x="78815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60447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6494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43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3232800" y="719333"/>
            <a:ext cx="5726400" cy="14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subTitle" idx="1"/>
          </p:nvPr>
        </p:nvSpPr>
        <p:spPr>
          <a:xfrm>
            <a:off x="3232800" y="2280500"/>
            <a:ext cx="5726400" cy="1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0"/>
          <p:cNvSpPr txBox="1"/>
          <p:nvPr/>
        </p:nvSpPr>
        <p:spPr>
          <a:xfrm>
            <a:off x="3232800" y="4957584"/>
            <a:ext cx="57264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rPr>
              <a:t>CREDITS: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This presentation template was created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,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and infographics &amp; images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lt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6883444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31"/>
          <p:cNvSpPr/>
          <p:nvPr/>
        </p:nvSpPr>
        <p:spPr>
          <a:xfrm>
            <a:off x="8964890" y="4116559"/>
            <a:ext cx="525791" cy="539907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31"/>
          <p:cNvGrpSpPr/>
          <p:nvPr/>
        </p:nvGrpSpPr>
        <p:grpSpPr>
          <a:xfrm>
            <a:off x="1528561" y="2178495"/>
            <a:ext cx="420587" cy="405619"/>
            <a:chOff x="2082875" y="4326875"/>
            <a:chExt cx="377050" cy="363675"/>
          </a:xfrm>
        </p:grpSpPr>
        <p:sp>
          <p:nvSpPr>
            <p:cNvPr id="215" name="Google Shape;21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" name="Google Shape;218;p31"/>
          <p:cNvGrpSpPr/>
          <p:nvPr/>
        </p:nvGrpSpPr>
        <p:grpSpPr>
          <a:xfrm>
            <a:off x="9490682" y="4966421"/>
            <a:ext cx="684788" cy="927779"/>
            <a:chOff x="4367313" y="3599613"/>
            <a:chExt cx="723775" cy="980600"/>
          </a:xfrm>
        </p:grpSpPr>
        <p:sp>
          <p:nvSpPr>
            <p:cNvPr id="219" name="Google Shape;219;p31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" name="Google Shape;221;p31"/>
          <p:cNvSpPr/>
          <p:nvPr/>
        </p:nvSpPr>
        <p:spPr>
          <a:xfrm rot="1799942">
            <a:off x="1104336" y="873873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31"/>
          <p:cNvSpPr/>
          <p:nvPr/>
        </p:nvSpPr>
        <p:spPr>
          <a:xfrm>
            <a:off x="2585469" y="10494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1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31"/>
          <p:cNvGrpSpPr/>
          <p:nvPr/>
        </p:nvGrpSpPr>
        <p:grpSpPr>
          <a:xfrm>
            <a:off x="10168928" y="3807428"/>
            <a:ext cx="420587" cy="405619"/>
            <a:chOff x="2082875" y="4326875"/>
            <a:chExt cx="377050" cy="363675"/>
          </a:xfrm>
        </p:grpSpPr>
        <p:sp>
          <p:nvSpPr>
            <p:cNvPr id="225" name="Google Shape;22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1"/>
          <p:cNvSpPr/>
          <p:nvPr/>
        </p:nvSpPr>
        <p:spPr>
          <a:xfrm>
            <a:off x="10589502" y="53959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" name="Google Shape;229;p31"/>
          <p:cNvGrpSpPr/>
          <p:nvPr/>
        </p:nvGrpSpPr>
        <p:grpSpPr>
          <a:xfrm>
            <a:off x="364311" y="4591572"/>
            <a:ext cx="2135152" cy="1876168"/>
            <a:chOff x="1109450" y="611950"/>
            <a:chExt cx="1750125" cy="1537675"/>
          </a:xfrm>
        </p:grpSpPr>
        <p:sp>
          <p:nvSpPr>
            <p:cNvPr id="230" name="Google Shape;230;p31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31"/>
          <p:cNvGrpSpPr/>
          <p:nvPr/>
        </p:nvGrpSpPr>
        <p:grpSpPr>
          <a:xfrm>
            <a:off x="10198067" y="390267"/>
            <a:ext cx="1629600" cy="1679000"/>
            <a:chOff x="6166500" y="3413100"/>
            <a:chExt cx="1222200" cy="1259250"/>
          </a:xfrm>
        </p:grpSpPr>
        <p:sp>
          <p:nvSpPr>
            <p:cNvPr id="247" name="Google Shape;247;p31"/>
            <p:cNvSpPr/>
            <p:nvPr/>
          </p:nvSpPr>
          <p:spPr>
            <a:xfrm>
              <a:off x="6681525" y="3904925"/>
              <a:ext cx="325400" cy="351775"/>
            </a:xfrm>
            <a:custGeom>
              <a:avLst/>
              <a:gdLst/>
              <a:ahLst/>
              <a:cxnLst/>
              <a:rect l="l" t="t" r="r" b="b"/>
              <a:pathLst>
                <a:path w="13016" h="14071" extrusionOk="0">
                  <a:moveTo>
                    <a:pt x="2201" y="0"/>
                  </a:moveTo>
                  <a:lnTo>
                    <a:pt x="0" y="1974"/>
                  </a:lnTo>
                  <a:lnTo>
                    <a:pt x="10815" y="14071"/>
                  </a:lnTo>
                  <a:lnTo>
                    <a:pt x="13016" y="12097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6675600" y="3901375"/>
              <a:ext cx="339750" cy="365325"/>
            </a:xfrm>
            <a:custGeom>
              <a:avLst/>
              <a:gdLst/>
              <a:ahLst/>
              <a:cxnLst/>
              <a:rect l="l" t="t" r="r" b="b"/>
              <a:pathLst>
                <a:path w="13590" h="14613" extrusionOk="0">
                  <a:moveTo>
                    <a:pt x="2456" y="652"/>
                  </a:moveTo>
                  <a:lnTo>
                    <a:pt x="12907" y="12348"/>
                  </a:lnTo>
                  <a:lnTo>
                    <a:pt x="11097" y="13967"/>
                  </a:lnTo>
                  <a:lnTo>
                    <a:pt x="656" y="2261"/>
                  </a:lnTo>
                  <a:lnTo>
                    <a:pt x="2456" y="652"/>
                  </a:lnTo>
                  <a:close/>
                  <a:moveTo>
                    <a:pt x="2475" y="1"/>
                  </a:moveTo>
                  <a:cubicBezTo>
                    <a:pt x="2413" y="1"/>
                    <a:pt x="2352" y="24"/>
                    <a:pt x="2302" y="69"/>
                  </a:cubicBezTo>
                  <a:lnTo>
                    <a:pt x="92" y="2034"/>
                  </a:lnTo>
                  <a:cubicBezTo>
                    <a:pt x="37" y="2080"/>
                    <a:pt x="1" y="2143"/>
                    <a:pt x="1" y="2216"/>
                  </a:cubicBezTo>
                  <a:cubicBezTo>
                    <a:pt x="1" y="2289"/>
                    <a:pt x="28" y="2361"/>
                    <a:pt x="73" y="2416"/>
                  </a:cubicBezTo>
                  <a:lnTo>
                    <a:pt x="10888" y="14522"/>
                  </a:lnTo>
                  <a:cubicBezTo>
                    <a:pt x="10933" y="14567"/>
                    <a:pt x="10997" y="14604"/>
                    <a:pt x="11070" y="14613"/>
                  </a:cubicBezTo>
                  <a:lnTo>
                    <a:pt x="11088" y="14613"/>
                  </a:lnTo>
                  <a:cubicBezTo>
                    <a:pt x="11152" y="14613"/>
                    <a:pt x="11215" y="14586"/>
                    <a:pt x="11261" y="14540"/>
                  </a:cubicBezTo>
                  <a:lnTo>
                    <a:pt x="13462" y="12566"/>
                  </a:lnTo>
                  <a:cubicBezTo>
                    <a:pt x="13580" y="12466"/>
                    <a:pt x="13589" y="12294"/>
                    <a:pt x="13489" y="12194"/>
                  </a:cubicBezTo>
                  <a:lnTo>
                    <a:pt x="2675" y="97"/>
                  </a:lnTo>
                  <a:cubicBezTo>
                    <a:pt x="2621" y="33"/>
                    <a:pt x="2548" y="1"/>
                    <a:pt x="2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6216750" y="3458675"/>
              <a:ext cx="748800" cy="682175"/>
            </a:xfrm>
            <a:custGeom>
              <a:avLst/>
              <a:gdLst/>
              <a:ahLst/>
              <a:cxnLst/>
              <a:rect l="l" t="t" r="r" b="b"/>
              <a:pathLst>
                <a:path w="29952" h="27287" extrusionOk="0">
                  <a:moveTo>
                    <a:pt x="14976" y="1"/>
                  </a:moveTo>
                  <a:cubicBezTo>
                    <a:pt x="11485" y="1"/>
                    <a:pt x="7995" y="1333"/>
                    <a:pt x="5330" y="3998"/>
                  </a:cubicBezTo>
                  <a:cubicBezTo>
                    <a:pt x="0" y="9328"/>
                    <a:pt x="0" y="17959"/>
                    <a:pt x="5330" y="23289"/>
                  </a:cubicBezTo>
                  <a:cubicBezTo>
                    <a:pt x="7995" y="25954"/>
                    <a:pt x="11485" y="27287"/>
                    <a:pt x="14976" y="27287"/>
                  </a:cubicBezTo>
                  <a:cubicBezTo>
                    <a:pt x="18466" y="27287"/>
                    <a:pt x="21956" y="25954"/>
                    <a:pt x="24621" y="23289"/>
                  </a:cubicBezTo>
                  <a:cubicBezTo>
                    <a:pt x="29951" y="17959"/>
                    <a:pt x="29951" y="9328"/>
                    <a:pt x="24621" y="3998"/>
                  </a:cubicBezTo>
                  <a:cubicBezTo>
                    <a:pt x="21956" y="1333"/>
                    <a:pt x="18466" y="1"/>
                    <a:pt x="14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6166500" y="3418450"/>
              <a:ext cx="849075" cy="762250"/>
            </a:xfrm>
            <a:custGeom>
              <a:avLst/>
              <a:gdLst/>
              <a:ahLst/>
              <a:cxnLst/>
              <a:rect l="l" t="t" r="r" b="b"/>
              <a:pathLst>
                <a:path w="33963" h="30490" extrusionOk="0">
                  <a:moveTo>
                    <a:pt x="16978" y="3225"/>
                  </a:moveTo>
                  <a:cubicBezTo>
                    <a:pt x="20281" y="3225"/>
                    <a:pt x="23571" y="4579"/>
                    <a:pt x="25949" y="7235"/>
                  </a:cubicBezTo>
                  <a:cubicBezTo>
                    <a:pt x="29196" y="10864"/>
                    <a:pt x="29933" y="16085"/>
                    <a:pt x="27823" y="20469"/>
                  </a:cubicBezTo>
                  <a:cubicBezTo>
                    <a:pt x="25811" y="24648"/>
                    <a:pt x="21584" y="27282"/>
                    <a:pt x="16985" y="27282"/>
                  </a:cubicBezTo>
                  <a:cubicBezTo>
                    <a:pt x="16760" y="27282"/>
                    <a:pt x="16535" y="27276"/>
                    <a:pt x="16308" y="27263"/>
                  </a:cubicBezTo>
                  <a:cubicBezTo>
                    <a:pt x="11451" y="26990"/>
                    <a:pt x="7231" y="23816"/>
                    <a:pt x="5630" y="19223"/>
                  </a:cubicBezTo>
                  <a:cubicBezTo>
                    <a:pt x="4020" y="14630"/>
                    <a:pt x="5348" y="9518"/>
                    <a:pt x="8977" y="6280"/>
                  </a:cubicBezTo>
                  <a:cubicBezTo>
                    <a:pt x="11269" y="4233"/>
                    <a:pt x="14128" y="3225"/>
                    <a:pt x="16978" y="3225"/>
                  </a:cubicBezTo>
                  <a:close/>
                  <a:moveTo>
                    <a:pt x="16974" y="0"/>
                  </a:moveTo>
                  <a:cubicBezTo>
                    <a:pt x="13357" y="0"/>
                    <a:pt x="9727" y="1276"/>
                    <a:pt x="6822" y="3870"/>
                  </a:cubicBezTo>
                  <a:cubicBezTo>
                    <a:pt x="555" y="9473"/>
                    <a:pt x="0" y="19141"/>
                    <a:pt x="5612" y="25398"/>
                  </a:cubicBezTo>
                  <a:cubicBezTo>
                    <a:pt x="8625" y="28773"/>
                    <a:pt x="12796" y="30490"/>
                    <a:pt x="16987" y="30490"/>
                  </a:cubicBezTo>
                  <a:cubicBezTo>
                    <a:pt x="20601" y="30490"/>
                    <a:pt x="24230" y="29212"/>
                    <a:pt x="27141" y="26617"/>
                  </a:cubicBezTo>
                  <a:cubicBezTo>
                    <a:pt x="33426" y="21005"/>
                    <a:pt x="33962" y="11364"/>
                    <a:pt x="28360" y="5089"/>
                  </a:cubicBezTo>
                  <a:cubicBezTo>
                    <a:pt x="25350" y="1718"/>
                    <a:pt x="21171" y="0"/>
                    <a:pt x="16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6358175" y="3630225"/>
              <a:ext cx="93775" cy="204225"/>
            </a:xfrm>
            <a:custGeom>
              <a:avLst/>
              <a:gdLst/>
              <a:ahLst/>
              <a:cxnLst/>
              <a:rect l="l" t="t" r="r" b="b"/>
              <a:pathLst>
                <a:path w="3751" h="8169" extrusionOk="0">
                  <a:moveTo>
                    <a:pt x="3453" y="0"/>
                  </a:moveTo>
                  <a:cubicBezTo>
                    <a:pt x="3409" y="0"/>
                    <a:pt x="3363" y="17"/>
                    <a:pt x="3320" y="56"/>
                  </a:cubicBezTo>
                  <a:cubicBezTo>
                    <a:pt x="1092" y="2057"/>
                    <a:pt x="1" y="5031"/>
                    <a:pt x="401" y="7996"/>
                  </a:cubicBezTo>
                  <a:cubicBezTo>
                    <a:pt x="419" y="8096"/>
                    <a:pt x="501" y="8169"/>
                    <a:pt x="601" y="8169"/>
                  </a:cubicBezTo>
                  <a:lnTo>
                    <a:pt x="628" y="8169"/>
                  </a:lnTo>
                  <a:cubicBezTo>
                    <a:pt x="737" y="8150"/>
                    <a:pt x="819" y="8050"/>
                    <a:pt x="810" y="7941"/>
                  </a:cubicBezTo>
                  <a:cubicBezTo>
                    <a:pt x="410" y="5104"/>
                    <a:pt x="1456" y="2266"/>
                    <a:pt x="3593" y="365"/>
                  </a:cubicBezTo>
                  <a:cubicBezTo>
                    <a:pt x="3750" y="222"/>
                    <a:pt x="3616" y="0"/>
                    <a:pt x="3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6184900" y="3413100"/>
              <a:ext cx="836125" cy="772650"/>
            </a:xfrm>
            <a:custGeom>
              <a:avLst/>
              <a:gdLst/>
              <a:ahLst/>
              <a:cxnLst/>
              <a:rect l="l" t="t" r="r" b="b"/>
              <a:pathLst>
                <a:path w="33445" h="30906" extrusionOk="0">
                  <a:moveTo>
                    <a:pt x="16242" y="3638"/>
                  </a:moveTo>
                  <a:cubicBezTo>
                    <a:pt x="19494" y="3638"/>
                    <a:pt x="22732" y="4971"/>
                    <a:pt x="25068" y="7585"/>
                  </a:cubicBezTo>
                  <a:cubicBezTo>
                    <a:pt x="29406" y="12452"/>
                    <a:pt x="28979" y="19919"/>
                    <a:pt x="24122" y="24275"/>
                  </a:cubicBezTo>
                  <a:cubicBezTo>
                    <a:pt x="21837" y="26414"/>
                    <a:pt x="18934" y="27471"/>
                    <a:pt x="16040" y="27471"/>
                  </a:cubicBezTo>
                  <a:cubicBezTo>
                    <a:pt x="12792" y="27471"/>
                    <a:pt x="9555" y="26141"/>
                    <a:pt x="7214" y="23521"/>
                  </a:cubicBezTo>
                  <a:cubicBezTo>
                    <a:pt x="2793" y="18573"/>
                    <a:pt x="3312" y="10942"/>
                    <a:pt x="8378" y="6640"/>
                  </a:cubicBezTo>
                  <a:cubicBezTo>
                    <a:pt x="10630" y="4628"/>
                    <a:pt x="13441" y="3638"/>
                    <a:pt x="16242" y="3638"/>
                  </a:cubicBezTo>
                  <a:close/>
                  <a:moveTo>
                    <a:pt x="16246" y="3239"/>
                  </a:moveTo>
                  <a:cubicBezTo>
                    <a:pt x="13276" y="3239"/>
                    <a:pt x="10366" y="4321"/>
                    <a:pt x="8105" y="6349"/>
                  </a:cubicBezTo>
                  <a:cubicBezTo>
                    <a:pt x="3075" y="10833"/>
                    <a:pt x="2629" y="18573"/>
                    <a:pt x="7123" y="23602"/>
                  </a:cubicBezTo>
                  <a:cubicBezTo>
                    <a:pt x="9442" y="26204"/>
                    <a:pt x="12771" y="27686"/>
                    <a:pt x="16254" y="27686"/>
                  </a:cubicBezTo>
                  <a:cubicBezTo>
                    <a:pt x="20274" y="27677"/>
                    <a:pt x="24031" y="25703"/>
                    <a:pt x="26314" y="22384"/>
                  </a:cubicBezTo>
                  <a:cubicBezTo>
                    <a:pt x="28588" y="19073"/>
                    <a:pt x="29097" y="14853"/>
                    <a:pt x="27660" y="11096"/>
                  </a:cubicBezTo>
                  <a:cubicBezTo>
                    <a:pt x="26223" y="7349"/>
                    <a:pt x="23039" y="4539"/>
                    <a:pt x="19128" y="3584"/>
                  </a:cubicBezTo>
                  <a:cubicBezTo>
                    <a:pt x="18175" y="3352"/>
                    <a:pt x="17207" y="3239"/>
                    <a:pt x="16246" y="3239"/>
                  </a:cubicBezTo>
                  <a:close/>
                  <a:moveTo>
                    <a:pt x="16218" y="418"/>
                  </a:moveTo>
                  <a:cubicBezTo>
                    <a:pt x="16518" y="418"/>
                    <a:pt x="16800" y="418"/>
                    <a:pt x="17091" y="446"/>
                  </a:cubicBezTo>
                  <a:cubicBezTo>
                    <a:pt x="21084" y="655"/>
                    <a:pt x="24822" y="2456"/>
                    <a:pt x="27478" y="5439"/>
                  </a:cubicBezTo>
                  <a:cubicBezTo>
                    <a:pt x="32999" y="11624"/>
                    <a:pt x="32453" y="21156"/>
                    <a:pt x="26268" y="26686"/>
                  </a:cubicBezTo>
                  <a:cubicBezTo>
                    <a:pt x="23403" y="29244"/>
                    <a:pt x="19817" y="30503"/>
                    <a:pt x="16244" y="30503"/>
                  </a:cubicBezTo>
                  <a:cubicBezTo>
                    <a:pt x="12105" y="30503"/>
                    <a:pt x="7984" y="28813"/>
                    <a:pt x="5022" y="25494"/>
                  </a:cubicBezTo>
                  <a:cubicBezTo>
                    <a:pt x="1083" y="21065"/>
                    <a:pt x="101" y="14744"/>
                    <a:pt x="2511" y="9332"/>
                  </a:cubicBezTo>
                  <a:cubicBezTo>
                    <a:pt x="4931" y="3920"/>
                    <a:pt x="10297" y="437"/>
                    <a:pt x="16218" y="418"/>
                  </a:cubicBezTo>
                  <a:close/>
                  <a:moveTo>
                    <a:pt x="16239" y="0"/>
                  </a:moveTo>
                  <a:cubicBezTo>
                    <a:pt x="15453" y="0"/>
                    <a:pt x="14662" y="60"/>
                    <a:pt x="13871" y="182"/>
                  </a:cubicBezTo>
                  <a:cubicBezTo>
                    <a:pt x="8696" y="982"/>
                    <a:pt x="4285" y="4357"/>
                    <a:pt x="2138" y="9141"/>
                  </a:cubicBezTo>
                  <a:cubicBezTo>
                    <a:pt x="1" y="13925"/>
                    <a:pt x="428" y="19464"/>
                    <a:pt x="3284" y="23857"/>
                  </a:cubicBezTo>
                  <a:cubicBezTo>
                    <a:pt x="6131" y="28250"/>
                    <a:pt x="11015" y="30906"/>
                    <a:pt x="16254" y="30906"/>
                  </a:cubicBezTo>
                  <a:cubicBezTo>
                    <a:pt x="16267" y="30906"/>
                    <a:pt x="16279" y="30906"/>
                    <a:pt x="16291" y="30906"/>
                  </a:cubicBezTo>
                  <a:cubicBezTo>
                    <a:pt x="20071" y="30906"/>
                    <a:pt x="23722" y="29506"/>
                    <a:pt x="26541" y="26977"/>
                  </a:cubicBezTo>
                  <a:cubicBezTo>
                    <a:pt x="32899" y="21301"/>
                    <a:pt x="33445" y="11515"/>
                    <a:pt x="27769" y="5166"/>
                  </a:cubicBezTo>
                  <a:cubicBezTo>
                    <a:pt x="24817" y="1851"/>
                    <a:pt x="20609" y="0"/>
                    <a:pt x="16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6847725" y="4099775"/>
              <a:ext cx="535525" cy="567675"/>
            </a:xfrm>
            <a:custGeom>
              <a:avLst/>
              <a:gdLst/>
              <a:ahLst/>
              <a:cxnLst/>
              <a:rect l="l" t="t" r="r" b="b"/>
              <a:pathLst>
                <a:path w="21421" h="22707" extrusionOk="0">
                  <a:moveTo>
                    <a:pt x="4612" y="1"/>
                  </a:moveTo>
                  <a:lnTo>
                    <a:pt x="1" y="4121"/>
                  </a:lnTo>
                  <a:lnTo>
                    <a:pt x="15672" y="21675"/>
                  </a:lnTo>
                  <a:cubicBezTo>
                    <a:pt x="16283" y="22359"/>
                    <a:pt x="17129" y="22707"/>
                    <a:pt x="17978" y="22707"/>
                  </a:cubicBezTo>
                  <a:cubicBezTo>
                    <a:pt x="18712" y="22707"/>
                    <a:pt x="19448" y="22447"/>
                    <a:pt x="20038" y="21921"/>
                  </a:cubicBezTo>
                  <a:cubicBezTo>
                    <a:pt x="21311" y="20775"/>
                    <a:pt x="21421" y="18819"/>
                    <a:pt x="20284" y="17546"/>
                  </a:cubicBezTo>
                  <a:lnTo>
                    <a:pt x="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6842050" y="4094725"/>
              <a:ext cx="546650" cy="577625"/>
            </a:xfrm>
            <a:custGeom>
              <a:avLst/>
              <a:gdLst/>
              <a:ahLst/>
              <a:cxnLst/>
              <a:rect l="l" t="t" r="r" b="b"/>
              <a:pathLst>
                <a:path w="21866" h="23105" extrusionOk="0">
                  <a:moveTo>
                    <a:pt x="4821" y="485"/>
                  </a:moveTo>
                  <a:lnTo>
                    <a:pt x="20356" y="17884"/>
                  </a:lnTo>
                  <a:cubicBezTo>
                    <a:pt x="21420" y="19076"/>
                    <a:pt x="21320" y="20904"/>
                    <a:pt x="20129" y="21968"/>
                  </a:cubicBezTo>
                  <a:cubicBezTo>
                    <a:pt x="19577" y="22460"/>
                    <a:pt x="18890" y="22702"/>
                    <a:pt x="18206" y="22702"/>
                  </a:cubicBezTo>
                  <a:cubicBezTo>
                    <a:pt x="17411" y="22702"/>
                    <a:pt x="16621" y="22376"/>
                    <a:pt x="16054" y="21741"/>
                  </a:cubicBezTo>
                  <a:lnTo>
                    <a:pt x="510" y="4341"/>
                  </a:lnTo>
                  <a:lnTo>
                    <a:pt x="4821" y="485"/>
                  </a:lnTo>
                  <a:close/>
                  <a:moveTo>
                    <a:pt x="4821" y="1"/>
                  </a:moveTo>
                  <a:cubicBezTo>
                    <a:pt x="4776" y="1"/>
                    <a:pt x="4733" y="19"/>
                    <a:pt x="4703" y="57"/>
                  </a:cubicBezTo>
                  <a:lnTo>
                    <a:pt x="82" y="4168"/>
                  </a:lnTo>
                  <a:cubicBezTo>
                    <a:pt x="10" y="4250"/>
                    <a:pt x="1" y="4369"/>
                    <a:pt x="73" y="4460"/>
                  </a:cubicBezTo>
                  <a:lnTo>
                    <a:pt x="15745" y="22014"/>
                  </a:lnTo>
                  <a:cubicBezTo>
                    <a:pt x="16372" y="22705"/>
                    <a:pt x="17273" y="23105"/>
                    <a:pt x="18210" y="23105"/>
                  </a:cubicBezTo>
                  <a:cubicBezTo>
                    <a:pt x="19019" y="23096"/>
                    <a:pt x="19801" y="22805"/>
                    <a:pt x="20402" y="22268"/>
                  </a:cubicBezTo>
                  <a:cubicBezTo>
                    <a:pt x="21748" y="21059"/>
                    <a:pt x="21866" y="18976"/>
                    <a:pt x="20665" y="17620"/>
                  </a:cubicBezTo>
                  <a:lnTo>
                    <a:pt x="4985" y="66"/>
                  </a:lnTo>
                  <a:cubicBezTo>
                    <a:pt x="4948" y="30"/>
                    <a:pt x="4903" y="12"/>
                    <a:pt x="4848" y="3"/>
                  </a:cubicBezTo>
                  <a:cubicBezTo>
                    <a:pt x="4839" y="1"/>
                    <a:pt x="4830" y="1"/>
                    <a:pt x="4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6974400" y="4239625"/>
              <a:ext cx="158275" cy="151225"/>
            </a:xfrm>
            <a:custGeom>
              <a:avLst/>
              <a:gdLst/>
              <a:ahLst/>
              <a:cxnLst/>
              <a:rect l="l" t="t" r="r" b="b"/>
              <a:pathLst>
                <a:path w="6331" h="6049" extrusionOk="0">
                  <a:moveTo>
                    <a:pt x="4611" y="1"/>
                  </a:moveTo>
                  <a:lnTo>
                    <a:pt x="0" y="4121"/>
                  </a:lnTo>
                  <a:lnTo>
                    <a:pt x="1719" y="6049"/>
                  </a:lnTo>
                  <a:lnTo>
                    <a:pt x="6330" y="1920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6970075" y="4237800"/>
              <a:ext cx="168975" cy="161300"/>
            </a:xfrm>
            <a:custGeom>
              <a:avLst/>
              <a:gdLst/>
              <a:ahLst/>
              <a:cxnLst/>
              <a:rect l="l" t="t" r="r" b="b"/>
              <a:pathLst>
                <a:path w="6759" h="6452" extrusionOk="0">
                  <a:moveTo>
                    <a:pt x="4812" y="492"/>
                  </a:moveTo>
                  <a:lnTo>
                    <a:pt x="6267" y="2120"/>
                  </a:lnTo>
                  <a:lnTo>
                    <a:pt x="1956" y="5967"/>
                  </a:lnTo>
                  <a:lnTo>
                    <a:pt x="501" y="4348"/>
                  </a:lnTo>
                  <a:lnTo>
                    <a:pt x="4812" y="492"/>
                  </a:lnTo>
                  <a:close/>
                  <a:moveTo>
                    <a:pt x="4848" y="1"/>
                  </a:moveTo>
                  <a:cubicBezTo>
                    <a:pt x="4794" y="1"/>
                    <a:pt x="4730" y="19"/>
                    <a:pt x="4703" y="64"/>
                  </a:cubicBezTo>
                  <a:lnTo>
                    <a:pt x="82" y="4176"/>
                  </a:lnTo>
                  <a:cubicBezTo>
                    <a:pt x="0" y="4257"/>
                    <a:pt x="0" y="4376"/>
                    <a:pt x="73" y="4458"/>
                  </a:cubicBezTo>
                  <a:lnTo>
                    <a:pt x="1792" y="6386"/>
                  </a:lnTo>
                  <a:cubicBezTo>
                    <a:pt x="1819" y="6431"/>
                    <a:pt x="1874" y="6449"/>
                    <a:pt x="1928" y="6449"/>
                  </a:cubicBezTo>
                  <a:lnTo>
                    <a:pt x="1938" y="6449"/>
                  </a:lnTo>
                  <a:cubicBezTo>
                    <a:pt x="1945" y="6451"/>
                    <a:pt x="1953" y="6452"/>
                    <a:pt x="1962" y="6452"/>
                  </a:cubicBezTo>
                  <a:cubicBezTo>
                    <a:pt x="2001" y="6452"/>
                    <a:pt x="2044" y="6434"/>
                    <a:pt x="2074" y="6404"/>
                  </a:cubicBezTo>
                  <a:lnTo>
                    <a:pt x="6685" y="2275"/>
                  </a:lnTo>
                  <a:cubicBezTo>
                    <a:pt x="6722" y="2238"/>
                    <a:pt x="6749" y="2193"/>
                    <a:pt x="6758" y="2138"/>
                  </a:cubicBezTo>
                  <a:cubicBezTo>
                    <a:pt x="6758" y="2093"/>
                    <a:pt x="6731" y="2038"/>
                    <a:pt x="6704" y="1993"/>
                  </a:cubicBezTo>
                  <a:lnTo>
                    <a:pt x="4985" y="74"/>
                  </a:lnTo>
                  <a:cubicBezTo>
                    <a:pt x="4948" y="37"/>
                    <a:pt x="4894" y="1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7063975" y="4343225"/>
              <a:ext cx="126450" cy="113125"/>
            </a:xfrm>
            <a:custGeom>
              <a:avLst/>
              <a:gdLst/>
              <a:ahLst/>
              <a:cxnLst/>
              <a:rect l="l" t="t" r="r" b="b"/>
              <a:pathLst>
                <a:path w="5058" h="4525" extrusionOk="0">
                  <a:moveTo>
                    <a:pt x="4834" y="0"/>
                  </a:moveTo>
                  <a:cubicBezTo>
                    <a:pt x="4787" y="0"/>
                    <a:pt x="4740" y="16"/>
                    <a:pt x="4703" y="50"/>
                  </a:cubicBezTo>
                  <a:lnTo>
                    <a:pt x="92" y="4179"/>
                  </a:lnTo>
                  <a:cubicBezTo>
                    <a:pt x="1" y="4252"/>
                    <a:pt x="1" y="4379"/>
                    <a:pt x="73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74" y="4524"/>
                    <a:pt x="319" y="4506"/>
                    <a:pt x="364" y="4479"/>
                  </a:cubicBezTo>
                  <a:lnTo>
                    <a:pt x="4967" y="359"/>
                  </a:lnTo>
                  <a:cubicBezTo>
                    <a:pt x="5049" y="286"/>
                    <a:pt x="5058" y="150"/>
                    <a:pt x="4985" y="68"/>
                  </a:cubicBezTo>
                  <a:cubicBezTo>
                    <a:pt x="4945" y="23"/>
                    <a:pt x="4890" y="0"/>
                    <a:pt x="4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7099675" y="4383475"/>
              <a:ext cx="126675" cy="113125"/>
            </a:xfrm>
            <a:custGeom>
              <a:avLst/>
              <a:gdLst/>
              <a:ahLst/>
              <a:cxnLst/>
              <a:rect l="l" t="t" r="r" b="b"/>
              <a:pathLst>
                <a:path w="5067" h="4525" extrusionOk="0">
                  <a:moveTo>
                    <a:pt x="4843" y="0"/>
                  </a:moveTo>
                  <a:cubicBezTo>
                    <a:pt x="4796" y="0"/>
                    <a:pt x="4749" y="16"/>
                    <a:pt x="4712" y="49"/>
                  </a:cubicBezTo>
                  <a:lnTo>
                    <a:pt x="92" y="4170"/>
                  </a:lnTo>
                  <a:cubicBezTo>
                    <a:pt x="10" y="4242"/>
                    <a:pt x="1" y="4379"/>
                    <a:pt x="82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83" y="4524"/>
                    <a:pt x="328" y="4497"/>
                    <a:pt x="364" y="4470"/>
                  </a:cubicBezTo>
                  <a:lnTo>
                    <a:pt x="4985" y="350"/>
                  </a:lnTo>
                  <a:cubicBezTo>
                    <a:pt x="5067" y="277"/>
                    <a:pt x="5067" y="149"/>
                    <a:pt x="4994" y="68"/>
                  </a:cubicBezTo>
                  <a:cubicBezTo>
                    <a:pt x="4954" y="23"/>
                    <a:pt x="4899" y="0"/>
                    <a:pt x="4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7135600" y="4423325"/>
              <a:ext cx="128525" cy="113300"/>
            </a:xfrm>
            <a:custGeom>
              <a:avLst/>
              <a:gdLst/>
              <a:ahLst/>
              <a:cxnLst/>
              <a:rect l="l" t="t" r="r" b="b"/>
              <a:pathLst>
                <a:path w="5141" h="4532" extrusionOk="0">
                  <a:moveTo>
                    <a:pt x="4841" y="1"/>
                  </a:moveTo>
                  <a:cubicBezTo>
                    <a:pt x="4795" y="1"/>
                    <a:pt x="4748" y="17"/>
                    <a:pt x="4703" y="56"/>
                  </a:cubicBezTo>
                  <a:lnTo>
                    <a:pt x="92" y="4185"/>
                  </a:lnTo>
                  <a:cubicBezTo>
                    <a:pt x="1" y="4258"/>
                    <a:pt x="1" y="4386"/>
                    <a:pt x="73" y="4467"/>
                  </a:cubicBezTo>
                  <a:cubicBezTo>
                    <a:pt x="110" y="4513"/>
                    <a:pt x="164" y="4531"/>
                    <a:pt x="228" y="4531"/>
                  </a:cubicBezTo>
                  <a:cubicBezTo>
                    <a:pt x="274" y="4531"/>
                    <a:pt x="328" y="4513"/>
                    <a:pt x="365" y="4476"/>
                  </a:cubicBezTo>
                  <a:lnTo>
                    <a:pt x="4976" y="365"/>
                  </a:lnTo>
                  <a:cubicBezTo>
                    <a:pt x="5140" y="222"/>
                    <a:pt x="5007" y="1"/>
                    <a:pt x="4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1748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3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32"/>
          <p:cNvSpPr/>
          <p:nvPr/>
        </p:nvSpPr>
        <p:spPr>
          <a:xfrm rot="3600004">
            <a:off x="10135048" y="3926402"/>
            <a:ext cx="525729" cy="539844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4" name="Google Shape;264;p32"/>
          <p:cNvGrpSpPr/>
          <p:nvPr/>
        </p:nvGrpSpPr>
        <p:grpSpPr>
          <a:xfrm>
            <a:off x="2355595" y="5257111"/>
            <a:ext cx="420587" cy="405619"/>
            <a:chOff x="2082875" y="4326875"/>
            <a:chExt cx="377050" cy="363675"/>
          </a:xfrm>
        </p:grpSpPr>
        <p:sp>
          <p:nvSpPr>
            <p:cNvPr id="265" name="Google Shape;265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32"/>
          <p:cNvSpPr/>
          <p:nvPr/>
        </p:nvSpPr>
        <p:spPr>
          <a:xfrm rot="1799942">
            <a:off x="1104336" y="5040207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32"/>
          <p:cNvSpPr/>
          <p:nvPr/>
        </p:nvSpPr>
        <p:spPr>
          <a:xfrm>
            <a:off x="1358935" y="423770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" name="Google Shape;270;p32"/>
          <p:cNvGrpSpPr/>
          <p:nvPr/>
        </p:nvGrpSpPr>
        <p:grpSpPr>
          <a:xfrm rot="10800000">
            <a:off x="9573049" y="4996021"/>
            <a:ext cx="684788" cy="927779"/>
            <a:chOff x="4367313" y="3599613"/>
            <a:chExt cx="723775" cy="980600"/>
          </a:xfrm>
        </p:grpSpPr>
        <p:sp>
          <p:nvSpPr>
            <p:cNvPr id="271" name="Google Shape;271;p32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32"/>
          <p:cNvGrpSpPr/>
          <p:nvPr/>
        </p:nvGrpSpPr>
        <p:grpSpPr>
          <a:xfrm>
            <a:off x="9036877" y="4621928"/>
            <a:ext cx="420587" cy="405619"/>
            <a:chOff x="2082875" y="4326875"/>
            <a:chExt cx="377050" cy="363675"/>
          </a:xfrm>
        </p:grpSpPr>
        <p:sp>
          <p:nvSpPr>
            <p:cNvPr id="274" name="Google Shape;274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7" name="Google Shape;277;p32"/>
          <p:cNvSpPr/>
          <p:nvPr/>
        </p:nvSpPr>
        <p:spPr>
          <a:xfrm>
            <a:off x="10570835" y="517495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32"/>
          <p:cNvSpPr/>
          <p:nvPr/>
        </p:nvSpPr>
        <p:spPr>
          <a:xfrm rot="6937286">
            <a:off x="2148104" y="4128393"/>
            <a:ext cx="525736" cy="539851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7424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6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037000" y="2193267"/>
            <a:ext cx="61180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37000" y="3193133"/>
            <a:ext cx="61180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123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5883433" y="1543800"/>
            <a:ext cx="5250400" cy="2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31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1800600" y="1536433"/>
            <a:ext cx="8590800" cy="2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1800600" y="4047267"/>
            <a:ext cx="8590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777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993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326367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26381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/>
          </p:nvPr>
        </p:nvSpPr>
        <p:spPr>
          <a:xfrm>
            <a:off x="4543199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4543204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/>
          </p:nvPr>
        </p:nvSpPr>
        <p:spPr>
          <a:xfrm>
            <a:off x="1326367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32638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4543199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7"/>
          </p:nvPr>
        </p:nvSpPr>
        <p:spPr>
          <a:xfrm>
            <a:off x="454320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8"/>
          </p:nvPr>
        </p:nvSpPr>
        <p:spPr>
          <a:xfrm>
            <a:off x="7760032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9"/>
          </p:nvPr>
        </p:nvSpPr>
        <p:spPr>
          <a:xfrm>
            <a:off x="7760027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/>
          </p:nvPr>
        </p:nvSpPr>
        <p:spPr>
          <a:xfrm>
            <a:off x="7760032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7760020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 hasCustomPrompt="1"/>
          </p:nvPr>
        </p:nvSpPr>
        <p:spPr>
          <a:xfrm>
            <a:off x="1326367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6" hasCustomPrompt="1"/>
          </p:nvPr>
        </p:nvSpPr>
        <p:spPr>
          <a:xfrm>
            <a:off x="1326367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7" hasCustomPrompt="1"/>
          </p:nvPr>
        </p:nvSpPr>
        <p:spPr>
          <a:xfrm>
            <a:off x="4543199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3199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9" hasCustomPrompt="1"/>
          </p:nvPr>
        </p:nvSpPr>
        <p:spPr>
          <a:xfrm>
            <a:off x="7760032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20" hasCustomPrompt="1"/>
          </p:nvPr>
        </p:nvSpPr>
        <p:spPr>
          <a:xfrm>
            <a:off x="7760032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1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342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6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929033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1929065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2" hasCustomPrompt="1"/>
          </p:nvPr>
        </p:nvSpPr>
        <p:spPr>
          <a:xfrm>
            <a:off x="950951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3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4"/>
          </p:nvPr>
        </p:nvSpPr>
        <p:spPr>
          <a:xfrm>
            <a:off x="1929033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1929065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6" hasCustomPrompt="1"/>
          </p:nvPr>
        </p:nvSpPr>
        <p:spPr>
          <a:xfrm>
            <a:off x="950951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7"/>
          </p:nvPr>
        </p:nvSpPr>
        <p:spPr>
          <a:xfrm>
            <a:off x="1929033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8"/>
          </p:nvPr>
        </p:nvSpPr>
        <p:spPr>
          <a:xfrm>
            <a:off x="1929065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9" hasCustomPrompt="1"/>
          </p:nvPr>
        </p:nvSpPr>
        <p:spPr>
          <a:xfrm>
            <a:off x="950951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13"/>
          </p:nvPr>
        </p:nvSpPr>
        <p:spPr>
          <a:xfrm>
            <a:off x="7142167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4"/>
          </p:nvPr>
        </p:nvSpPr>
        <p:spPr>
          <a:xfrm>
            <a:off x="7142199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15" hasCustomPrompt="1"/>
          </p:nvPr>
        </p:nvSpPr>
        <p:spPr>
          <a:xfrm>
            <a:off x="6164084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16"/>
          </p:nvPr>
        </p:nvSpPr>
        <p:spPr>
          <a:xfrm>
            <a:off x="7142167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17"/>
          </p:nvPr>
        </p:nvSpPr>
        <p:spPr>
          <a:xfrm>
            <a:off x="7142199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18" hasCustomPrompt="1"/>
          </p:nvPr>
        </p:nvSpPr>
        <p:spPr>
          <a:xfrm>
            <a:off x="6164084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19"/>
          </p:nvPr>
        </p:nvSpPr>
        <p:spPr>
          <a:xfrm>
            <a:off x="7142167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20"/>
          </p:nvPr>
        </p:nvSpPr>
        <p:spPr>
          <a:xfrm>
            <a:off x="7142199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1" hasCustomPrompt="1"/>
          </p:nvPr>
        </p:nvSpPr>
        <p:spPr>
          <a:xfrm>
            <a:off x="6164084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22205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4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2649200" y="1301951"/>
            <a:ext cx="6893600" cy="3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2649200" y="4129184"/>
            <a:ext cx="6893600" cy="9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275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967284" y="4060000"/>
            <a:ext cx="425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1"/>
          </p:nvPr>
        </p:nvSpPr>
        <p:spPr>
          <a:xfrm>
            <a:off x="1635284" y="20887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7442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1555949" y="1756200"/>
            <a:ext cx="4779600" cy="22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>
            <a:off x="1555949" y="4043400"/>
            <a:ext cx="47796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186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1630333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1630333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254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6372467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1"/>
          </p:nvPr>
        </p:nvSpPr>
        <p:spPr>
          <a:xfrm>
            <a:off x="6372629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7848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4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50667" y="22479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2"/>
          </p:nvPr>
        </p:nvSpPr>
        <p:spPr>
          <a:xfrm>
            <a:off x="7252600" y="33643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1"/>
          </p:nvPr>
        </p:nvSpPr>
        <p:spPr>
          <a:xfrm>
            <a:off x="7252752" y="39072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3"/>
          </p:nvPr>
        </p:nvSpPr>
        <p:spPr>
          <a:xfrm>
            <a:off x="3150667" y="27908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8453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2"/>
          </p:nvPr>
        </p:nvSpPr>
        <p:spPr>
          <a:xfrm>
            <a:off x="2369576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1"/>
          </p:nvPr>
        </p:nvSpPr>
        <p:spPr>
          <a:xfrm>
            <a:off x="2369576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3"/>
          </p:nvPr>
        </p:nvSpPr>
        <p:spPr>
          <a:xfrm>
            <a:off x="6490017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4"/>
          </p:nvPr>
        </p:nvSpPr>
        <p:spPr>
          <a:xfrm>
            <a:off x="6490017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170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1630967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1"/>
          </p:nvPr>
        </p:nvSpPr>
        <p:spPr>
          <a:xfrm>
            <a:off x="1630967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title" idx="2"/>
          </p:nvPr>
        </p:nvSpPr>
        <p:spPr>
          <a:xfrm>
            <a:off x="464589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3"/>
          </p:nvPr>
        </p:nvSpPr>
        <p:spPr>
          <a:xfrm>
            <a:off x="464589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4"/>
          </p:nvPr>
        </p:nvSpPr>
        <p:spPr>
          <a:xfrm>
            <a:off x="766056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5"/>
          </p:nvPr>
        </p:nvSpPr>
        <p:spPr>
          <a:xfrm>
            <a:off x="766056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title" idx="6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0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342233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"/>
          </p:nvPr>
        </p:nvSpPr>
        <p:spPr>
          <a:xfrm>
            <a:off x="334223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 idx="2"/>
          </p:nvPr>
        </p:nvSpPr>
        <p:spPr>
          <a:xfrm>
            <a:off x="7339411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3"/>
          </p:nvPr>
        </p:nvSpPr>
        <p:spPr>
          <a:xfrm>
            <a:off x="733940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title" idx="4"/>
          </p:nvPr>
        </p:nvSpPr>
        <p:spPr>
          <a:xfrm>
            <a:off x="3342233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5"/>
          </p:nvPr>
        </p:nvSpPr>
        <p:spPr>
          <a:xfrm>
            <a:off x="334223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 idx="6"/>
          </p:nvPr>
        </p:nvSpPr>
        <p:spPr>
          <a:xfrm>
            <a:off x="7339411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7"/>
          </p:nvPr>
        </p:nvSpPr>
        <p:spPr>
          <a:xfrm>
            <a:off x="733940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idx="8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378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xfrm>
            <a:off x="1881500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1"/>
          </p:nvPr>
        </p:nvSpPr>
        <p:spPr>
          <a:xfrm>
            <a:off x="1881500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 idx="2"/>
          </p:nvPr>
        </p:nvSpPr>
        <p:spPr>
          <a:xfrm>
            <a:off x="4771931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3"/>
          </p:nvPr>
        </p:nvSpPr>
        <p:spPr>
          <a:xfrm>
            <a:off x="4771931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 idx="4"/>
          </p:nvPr>
        </p:nvSpPr>
        <p:spPr>
          <a:xfrm>
            <a:off x="1881500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5"/>
          </p:nvPr>
        </p:nvSpPr>
        <p:spPr>
          <a:xfrm>
            <a:off x="1881500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6"/>
          </p:nvPr>
        </p:nvSpPr>
        <p:spPr>
          <a:xfrm>
            <a:off x="4771931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7"/>
          </p:nvPr>
        </p:nvSpPr>
        <p:spPr>
          <a:xfrm>
            <a:off x="4771931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title" idx="8"/>
          </p:nvPr>
        </p:nvSpPr>
        <p:spPr>
          <a:xfrm>
            <a:off x="7662369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9"/>
          </p:nvPr>
        </p:nvSpPr>
        <p:spPr>
          <a:xfrm>
            <a:off x="7662369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 idx="13"/>
          </p:nvPr>
        </p:nvSpPr>
        <p:spPr>
          <a:xfrm>
            <a:off x="7662369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4"/>
          </p:nvPr>
        </p:nvSpPr>
        <p:spPr>
          <a:xfrm>
            <a:off x="7662369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title" idx="15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74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title" idx="2"/>
          </p:nvPr>
        </p:nvSpPr>
        <p:spPr>
          <a:xfrm>
            <a:off x="3261133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1"/>
          </p:nvPr>
        </p:nvSpPr>
        <p:spPr>
          <a:xfrm>
            <a:off x="3261133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 idx="3"/>
          </p:nvPr>
        </p:nvSpPr>
        <p:spPr>
          <a:xfrm>
            <a:off x="3261133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4"/>
          </p:nvPr>
        </p:nvSpPr>
        <p:spPr>
          <a:xfrm>
            <a:off x="3261133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title" idx="5"/>
          </p:nvPr>
        </p:nvSpPr>
        <p:spPr>
          <a:xfrm>
            <a:off x="3261133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6"/>
          </p:nvPr>
        </p:nvSpPr>
        <p:spPr>
          <a:xfrm>
            <a:off x="3261133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7"/>
          </p:nvPr>
        </p:nvSpPr>
        <p:spPr>
          <a:xfrm>
            <a:off x="3261133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8"/>
          </p:nvPr>
        </p:nvSpPr>
        <p:spPr>
          <a:xfrm>
            <a:off x="3261133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9"/>
          </p:nvPr>
        </p:nvSpPr>
        <p:spPr>
          <a:xfrm>
            <a:off x="7335867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13"/>
          </p:nvPr>
        </p:nvSpPr>
        <p:spPr>
          <a:xfrm>
            <a:off x="7335867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14"/>
          </p:nvPr>
        </p:nvSpPr>
        <p:spPr>
          <a:xfrm>
            <a:off x="7335867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15"/>
          </p:nvPr>
        </p:nvSpPr>
        <p:spPr>
          <a:xfrm>
            <a:off x="7335867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16"/>
          </p:nvPr>
        </p:nvSpPr>
        <p:spPr>
          <a:xfrm>
            <a:off x="7335867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7"/>
          </p:nvPr>
        </p:nvSpPr>
        <p:spPr>
          <a:xfrm>
            <a:off x="7335867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 idx="18"/>
          </p:nvPr>
        </p:nvSpPr>
        <p:spPr>
          <a:xfrm>
            <a:off x="7335867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9"/>
          </p:nvPr>
        </p:nvSpPr>
        <p:spPr>
          <a:xfrm>
            <a:off x="7335867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993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6"/>
          <p:cNvSpPr txBox="1">
            <a:spLocks noGrp="1"/>
          </p:cNvSpPr>
          <p:nvPr>
            <p:ph type="title" hasCustomPrompt="1"/>
          </p:nvPr>
        </p:nvSpPr>
        <p:spPr>
          <a:xfrm>
            <a:off x="1755400" y="993684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3" name="Google Shape;183;p26"/>
          <p:cNvSpPr txBox="1">
            <a:spLocks noGrp="1"/>
          </p:cNvSpPr>
          <p:nvPr>
            <p:ph type="subTitle" idx="1"/>
          </p:nvPr>
        </p:nvSpPr>
        <p:spPr>
          <a:xfrm>
            <a:off x="1755400" y="1852468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title" idx="2" hasCustomPrompt="1"/>
          </p:nvPr>
        </p:nvSpPr>
        <p:spPr>
          <a:xfrm>
            <a:off x="1755400" y="2723987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3"/>
          </p:nvPr>
        </p:nvSpPr>
        <p:spPr>
          <a:xfrm>
            <a:off x="1755400" y="3582784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 idx="4" hasCustomPrompt="1"/>
          </p:nvPr>
        </p:nvSpPr>
        <p:spPr>
          <a:xfrm>
            <a:off x="1755400" y="4454319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5"/>
          </p:nvPr>
        </p:nvSpPr>
        <p:spPr>
          <a:xfrm>
            <a:off x="1755400" y="5313116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799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2" hasCustomPrompt="1"/>
          </p:nvPr>
        </p:nvSpPr>
        <p:spPr>
          <a:xfrm>
            <a:off x="16727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 idx="3"/>
          </p:nvPr>
        </p:nvSpPr>
        <p:spPr>
          <a:xfrm>
            <a:off x="16727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6727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title" idx="4" hasCustomPrompt="1"/>
          </p:nvPr>
        </p:nvSpPr>
        <p:spPr>
          <a:xfrm>
            <a:off x="47771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5"/>
          </p:nvPr>
        </p:nvSpPr>
        <p:spPr>
          <a:xfrm>
            <a:off x="47771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6"/>
          </p:nvPr>
        </p:nvSpPr>
        <p:spPr>
          <a:xfrm>
            <a:off x="47771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7" hasCustomPrompt="1"/>
          </p:nvPr>
        </p:nvSpPr>
        <p:spPr>
          <a:xfrm>
            <a:off x="78815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8" name="Google Shape;198;p27"/>
          <p:cNvSpPr txBox="1">
            <a:spLocks noGrp="1"/>
          </p:cNvSpPr>
          <p:nvPr>
            <p:ph type="title" idx="8"/>
          </p:nvPr>
        </p:nvSpPr>
        <p:spPr>
          <a:xfrm>
            <a:off x="78815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9"/>
          </p:nvPr>
        </p:nvSpPr>
        <p:spPr>
          <a:xfrm>
            <a:off x="78815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9087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6785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487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3232800" y="719333"/>
            <a:ext cx="5726400" cy="14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subTitle" idx="1"/>
          </p:nvPr>
        </p:nvSpPr>
        <p:spPr>
          <a:xfrm>
            <a:off x="3232800" y="2280500"/>
            <a:ext cx="5726400" cy="1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0"/>
          <p:cNvSpPr txBox="1"/>
          <p:nvPr/>
        </p:nvSpPr>
        <p:spPr>
          <a:xfrm>
            <a:off x="3232800" y="4957584"/>
            <a:ext cx="57264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rPr>
              <a:t>CREDITS: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This presentation template was created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,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and infographics &amp; images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lt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249444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31"/>
          <p:cNvSpPr/>
          <p:nvPr/>
        </p:nvSpPr>
        <p:spPr>
          <a:xfrm>
            <a:off x="8964890" y="4116559"/>
            <a:ext cx="525791" cy="539907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31"/>
          <p:cNvGrpSpPr/>
          <p:nvPr/>
        </p:nvGrpSpPr>
        <p:grpSpPr>
          <a:xfrm>
            <a:off x="1528561" y="2178495"/>
            <a:ext cx="420587" cy="405619"/>
            <a:chOff x="2082875" y="4326875"/>
            <a:chExt cx="377050" cy="363675"/>
          </a:xfrm>
        </p:grpSpPr>
        <p:sp>
          <p:nvSpPr>
            <p:cNvPr id="215" name="Google Shape;21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" name="Google Shape;218;p31"/>
          <p:cNvGrpSpPr/>
          <p:nvPr/>
        </p:nvGrpSpPr>
        <p:grpSpPr>
          <a:xfrm>
            <a:off x="9490682" y="4966421"/>
            <a:ext cx="684788" cy="927779"/>
            <a:chOff x="4367313" y="3599613"/>
            <a:chExt cx="723775" cy="980600"/>
          </a:xfrm>
        </p:grpSpPr>
        <p:sp>
          <p:nvSpPr>
            <p:cNvPr id="219" name="Google Shape;219;p31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" name="Google Shape;221;p31"/>
          <p:cNvSpPr/>
          <p:nvPr/>
        </p:nvSpPr>
        <p:spPr>
          <a:xfrm rot="1799942">
            <a:off x="1104336" y="873873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31"/>
          <p:cNvSpPr/>
          <p:nvPr/>
        </p:nvSpPr>
        <p:spPr>
          <a:xfrm>
            <a:off x="2585469" y="10494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1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31"/>
          <p:cNvGrpSpPr/>
          <p:nvPr/>
        </p:nvGrpSpPr>
        <p:grpSpPr>
          <a:xfrm>
            <a:off x="10168928" y="3807428"/>
            <a:ext cx="420587" cy="405619"/>
            <a:chOff x="2082875" y="4326875"/>
            <a:chExt cx="377050" cy="363675"/>
          </a:xfrm>
        </p:grpSpPr>
        <p:sp>
          <p:nvSpPr>
            <p:cNvPr id="225" name="Google Shape;22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1"/>
          <p:cNvSpPr/>
          <p:nvPr/>
        </p:nvSpPr>
        <p:spPr>
          <a:xfrm>
            <a:off x="10589502" y="53959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" name="Google Shape;229;p31"/>
          <p:cNvGrpSpPr/>
          <p:nvPr/>
        </p:nvGrpSpPr>
        <p:grpSpPr>
          <a:xfrm>
            <a:off x="364311" y="4591572"/>
            <a:ext cx="2135152" cy="1876168"/>
            <a:chOff x="1109450" y="611950"/>
            <a:chExt cx="1750125" cy="1537675"/>
          </a:xfrm>
        </p:grpSpPr>
        <p:sp>
          <p:nvSpPr>
            <p:cNvPr id="230" name="Google Shape;230;p31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31"/>
          <p:cNvGrpSpPr/>
          <p:nvPr/>
        </p:nvGrpSpPr>
        <p:grpSpPr>
          <a:xfrm>
            <a:off x="10198067" y="390267"/>
            <a:ext cx="1629600" cy="1679000"/>
            <a:chOff x="6166500" y="3413100"/>
            <a:chExt cx="1222200" cy="1259250"/>
          </a:xfrm>
        </p:grpSpPr>
        <p:sp>
          <p:nvSpPr>
            <p:cNvPr id="247" name="Google Shape;247;p31"/>
            <p:cNvSpPr/>
            <p:nvPr/>
          </p:nvSpPr>
          <p:spPr>
            <a:xfrm>
              <a:off x="6681525" y="3904925"/>
              <a:ext cx="325400" cy="351775"/>
            </a:xfrm>
            <a:custGeom>
              <a:avLst/>
              <a:gdLst/>
              <a:ahLst/>
              <a:cxnLst/>
              <a:rect l="l" t="t" r="r" b="b"/>
              <a:pathLst>
                <a:path w="13016" h="14071" extrusionOk="0">
                  <a:moveTo>
                    <a:pt x="2201" y="0"/>
                  </a:moveTo>
                  <a:lnTo>
                    <a:pt x="0" y="1974"/>
                  </a:lnTo>
                  <a:lnTo>
                    <a:pt x="10815" y="14071"/>
                  </a:lnTo>
                  <a:lnTo>
                    <a:pt x="13016" y="12097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6675600" y="3901375"/>
              <a:ext cx="339750" cy="365325"/>
            </a:xfrm>
            <a:custGeom>
              <a:avLst/>
              <a:gdLst/>
              <a:ahLst/>
              <a:cxnLst/>
              <a:rect l="l" t="t" r="r" b="b"/>
              <a:pathLst>
                <a:path w="13590" h="14613" extrusionOk="0">
                  <a:moveTo>
                    <a:pt x="2456" y="652"/>
                  </a:moveTo>
                  <a:lnTo>
                    <a:pt x="12907" y="12348"/>
                  </a:lnTo>
                  <a:lnTo>
                    <a:pt x="11097" y="13967"/>
                  </a:lnTo>
                  <a:lnTo>
                    <a:pt x="656" y="2261"/>
                  </a:lnTo>
                  <a:lnTo>
                    <a:pt x="2456" y="652"/>
                  </a:lnTo>
                  <a:close/>
                  <a:moveTo>
                    <a:pt x="2475" y="1"/>
                  </a:moveTo>
                  <a:cubicBezTo>
                    <a:pt x="2413" y="1"/>
                    <a:pt x="2352" y="24"/>
                    <a:pt x="2302" y="69"/>
                  </a:cubicBezTo>
                  <a:lnTo>
                    <a:pt x="92" y="2034"/>
                  </a:lnTo>
                  <a:cubicBezTo>
                    <a:pt x="37" y="2080"/>
                    <a:pt x="1" y="2143"/>
                    <a:pt x="1" y="2216"/>
                  </a:cubicBezTo>
                  <a:cubicBezTo>
                    <a:pt x="1" y="2289"/>
                    <a:pt x="28" y="2361"/>
                    <a:pt x="73" y="2416"/>
                  </a:cubicBezTo>
                  <a:lnTo>
                    <a:pt x="10888" y="14522"/>
                  </a:lnTo>
                  <a:cubicBezTo>
                    <a:pt x="10933" y="14567"/>
                    <a:pt x="10997" y="14604"/>
                    <a:pt x="11070" y="14613"/>
                  </a:cubicBezTo>
                  <a:lnTo>
                    <a:pt x="11088" y="14613"/>
                  </a:lnTo>
                  <a:cubicBezTo>
                    <a:pt x="11152" y="14613"/>
                    <a:pt x="11215" y="14586"/>
                    <a:pt x="11261" y="14540"/>
                  </a:cubicBezTo>
                  <a:lnTo>
                    <a:pt x="13462" y="12566"/>
                  </a:lnTo>
                  <a:cubicBezTo>
                    <a:pt x="13580" y="12466"/>
                    <a:pt x="13589" y="12294"/>
                    <a:pt x="13489" y="12194"/>
                  </a:cubicBezTo>
                  <a:lnTo>
                    <a:pt x="2675" y="97"/>
                  </a:lnTo>
                  <a:cubicBezTo>
                    <a:pt x="2621" y="33"/>
                    <a:pt x="2548" y="1"/>
                    <a:pt x="2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6216750" y="3458675"/>
              <a:ext cx="748800" cy="682175"/>
            </a:xfrm>
            <a:custGeom>
              <a:avLst/>
              <a:gdLst/>
              <a:ahLst/>
              <a:cxnLst/>
              <a:rect l="l" t="t" r="r" b="b"/>
              <a:pathLst>
                <a:path w="29952" h="27287" extrusionOk="0">
                  <a:moveTo>
                    <a:pt x="14976" y="1"/>
                  </a:moveTo>
                  <a:cubicBezTo>
                    <a:pt x="11485" y="1"/>
                    <a:pt x="7995" y="1333"/>
                    <a:pt x="5330" y="3998"/>
                  </a:cubicBezTo>
                  <a:cubicBezTo>
                    <a:pt x="0" y="9328"/>
                    <a:pt x="0" y="17959"/>
                    <a:pt x="5330" y="23289"/>
                  </a:cubicBezTo>
                  <a:cubicBezTo>
                    <a:pt x="7995" y="25954"/>
                    <a:pt x="11485" y="27287"/>
                    <a:pt x="14976" y="27287"/>
                  </a:cubicBezTo>
                  <a:cubicBezTo>
                    <a:pt x="18466" y="27287"/>
                    <a:pt x="21956" y="25954"/>
                    <a:pt x="24621" y="23289"/>
                  </a:cubicBezTo>
                  <a:cubicBezTo>
                    <a:pt x="29951" y="17959"/>
                    <a:pt x="29951" y="9328"/>
                    <a:pt x="24621" y="3998"/>
                  </a:cubicBezTo>
                  <a:cubicBezTo>
                    <a:pt x="21956" y="1333"/>
                    <a:pt x="18466" y="1"/>
                    <a:pt x="14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6166500" y="3418450"/>
              <a:ext cx="849075" cy="762250"/>
            </a:xfrm>
            <a:custGeom>
              <a:avLst/>
              <a:gdLst/>
              <a:ahLst/>
              <a:cxnLst/>
              <a:rect l="l" t="t" r="r" b="b"/>
              <a:pathLst>
                <a:path w="33963" h="30490" extrusionOk="0">
                  <a:moveTo>
                    <a:pt x="16978" y="3225"/>
                  </a:moveTo>
                  <a:cubicBezTo>
                    <a:pt x="20281" y="3225"/>
                    <a:pt x="23571" y="4579"/>
                    <a:pt x="25949" y="7235"/>
                  </a:cubicBezTo>
                  <a:cubicBezTo>
                    <a:pt x="29196" y="10864"/>
                    <a:pt x="29933" y="16085"/>
                    <a:pt x="27823" y="20469"/>
                  </a:cubicBezTo>
                  <a:cubicBezTo>
                    <a:pt x="25811" y="24648"/>
                    <a:pt x="21584" y="27282"/>
                    <a:pt x="16985" y="27282"/>
                  </a:cubicBezTo>
                  <a:cubicBezTo>
                    <a:pt x="16760" y="27282"/>
                    <a:pt x="16535" y="27276"/>
                    <a:pt x="16308" y="27263"/>
                  </a:cubicBezTo>
                  <a:cubicBezTo>
                    <a:pt x="11451" y="26990"/>
                    <a:pt x="7231" y="23816"/>
                    <a:pt x="5630" y="19223"/>
                  </a:cubicBezTo>
                  <a:cubicBezTo>
                    <a:pt x="4020" y="14630"/>
                    <a:pt x="5348" y="9518"/>
                    <a:pt x="8977" y="6280"/>
                  </a:cubicBezTo>
                  <a:cubicBezTo>
                    <a:pt x="11269" y="4233"/>
                    <a:pt x="14128" y="3225"/>
                    <a:pt x="16978" y="3225"/>
                  </a:cubicBezTo>
                  <a:close/>
                  <a:moveTo>
                    <a:pt x="16974" y="0"/>
                  </a:moveTo>
                  <a:cubicBezTo>
                    <a:pt x="13357" y="0"/>
                    <a:pt x="9727" y="1276"/>
                    <a:pt x="6822" y="3870"/>
                  </a:cubicBezTo>
                  <a:cubicBezTo>
                    <a:pt x="555" y="9473"/>
                    <a:pt x="0" y="19141"/>
                    <a:pt x="5612" y="25398"/>
                  </a:cubicBezTo>
                  <a:cubicBezTo>
                    <a:pt x="8625" y="28773"/>
                    <a:pt x="12796" y="30490"/>
                    <a:pt x="16987" y="30490"/>
                  </a:cubicBezTo>
                  <a:cubicBezTo>
                    <a:pt x="20601" y="30490"/>
                    <a:pt x="24230" y="29212"/>
                    <a:pt x="27141" y="26617"/>
                  </a:cubicBezTo>
                  <a:cubicBezTo>
                    <a:pt x="33426" y="21005"/>
                    <a:pt x="33962" y="11364"/>
                    <a:pt x="28360" y="5089"/>
                  </a:cubicBezTo>
                  <a:cubicBezTo>
                    <a:pt x="25350" y="1718"/>
                    <a:pt x="21171" y="0"/>
                    <a:pt x="16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6358175" y="3630225"/>
              <a:ext cx="93775" cy="204225"/>
            </a:xfrm>
            <a:custGeom>
              <a:avLst/>
              <a:gdLst/>
              <a:ahLst/>
              <a:cxnLst/>
              <a:rect l="l" t="t" r="r" b="b"/>
              <a:pathLst>
                <a:path w="3751" h="8169" extrusionOk="0">
                  <a:moveTo>
                    <a:pt x="3453" y="0"/>
                  </a:moveTo>
                  <a:cubicBezTo>
                    <a:pt x="3409" y="0"/>
                    <a:pt x="3363" y="17"/>
                    <a:pt x="3320" y="56"/>
                  </a:cubicBezTo>
                  <a:cubicBezTo>
                    <a:pt x="1092" y="2057"/>
                    <a:pt x="1" y="5031"/>
                    <a:pt x="401" y="7996"/>
                  </a:cubicBezTo>
                  <a:cubicBezTo>
                    <a:pt x="419" y="8096"/>
                    <a:pt x="501" y="8169"/>
                    <a:pt x="601" y="8169"/>
                  </a:cubicBezTo>
                  <a:lnTo>
                    <a:pt x="628" y="8169"/>
                  </a:lnTo>
                  <a:cubicBezTo>
                    <a:pt x="737" y="8150"/>
                    <a:pt x="819" y="8050"/>
                    <a:pt x="810" y="7941"/>
                  </a:cubicBezTo>
                  <a:cubicBezTo>
                    <a:pt x="410" y="5104"/>
                    <a:pt x="1456" y="2266"/>
                    <a:pt x="3593" y="365"/>
                  </a:cubicBezTo>
                  <a:cubicBezTo>
                    <a:pt x="3750" y="222"/>
                    <a:pt x="3616" y="0"/>
                    <a:pt x="3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6184900" y="3413100"/>
              <a:ext cx="836125" cy="772650"/>
            </a:xfrm>
            <a:custGeom>
              <a:avLst/>
              <a:gdLst/>
              <a:ahLst/>
              <a:cxnLst/>
              <a:rect l="l" t="t" r="r" b="b"/>
              <a:pathLst>
                <a:path w="33445" h="30906" extrusionOk="0">
                  <a:moveTo>
                    <a:pt x="16242" y="3638"/>
                  </a:moveTo>
                  <a:cubicBezTo>
                    <a:pt x="19494" y="3638"/>
                    <a:pt x="22732" y="4971"/>
                    <a:pt x="25068" y="7585"/>
                  </a:cubicBezTo>
                  <a:cubicBezTo>
                    <a:pt x="29406" y="12452"/>
                    <a:pt x="28979" y="19919"/>
                    <a:pt x="24122" y="24275"/>
                  </a:cubicBezTo>
                  <a:cubicBezTo>
                    <a:pt x="21837" y="26414"/>
                    <a:pt x="18934" y="27471"/>
                    <a:pt x="16040" y="27471"/>
                  </a:cubicBezTo>
                  <a:cubicBezTo>
                    <a:pt x="12792" y="27471"/>
                    <a:pt x="9555" y="26141"/>
                    <a:pt x="7214" y="23521"/>
                  </a:cubicBezTo>
                  <a:cubicBezTo>
                    <a:pt x="2793" y="18573"/>
                    <a:pt x="3312" y="10942"/>
                    <a:pt x="8378" y="6640"/>
                  </a:cubicBezTo>
                  <a:cubicBezTo>
                    <a:pt x="10630" y="4628"/>
                    <a:pt x="13441" y="3638"/>
                    <a:pt x="16242" y="3638"/>
                  </a:cubicBezTo>
                  <a:close/>
                  <a:moveTo>
                    <a:pt x="16246" y="3239"/>
                  </a:moveTo>
                  <a:cubicBezTo>
                    <a:pt x="13276" y="3239"/>
                    <a:pt x="10366" y="4321"/>
                    <a:pt x="8105" y="6349"/>
                  </a:cubicBezTo>
                  <a:cubicBezTo>
                    <a:pt x="3075" y="10833"/>
                    <a:pt x="2629" y="18573"/>
                    <a:pt x="7123" y="23602"/>
                  </a:cubicBezTo>
                  <a:cubicBezTo>
                    <a:pt x="9442" y="26204"/>
                    <a:pt x="12771" y="27686"/>
                    <a:pt x="16254" y="27686"/>
                  </a:cubicBezTo>
                  <a:cubicBezTo>
                    <a:pt x="20274" y="27677"/>
                    <a:pt x="24031" y="25703"/>
                    <a:pt x="26314" y="22384"/>
                  </a:cubicBezTo>
                  <a:cubicBezTo>
                    <a:pt x="28588" y="19073"/>
                    <a:pt x="29097" y="14853"/>
                    <a:pt x="27660" y="11096"/>
                  </a:cubicBezTo>
                  <a:cubicBezTo>
                    <a:pt x="26223" y="7349"/>
                    <a:pt x="23039" y="4539"/>
                    <a:pt x="19128" y="3584"/>
                  </a:cubicBezTo>
                  <a:cubicBezTo>
                    <a:pt x="18175" y="3352"/>
                    <a:pt x="17207" y="3239"/>
                    <a:pt x="16246" y="3239"/>
                  </a:cubicBezTo>
                  <a:close/>
                  <a:moveTo>
                    <a:pt x="16218" y="418"/>
                  </a:moveTo>
                  <a:cubicBezTo>
                    <a:pt x="16518" y="418"/>
                    <a:pt x="16800" y="418"/>
                    <a:pt x="17091" y="446"/>
                  </a:cubicBezTo>
                  <a:cubicBezTo>
                    <a:pt x="21084" y="655"/>
                    <a:pt x="24822" y="2456"/>
                    <a:pt x="27478" y="5439"/>
                  </a:cubicBezTo>
                  <a:cubicBezTo>
                    <a:pt x="32999" y="11624"/>
                    <a:pt x="32453" y="21156"/>
                    <a:pt x="26268" y="26686"/>
                  </a:cubicBezTo>
                  <a:cubicBezTo>
                    <a:pt x="23403" y="29244"/>
                    <a:pt x="19817" y="30503"/>
                    <a:pt x="16244" y="30503"/>
                  </a:cubicBezTo>
                  <a:cubicBezTo>
                    <a:pt x="12105" y="30503"/>
                    <a:pt x="7984" y="28813"/>
                    <a:pt x="5022" y="25494"/>
                  </a:cubicBezTo>
                  <a:cubicBezTo>
                    <a:pt x="1083" y="21065"/>
                    <a:pt x="101" y="14744"/>
                    <a:pt x="2511" y="9332"/>
                  </a:cubicBezTo>
                  <a:cubicBezTo>
                    <a:pt x="4931" y="3920"/>
                    <a:pt x="10297" y="437"/>
                    <a:pt x="16218" y="418"/>
                  </a:cubicBezTo>
                  <a:close/>
                  <a:moveTo>
                    <a:pt x="16239" y="0"/>
                  </a:moveTo>
                  <a:cubicBezTo>
                    <a:pt x="15453" y="0"/>
                    <a:pt x="14662" y="60"/>
                    <a:pt x="13871" y="182"/>
                  </a:cubicBezTo>
                  <a:cubicBezTo>
                    <a:pt x="8696" y="982"/>
                    <a:pt x="4285" y="4357"/>
                    <a:pt x="2138" y="9141"/>
                  </a:cubicBezTo>
                  <a:cubicBezTo>
                    <a:pt x="1" y="13925"/>
                    <a:pt x="428" y="19464"/>
                    <a:pt x="3284" y="23857"/>
                  </a:cubicBezTo>
                  <a:cubicBezTo>
                    <a:pt x="6131" y="28250"/>
                    <a:pt x="11015" y="30906"/>
                    <a:pt x="16254" y="30906"/>
                  </a:cubicBezTo>
                  <a:cubicBezTo>
                    <a:pt x="16267" y="30906"/>
                    <a:pt x="16279" y="30906"/>
                    <a:pt x="16291" y="30906"/>
                  </a:cubicBezTo>
                  <a:cubicBezTo>
                    <a:pt x="20071" y="30906"/>
                    <a:pt x="23722" y="29506"/>
                    <a:pt x="26541" y="26977"/>
                  </a:cubicBezTo>
                  <a:cubicBezTo>
                    <a:pt x="32899" y="21301"/>
                    <a:pt x="33445" y="11515"/>
                    <a:pt x="27769" y="5166"/>
                  </a:cubicBezTo>
                  <a:cubicBezTo>
                    <a:pt x="24817" y="1851"/>
                    <a:pt x="20609" y="0"/>
                    <a:pt x="16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6847725" y="4099775"/>
              <a:ext cx="535525" cy="567675"/>
            </a:xfrm>
            <a:custGeom>
              <a:avLst/>
              <a:gdLst/>
              <a:ahLst/>
              <a:cxnLst/>
              <a:rect l="l" t="t" r="r" b="b"/>
              <a:pathLst>
                <a:path w="21421" h="22707" extrusionOk="0">
                  <a:moveTo>
                    <a:pt x="4612" y="1"/>
                  </a:moveTo>
                  <a:lnTo>
                    <a:pt x="1" y="4121"/>
                  </a:lnTo>
                  <a:lnTo>
                    <a:pt x="15672" y="21675"/>
                  </a:lnTo>
                  <a:cubicBezTo>
                    <a:pt x="16283" y="22359"/>
                    <a:pt x="17129" y="22707"/>
                    <a:pt x="17978" y="22707"/>
                  </a:cubicBezTo>
                  <a:cubicBezTo>
                    <a:pt x="18712" y="22707"/>
                    <a:pt x="19448" y="22447"/>
                    <a:pt x="20038" y="21921"/>
                  </a:cubicBezTo>
                  <a:cubicBezTo>
                    <a:pt x="21311" y="20775"/>
                    <a:pt x="21421" y="18819"/>
                    <a:pt x="20284" y="17546"/>
                  </a:cubicBezTo>
                  <a:lnTo>
                    <a:pt x="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6842050" y="4094725"/>
              <a:ext cx="546650" cy="577625"/>
            </a:xfrm>
            <a:custGeom>
              <a:avLst/>
              <a:gdLst/>
              <a:ahLst/>
              <a:cxnLst/>
              <a:rect l="l" t="t" r="r" b="b"/>
              <a:pathLst>
                <a:path w="21866" h="23105" extrusionOk="0">
                  <a:moveTo>
                    <a:pt x="4821" y="485"/>
                  </a:moveTo>
                  <a:lnTo>
                    <a:pt x="20356" y="17884"/>
                  </a:lnTo>
                  <a:cubicBezTo>
                    <a:pt x="21420" y="19076"/>
                    <a:pt x="21320" y="20904"/>
                    <a:pt x="20129" y="21968"/>
                  </a:cubicBezTo>
                  <a:cubicBezTo>
                    <a:pt x="19577" y="22460"/>
                    <a:pt x="18890" y="22702"/>
                    <a:pt x="18206" y="22702"/>
                  </a:cubicBezTo>
                  <a:cubicBezTo>
                    <a:pt x="17411" y="22702"/>
                    <a:pt x="16621" y="22376"/>
                    <a:pt x="16054" y="21741"/>
                  </a:cubicBezTo>
                  <a:lnTo>
                    <a:pt x="510" y="4341"/>
                  </a:lnTo>
                  <a:lnTo>
                    <a:pt x="4821" y="485"/>
                  </a:lnTo>
                  <a:close/>
                  <a:moveTo>
                    <a:pt x="4821" y="1"/>
                  </a:moveTo>
                  <a:cubicBezTo>
                    <a:pt x="4776" y="1"/>
                    <a:pt x="4733" y="19"/>
                    <a:pt x="4703" y="57"/>
                  </a:cubicBezTo>
                  <a:lnTo>
                    <a:pt x="82" y="4168"/>
                  </a:lnTo>
                  <a:cubicBezTo>
                    <a:pt x="10" y="4250"/>
                    <a:pt x="1" y="4369"/>
                    <a:pt x="73" y="4460"/>
                  </a:cubicBezTo>
                  <a:lnTo>
                    <a:pt x="15745" y="22014"/>
                  </a:lnTo>
                  <a:cubicBezTo>
                    <a:pt x="16372" y="22705"/>
                    <a:pt x="17273" y="23105"/>
                    <a:pt x="18210" y="23105"/>
                  </a:cubicBezTo>
                  <a:cubicBezTo>
                    <a:pt x="19019" y="23096"/>
                    <a:pt x="19801" y="22805"/>
                    <a:pt x="20402" y="22268"/>
                  </a:cubicBezTo>
                  <a:cubicBezTo>
                    <a:pt x="21748" y="21059"/>
                    <a:pt x="21866" y="18976"/>
                    <a:pt x="20665" y="17620"/>
                  </a:cubicBezTo>
                  <a:lnTo>
                    <a:pt x="4985" y="66"/>
                  </a:lnTo>
                  <a:cubicBezTo>
                    <a:pt x="4948" y="30"/>
                    <a:pt x="4903" y="12"/>
                    <a:pt x="4848" y="3"/>
                  </a:cubicBezTo>
                  <a:cubicBezTo>
                    <a:pt x="4839" y="1"/>
                    <a:pt x="4830" y="1"/>
                    <a:pt x="4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6974400" y="4239625"/>
              <a:ext cx="158275" cy="151225"/>
            </a:xfrm>
            <a:custGeom>
              <a:avLst/>
              <a:gdLst/>
              <a:ahLst/>
              <a:cxnLst/>
              <a:rect l="l" t="t" r="r" b="b"/>
              <a:pathLst>
                <a:path w="6331" h="6049" extrusionOk="0">
                  <a:moveTo>
                    <a:pt x="4611" y="1"/>
                  </a:moveTo>
                  <a:lnTo>
                    <a:pt x="0" y="4121"/>
                  </a:lnTo>
                  <a:lnTo>
                    <a:pt x="1719" y="6049"/>
                  </a:lnTo>
                  <a:lnTo>
                    <a:pt x="6330" y="1920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6970075" y="4237800"/>
              <a:ext cx="168975" cy="161300"/>
            </a:xfrm>
            <a:custGeom>
              <a:avLst/>
              <a:gdLst/>
              <a:ahLst/>
              <a:cxnLst/>
              <a:rect l="l" t="t" r="r" b="b"/>
              <a:pathLst>
                <a:path w="6759" h="6452" extrusionOk="0">
                  <a:moveTo>
                    <a:pt x="4812" y="492"/>
                  </a:moveTo>
                  <a:lnTo>
                    <a:pt x="6267" y="2120"/>
                  </a:lnTo>
                  <a:lnTo>
                    <a:pt x="1956" y="5967"/>
                  </a:lnTo>
                  <a:lnTo>
                    <a:pt x="501" y="4348"/>
                  </a:lnTo>
                  <a:lnTo>
                    <a:pt x="4812" y="492"/>
                  </a:lnTo>
                  <a:close/>
                  <a:moveTo>
                    <a:pt x="4848" y="1"/>
                  </a:moveTo>
                  <a:cubicBezTo>
                    <a:pt x="4794" y="1"/>
                    <a:pt x="4730" y="19"/>
                    <a:pt x="4703" y="64"/>
                  </a:cubicBezTo>
                  <a:lnTo>
                    <a:pt x="82" y="4176"/>
                  </a:lnTo>
                  <a:cubicBezTo>
                    <a:pt x="0" y="4257"/>
                    <a:pt x="0" y="4376"/>
                    <a:pt x="73" y="4458"/>
                  </a:cubicBezTo>
                  <a:lnTo>
                    <a:pt x="1792" y="6386"/>
                  </a:lnTo>
                  <a:cubicBezTo>
                    <a:pt x="1819" y="6431"/>
                    <a:pt x="1874" y="6449"/>
                    <a:pt x="1928" y="6449"/>
                  </a:cubicBezTo>
                  <a:lnTo>
                    <a:pt x="1938" y="6449"/>
                  </a:lnTo>
                  <a:cubicBezTo>
                    <a:pt x="1945" y="6451"/>
                    <a:pt x="1953" y="6452"/>
                    <a:pt x="1962" y="6452"/>
                  </a:cubicBezTo>
                  <a:cubicBezTo>
                    <a:pt x="2001" y="6452"/>
                    <a:pt x="2044" y="6434"/>
                    <a:pt x="2074" y="6404"/>
                  </a:cubicBezTo>
                  <a:lnTo>
                    <a:pt x="6685" y="2275"/>
                  </a:lnTo>
                  <a:cubicBezTo>
                    <a:pt x="6722" y="2238"/>
                    <a:pt x="6749" y="2193"/>
                    <a:pt x="6758" y="2138"/>
                  </a:cubicBezTo>
                  <a:cubicBezTo>
                    <a:pt x="6758" y="2093"/>
                    <a:pt x="6731" y="2038"/>
                    <a:pt x="6704" y="1993"/>
                  </a:cubicBezTo>
                  <a:lnTo>
                    <a:pt x="4985" y="74"/>
                  </a:lnTo>
                  <a:cubicBezTo>
                    <a:pt x="4948" y="37"/>
                    <a:pt x="4894" y="1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7063975" y="4343225"/>
              <a:ext cx="126450" cy="113125"/>
            </a:xfrm>
            <a:custGeom>
              <a:avLst/>
              <a:gdLst/>
              <a:ahLst/>
              <a:cxnLst/>
              <a:rect l="l" t="t" r="r" b="b"/>
              <a:pathLst>
                <a:path w="5058" h="4525" extrusionOk="0">
                  <a:moveTo>
                    <a:pt x="4834" y="0"/>
                  </a:moveTo>
                  <a:cubicBezTo>
                    <a:pt x="4787" y="0"/>
                    <a:pt x="4740" y="16"/>
                    <a:pt x="4703" y="50"/>
                  </a:cubicBezTo>
                  <a:lnTo>
                    <a:pt x="92" y="4179"/>
                  </a:lnTo>
                  <a:cubicBezTo>
                    <a:pt x="1" y="4252"/>
                    <a:pt x="1" y="4379"/>
                    <a:pt x="73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74" y="4524"/>
                    <a:pt x="319" y="4506"/>
                    <a:pt x="364" y="4479"/>
                  </a:cubicBezTo>
                  <a:lnTo>
                    <a:pt x="4967" y="359"/>
                  </a:lnTo>
                  <a:cubicBezTo>
                    <a:pt x="5049" y="286"/>
                    <a:pt x="5058" y="150"/>
                    <a:pt x="4985" y="68"/>
                  </a:cubicBezTo>
                  <a:cubicBezTo>
                    <a:pt x="4945" y="23"/>
                    <a:pt x="4890" y="0"/>
                    <a:pt x="4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7099675" y="4383475"/>
              <a:ext cx="126675" cy="113125"/>
            </a:xfrm>
            <a:custGeom>
              <a:avLst/>
              <a:gdLst/>
              <a:ahLst/>
              <a:cxnLst/>
              <a:rect l="l" t="t" r="r" b="b"/>
              <a:pathLst>
                <a:path w="5067" h="4525" extrusionOk="0">
                  <a:moveTo>
                    <a:pt x="4843" y="0"/>
                  </a:moveTo>
                  <a:cubicBezTo>
                    <a:pt x="4796" y="0"/>
                    <a:pt x="4749" y="16"/>
                    <a:pt x="4712" y="49"/>
                  </a:cubicBezTo>
                  <a:lnTo>
                    <a:pt x="92" y="4170"/>
                  </a:lnTo>
                  <a:cubicBezTo>
                    <a:pt x="10" y="4242"/>
                    <a:pt x="1" y="4379"/>
                    <a:pt x="82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83" y="4524"/>
                    <a:pt x="328" y="4497"/>
                    <a:pt x="364" y="4470"/>
                  </a:cubicBezTo>
                  <a:lnTo>
                    <a:pt x="4985" y="350"/>
                  </a:lnTo>
                  <a:cubicBezTo>
                    <a:pt x="5067" y="277"/>
                    <a:pt x="5067" y="149"/>
                    <a:pt x="4994" y="68"/>
                  </a:cubicBezTo>
                  <a:cubicBezTo>
                    <a:pt x="4954" y="23"/>
                    <a:pt x="4899" y="0"/>
                    <a:pt x="4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7135600" y="4423325"/>
              <a:ext cx="128525" cy="113300"/>
            </a:xfrm>
            <a:custGeom>
              <a:avLst/>
              <a:gdLst/>
              <a:ahLst/>
              <a:cxnLst/>
              <a:rect l="l" t="t" r="r" b="b"/>
              <a:pathLst>
                <a:path w="5141" h="4532" extrusionOk="0">
                  <a:moveTo>
                    <a:pt x="4841" y="1"/>
                  </a:moveTo>
                  <a:cubicBezTo>
                    <a:pt x="4795" y="1"/>
                    <a:pt x="4748" y="17"/>
                    <a:pt x="4703" y="56"/>
                  </a:cubicBezTo>
                  <a:lnTo>
                    <a:pt x="92" y="4185"/>
                  </a:lnTo>
                  <a:cubicBezTo>
                    <a:pt x="1" y="4258"/>
                    <a:pt x="1" y="4386"/>
                    <a:pt x="73" y="4467"/>
                  </a:cubicBezTo>
                  <a:cubicBezTo>
                    <a:pt x="110" y="4513"/>
                    <a:pt x="164" y="4531"/>
                    <a:pt x="228" y="4531"/>
                  </a:cubicBezTo>
                  <a:cubicBezTo>
                    <a:pt x="274" y="4531"/>
                    <a:pt x="328" y="4513"/>
                    <a:pt x="365" y="4476"/>
                  </a:cubicBezTo>
                  <a:lnTo>
                    <a:pt x="4976" y="365"/>
                  </a:lnTo>
                  <a:cubicBezTo>
                    <a:pt x="5140" y="222"/>
                    <a:pt x="5007" y="1"/>
                    <a:pt x="4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5169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3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32"/>
          <p:cNvSpPr/>
          <p:nvPr/>
        </p:nvSpPr>
        <p:spPr>
          <a:xfrm rot="3600004">
            <a:off x="10135048" y="3926402"/>
            <a:ext cx="525729" cy="539844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4" name="Google Shape;264;p32"/>
          <p:cNvGrpSpPr/>
          <p:nvPr/>
        </p:nvGrpSpPr>
        <p:grpSpPr>
          <a:xfrm>
            <a:off x="2355595" y="5257111"/>
            <a:ext cx="420587" cy="405619"/>
            <a:chOff x="2082875" y="4326875"/>
            <a:chExt cx="377050" cy="363675"/>
          </a:xfrm>
        </p:grpSpPr>
        <p:sp>
          <p:nvSpPr>
            <p:cNvPr id="265" name="Google Shape;265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32"/>
          <p:cNvSpPr/>
          <p:nvPr/>
        </p:nvSpPr>
        <p:spPr>
          <a:xfrm rot="1799942">
            <a:off x="1104336" y="5040207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32"/>
          <p:cNvSpPr/>
          <p:nvPr/>
        </p:nvSpPr>
        <p:spPr>
          <a:xfrm>
            <a:off x="1358935" y="423770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" name="Google Shape;270;p32"/>
          <p:cNvGrpSpPr/>
          <p:nvPr/>
        </p:nvGrpSpPr>
        <p:grpSpPr>
          <a:xfrm rot="10800000">
            <a:off x="9573049" y="4996021"/>
            <a:ext cx="684788" cy="927779"/>
            <a:chOff x="4367313" y="3599613"/>
            <a:chExt cx="723775" cy="980600"/>
          </a:xfrm>
        </p:grpSpPr>
        <p:sp>
          <p:nvSpPr>
            <p:cNvPr id="271" name="Google Shape;271;p32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32"/>
          <p:cNvGrpSpPr/>
          <p:nvPr/>
        </p:nvGrpSpPr>
        <p:grpSpPr>
          <a:xfrm>
            <a:off x="9036877" y="4621928"/>
            <a:ext cx="420587" cy="405619"/>
            <a:chOff x="2082875" y="4326875"/>
            <a:chExt cx="377050" cy="363675"/>
          </a:xfrm>
        </p:grpSpPr>
        <p:sp>
          <p:nvSpPr>
            <p:cNvPr id="274" name="Google Shape;274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7" name="Google Shape;277;p32"/>
          <p:cNvSpPr/>
          <p:nvPr/>
        </p:nvSpPr>
        <p:spPr>
          <a:xfrm>
            <a:off x="10570835" y="517495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32"/>
          <p:cNvSpPr/>
          <p:nvPr/>
        </p:nvSpPr>
        <p:spPr>
          <a:xfrm rot="6937286">
            <a:off x="2148104" y="4128393"/>
            <a:ext cx="525736" cy="539851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1031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31000" y="1584120"/>
            <a:ext cx="6530000" cy="34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831000" y="4872547"/>
            <a:ext cx="6530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946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815767" y="2928049"/>
            <a:ext cx="5731600" cy="20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4075751" y="1544417"/>
            <a:ext cx="121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815767" y="4947649"/>
            <a:ext cx="57316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745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960000" y="1621167"/>
            <a:ext cx="10272000" cy="45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32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214400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2"/>
          </p:nvPr>
        </p:nvSpPr>
        <p:spPr>
          <a:xfrm>
            <a:off x="6473596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6473592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2214400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65984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91015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5236767" y="1377233"/>
            <a:ext cx="47560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5236767" y="2907533"/>
            <a:ext cx="4756000" cy="2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34144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398200" y="2436800"/>
            <a:ext cx="7395600" cy="19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327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6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037000" y="2193267"/>
            <a:ext cx="61180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37000" y="3193133"/>
            <a:ext cx="61180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8359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5883433" y="1543800"/>
            <a:ext cx="5250400" cy="2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9933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1800600" y="1536433"/>
            <a:ext cx="8590800" cy="2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1800600" y="4047267"/>
            <a:ext cx="8590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865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097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326367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26381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/>
          </p:nvPr>
        </p:nvSpPr>
        <p:spPr>
          <a:xfrm>
            <a:off x="4543199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4543204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/>
          </p:nvPr>
        </p:nvSpPr>
        <p:spPr>
          <a:xfrm>
            <a:off x="1326367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32638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4543199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7"/>
          </p:nvPr>
        </p:nvSpPr>
        <p:spPr>
          <a:xfrm>
            <a:off x="454320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8"/>
          </p:nvPr>
        </p:nvSpPr>
        <p:spPr>
          <a:xfrm>
            <a:off x="7760032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9"/>
          </p:nvPr>
        </p:nvSpPr>
        <p:spPr>
          <a:xfrm>
            <a:off x="7760027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/>
          </p:nvPr>
        </p:nvSpPr>
        <p:spPr>
          <a:xfrm>
            <a:off x="7760032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7760020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 hasCustomPrompt="1"/>
          </p:nvPr>
        </p:nvSpPr>
        <p:spPr>
          <a:xfrm>
            <a:off x="1326367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6" hasCustomPrompt="1"/>
          </p:nvPr>
        </p:nvSpPr>
        <p:spPr>
          <a:xfrm>
            <a:off x="1326367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7" hasCustomPrompt="1"/>
          </p:nvPr>
        </p:nvSpPr>
        <p:spPr>
          <a:xfrm>
            <a:off x="4543199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3199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9" hasCustomPrompt="1"/>
          </p:nvPr>
        </p:nvSpPr>
        <p:spPr>
          <a:xfrm>
            <a:off x="7760032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20" hasCustomPrompt="1"/>
          </p:nvPr>
        </p:nvSpPr>
        <p:spPr>
          <a:xfrm>
            <a:off x="7760032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1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22665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6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929033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1929065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2" hasCustomPrompt="1"/>
          </p:nvPr>
        </p:nvSpPr>
        <p:spPr>
          <a:xfrm>
            <a:off x="950951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3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4"/>
          </p:nvPr>
        </p:nvSpPr>
        <p:spPr>
          <a:xfrm>
            <a:off x="1929033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1929065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6" hasCustomPrompt="1"/>
          </p:nvPr>
        </p:nvSpPr>
        <p:spPr>
          <a:xfrm>
            <a:off x="950951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7"/>
          </p:nvPr>
        </p:nvSpPr>
        <p:spPr>
          <a:xfrm>
            <a:off x="1929033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8"/>
          </p:nvPr>
        </p:nvSpPr>
        <p:spPr>
          <a:xfrm>
            <a:off x="1929065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9" hasCustomPrompt="1"/>
          </p:nvPr>
        </p:nvSpPr>
        <p:spPr>
          <a:xfrm>
            <a:off x="950951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13"/>
          </p:nvPr>
        </p:nvSpPr>
        <p:spPr>
          <a:xfrm>
            <a:off x="7142167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4"/>
          </p:nvPr>
        </p:nvSpPr>
        <p:spPr>
          <a:xfrm>
            <a:off x="7142199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15" hasCustomPrompt="1"/>
          </p:nvPr>
        </p:nvSpPr>
        <p:spPr>
          <a:xfrm>
            <a:off x="6164084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16"/>
          </p:nvPr>
        </p:nvSpPr>
        <p:spPr>
          <a:xfrm>
            <a:off x="7142167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17"/>
          </p:nvPr>
        </p:nvSpPr>
        <p:spPr>
          <a:xfrm>
            <a:off x="7142199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18" hasCustomPrompt="1"/>
          </p:nvPr>
        </p:nvSpPr>
        <p:spPr>
          <a:xfrm>
            <a:off x="6164084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19"/>
          </p:nvPr>
        </p:nvSpPr>
        <p:spPr>
          <a:xfrm>
            <a:off x="7142167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20"/>
          </p:nvPr>
        </p:nvSpPr>
        <p:spPr>
          <a:xfrm>
            <a:off x="7142199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1" hasCustomPrompt="1"/>
          </p:nvPr>
        </p:nvSpPr>
        <p:spPr>
          <a:xfrm>
            <a:off x="6164084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910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4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2649200" y="1301951"/>
            <a:ext cx="6893600" cy="3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2649200" y="4129184"/>
            <a:ext cx="6893600" cy="9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967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967284" y="4060000"/>
            <a:ext cx="425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1"/>
          </p:nvPr>
        </p:nvSpPr>
        <p:spPr>
          <a:xfrm>
            <a:off x="1635284" y="20887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978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1555949" y="1756200"/>
            <a:ext cx="4779600" cy="22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>
            <a:off x="1555949" y="4043400"/>
            <a:ext cx="47796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6646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1630333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1630333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42616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6372467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1"/>
          </p:nvPr>
        </p:nvSpPr>
        <p:spPr>
          <a:xfrm>
            <a:off x="6372629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051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4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50667" y="22479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2"/>
          </p:nvPr>
        </p:nvSpPr>
        <p:spPr>
          <a:xfrm>
            <a:off x="7252600" y="33643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1"/>
          </p:nvPr>
        </p:nvSpPr>
        <p:spPr>
          <a:xfrm>
            <a:off x="7252752" y="39072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3"/>
          </p:nvPr>
        </p:nvSpPr>
        <p:spPr>
          <a:xfrm>
            <a:off x="3150667" y="27908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904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2"/>
          </p:nvPr>
        </p:nvSpPr>
        <p:spPr>
          <a:xfrm>
            <a:off x="2369576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1"/>
          </p:nvPr>
        </p:nvSpPr>
        <p:spPr>
          <a:xfrm>
            <a:off x="2369576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3"/>
          </p:nvPr>
        </p:nvSpPr>
        <p:spPr>
          <a:xfrm>
            <a:off x="6490017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4"/>
          </p:nvPr>
        </p:nvSpPr>
        <p:spPr>
          <a:xfrm>
            <a:off x="6490017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8261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1630967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1"/>
          </p:nvPr>
        </p:nvSpPr>
        <p:spPr>
          <a:xfrm>
            <a:off x="1630967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title" idx="2"/>
          </p:nvPr>
        </p:nvSpPr>
        <p:spPr>
          <a:xfrm>
            <a:off x="464589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3"/>
          </p:nvPr>
        </p:nvSpPr>
        <p:spPr>
          <a:xfrm>
            <a:off x="464589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4"/>
          </p:nvPr>
        </p:nvSpPr>
        <p:spPr>
          <a:xfrm>
            <a:off x="766056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5"/>
          </p:nvPr>
        </p:nvSpPr>
        <p:spPr>
          <a:xfrm>
            <a:off x="766056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title" idx="6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565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342233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"/>
          </p:nvPr>
        </p:nvSpPr>
        <p:spPr>
          <a:xfrm>
            <a:off x="334223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 idx="2"/>
          </p:nvPr>
        </p:nvSpPr>
        <p:spPr>
          <a:xfrm>
            <a:off x="7339411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3"/>
          </p:nvPr>
        </p:nvSpPr>
        <p:spPr>
          <a:xfrm>
            <a:off x="733940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title" idx="4"/>
          </p:nvPr>
        </p:nvSpPr>
        <p:spPr>
          <a:xfrm>
            <a:off x="3342233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5"/>
          </p:nvPr>
        </p:nvSpPr>
        <p:spPr>
          <a:xfrm>
            <a:off x="334223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 idx="6"/>
          </p:nvPr>
        </p:nvSpPr>
        <p:spPr>
          <a:xfrm>
            <a:off x="7339411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7"/>
          </p:nvPr>
        </p:nvSpPr>
        <p:spPr>
          <a:xfrm>
            <a:off x="733940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idx="8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7978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xfrm>
            <a:off x="1881500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1"/>
          </p:nvPr>
        </p:nvSpPr>
        <p:spPr>
          <a:xfrm>
            <a:off x="1881500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 idx="2"/>
          </p:nvPr>
        </p:nvSpPr>
        <p:spPr>
          <a:xfrm>
            <a:off x="4771931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3"/>
          </p:nvPr>
        </p:nvSpPr>
        <p:spPr>
          <a:xfrm>
            <a:off x="4771931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 idx="4"/>
          </p:nvPr>
        </p:nvSpPr>
        <p:spPr>
          <a:xfrm>
            <a:off x="1881500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5"/>
          </p:nvPr>
        </p:nvSpPr>
        <p:spPr>
          <a:xfrm>
            <a:off x="1881500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6"/>
          </p:nvPr>
        </p:nvSpPr>
        <p:spPr>
          <a:xfrm>
            <a:off x="4771931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7"/>
          </p:nvPr>
        </p:nvSpPr>
        <p:spPr>
          <a:xfrm>
            <a:off x="4771931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title" idx="8"/>
          </p:nvPr>
        </p:nvSpPr>
        <p:spPr>
          <a:xfrm>
            <a:off x="7662369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9"/>
          </p:nvPr>
        </p:nvSpPr>
        <p:spPr>
          <a:xfrm>
            <a:off x="7662369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 idx="13"/>
          </p:nvPr>
        </p:nvSpPr>
        <p:spPr>
          <a:xfrm>
            <a:off x="7662369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4"/>
          </p:nvPr>
        </p:nvSpPr>
        <p:spPr>
          <a:xfrm>
            <a:off x="7662369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title" idx="15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31000" y="1584120"/>
            <a:ext cx="6530000" cy="34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831000" y="4872547"/>
            <a:ext cx="6530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85228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title" idx="2"/>
          </p:nvPr>
        </p:nvSpPr>
        <p:spPr>
          <a:xfrm>
            <a:off x="3261133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1"/>
          </p:nvPr>
        </p:nvSpPr>
        <p:spPr>
          <a:xfrm>
            <a:off x="3261133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 idx="3"/>
          </p:nvPr>
        </p:nvSpPr>
        <p:spPr>
          <a:xfrm>
            <a:off x="3261133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4"/>
          </p:nvPr>
        </p:nvSpPr>
        <p:spPr>
          <a:xfrm>
            <a:off x="3261133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title" idx="5"/>
          </p:nvPr>
        </p:nvSpPr>
        <p:spPr>
          <a:xfrm>
            <a:off x="3261133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6"/>
          </p:nvPr>
        </p:nvSpPr>
        <p:spPr>
          <a:xfrm>
            <a:off x="3261133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7"/>
          </p:nvPr>
        </p:nvSpPr>
        <p:spPr>
          <a:xfrm>
            <a:off x="3261133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8"/>
          </p:nvPr>
        </p:nvSpPr>
        <p:spPr>
          <a:xfrm>
            <a:off x="3261133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9"/>
          </p:nvPr>
        </p:nvSpPr>
        <p:spPr>
          <a:xfrm>
            <a:off x="7335867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13"/>
          </p:nvPr>
        </p:nvSpPr>
        <p:spPr>
          <a:xfrm>
            <a:off x="7335867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14"/>
          </p:nvPr>
        </p:nvSpPr>
        <p:spPr>
          <a:xfrm>
            <a:off x="7335867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15"/>
          </p:nvPr>
        </p:nvSpPr>
        <p:spPr>
          <a:xfrm>
            <a:off x="7335867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16"/>
          </p:nvPr>
        </p:nvSpPr>
        <p:spPr>
          <a:xfrm>
            <a:off x="7335867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7"/>
          </p:nvPr>
        </p:nvSpPr>
        <p:spPr>
          <a:xfrm>
            <a:off x="7335867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 idx="18"/>
          </p:nvPr>
        </p:nvSpPr>
        <p:spPr>
          <a:xfrm>
            <a:off x="7335867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9"/>
          </p:nvPr>
        </p:nvSpPr>
        <p:spPr>
          <a:xfrm>
            <a:off x="7335867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0082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6"/>
          <p:cNvSpPr txBox="1">
            <a:spLocks noGrp="1"/>
          </p:cNvSpPr>
          <p:nvPr>
            <p:ph type="title" hasCustomPrompt="1"/>
          </p:nvPr>
        </p:nvSpPr>
        <p:spPr>
          <a:xfrm>
            <a:off x="1755400" y="993684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3" name="Google Shape;183;p26"/>
          <p:cNvSpPr txBox="1">
            <a:spLocks noGrp="1"/>
          </p:cNvSpPr>
          <p:nvPr>
            <p:ph type="subTitle" idx="1"/>
          </p:nvPr>
        </p:nvSpPr>
        <p:spPr>
          <a:xfrm>
            <a:off x="1755400" y="1852468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title" idx="2" hasCustomPrompt="1"/>
          </p:nvPr>
        </p:nvSpPr>
        <p:spPr>
          <a:xfrm>
            <a:off x="1755400" y="2723987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3"/>
          </p:nvPr>
        </p:nvSpPr>
        <p:spPr>
          <a:xfrm>
            <a:off x="1755400" y="3582784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 idx="4" hasCustomPrompt="1"/>
          </p:nvPr>
        </p:nvSpPr>
        <p:spPr>
          <a:xfrm>
            <a:off x="1755400" y="4454319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5"/>
          </p:nvPr>
        </p:nvSpPr>
        <p:spPr>
          <a:xfrm>
            <a:off x="1755400" y="5313116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8482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2" hasCustomPrompt="1"/>
          </p:nvPr>
        </p:nvSpPr>
        <p:spPr>
          <a:xfrm>
            <a:off x="16727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 idx="3"/>
          </p:nvPr>
        </p:nvSpPr>
        <p:spPr>
          <a:xfrm>
            <a:off x="16727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6727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title" idx="4" hasCustomPrompt="1"/>
          </p:nvPr>
        </p:nvSpPr>
        <p:spPr>
          <a:xfrm>
            <a:off x="47771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5"/>
          </p:nvPr>
        </p:nvSpPr>
        <p:spPr>
          <a:xfrm>
            <a:off x="47771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6"/>
          </p:nvPr>
        </p:nvSpPr>
        <p:spPr>
          <a:xfrm>
            <a:off x="47771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7" hasCustomPrompt="1"/>
          </p:nvPr>
        </p:nvSpPr>
        <p:spPr>
          <a:xfrm>
            <a:off x="78815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8" name="Google Shape;198;p27"/>
          <p:cNvSpPr txBox="1">
            <a:spLocks noGrp="1"/>
          </p:cNvSpPr>
          <p:nvPr>
            <p:ph type="title" idx="8"/>
          </p:nvPr>
        </p:nvSpPr>
        <p:spPr>
          <a:xfrm>
            <a:off x="78815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9"/>
          </p:nvPr>
        </p:nvSpPr>
        <p:spPr>
          <a:xfrm>
            <a:off x="78815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99544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9041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0261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3232800" y="719333"/>
            <a:ext cx="5726400" cy="14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subTitle" idx="1"/>
          </p:nvPr>
        </p:nvSpPr>
        <p:spPr>
          <a:xfrm>
            <a:off x="3232800" y="2280500"/>
            <a:ext cx="5726400" cy="1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0"/>
          <p:cNvSpPr txBox="1"/>
          <p:nvPr/>
        </p:nvSpPr>
        <p:spPr>
          <a:xfrm>
            <a:off x="3232800" y="4957584"/>
            <a:ext cx="57264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rPr>
              <a:t>CREDITS: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This presentation template was created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,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and infographics &amp; images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lt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3867111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31"/>
          <p:cNvSpPr/>
          <p:nvPr/>
        </p:nvSpPr>
        <p:spPr>
          <a:xfrm>
            <a:off x="8964890" y="4116559"/>
            <a:ext cx="525791" cy="539907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31"/>
          <p:cNvGrpSpPr/>
          <p:nvPr/>
        </p:nvGrpSpPr>
        <p:grpSpPr>
          <a:xfrm>
            <a:off x="1528561" y="2178495"/>
            <a:ext cx="420587" cy="405619"/>
            <a:chOff x="2082875" y="4326875"/>
            <a:chExt cx="377050" cy="363675"/>
          </a:xfrm>
        </p:grpSpPr>
        <p:sp>
          <p:nvSpPr>
            <p:cNvPr id="215" name="Google Shape;21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" name="Google Shape;218;p31"/>
          <p:cNvGrpSpPr/>
          <p:nvPr/>
        </p:nvGrpSpPr>
        <p:grpSpPr>
          <a:xfrm>
            <a:off x="9490682" y="4966421"/>
            <a:ext cx="684788" cy="927779"/>
            <a:chOff x="4367313" y="3599613"/>
            <a:chExt cx="723775" cy="980600"/>
          </a:xfrm>
        </p:grpSpPr>
        <p:sp>
          <p:nvSpPr>
            <p:cNvPr id="219" name="Google Shape;219;p31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" name="Google Shape;221;p31"/>
          <p:cNvSpPr/>
          <p:nvPr/>
        </p:nvSpPr>
        <p:spPr>
          <a:xfrm rot="1799942">
            <a:off x="1104336" y="873873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31"/>
          <p:cNvSpPr/>
          <p:nvPr/>
        </p:nvSpPr>
        <p:spPr>
          <a:xfrm>
            <a:off x="2585469" y="10494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1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31"/>
          <p:cNvGrpSpPr/>
          <p:nvPr/>
        </p:nvGrpSpPr>
        <p:grpSpPr>
          <a:xfrm>
            <a:off x="10168928" y="3807428"/>
            <a:ext cx="420587" cy="405619"/>
            <a:chOff x="2082875" y="4326875"/>
            <a:chExt cx="377050" cy="363675"/>
          </a:xfrm>
        </p:grpSpPr>
        <p:sp>
          <p:nvSpPr>
            <p:cNvPr id="225" name="Google Shape;22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1"/>
          <p:cNvSpPr/>
          <p:nvPr/>
        </p:nvSpPr>
        <p:spPr>
          <a:xfrm>
            <a:off x="10589502" y="53959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" name="Google Shape;229;p31"/>
          <p:cNvGrpSpPr/>
          <p:nvPr/>
        </p:nvGrpSpPr>
        <p:grpSpPr>
          <a:xfrm>
            <a:off x="364311" y="4591572"/>
            <a:ext cx="2135152" cy="1876168"/>
            <a:chOff x="1109450" y="611950"/>
            <a:chExt cx="1750125" cy="1537675"/>
          </a:xfrm>
        </p:grpSpPr>
        <p:sp>
          <p:nvSpPr>
            <p:cNvPr id="230" name="Google Shape;230;p31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31"/>
          <p:cNvGrpSpPr/>
          <p:nvPr/>
        </p:nvGrpSpPr>
        <p:grpSpPr>
          <a:xfrm>
            <a:off x="10198067" y="390267"/>
            <a:ext cx="1629600" cy="1679000"/>
            <a:chOff x="6166500" y="3413100"/>
            <a:chExt cx="1222200" cy="1259250"/>
          </a:xfrm>
        </p:grpSpPr>
        <p:sp>
          <p:nvSpPr>
            <p:cNvPr id="247" name="Google Shape;247;p31"/>
            <p:cNvSpPr/>
            <p:nvPr/>
          </p:nvSpPr>
          <p:spPr>
            <a:xfrm>
              <a:off x="6681525" y="3904925"/>
              <a:ext cx="325400" cy="351775"/>
            </a:xfrm>
            <a:custGeom>
              <a:avLst/>
              <a:gdLst/>
              <a:ahLst/>
              <a:cxnLst/>
              <a:rect l="l" t="t" r="r" b="b"/>
              <a:pathLst>
                <a:path w="13016" h="14071" extrusionOk="0">
                  <a:moveTo>
                    <a:pt x="2201" y="0"/>
                  </a:moveTo>
                  <a:lnTo>
                    <a:pt x="0" y="1974"/>
                  </a:lnTo>
                  <a:lnTo>
                    <a:pt x="10815" y="14071"/>
                  </a:lnTo>
                  <a:lnTo>
                    <a:pt x="13016" y="12097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6675600" y="3901375"/>
              <a:ext cx="339750" cy="365325"/>
            </a:xfrm>
            <a:custGeom>
              <a:avLst/>
              <a:gdLst/>
              <a:ahLst/>
              <a:cxnLst/>
              <a:rect l="l" t="t" r="r" b="b"/>
              <a:pathLst>
                <a:path w="13590" h="14613" extrusionOk="0">
                  <a:moveTo>
                    <a:pt x="2456" y="652"/>
                  </a:moveTo>
                  <a:lnTo>
                    <a:pt x="12907" y="12348"/>
                  </a:lnTo>
                  <a:lnTo>
                    <a:pt x="11097" y="13967"/>
                  </a:lnTo>
                  <a:lnTo>
                    <a:pt x="656" y="2261"/>
                  </a:lnTo>
                  <a:lnTo>
                    <a:pt x="2456" y="652"/>
                  </a:lnTo>
                  <a:close/>
                  <a:moveTo>
                    <a:pt x="2475" y="1"/>
                  </a:moveTo>
                  <a:cubicBezTo>
                    <a:pt x="2413" y="1"/>
                    <a:pt x="2352" y="24"/>
                    <a:pt x="2302" y="69"/>
                  </a:cubicBezTo>
                  <a:lnTo>
                    <a:pt x="92" y="2034"/>
                  </a:lnTo>
                  <a:cubicBezTo>
                    <a:pt x="37" y="2080"/>
                    <a:pt x="1" y="2143"/>
                    <a:pt x="1" y="2216"/>
                  </a:cubicBezTo>
                  <a:cubicBezTo>
                    <a:pt x="1" y="2289"/>
                    <a:pt x="28" y="2361"/>
                    <a:pt x="73" y="2416"/>
                  </a:cubicBezTo>
                  <a:lnTo>
                    <a:pt x="10888" y="14522"/>
                  </a:lnTo>
                  <a:cubicBezTo>
                    <a:pt x="10933" y="14567"/>
                    <a:pt x="10997" y="14604"/>
                    <a:pt x="11070" y="14613"/>
                  </a:cubicBezTo>
                  <a:lnTo>
                    <a:pt x="11088" y="14613"/>
                  </a:lnTo>
                  <a:cubicBezTo>
                    <a:pt x="11152" y="14613"/>
                    <a:pt x="11215" y="14586"/>
                    <a:pt x="11261" y="14540"/>
                  </a:cubicBezTo>
                  <a:lnTo>
                    <a:pt x="13462" y="12566"/>
                  </a:lnTo>
                  <a:cubicBezTo>
                    <a:pt x="13580" y="12466"/>
                    <a:pt x="13589" y="12294"/>
                    <a:pt x="13489" y="12194"/>
                  </a:cubicBezTo>
                  <a:lnTo>
                    <a:pt x="2675" y="97"/>
                  </a:lnTo>
                  <a:cubicBezTo>
                    <a:pt x="2621" y="33"/>
                    <a:pt x="2548" y="1"/>
                    <a:pt x="2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6216750" y="3458675"/>
              <a:ext cx="748800" cy="682175"/>
            </a:xfrm>
            <a:custGeom>
              <a:avLst/>
              <a:gdLst/>
              <a:ahLst/>
              <a:cxnLst/>
              <a:rect l="l" t="t" r="r" b="b"/>
              <a:pathLst>
                <a:path w="29952" h="27287" extrusionOk="0">
                  <a:moveTo>
                    <a:pt x="14976" y="1"/>
                  </a:moveTo>
                  <a:cubicBezTo>
                    <a:pt x="11485" y="1"/>
                    <a:pt x="7995" y="1333"/>
                    <a:pt x="5330" y="3998"/>
                  </a:cubicBezTo>
                  <a:cubicBezTo>
                    <a:pt x="0" y="9328"/>
                    <a:pt x="0" y="17959"/>
                    <a:pt x="5330" y="23289"/>
                  </a:cubicBezTo>
                  <a:cubicBezTo>
                    <a:pt x="7995" y="25954"/>
                    <a:pt x="11485" y="27287"/>
                    <a:pt x="14976" y="27287"/>
                  </a:cubicBezTo>
                  <a:cubicBezTo>
                    <a:pt x="18466" y="27287"/>
                    <a:pt x="21956" y="25954"/>
                    <a:pt x="24621" y="23289"/>
                  </a:cubicBezTo>
                  <a:cubicBezTo>
                    <a:pt x="29951" y="17959"/>
                    <a:pt x="29951" y="9328"/>
                    <a:pt x="24621" y="3998"/>
                  </a:cubicBezTo>
                  <a:cubicBezTo>
                    <a:pt x="21956" y="1333"/>
                    <a:pt x="18466" y="1"/>
                    <a:pt x="14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6166500" y="3418450"/>
              <a:ext cx="849075" cy="762250"/>
            </a:xfrm>
            <a:custGeom>
              <a:avLst/>
              <a:gdLst/>
              <a:ahLst/>
              <a:cxnLst/>
              <a:rect l="l" t="t" r="r" b="b"/>
              <a:pathLst>
                <a:path w="33963" h="30490" extrusionOk="0">
                  <a:moveTo>
                    <a:pt x="16978" y="3225"/>
                  </a:moveTo>
                  <a:cubicBezTo>
                    <a:pt x="20281" y="3225"/>
                    <a:pt x="23571" y="4579"/>
                    <a:pt x="25949" y="7235"/>
                  </a:cubicBezTo>
                  <a:cubicBezTo>
                    <a:pt x="29196" y="10864"/>
                    <a:pt x="29933" y="16085"/>
                    <a:pt x="27823" y="20469"/>
                  </a:cubicBezTo>
                  <a:cubicBezTo>
                    <a:pt x="25811" y="24648"/>
                    <a:pt x="21584" y="27282"/>
                    <a:pt x="16985" y="27282"/>
                  </a:cubicBezTo>
                  <a:cubicBezTo>
                    <a:pt x="16760" y="27282"/>
                    <a:pt x="16535" y="27276"/>
                    <a:pt x="16308" y="27263"/>
                  </a:cubicBezTo>
                  <a:cubicBezTo>
                    <a:pt x="11451" y="26990"/>
                    <a:pt x="7231" y="23816"/>
                    <a:pt x="5630" y="19223"/>
                  </a:cubicBezTo>
                  <a:cubicBezTo>
                    <a:pt x="4020" y="14630"/>
                    <a:pt x="5348" y="9518"/>
                    <a:pt x="8977" y="6280"/>
                  </a:cubicBezTo>
                  <a:cubicBezTo>
                    <a:pt x="11269" y="4233"/>
                    <a:pt x="14128" y="3225"/>
                    <a:pt x="16978" y="3225"/>
                  </a:cubicBezTo>
                  <a:close/>
                  <a:moveTo>
                    <a:pt x="16974" y="0"/>
                  </a:moveTo>
                  <a:cubicBezTo>
                    <a:pt x="13357" y="0"/>
                    <a:pt x="9727" y="1276"/>
                    <a:pt x="6822" y="3870"/>
                  </a:cubicBezTo>
                  <a:cubicBezTo>
                    <a:pt x="555" y="9473"/>
                    <a:pt x="0" y="19141"/>
                    <a:pt x="5612" y="25398"/>
                  </a:cubicBezTo>
                  <a:cubicBezTo>
                    <a:pt x="8625" y="28773"/>
                    <a:pt x="12796" y="30490"/>
                    <a:pt x="16987" y="30490"/>
                  </a:cubicBezTo>
                  <a:cubicBezTo>
                    <a:pt x="20601" y="30490"/>
                    <a:pt x="24230" y="29212"/>
                    <a:pt x="27141" y="26617"/>
                  </a:cubicBezTo>
                  <a:cubicBezTo>
                    <a:pt x="33426" y="21005"/>
                    <a:pt x="33962" y="11364"/>
                    <a:pt x="28360" y="5089"/>
                  </a:cubicBezTo>
                  <a:cubicBezTo>
                    <a:pt x="25350" y="1718"/>
                    <a:pt x="21171" y="0"/>
                    <a:pt x="16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6358175" y="3630225"/>
              <a:ext cx="93775" cy="204225"/>
            </a:xfrm>
            <a:custGeom>
              <a:avLst/>
              <a:gdLst/>
              <a:ahLst/>
              <a:cxnLst/>
              <a:rect l="l" t="t" r="r" b="b"/>
              <a:pathLst>
                <a:path w="3751" h="8169" extrusionOk="0">
                  <a:moveTo>
                    <a:pt x="3453" y="0"/>
                  </a:moveTo>
                  <a:cubicBezTo>
                    <a:pt x="3409" y="0"/>
                    <a:pt x="3363" y="17"/>
                    <a:pt x="3320" y="56"/>
                  </a:cubicBezTo>
                  <a:cubicBezTo>
                    <a:pt x="1092" y="2057"/>
                    <a:pt x="1" y="5031"/>
                    <a:pt x="401" y="7996"/>
                  </a:cubicBezTo>
                  <a:cubicBezTo>
                    <a:pt x="419" y="8096"/>
                    <a:pt x="501" y="8169"/>
                    <a:pt x="601" y="8169"/>
                  </a:cubicBezTo>
                  <a:lnTo>
                    <a:pt x="628" y="8169"/>
                  </a:lnTo>
                  <a:cubicBezTo>
                    <a:pt x="737" y="8150"/>
                    <a:pt x="819" y="8050"/>
                    <a:pt x="810" y="7941"/>
                  </a:cubicBezTo>
                  <a:cubicBezTo>
                    <a:pt x="410" y="5104"/>
                    <a:pt x="1456" y="2266"/>
                    <a:pt x="3593" y="365"/>
                  </a:cubicBezTo>
                  <a:cubicBezTo>
                    <a:pt x="3750" y="222"/>
                    <a:pt x="3616" y="0"/>
                    <a:pt x="3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6184900" y="3413100"/>
              <a:ext cx="836125" cy="772650"/>
            </a:xfrm>
            <a:custGeom>
              <a:avLst/>
              <a:gdLst/>
              <a:ahLst/>
              <a:cxnLst/>
              <a:rect l="l" t="t" r="r" b="b"/>
              <a:pathLst>
                <a:path w="33445" h="30906" extrusionOk="0">
                  <a:moveTo>
                    <a:pt x="16242" y="3638"/>
                  </a:moveTo>
                  <a:cubicBezTo>
                    <a:pt x="19494" y="3638"/>
                    <a:pt x="22732" y="4971"/>
                    <a:pt x="25068" y="7585"/>
                  </a:cubicBezTo>
                  <a:cubicBezTo>
                    <a:pt x="29406" y="12452"/>
                    <a:pt x="28979" y="19919"/>
                    <a:pt x="24122" y="24275"/>
                  </a:cubicBezTo>
                  <a:cubicBezTo>
                    <a:pt x="21837" y="26414"/>
                    <a:pt x="18934" y="27471"/>
                    <a:pt x="16040" y="27471"/>
                  </a:cubicBezTo>
                  <a:cubicBezTo>
                    <a:pt x="12792" y="27471"/>
                    <a:pt x="9555" y="26141"/>
                    <a:pt x="7214" y="23521"/>
                  </a:cubicBezTo>
                  <a:cubicBezTo>
                    <a:pt x="2793" y="18573"/>
                    <a:pt x="3312" y="10942"/>
                    <a:pt x="8378" y="6640"/>
                  </a:cubicBezTo>
                  <a:cubicBezTo>
                    <a:pt x="10630" y="4628"/>
                    <a:pt x="13441" y="3638"/>
                    <a:pt x="16242" y="3638"/>
                  </a:cubicBezTo>
                  <a:close/>
                  <a:moveTo>
                    <a:pt x="16246" y="3239"/>
                  </a:moveTo>
                  <a:cubicBezTo>
                    <a:pt x="13276" y="3239"/>
                    <a:pt x="10366" y="4321"/>
                    <a:pt x="8105" y="6349"/>
                  </a:cubicBezTo>
                  <a:cubicBezTo>
                    <a:pt x="3075" y="10833"/>
                    <a:pt x="2629" y="18573"/>
                    <a:pt x="7123" y="23602"/>
                  </a:cubicBezTo>
                  <a:cubicBezTo>
                    <a:pt x="9442" y="26204"/>
                    <a:pt x="12771" y="27686"/>
                    <a:pt x="16254" y="27686"/>
                  </a:cubicBezTo>
                  <a:cubicBezTo>
                    <a:pt x="20274" y="27677"/>
                    <a:pt x="24031" y="25703"/>
                    <a:pt x="26314" y="22384"/>
                  </a:cubicBezTo>
                  <a:cubicBezTo>
                    <a:pt x="28588" y="19073"/>
                    <a:pt x="29097" y="14853"/>
                    <a:pt x="27660" y="11096"/>
                  </a:cubicBezTo>
                  <a:cubicBezTo>
                    <a:pt x="26223" y="7349"/>
                    <a:pt x="23039" y="4539"/>
                    <a:pt x="19128" y="3584"/>
                  </a:cubicBezTo>
                  <a:cubicBezTo>
                    <a:pt x="18175" y="3352"/>
                    <a:pt x="17207" y="3239"/>
                    <a:pt x="16246" y="3239"/>
                  </a:cubicBezTo>
                  <a:close/>
                  <a:moveTo>
                    <a:pt x="16218" y="418"/>
                  </a:moveTo>
                  <a:cubicBezTo>
                    <a:pt x="16518" y="418"/>
                    <a:pt x="16800" y="418"/>
                    <a:pt x="17091" y="446"/>
                  </a:cubicBezTo>
                  <a:cubicBezTo>
                    <a:pt x="21084" y="655"/>
                    <a:pt x="24822" y="2456"/>
                    <a:pt x="27478" y="5439"/>
                  </a:cubicBezTo>
                  <a:cubicBezTo>
                    <a:pt x="32999" y="11624"/>
                    <a:pt x="32453" y="21156"/>
                    <a:pt x="26268" y="26686"/>
                  </a:cubicBezTo>
                  <a:cubicBezTo>
                    <a:pt x="23403" y="29244"/>
                    <a:pt x="19817" y="30503"/>
                    <a:pt x="16244" y="30503"/>
                  </a:cubicBezTo>
                  <a:cubicBezTo>
                    <a:pt x="12105" y="30503"/>
                    <a:pt x="7984" y="28813"/>
                    <a:pt x="5022" y="25494"/>
                  </a:cubicBezTo>
                  <a:cubicBezTo>
                    <a:pt x="1083" y="21065"/>
                    <a:pt x="101" y="14744"/>
                    <a:pt x="2511" y="9332"/>
                  </a:cubicBezTo>
                  <a:cubicBezTo>
                    <a:pt x="4931" y="3920"/>
                    <a:pt x="10297" y="437"/>
                    <a:pt x="16218" y="418"/>
                  </a:cubicBezTo>
                  <a:close/>
                  <a:moveTo>
                    <a:pt x="16239" y="0"/>
                  </a:moveTo>
                  <a:cubicBezTo>
                    <a:pt x="15453" y="0"/>
                    <a:pt x="14662" y="60"/>
                    <a:pt x="13871" y="182"/>
                  </a:cubicBezTo>
                  <a:cubicBezTo>
                    <a:pt x="8696" y="982"/>
                    <a:pt x="4285" y="4357"/>
                    <a:pt x="2138" y="9141"/>
                  </a:cubicBezTo>
                  <a:cubicBezTo>
                    <a:pt x="1" y="13925"/>
                    <a:pt x="428" y="19464"/>
                    <a:pt x="3284" y="23857"/>
                  </a:cubicBezTo>
                  <a:cubicBezTo>
                    <a:pt x="6131" y="28250"/>
                    <a:pt x="11015" y="30906"/>
                    <a:pt x="16254" y="30906"/>
                  </a:cubicBezTo>
                  <a:cubicBezTo>
                    <a:pt x="16267" y="30906"/>
                    <a:pt x="16279" y="30906"/>
                    <a:pt x="16291" y="30906"/>
                  </a:cubicBezTo>
                  <a:cubicBezTo>
                    <a:pt x="20071" y="30906"/>
                    <a:pt x="23722" y="29506"/>
                    <a:pt x="26541" y="26977"/>
                  </a:cubicBezTo>
                  <a:cubicBezTo>
                    <a:pt x="32899" y="21301"/>
                    <a:pt x="33445" y="11515"/>
                    <a:pt x="27769" y="5166"/>
                  </a:cubicBezTo>
                  <a:cubicBezTo>
                    <a:pt x="24817" y="1851"/>
                    <a:pt x="20609" y="0"/>
                    <a:pt x="16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6847725" y="4099775"/>
              <a:ext cx="535525" cy="567675"/>
            </a:xfrm>
            <a:custGeom>
              <a:avLst/>
              <a:gdLst/>
              <a:ahLst/>
              <a:cxnLst/>
              <a:rect l="l" t="t" r="r" b="b"/>
              <a:pathLst>
                <a:path w="21421" h="22707" extrusionOk="0">
                  <a:moveTo>
                    <a:pt x="4612" y="1"/>
                  </a:moveTo>
                  <a:lnTo>
                    <a:pt x="1" y="4121"/>
                  </a:lnTo>
                  <a:lnTo>
                    <a:pt x="15672" y="21675"/>
                  </a:lnTo>
                  <a:cubicBezTo>
                    <a:pt x="16283" y="22359"/>
                    <a:pt x="17129" y="22707"/>
                    <a:pt x="17978" y="22707"/>
                  </a:cubicBezTo>
                  <a:cubicBezTo>
                    <a:pt x="18712" y="22707"/>
                    <a:pt x="19448" y="22447"/>
                    <a:pt x="20038" y="21921"/>
                  </a:cubicBezTo>
                  <a:cubicBezTo>
                    <a:pt x="21311" y="20775"/>
                    <a:pt x="21421" y="18819"/>
                    <a:pt x="20284" y="17546"/>
                  </a:cubicBezTo>
                  <a:lnTo>
                    <a:pt x="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6842050" y="4094725"/>
              <a:ext cx="546650" cy="577625"/>
            </a:xfrm>
            <a:custGeom>
              <a:avLst/>
              <a:gdLst/>
              <a:ahLst/>
              <a:cxnLst/>
              <a:rect l="l" t="t" r="r" b="b"/>
              <a:pathLst>
                <a:path w="21866" h="23105" extrusionOk="0">
                  <a:moveTo>
                    <a:pt x="4821" y="485"/>
                  </a:moveTo>
                  <a:lnTo>
                    <a:pt x="20356" y="17884"/>
                  </a:lnTo>
                  <a:cubicBezTo>
                    <a:pt x="21420" y="19076"/>
                    <a:pt x="21320" y="20904"/>
                    <a:pt x="20129" y="21968"/>
                  </a:cubicBezTo>
                  <a:cubicBezTo>
                    <a:pt x="19577" y="22460"/>
                    <a:pt x="18890" y="22702"/>
                    <a:pt x="18206" y="22702"/>
                  </a:cubicBezTo>
                  <a:cubicBezTo>
                    <a:pt x="17411" y="22702"/>
                    <a:pt x="16621" y="22376"/>
                    <a:pt x="16054" y="21741"/>
                  </a:cubicBezTo>
                  <a:lnTo>
                    <a:pt x="510" y="4341"/>
                  </a:lnTo>
                  <a:lnTo>
                    <a:pt x="4821" y="485"/>
                  </a:lnTo>
                  <a:close/>
                  <a:moveTo>
                    <a:pt x="4821" y="1"/>
                  </a:moveTo>
                  <a:cubicBezTo>
                    <a:pt x="4776" y="1"/>
                    <a:pt x="4733" y="19"/>
                    <a:pt x="4703" y="57"/>
                  </a:cubicBezTo>
                  <a:lnTo>
                    <a:pt x="82" y="4168"/>
                  </a:lnTo>
                  <a:cubicBezTo>
                    <a:pt x="10" y="4250"/>
                    <a:pt x="1" y="4369"/>
                    <a:pt x="73" y="4460"/>
                  </a:cubicBezTo>
                  <a:lnTo>
                    <a:pt x="15745" y="22014"/>
                  </a:lnTo>
                  <a:cubicBezTo>
                    <a:pt x="16372" y="22705"/>
                    <a:pt x="17273" y="23105"/>
                    <a:pt x="18210" y="23105"/>
                  </a:cubicBezTo>
                  <a:cubicBezTo>
                    <a:pt x="19019" y="23096"/>
                    <a:pt x="19801" y="22805"/>
                    <a:pt x="20402" y="22268"/>
                  </a:cubicBezTo>
                  <a:cubicBezTo>
                    <a:pt x="21748" y="21059"/>
                    <a:pt x="21866" y="18976"/>
                    <a:pt x="20665" y="17620"/>
                  </a:cubicBezTo>
                  <a:lnTo>
                    <a:pt x="4985" y="66"/>
                  </a:lnTo>
                  <a:cubicBezTo>
                    <a:pt x="4948" y="30"/>
                    <a:pt x="4903" y="12"/>
                    <a:pt x="4848" y="3"/>
                  </a:cubicBezTo>
                  <a:cubicBezTo>
                    <a:pt x="4839" y="1"/>
                    <a:pt x="4830" y="1"/>
                    <a:pt x="4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6974400" y="4239625"/>
              <a:ext cx="158275" cy="151225"/>
            </a:xfrm>
            <a:custGeom>
              <a:avLst/>
              <a:gdLst/>
              <a:ahLst/>
              <a:cxnLst/>
              <a:rect l="l" t="t" r="r" b="b"/>
              <a:pathLst>
                <a:path w="6331" h="6049" extrusionOk="0">
                  <a:moveTo>
                    <a:pt x="4611" y="1"/>
                  </a:moveTo>
                  <a:lnTo>
                    <a:pt x="0" y="4121"/>
                  </a:lnTo>
                  <a:lnTo>
                    <a:pt x="1719" y="6049"/>
                  </a:lnTo>
                  <a:lnTo>
                    <a:pt x="6330" y="1920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6970075" y="4237800"/>
              <a:ext cx="168975" cy="161300"/>
            </a:xfrm>
            <a:custGeom>
              <a:avLst/>
              <a:gdLst/>
              <a:ahLst/>
              <a:cxnLst/>
              <a:rect l="l" t="t" r="r" b="b"/>
              <a:pathLst>
                <a:path w="6759" h="6452" extrusionOk="0">
                  <a:moveTo>
                    <a:pt x="4812" y="492"/>
                  </a:moveTo>
                  <a:lnTo>
                    <a:pt x="6267" y="2120"/>
                  </a:lnTo>
                  <a:lnTo>
                    <a:pt x="1956" y="5967"/>
                  </a:lnTo>
                  <a:lnTo>
                    <a:pt x="501" y="4348"/>
                  </a:lnTo>
                  <a:lnTo>
                    <a:pt x="4812" y="492"/>
                  </a:lnTo>
                  <a:close/>
                  <a:moveTo>
                    <a:pt x="4848" y="1"/>
                  </a:moveTo>
                  <a:cubicBezTo>
                    <a:pt x="4794" y="1"/>
                    <a:pt x="4730" y="19"/>
                    <a:pt x="4703" y="64"/>
                  </a:cubicBezTo>
                  <a:lnTo>
                    <a:pt x="82" y="4176"/>
                  </a:lnTo>
                  <a:cubicBezTo>
                    <a:pt x="0" y="4257"/>
                    <a:pt x="0" y="4376"/>
                    <a:pt x="73" y="4458"/>
                  </a:cubicBezTo>
                  <a:lnTo>
                    <a:pt x="1792" y="6386"/>
                  </a:lnTo>
                  <a:cubicBezTo>
                    <a:pt x="1819" y="6431"/>
                    <a:pt x="1874" y="6449"/>
                    <a:pt x="1928" y="6449"/>
                  </a:cubicBezTo>
                  <a:lnTo>
                    <a:pt x="1938" y="6449"/>
                  </a:lnTo>
                  <a:cubicBezTo>
                    <a:pt x="1945" y="6451"/>
                    <a:pt x="1953" y="6452"/>
                    <a:pt x="1962" y="6452"/>
                  </a:cubicBezTo>
                  <a:cubicBezTo>
                    <a:pt x="2001" y="6452"/>
                    <a:pt x="2044" y="6434"/>
                    <a:pt x="2074" y="6404"/>
                  </a:cubicBezTo>
                  <a:lnTo>
                    <a:pt x="6685" y="2275"/>
                  </a:lnTo>
                  <a:cubicBezTo>
                    <a:pt x="6722" y="2238"/>
                    <a:pt x="6749" y="2193"/>
                    <a:pt x="6758" y="2138"/>
                  </a:cubicBezTo>
                  <a:cubicBezTo>
                    <a:pt x="6758" y="2093"/>
                    <a:pt x="6731" y="2038"/>
                    <a:pt x="6704" y="1993"/>
                  </a:cubicBezTo>
                  <a:lnTo>
                    <a:pt x="4985" y="74"/>
                  </a:lnTo>
                  <a:cubicBezTo>
                    <a:pt x="4948" y="37"/>
                    <a:pt x="4894" y="1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7063975" y="4343225"/>
              <a:ext cx="126450" cy="113125"/>
            </a:xfrm>
            <a:custGeom>
              <a:avLst/>
              <a:gdLst/>
              <a:ahLst/>
              <a:cxnLst/>
              <a:rect l="l" t="t" r="r" b="b"/>
              <a:pathLst>
                <a:path w="5058" h="4525" extrusionOk="0">
                  <a:moveTo>
                    <a:pt x="4834" y="0"/>
                  </a:moveTo>
                  <a:cubicBezTo>
                    <a:pt x="4787" y="0"/>
                    <a:pt x="4740" y="16"/>
                    <a:pt x="4703" y="50"/>
                  </a:cubicBezTo>
                  <a:lnTo>
                    <a:pt x="92" y="4179"/>
                  </a:lnTo>
                  <a:cubicBezTo>
                    <a:pt x="1" y="4252"/>
                    <a:pt x="1" y="4379"/>
                    <a:pt x="73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74" y="4524"/>
                    <a:pt x="319" y="4506"/>
                    <a:pt x="364" y="4479"/>
                  </a:cubicBezTo>
                  <a:lnTo>
                    <a:pt x="4967" y="359"/>
                  </a:lnTo>
                  <a:cubicBezTo>
                    <a:pt x="5049" y="286"/>
                    <a:pt x="5058" y="150"/>
                    <a:pt x="4985" y="68"/>
                  </a:cubicBezTo>
                  <a:cubicBezTo>
                    <a:pt x="4945" y="23"/>
                    <a:pt x="4890" y="0"/>
                    <a:pt x="4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7099675" y="4383475"/>
              <a:ext cx="126675" cy="113125"/>
            </a:xfrm>
            <a:custGeom>
              <a:avLst/>
              <a:gdLst/>
              <a:ahLst/>
              <a:cxnLst/>
              <a:rect l="l" t="t" r="r" b="b"/>
              <a:pathLst>
                <a:path w="5067" h="4525" extrusionOk="0">
                  <a:moveTo>
                    <a:pt x="4843" y="0"/>
                  </a:moveTo>
                  <a:cubicBezTo>
                    <a:pt x="4796" y="0"/>
                    <a:pt x="4749" y="16"/>
                    <a:pt x="4712" y="49"/>
                  </a:cubicBezTo>
                  <a:lnTo>
                    <a:pt x="92" y="4170"/>
                  </a:lnTo>
                  <a:cubicBezTo>
                    <a:pt x="10" y="4242"/>
                    <a:pt x="1" y="4379"/>
                    <a:pt x="82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83" y="4524"/>
                    <a:pt x="328" y="4497"/>
                    <a:pt x="364" y="4470"/>
                  </a:cubicBezTo>
                  <a:lnTo>
                    <a:pt x="4985" y="350"/>
                  </a:lnTo>
                  <a:cubicBezTo>
                    <a:pt x="5067" y="277"/>
                    <a:pt x="5067" y="149"/>
                    <a:pt x="4994" y="68"/>
                  </a:cubicBezTo>
                  <a:cubicBezTo>
                    <a:pt x="4954" y="23"/>
                    <a:pt x="4899" y="0"/>
                    <a:pt x="4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7135600" y="4423325"/>
              <a:ext cx="128525" cy="113300"/>
            </a:xfrm>
            <a:custGeom>
              <a:avLst/>
              <a:gdLst/>
              <a:ahLst/>
              <a:cxnLst/>
              <a:rect l="l" t="t" r="r" b="b"/>
              <a:pathLst>
                <a:path w="5141" h="4532" extrusionOk="0">
                  <a:moveTo>
                    <a:pt x="4841" y="1"/>
                  </a:moveTo>
                  <a:cubicBezTo>
                    <a:pt x="4795" y="1"/>
                    <a:pt x="4748" y="17"/>
                    <a:pt x="4703" y="56"/>
                  </a:cubicBezTo>
                  <a:lnTo>
                    <a:pt x="92" y="4185"/>
                  </a:lnTo>
                  <a:cubicBezTo>
                    <a:pt x="1" y="4258"/>
                    <a:pt x="1" y="4386"/>
                    <a:pt x="73" y="4467"/>
                  </a:cubicBezTo>
                  <a:cubicBezTo>
                    <a:pt x="110" y="4513"/>
                    <a:pt x="164" y="4531"/>
                    <a:pt x="228" y="4531"/>
                  </a:cubicBezTo>
                  <a:cubicBezTo>
                    <a:pt x="274" y="4531"/>
                    <a:pt x="328" y="4513"/>
                    <a:pt x="365" y="4476"/>
                  </a:cubicBezTo>
                  <a:lnTo>
                    <a:pt x="4976" y="365"/>
                  </a:lnTo>
                  <a:cubicBezTo>
                    <a:pt x="5140" y="222"/>
                    <a:pt x="5007" y="1"/>
                    <a:pt x="4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1978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3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32"/>
          <p:cNvSpPr/>
          <p:nvPr/>
        </p:nvSpPr>
        <p:spPr>
          <a:xfrm rot="3600004">
            <a:off x="10135048" y="3926402"/>
            <a:ext cx="525729" cy="539844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4" name="Google Shape;264;p32"/>
          <p:cNvGrpSpPr/>
          <p:nvPr/>
        </p:nvGrpSpPr>
        <p:grpSpPr>
          <a:xfrm>
            <a:off x="2355595" y="5257111"/>
            <a:ext cx="420587" cy="405619"/>
            <a:chOff x="2082875" y="4326875"/>
            <a:chExt cx="377050" cy="363675"/>
          </a:xfrm>
        </p:grpSpPr>
        <p:sp>
          <p:nvSpPr>
            <p:cNvPr id="265" name="Google Shape;265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32"/>
          <p:cNvSpPr/>
          <p:nvPr/>
        </p:nvSpPr>
        <p:spPr>
          <a:xfrm rot="1799942">
            <a:off x="1104336" y="5040207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32"/>
          <p:cNvSpPr/>
          <p:nvPr/>
        </p:nvSpPr>
        <p:spPr>
          <a:xfrm>
            <a:off x="1358935" y="423770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" name="Google Shape;270;p32"/>
          <p:cNvGrpSpPr/>
          <p:nvPr/>
        </p:nvGrpSpPr>
        <p:grpSpPr>
          <a:xfrm rot="10800000">
            <a:off x="9573049" y="4996021"/>
            <a:ext cx="684788" cy="927779"/>
            <a:chOff x="4367313" y="3599613"/>
            <a:chExt cx="723775" cy="980600"/>
          </a:xfrm>
        </p:grpSpPr>
        <p:sp>
          <p:nvSpPr>
            <p:cNvPr id="271" name="Google Shape;271;p32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32"/>
          <p:cNvGrpSpPr/>
          <p:nvPr/>
        </p:nvGrpSpPr>
        <p:grpSpPr>
          <a:xfrm>
            <a:off x="9036877" y="4621928"/>
            <a:ext cx="420587" cy="405619"/>
            <a:chOff x="2082875" y="4326875"/>
            <a:chExt cx="377050" cy="363675"/>
          </a:xfrm>
        </p:grpSpPr>
        <p:sp>
          <p:nvSpPr>
            <p:cNvPr id="274" name="Google Shape;274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7" name="Google Shape;277;p32"/>
          <p:cNvSpPr/>
          <p:nvPr/>
        </p:nvSpPr>
        <p:spPr>
          <a:xfrm>
            <a:off x="10570835" y="517495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32"/>
          <p:cNvSpPr/>
          <p:nvPr/>
        </p:nvSpPr>
        <p:spPr>
          <a:xfrm rot="6937286">
            <a:off x="2148104" y="4128393"/>
            <a:ext cx="525736" cy="539851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71113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31000" y="1584120"/>
            <a:ext cx="6530000" cy="34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831000" y="4872547"/>
            <a:ext cx="6530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3853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815767" y="2928049"/>
            <a:ext cx="5731600" cy="20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4075751" y="1544417"/>
            <a:ext cx="121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815767" y="4947649"/>
            <a:ext cx="57316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12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815767" y="2928049"/>
            <a:ext cx="5731600" cy="20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4075751" y="1544417"/>
            <a:ext cx="121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815767" y="4947649"/>
            <a:ext cx="57316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25965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960000" y="1621167"/>
            <a:ext cx="10272000" cy="45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1640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214400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2"/>
          </p:nvPr>
        </p:nvSpPr>
        <p:spPr>
          <a:xfrm>
            <a:off x="6473596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6473592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2214400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6748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324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5236767" y="1377233"/>
            <a:ext cx="47560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5236767" y="2907533"/>
            <a:ext cx="4756000" cy="2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4989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398200" y="2436800"/>
            <a:ext cx="7395600" cy="19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3276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6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037000" y="2193267"/>
            <a:ext cx="61180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37000" y="3193133"/>
            <a:ext cx="61180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799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5883433" y="1543800"/>
            <a:ext cx="5250400" cy="2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4263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1800600" y="1536433"/>
            <a:ext cx="8590800" cy="2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1800600" y="4047267"/>
            <a:ext cx="8590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4686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6466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326367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26381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/>
          </p:nvPr>
        </p:nvSpPr>
        <p:spPr>
          <a:xfrm>
            <a:off x="4543199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4543204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/>
          </p:nvPr>
        </p:nvSpPr>
        <p:spPr>
          <a:xfrm>
            <a:off x="1326367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32638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4543199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7"/>
          </p:nvPr>
        </p:nvSpPr>
        <p:spPr>
          <a:xfrm>
            <a:off x="454320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8"/>
          </p:nvPr>
        </p:nvSpPr>
        <p:spPr>
          <a:xfrm>
            <a:off x="7760032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9"/>
          </p:nvPr>
        </p:nvSpPr>
        <p:spPr>
          <a:xfrm>
            <a:off x="7760027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/>
          </p:nvPr>
        </p:nvSpPr>
        <p:spPr>
          <a:xfrm>
            <a:off x="7760032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7760020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 hasCustomPrompt="1"/>
          </p:nvPr>
        </p:nvSpPr>
        <p:spPr>
          <a:xfrm>
            <a:off x="1326367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6" hasCustomPrompt="1"/>
          </p:nvPr>
        </p:nvSpPr>
        <p:spPr>
          <a:xfrm>
            <a:off x="1326367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7" hasCustomPrompt="1"/>
          </p:nvPr>
        </p:nvSpPr>
        <p:spPr>
          <a:xfrm>
            <a:off x="4543199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3199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9" hasCustomPrompt="1"/>
          </p:nvPr>
        </p:nvSpPr>
        <p:spPr>
          <a:xfrm>
            <a:off x="7760032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20" hasCustomPrompt="1"/>
          </p:nvPr>
        </p:nvSpPr>
        <p:spPr>
          <a:xfrm>
            <a:off x="7760032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1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564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960000" y="1621167"/>
            <a:ext cx="10272000" cy="45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522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6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929033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1929065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2" hasCustomPrompt="1"/>
          </p:nvPr>
        </p:nvSpPr>
        <p:spPr>
          <a:xfrm>
            <a:off x="950951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3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4"/>
          </p:nvPr>
        </p:nvSpPr>
        <p:spPr>
          <a:xfrm>
            <a:off x="1929033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1929065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6" hasCustomPrompt="1"/>
          </p:nvPr>
        </p:nvSpPr>
        <p:spPr>
          <a:xfrm>
            <a:off x="950951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7"/>
          </p:nvPr>
        </p:nvSpPr>
        <p:spPr>
          <a:xfrm>
            <a:off x="1929033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8"/>
          </p:nvPr>
        </p:nvSpPr>
        <p:spPr>
          <a:xfrm>
            <a:off x="1929065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9" hasCustomPrompt="1"/>
          </p:nvPr>
        </p:nvSpPr>
        <p:spPr>
          <a:xfrm>
            <a:off x="950951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13"/>
          </p:nvPr>
        </p:nvSpPr>
        <p:spPr>
          <a:xfrm>
            <a:off x="7142167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4"/>
          </p:nvPr>
        </p:nvSpPr>
        <p:spPr>
          <a:xfrm>
            <a:off x="7142199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15" hasCustomPrompt="1"/>
          </p:nvPr>
        </p:nvSpPr>
        <p:spPr>
          <a:xfrm>
            <a:off x="6164084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16"/>
          </p:nvPr>
        </p:nvSpPr>
        <p:spPr>
          <a:xfrm>
            <a:off x="7142167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17"/>
          </p:nvPr>
        </p:nvSpPr>
        <p:spPr>
          <a:xfrm>
            <a:off x="7142199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18" hasCustomPrompt="1"/>
          </p:nvPr>
        </p:nvSpPr>
        <p:spPr>
          <a:xfrm>
            <a:off x="6164084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19"/>
          </p:nvPr>
        </p:nvSpPr>
        <p:spPr>
          <a:xfrm>
            <a:off x="7142167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20"/>
          </p:nvPr>
        </p:nvSpPr>
        <p:spPr>
          <a:xfrm>
            <a:off x="7142199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1" hasCustomPrompt="1"/>
          </p:nvPr>
        </p:nvSpPr>
        <p:spPr>
          <a:xfrm>
            <a:off x="6164084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715943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4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2649200" y="1301951"/>
            <a:ext cx="6893600" cy="3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2649200" y="4129184"/>
            <a:ext cx="6893600" cy="9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242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967284" y="4060000"/>
            <a:ext cx="425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1"/>
          </p:nvPr>
        </p:nvSpPr>
        <p:spPr>
          <a:xfrm>
            <a:off x="1635284" y="20887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6755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1555949" y="1756200"/>
            <a:ext cx="4779600" cy="22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>
            <a:off x="1555949" y="4043400"/>
            <a:ext cx="47796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42353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1630333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1630333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5577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6372467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1"/>
          </p:nvPr>
        </p:nvSpPr>
        <p:spPr>
          <a:xfrm>
            <a:off x="6372629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8376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4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50667" y="22479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2"/>
          </p:nvPr>
        </p:nvSpPr>
        <p:spPr>
          <a:xfrm>
            <a:off x="7252600" y="33643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1"/>
          </p:nvPr>
        </p:nvSpPr>
        <p:spPr>
          <a:xfrm>
            <a:off x="7252752" y="39072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3"/>
          </p:nvPr>
        </p:nvSpPr>
        <p:spPr>
          <a:xfrm>
            <a:off x="3150667" y="27908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8137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2"/>
          </p:nvPr>
        </p:nvSpPr>
        <p:spPr>
          <a:xfrm>
            <a:off x="2369576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1"/>
          </p:nvPr>
        </p:nvSpPr>
        <p:spPr>
          <a:xfrm>
            <a:off x="2369576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3"/>
          </p:nvPr>
        </p:nvSpPr>
        <p:spPr>
          <a:xfrm>
            <a:off x="6490017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4"/>
          </p:nvPr>
        </p:nvSpPr>
        <p:spPr>
          <a:xfrm>
            <a:off x="6490017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0011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1630967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1"/>
          </p:nvPr>
        </p:nvSpPr>
        <p:spPr>
          <a:xfrm>
            <a:off x="1630967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title" idx="2"/>
          </p:nvPr>
        </p:nvSpPr>
        <p:spPr>
          <a:xfrm>
            <a:off x="464589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3"/>
          </p:nvPr>
        </p:nvSpPr>
        <p:spPr>
          <a:xfrm>
            <a:off x="464589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4"/>
          </p:nvPr>
        </p:nvSpPr>
        <p:spPr>
          <a:xfrm>
            <a:off x="766056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5"/>
          </p:nvPr>
        </p:nvSpPr>
        <p:spPr>
          <a:xfrm>
            <a:off x="766056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title" idx="6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5677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342233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"/>
          </p:nvPr>
        </p:nvSpPr>
        <p:spPr>
          <a:xfrm>
            <a:off x="334223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 idx="2"/>
          </p:nvPr>
        </p:nvSpPr>
        <p:spPr>
          <a:xfrm>
            <a:off x="7339411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3"/>
          </p:nvPr>
        </p:nvSpPr>
        <p:spPr>
          <a:xfrm>
            <a:off x="733940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title" idx="4"/>
          </p:nvPr>
        </p:nvSpPr>
        <p:spPr>
          <a:xfrm>
            <a:off x="3342233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5"/>
          </p:nvPr>
        </p:nvSpPr>
        <p:spPr>
          <a:xfrm>
            <a:off x="334223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 idx="6"/>
          </p:nvPr>
        </p:nvSpPr>
        <p:spPr>
          <a:xfrm>
            <a:off x="7339411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7"/>
          </p:nvPr>
        </p:nvSpPr>
        <p:spPr>
          <a:xfrm>
            <a:off x="733940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idx="8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04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214400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2"/>
          </p:nvPr>
        </p:nvSpPr>
        <p:spPr>
          <a:xfrm>
            <a:off x="6473596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6473592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2214400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7334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xfrm>
            <a:off x="1881500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1"/>
          </p:nvPr>
        </p:nvSpPr>
        <p:spPr>
          <a:xfrm>
            <a:off x="1881500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 idx="2"/>
          </p:nvPr>
        </p:nvSpPr>
        <p:spPr>
          <a:xfrm>
            <a:off x="4771931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3"/>
          </p:nvPr>
        </p:nvSpPr>
        <p:spPr>
          <a:xfrm>
            <a:off x="4771931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 idx="4"/>
          </p:nvPr>
        </p:nvSpPr>
        <p:spPr>
          <a:xfrm>
            <a:off x="1881500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5"/>
          </p:nvPr>
        </p:nvSpPr>
        <p:spPr>
          <a:xfrm>
            <a:off x="1881500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6"/>
          </p:nvPr>
        </p:nvSpPr>
        <p:spPr>
          <a:xfrm>
            <a:off x="4771931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7"/>
          </p:nvPr>
        </p:nvSpPr>
        <p:spPr>
          <a:xfrm>
            <a:off x="4771931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title" idx="8"/>
          </p:nvPr>
        </p:nvSpPr>
        <p:spPr>
          <a:xfrm>
            <a:off x="7662369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9"/>
          </p:nvPr>
        </p:nvSpPr>
        <p:spPr>
          <a:xfrm>
            <a:off x="7662369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 idx="13"/>
          </p:nvPr>
        </p:nvSpPr>
        <p:spPr>
          <a:xfrm>
            <a:off x="7662369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4"/>
          </p:nvPr>
        </p:nvSpPr>
        <p:spPr>
          <a:xfrm>
            <a:off x="7662369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title" idx="15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4442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title" idx="2"/>
          </p:nvPr>
        </p:nvSpPr>
        <p:spPr>
          <a:xfrm>
            <a:off x="3261133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1"/>
          </p:nvPr>
        </p:nvSpPr>
        <p:spPr>
          <a:xfrm>
            <a:off x="3261133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 idx="3"/>
          </p:nvPr>
        </p:nvSpPr>
        <p:spPr>
          <a:xfrm>
            <a:off x="3261133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4"/>
          </p:nvPr>
        </p:nvSpPr>
        <p:spPr>
          <a:xfrm>
            <a:off x="3261133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title" idx="5"/>
          </p:nvPr>
        </p:nvSpPr>
        <p:spPr>
          <a:xfrm>
            <a:off x="3261133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6"/>
          </p:nvPr>
        </p:nvSpPr>
        <p:spPr>
          <a:xfrm>
            <a:off x="3261133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7"/>
          </p:nvPr>
        </p:nvSpPr>
        <p:spPr>
          <a:xfrm>
            <a:off x="3261133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8"/>
          </p:nvPr>
        </p:nvSpPr>
        <p:spPr>
          <a:xfrm>
            <a:off x="3261133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9"/>
          </p:nvPr>
        </p:nvSpPr>
        <p:spPr>
          <a:xfrm>
            <a:off x="7335867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13"/>
          </p:nvPr>
        </p:nvSpPr>
        <p:spPr>
          <a:xfrm>
            <a:off x="7335867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14"/>
          </p:nvPr>
        </p:nvSpPr>
        <p:spPr>
          <a:xfrm>
            <a:off x="7335867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15"/>
          </p:nvPr>
        </p:nvSpPr>
        <p:spPr>
          <a:xfrm>
            <a:off x="7335867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16"/>
          </p:nvPr>
        </p:nvSpPr>
        <p:spPr>
          <a:xfrm>
            <a:off x="7335867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7"/>
          </p:nvPr>
        </p:nvSpPr>
        <p:spPr>
          <a:xfrm>
            <a:off x="7335867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 idx="18"/>
          </p:nvPr>
        </p:nvSpPr>
        <p:spPr>
          <a:xfrm>
            <a:off x="7335867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9"/>
          </p:nvPr>
        </p:nvSpPr>
        <p:spPr>
          <a:xfrm>
            <a:off x="7335867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79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6"/>
          <p:cNvSpPr txBox="1">
            <a:spLocks noGrp="1"/>
          </p:cNvSpPr>
          <p:nvPr>
            <p:ph type="title" hasCustomPrompt="1"/>
          </p:nvPr>
        </p:nvSpPr>
        <p:spPr>
          <a:xfrm>
            <a:off x="1755400" y="993684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3" name="Google Shape;183;p26"/>
          <p:cNvSpPr txBox="1">
            <a:spLocks noGrp="1"/>
          </p:cNvSpPr>
          <p:nvPr>
            <p:ph type="subTitle" idx="1"/>
          </p:nvPr>
        </p:nvSpPr>
        <p:spPr>
          <a:xfrm>
            <a:off x="1755400" y="1852468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title" idx="2" hasCustomPrompt="1"/>
          </p:nvPr>
        </p:nvSpPr>
        <p:spPr>
          <a:xfrm>
            <a:off x="1755400" y="2723987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3"/>
          </p:nvPr>
        </p:nvSpPr>
        <p:spPr>
          <a:xfrm>
            <a:off x="1755400" y="3582784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 idx="4" hasCustomPrompt="1"/>
          </p:nvPr>
        </p:nvSpPr>
        <p:spPr>
          <a:xfrm>
            <a:off x="1755400" y="4454319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5"/>
          </p:nvPr>
        </p:nvSpPr>
        <p:spPr>
          <a:xfrm>
            <a:off x="1755400" y="5313116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1115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2" hasCustomPrompt="1"/>
          </p:nvPr>
        </p:nvSpPr>
        <p:spPr>
          <a:xfrm>
            <a:off x="16727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 idx="3"/>
          </p:nvPr>
        </p:nvSpPr>
        <p:spPr>
          <a:xfrm>
            <a:off x="16727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6727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title" idx="4" hasCustomPrompt="1"/>
          </p:nvPr>
        </p:nvSpPr>
        <p:spPr>
          <a:xfrm>
            <a:off x="47771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5"/>
          </p:nvPr>
        </p:nvSpPr>
        <p:spPr>
          <a:xfrm>
            <a:off x="47771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6"/>
          </p:nvPr>
        </p:nvSpPr>
        <p:spPr>
          <a:xfrm>
            <a:off x="47771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7" hasCustomPrompt="1"/>
          </p:nvPr>
        </p:nvSpPr>
        <p:spPr>
          <a:xfrm>
            <a:off x="78815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8" name="Google Shape;198;p27"/>
          <p:cNvSpPr txBox="1">
            <a:spLocks noGrp="1"/>
          </p:cNvSpPr>
          <p:nvPr>
            <p:ph type="title" idx="8"/>
          </p:nvPr>
        </p:nvSpPr>
        <p:spPr>
          <a:xfrm>
            <a:off x="78815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9"/>
          </p:nvPr>
        </p:nvSpPr>
        <p:spPr>
          <a:xfrm>
            <a:off x="78815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905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058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5059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3232800" y="719333"/>
            <a:ext cx="5726400" cy="14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subTitle" idx="1"/>
          </p:nvPr>
        </p:nvSpPr>
        <p:spPr>
          <a:xfrm>
            <a:off x="3232800" y="2280500"/>
            <a:ext cx="5726400" cy="1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0"/>
          <p:cNvSpPr txBox="1"/>
          <p:nvPr/>
        </p:nvSpPr>
        <p:spPr>
          <a:xfrm>
            <a:off x="3232800" y="4957584"/>
            <a:ext cx="57264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rPr>
              <a:t>CREDITS: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This presentation template was created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,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and infographics &amp; images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lt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6898792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31"/>
          <p:cNvSpPr/>
          <p:nvPr/>
        </p:nvSpPr>
        <p:spPr>
          <a:xfrm>
            <a:off x="8964890" y="4116559"/>
            <a:ext cx="525791" cy="539907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31"/>
          <p:cNvGrpSpPr/>
          <p:nvPr/>
        </p:nvGrpSpPr>
        <p:grpSpPr>
          <a:xfrm>
            <a:off x="1528561" y="2178495"/>
            <a:ext cx="420587" cy="405619"/>
            <a:chOff x="2082875" y="4326875"/>
            <a:chExt cx="377050" cy="363675"/>
          </a:xfrm>
        </p:grpSpPr>
        <p:sp>
          <p:nvSpPr>
            <p:cNvPr id="215" name="Google Shape;21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" name="Google Shape;218;p31"/>
          <p:cNvGrpSpPr/>
          <p:nvPr/>
        </p:nvGrpSpPr>
        <p:grpSpPr>
          <a:xfrm>
            <a:off x="9490682" y="4966421"/>
            <a:ext cx="684788" cy="927779"/>
            <a:chOff x="4367313" y="3599613"/>
            <a:chExt cx="723775" cy="980600"/>
          </a:xfrm>
        </p:grpSpPr>
        <p:sp>
          <p:nvSpPr>
            <p:cNvPr id="219" name="Google Shape;219;p31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" name="Google Shape;221;p31"/>
          <p:cNvSpPr/>
          <p:nvPr/>
        </p:nvSpPr>
        <p:spPr>
          <a:xfrm rot="1799942">
            <a:off x="1104336" y="873873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31"/>
          <p:cNvSpPr/>
          <p:nvPr/>
        </p:nvSpPr>
        <p:spPr>
          <a:xfrm>
            <a:off x="2585469" y="10494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1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31"/>
          <p:cNvGrpSpPr/>
          <p:nvPr/>
        </p:nvGrpSpPr>
        <p:grpSpPr>
          <a:xfrm>
            <a:off x="10168928" y="3807428"/>
            <a:ext cx="420587" cy="405619"/>
            <a:chOff x="2082875" y="4326875"/>
            <a:chExt cx="377050" cy="363675"/>
          </a:xfrm>
        </p:grpSpPr>
        <p:sp>
          <p:nvSpPr>
            <p:cNvPr id="225" name="Google Shape;22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1"/>
          <p:cNvSpPr/>
          <p:nvPr/>
        </p:nvSpPr>
        <p:spPr>
          <a:xfrm>
            <a:off x="10589502" y="53959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" name="Google Shape;229;p31"/>
          <p:cNvGrpSpPr/>
          <p:nvPr/>
        </p:nvGrpSpPr>
        <p:grpSpPr>
          <a:xfrm>
            <a:off x="364311" y="4591572"/>
            <a:ext cx="2135152" cy="1876168"/>
            <a:chOff x="1109450" y="611950"/>
            <a:chExt cx="1750125" cy="1537675"/>
          </a:xfrm>
        </p:grpSpPr>
        <p:sp>
          <p:nvSpPr>
            <p:cNvPr id="230" name="Google Shape;230;p31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31"/>
          <p:cNvGrpSpPr/>
          <p:nvPr/>
        </p:nvGrpSpPr>
        <p:grpSpPr>
          <a:xfrm>
            <a:off x="10198067" y="390267"/>
            <a:ext cx="1629600" cy="1679000"/>
            <a:chOff x="6166500" y="3413100"/>
            <a:chExt cx="1222200" cy="1259250"/>
          </a:xfrm>
        </p:grpSpPr>
        <p:sp>
          <p:nvSpPr>
            <p:cNvPr id="247" name="Google Shape;247;p31"/>
            <p:cNvSpPr/>
            <p:nvPr/>
          </p:nvSpPr>
          <p:spPr>
            <a:xfrm>
              <a:off x="6681525" y="3904925"/>
              <a:ext cx="325400" cy="351775"/>
            </a:xfrm>
            <a:custGeom>
              <a:avLst/>
              <a:gdLst/>
              <a:ahLst/>
              <a:cxnLst/>
              <a:rect l="l" t="t" r="r" b="b"/>
              <a:pathLst>
                <a:path w="13016" h="14071" extrusionOk="0">
                  <a:moveTo>
                    <a:pt x="2201" y="0"/>
                  </a:moveTo>
                  <a:lnTo>
                    <a:pt x="0" y="1974"/>
                  </a:lnTo>
                  <a:lnTo>
                    <a:pt x="10815" y="14071"/>
                  </a:lnTo>
                  <a:lnTo>
                    <a:pt x="13016" y="12097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6675600" y="3901375"/>
              <a:ext cx="339750" cy="365325"/>
            </a:xfrm>
            <a:custGeom>
              <a:avLst/>
              <a:gdLst/>
              <a:ahLst/>
              <a:cxnLst/>
              <a:rect l="l" t="t" r="r" b="b"/>
              <a:pathLst>
                <a:path w="13590" h="14613" extrusionOk="0">
                  <a:moveTo>
                    <a:pt x="2456" y="652"/>
                  </a:moveTo>
                  <a:lnTo>
                    <a:pt x="12907" y="12348"/>
                  </a:lnTo>
                  <a:lnTo>
                    <a:pt x="11097" y="13967"/>
                  </a:lnTo>
                  <a:lnTo>
                    <a:pt x="656" y="2261"/>
                  </a:lnTo>
                  <a:lnTo>
                    <a:pt x="2456" y="652"/>
                  </a:lnTo>
                  <a:close/>
                  <a:moveTo>
                    <a:pt x="2475" y="1"/>
                  </a:moveTo>
                  <a:cubicBezTo>
                    <a:pt x="2413" y="1"/>
                    <a:pt x="2352" y="24"/>
                    <a:pt x="2302" y="69"/>
                  </a:cubicBezTo>
                  <a:lnTo>
                    <a:pt x="92" y="2034"/>
                  </a:lnTo>
                  <a:cubicBezTo>
                    <a:pt x="37" y="2080"/>
                    <a:pt x="1" y="2143"/>
                    <a:pt x="1" y="2216"/>
                  </a:cubicBezTo>
                  <a:cubicBezTo>
                    <a:pt x="1" y="2289"/>
                    <a:pt x="28" y="2361"/>
                    <a:pt x="73" y="2416"/>
                  </a:cubicBezTo>
                  <a:lnTo>
                    <a:pt x="10888" y="14522"/>
                  </a:lnTo>
                  <a:cubicBezTo>
                    <a:pt x="10933" y="14567"/>
                    <a:pt x="10997" y="14604"/>
                    <a:pt x="11070" y="14613"/>
                  </a:cubicBezTo>
                  <a:lnTo>
                    <a:pt x="11088" y="14613"/>
                  </a:lnTo>
                  <a:cubicBezTo>
                    <a:pt x="11152" y="14613"/>
                    <a:pt x="11215" y="14586"/>
                    <a:pt x="11261" y="14540"/>
                  </a:cubicBezTo>
                  <a:lnTo>
                    <a:pt x="13462" y="12566"/>
                  </a:lnTo>
                  <a:cubicBezTo>
                    <a:pt x="13580" y="12466"/>
                    <a:pt x="13589" y="12294"/>
                    <a:pt x="13489" y="12194"/>
                  </a:cubicBezTo>
                  <a:lnTo>
                    <a:pt x="2675" y="97"/>
                  </a:lnTo>
                  <a:cubicBezTo>
                    <a:pt x="2621" y="33"/>
                    <a:pt x="2548" y="1"/>
                    <a:pt x="2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6216750" y="3458675"/>
              <a:ext cx="748800" cy="682175"/>
            </a:xfrm>
            <a:custGeom>
              <a:avLst/>
              <a:gdLst/>
              <a:ahLst/>
              <a:cxnLst/>
              <a:rect l="l" t="t" r="r" b="b"/>
              <a:pathLst>
                <a:path w="29952" h="27287" extrusionOk="0">
                  <a:moveTo>
                    <a:pt x="14976" y="1"/>
                  </a:moveTo>
                  <a:cubicBezTo>
                    <a:pt x="11485" y="1"/>
                    <a:pt x="7995" y="1333"/>
                    <a:pt x="5330" y="3998"/>
                  </a:cubicBezTo>
                  <a:cubicBezTo>
                    <a:pt x="0" y="9328"/>
                    <a:pt x="0" y="17959"/>
                    <a:pt x="5330" y="23289"/>
                  </a:cubicBezTo>
                  <a:cubicBezTo>
                    <a:pt x="7995" y="25954"/>
                    <a:pt x="11485" y="27287"/>
                    <a:pt x="14976" y="27287"/>
                  </a:cubicBezTo>
                  <a:cubicBezTo>
                    <a:pt x="18466" y="27287"/>
                    <a:pt x="21956" y="25954"/>
                    <a:pt x="24621" y="23289"/>
                  </a:cubicBezTo>
                  <a:cubicBezTo>
                    <a:pt x="29951" y="17959"/>
                    <a:pt x="29951" y="9328"/>
                    <a:pt x="24621" y="3998"/>
                  </a:cubicBezTo>
                  <a:cubicBezTo>
                    <a:pt x="21956" y="1333"/>
                    <a:pt x="18466" y="1"/>
                    <a:pt x="14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6166500" y="3418450"/>
              <a:ext cx="849075" cy="762250"/>
            </a:xfrm>
            <a:custGeom>
              <a:avLst/>
              <a:gdLst/>
              <a:ahLst/>
              <a:cxnLst/>
              <a:rect l="l" t="t" r="r" b="b"/>
              <a:pathLst>
                <a:path w="33963" h="30490" extrusionOk="0">
                  <a:moveTo>
                    <a:pt x="16978" y="3225"/>
                  </a:moveTo>
                  <a:cubicBezTo>
                    <a:pt x="20281" y="3225"/>
                    <a:pt x="23571" y="4579"/>
                    <a:pt x="25949" y="7235"/>
                  </a:cubicBezTo>
                  <a:cubicBezTo>
                    <a:pt x="29196" y="10864"/>
                    <a:pt x="29933" y="16085"/>
                    <a:pt x="27823" y="20469"/>
                  </a:cubicBezTo>
                  <a:cubicBezTo>
                    <a:pt x="25811" y="24648"/>
                    <a:pt x="21584" y="27282"/>
                    <a:pt x="16985" y="27282"/>
                  </a:cubicBezTo>
                  <a:cubicBezTo>
                    <a:pt x="16760" y="27282"/>
                    <a:pt x="16535" y="27276"/>
                    <a:pt x="16308" y="27263"/>
                  </a:cubicBezTo>
                  <a:cubicBezTo>
                    <a:pt x="11451" y="26990"/>
                    <a:pt x="7231" y="23816"/>
                    <a:pt x="5630" y="19223"/>
                  </a:cubicBezTo>
                  <a:cubicBezTo>
                    <a:pt x="4020" y="14630"/>
                    <a:pt x="5348" y="9518"/>
                    <a:pt x="8977" y="6280"/>
                  </a:cubicBezTo>
                  <a:cubicBezTo>
                    <a:pt x="11269" y="4233"/>
                    <a:pt x="14128" y="3225"/>
                    <a:pt x="16978" y="3225"/>
                  </a:cubicBezTo>
                  <a:close/>
                  <a:moveTo>
                    <a:pt x="16974" y="0"/>
                  </a:moveTo>
                  <a:cubicBezTo>
                    <a:pt x="13357" y="0"/>
                    <a:pt x="9727" y="1276"/>
                    <a:pt x="6822" y="3870"/>
                  </a:cubicBezTo>
                  <a:cubicBezTo>
                    <a:pt x="555" y="9473"/>
                    <a:pt x="0" y="19141"/>
                    <a:pt x="5612" y="25398"/>
                  </a:cubicBezTo>
                  <a:cubicBezTo>
                    <a:pt x="8625" y="28773"/>
                    <a:pt x="12796" y="30490"/>
                    <a:pt x="16987" y="30490"/>
                  </a:cubicBezTo>
                  <a:cubicBezTo>
                    <a:pt x="20601" y="30490"/>
                    <a:pt x="24230" y="29212"/>
                    <a:pt x="27141" y="26617"/>
                  </a:cubicBezTo>
                  <a:cubicBezTo>
                    <a:pt x="33426" y="21005"/>
                    <a:pt x="33962" y="11364"/>
                    <a:pt x="28360" y="5089"/>
                  </a:cubicBezTo>
                  <a:cubicBezTo>
                    <a:pt x="25350" y="1718"/>
                    <a:pt x="21171" y="0"/>
                    <a:pt x="16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6358175" y="3630225"/>
              <a:ext cx="93775" cy="204225"/>
            </a:xfrm>
            <a:custGeom>
              <a:avLst/>
              <a:gdLst/>
              <a:ahLst/>
              <a:cxnLst/>
              <a:rect l="l" t="t" r="r" b="b"/>
              <a:pathLst>
                <a:path w="3751" h="8169" extrusionOk="0">
                  <a:moveTo>
                    <a:pt x="3453" y="0"/>
                  </a:moveTo>
                  <a:cubicBezTo>
                    <a:pt x="3409" y="0"/>
                    <a:pt x="3363" y="17"/>
                    <a:pt x="3320" y="56"/>
                  </a:cubicBezTo>
                  <a:cubicBezTo>
                    <a:pt x="1092" y="2057"/>
                    <a:pt x="1" y="5031"/>
                    <a:pt x="401" y="7996"/>
                  </a:cubicBezTo>
                  <a:cubicBezTo>
                    <a:pt x="419" y="8096"/>
                    <a:pt x="501" y="8169"/>
                    <a:pt x="601" y="8169"/>
                  </a:cubicBezTo>
                  <a:lnTo>
                    <a:pt x="628" y="8169"/>
                  </a:lnTo>
                  <a:cubicBezTo>
                    <a:pt x="737" y="8150"/>
                    <a:pt x="819" y="8050"/>
                    <a:pt x="810" y="7941"/>
                  </a:cubicBezTo>
                  <a:cubicBezTo>
                    <a:pt x="410" y="5104"/>
                    <a:pt x="1456" y="2266"/>
                    <a:pt x="3593" y="365"/>
                  </a:cubicBezTo>
                  <a:cubicBezTo>
                    <a:pt x="3750" y="222"/>
                    <a:pt x="3616" y="0"/>
                    <a:pt x="3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6184900" y="3413100"/>
              <a:ext cx="836125" cy="772650"/>
            </a:xfrm>
            <a:custGeom>
              <a:avLst/>
              <a:gdLst/>
              <a:ahLst/>
              <a:cxnLst/>
              <a:rect l="l" t="t" r="r" b="b"/>
              <a:pathLst>
                <a:path w="33445" h="30906" extrusionOk="0">
                  <a:moveTo>
                    <a:pt x="16242" y="3638"/>
                  </a:moveTo>
                  <a:cubicBezTo>
                    <a:pt x="19494" y="3638"/>
                    <a:pt x="22732" y="4971"/>
                    <a:pt x="25068" y="7585"/>
                  </a:cubicBezTo>
                  <a:cubicBezTo>
                    <a:pt x="29406" y="12452"/>
                    <a:pt x="28979" y="19919"/>
                    <a:pt x="24122" y="24275"/>
                  </a:cubicBezTo>
                  <a:cubicBezTo>
                    <a:pt x="21837" y="26414"/>
                    <a:pt x="18934" y="27471"/>
                    <a:pt x="16040" y="27471"/>
                  </a:cubicBezTo>
                  <a:cubicBezTo>
                    <a:pt x="12792" y="27471"/>
                    <a:pt x="9555" y="26141"/>
                    <a:pt x="7214" y="23521"/>
                  </a:cubicBezTo>
                  <a:cubicBezTo>
                    <a:pt x="2793" y="18573"/>
                    <a:pt x="3312" y="10942"/>
                    <a:pt x="8378" y="6640"/>
                  </a:cubicBezTo>
                  <a:cubicBezTo>
                    <a:pt x="10630" y="4628"/>
                    <a:pt x="13441" y="3638"/>
                    <a:pt x="16242" y="3638"/>
                  </a:cubicBezTo>
                  <a:close/>
                  <a:moveTo>
                    <a:pt x="16246" y="3239"/>
                  </a:moveTo>
                  <a:cubicBezTo>
                    <a:pt x="13276" y="3239"/>
                    <a:pt x="10366" y="4321"/>
                    <a:pt x="8105" y="6349"/>
                  </a:cubicBezTo>
                  <a:cubicBezTo>
                    <a:pt x="3075" y="10833"/>
                    <a:pt x="2629" y="18573"/>
                    <a:pt x="7123" y="23602"/>
                  </a:cubicBezTo>
                  <a:cubicBezTo>
                    <a:pt x="9442" y="26204"/>
                    <a:pt x="12771" y="27686"/>
                    <a:pt x="16254" y="27686"/>
                  </a:cubicBezTo>
                  <a:cubicBezTo>
                    <a:pt x="20274" y="27677"/>
                    <a:pt x="24031" y="25703"/>
                    <a:pt x="26314" y="22384"/>
                  </a:cubicBezTo>
                  <a:cubicBezTo>
                    <a:pt x="28588" y="19073"/>
                    <a:pt x="29097" y="14853"/>
                    <a:pt x="27660" y="11096"/>
                  </a:cubicBezTo>
                  <a:cubicBezTo>
                    <a:pt x="26223" y="7349"/>
                    <a:pt x="23039" y="4539"/>
                    <a:pt x="19128" y="3584"/>
                  </a:cubicBezTo>
                  <a:cubicBezTo>
                    <a:pt x="18175" y="3352"/>
                    <a:pt x="17207" y="3239"/>
                    <a:pt x="16246" y="3239"/>
                  </a:cubicBezTo>
                  <a:close/>
                  <a:moveTo>
                    <a:pt x="16218" y="418"/>
                  </a:moveTo>
                  <a:cubicBezTo>
                    <a:pt x="16518" y="418"/>
                    <a:pt x="16800" y="418"/>
                    <a:pt x="17091" y="446"/>
                  </a:cubicBezTo>
                  <a:cubicBezTo>
                    <a:pt x="21084" y="655"/>
                    <a:pt x="24822" y="2456"/>
                    <a:pt x="27478" y="5439"/>
                  </a:cubicBezTo>
                  <a:cubicBezTo>
                    <a:pt x="32999" y="11624"/>
                    <a:pt x="32453" y="21156"/>
                    <a:pt x="26268" y="26686"/>
                  </a:cubicBezTo>
                  <a:cubicBezTo>
                    <a:pt x="23403" y="29244"/>
                    <a:pt x="19817" y="30503"/>
                    <a:pt x="16244" y="30503"/>
                  </a:cubicBezTo>
                  <a:cubicBezTo>
                    <a:pt x="12105" y="30503"/>
                    <a:pt x="7984" y="28813"/>
                    <a:pt x="5022" y="25494"/>
                  </a:cubicBezTo>
                  <a:cubicBezTo>
                    <a:pt x="1083" y="21065"/>
                    <a:pt x="101" y="14744"/>
                    <a:pt x="2511" y="9332"/>
                  </a:cubicBezTo>
                  <a:cubicBezTo>
                    <a:pt x="4931" y="3920"/>
                    <a:pt x="10297" y="437"/>
                    <a:pt x="16218" y="418"/>
                  </a:cubicBezTo>
                  <a:close/>
                  <a:moveTo>
                    <a:pt x="16239" y="0"/>
                  </a:moveTo>
                  <a:cubicBezTo>
                    <a:pt x="15453" y="0"/>
                    <a:pt x="14662" y="60"/>
                    <a:pt x="13871" y="182"/>
                  </a:cubicBezTo>
                  <a:cubicBezTo>
                    <a:pt x="8696" y="982"/>
                    <a:pt x="4285" y="4357"/>
                    <a:pt x="2138" y="9141"/>
                  </a:cubicBezTo>
                  <a:cubicBezTo>
                    <a:pt x="1" y="13925"/>
                    <a:pt x="428" y="19464"/>
                    <a:pt x="3284" y="23857"/>
                  </a:cubicBezTo>
                  <a:cubicBezTo>
                    <a:pt x="6131" y="28250"/>
                    <a:pt x="11015" y="30906"/>
                    <a:pt x="16254" y="30906"/>
                  </a:cubicBezTo>
                  <a:cubicBezTo>
                    <a:pt x="16267" y="30906"/>
                    <a:pt x="16279" y="30906"/>
                    <a:pt x="16291" y="30906"/>
                  </a:cubicBezTo>
                  <a:cubicBezTo>
                    <a:pt x="20071" y="30906"/>
                    <a:pt x="23722" y="29506"/>
                    <a:pt x="26541" y="26977"/>
                  </a:cubicBezTo>
                  <a:cubicBezTo>
                    <a:pt x="32899" y="21301"/>
                    <a:pt x="33445" y="11515"/>
                    <a:pt x="27769" y="5166"/>
                  </a:cubicBezTo>
                  <a:cubicBezTo>
                    <a:pt x="24817" y="1851"/>
                    <a:pt x="20609" y="0"/>
                    <a:pt x="16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6847725" y="4099775"/>
              <a:ext cx="535525" cy="567675"/>
            </a:xfrm>
            <a:custGeom>
              <a:avLst/>
              <a:gdLst/>
              <a:ahLst/>
              <a:cxnLst/>
              <a:rect l="l" t="t" r="r" b="b"/>
              <a:pathLst>
                <a:path w="21421" h="22707" extrusionOk="0">
                  <a:moveTo>
                    <a:pt x="4612" y="1"/>
                  </a:moveTo>
                  <a:lnTo>
                    <a:pt x="1" y="4121"/>
                  </a:lnTo>
                  <a:lnTo>
                    <a:pt x="15672" y="21675"/>
                  </a:lnTo>
                  <a:cubicBezTo>
                    <a:pt x="16283" y="22359"/>
                    <a:pt x="17129" y="22707"/>
                    <a:pt x="17978" y="22707"/>
                  </a:cubicBezTo>
                  <a:cubicBezTo>
                    <a:pt x="18712" y="22707"/>
                    <a:pt x="19448" y="22447"/>
                    <a:pt x="20038" y="21921"/>
                  </a:cubicBezTo>
                  <a:cubicBezTo>
                    <a:pt x="21311" y="20775"/>
                    <a:pt x="21421" y="18819"/>
                    <a:pt x="20284" y="17546"/>
                  </a:cubicBezTo>
                  <a:lnTo>
                    <a:pt x="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6842050" y="4094725"/>
              <a:ext cx="546650" cy="577625"/>
            </a:xfrm>
            <a:custGeom>
              <a:avLst/>
              <a:gdLst/>
              <a:ahLst/>
              <a:cxnLst/>
              <a:rect l="l" t="t" r="r" b="b"/>
              <a:pathLst>
                <a:path w="21866" h="23105" extrusionOk="0">
                  <a:moveTo>
                    <a:pt x="4821" y="485"/>
                  </a:moveTo>
                  <a:lnTo>
                    <a:pt x="20356" y="17884"/>
                  </a:lnTo>
                  <a:cubicBezTo>
                    <a:pt x="21420" y="19076"/>
                    <a:pt x="21320" y="20904"/>
                    <a:pt x="20129" y="21968"/>
                  </a:cubicBezTo>
                  <a:cubicBezTo>
                    <a:pt x="19577" y="22460"/>
                    <a:pt x="18890" y="22702"/>
                    <a:pt x="18206" y="22702"/>
                  </a:cubicBezTo>
                  <a:cubicBezTo>
                    <a:pt x="17411" y="22702"/>
                    <a:pt x="16621" y="22376"/>
                    <a:pt x="16054" y="21741"/>
                  </a:cubicBezTo>
                  <a:lnTo>
                    <a:pt x="510" y="4341"/>
                  </a:lnTo>
                  <a:lnTo>
                    <a:pt x="4821" y="485"/>
                  </a:lnTo>
                  <a:close/>
                  <a:moveTo>
                    <a:pt x="4821" y="1"/>
                  </a:moveTo>
                  <a:cubicBezTo>
                    <a:pt x="4776" y="1"/>
                    <a:pt x="4733" y="19"/>
                    <a:pt x="4703" y="57"/>
                  </a:cubicBezTo>
                  <a:lnTo>
                    <a:pt x="82" y="4168"/>
                  </a:lnTo>
                  <a:cubicBezTo>
                    <a:pt x="10" y="4250"/>
                    <a:pt x="1" y="4369"/>
                    <a:pt x="73" y="4460"/>
                  </a:cubicBezTo>
                  <a:lnTo>
                    <a:pt x="15745" y="22014"/>
                  </a:lnTo>
                  <a:cubicBezTo>
                    <a:pt x="16372" y="22705"/>
                    <a:pt x="17273" y="23105"/>
                    <a:pt x="18210" y="23105"/>
                  </a:cubicBezTo>
                  <a:cubicBezTo>
                    <a:pt x="19019" y="23096"/>
                    <a:pt x="19801" y="22805"/>
                    <a:pt x="20402" y="22268"/>
                  </a:cubicBezTo>
                  <a:cubicBezTo>
                    <a:pt x="21748" y="21059"/>
                    <a:pt x="21866" y="18976"/>
                    <a:pt x="20665" y="17620"/>
                  </a:cubicBezTo>
                  <a:lnTo>
                    <a:pt x="4985" y="66"/>
                  </a:lnTo>
                  <a:cubicBezTo>
                    <a:pt x="4948" y="30"/>
                    <a:pt x="4903" y="12"/>
                    <a:pt x="4848" y="3"/>
                  </a:cubicBezTo>
                  <a:cubicBezTo>
                    <a:pt x="4839" y="1"/>
                    <a:pt x="4830" y="1"/>
                    <a:pt x="4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6974400" y="4239625"/>
              <a:ext cx="158275" cy="151225"/>
            </a:xfrm>
            <a:custGeom>
              <a:avLst/>
              <a:gdLst/>
              <a:ahLst/>
              <a:cxnLst/>
              <a:rect l="l" t="t" r="r" b="b"/>
              <a:pathLst>
                <a:path w="6331" h="6049" extrusionOk="0">
                  <a:moveTo>
                    <a:pt x="4611" y="1"/>
                  </a:moveTo>
                  <a:lnTo>
                    <a:pt x="0" y="4121"/>
                  </a:lnTo>
                  <a:lnTo>
                    <a:pt x="1719" y="6049"/>
                  </a:lnTo>
                  <a:lnTo>
                    <a:pt x="6330" y="1920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6970075" y="4237800"/>
              <a:ext cx="168975" cy="161300"/>
            </a:xfrm>
            <a:custGeom>
              <a:avLst/>
              <a:gdLst/>
              <a:ahLst/>
              <a:cxnLst/>
              <a:rect l="l" t="t" r="r" b="b"/>
              <a:pathLst>
                <a:path w="6759" h="6452" extrusionOk="0">
                  <a:moveTo>
                    <a:pt x="4812" y="492"/>
                  </a:moveTo>
                  <a:lnTo>
                    <a:pt x="6267" y="2120"/>
                  </a:lnTo>
                  <a:lnTo>
                    <a:pt x="1956" y="5967"/>
                  </a:lnTo>
                  <a:lnTo>
                    <a:pt x="501" y="4348"/>
                  </a:lnTo>
                  <a:lnTo>
                    <a:pt x="4812" y="492"/>
                  </a:lnTo>
                  <a:close/>
                  <a:moveTo>
                    <a:pt x="4848" y="1"/>
                  </a:moveTo>
                  <a:cubicBezTo>
                    <a:pt x="4794" y="1"/>
                    <a:pt x="4730" y="19"/>
                    <a:pt x="4703" y="64"/>
                  </a:cubicBezTo>
                  <a:lnTo>
                    <a:pt x="82" y="4176"/>
                  </a:lnTo>
                  <a:cubicBezTo>
                    <a:pt x="0" y="4257"/>
                    <a:pt x="0" y="4376"/>
                    <a:pt x="73" y="4458"/>
                  </a:cubicBezTo>
                  <a:lnTo>
                    <a:pt x="1792" y="6386"/>
                  </a:lnTo>
                  <a:cubicBezTo>
                    <a:pt x="1819" y="6431"/>
                    <a:pt x="1874" y="6449"/>
                    <a:pt x="1928" y="6449"/>
                  </a:cubicBezTo>
                  <a:lnTo>
                    <a:pt x="1938" y="6449"/>
                  </a:lnTo>
                  <a:cubicBezTo>
                    <a:pt x="1945" y="6451"/>
                    <a:pt x="1953" y="6452"/>
                    <a:pt x="1962" y="6452"/>
                  </a:cubicBezTo>
                  <a:cubicBezTo>
                    <a:pt x="2001" y="6452"/>
                    <a:pt x="2044" y="6434"/>
                    <a:pt x="2074" y="6404"/>
                  </a:cubicBezTo>
                  <a:lnTo>
                    <a:pt x="6685" y="2275"/>
                  </a:lnTo>
                  <a:cubicBezTo>
                    <a:pt x="6722" y="2238"/>
                    <a:pt x="6749" y="2193"/>
                    <a:pt x="6758" y="2138"/>
                  </a:cubicBezTo>
                  <a:cubicBezTo>
                    <a:pt x="6758" y="2093"/>
                    <a:pt x="6731" y="2038"/>
                    <a:pt x="6704" y="1993"/>
                  </a:cubicBezTo>
                  <a:lnTo>
                    <a:pt x="4985" y="74"/>
                  </a:lnTo>
                  <a:cubicBezTo>
                    <a:pt x="4948" y="37"/>
                    <a:pt x="4894" y="1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7063975" y="4343225"/>
              <a:ext cx="126450" cy="113125"/>
            </a:xfrm>
            <a:custGeom>
              <a:avLst/>
              <a:gdLst/>
              <a:ahLst/>
              <a:cxnLst/>
              <a:rect l="l" t="t" r="r" b="b"/>
              <a:pathLst>
                <a:path w="5058" h="4525" extrusionOk="0">
                  <a:moveTo>
                    <a:pt x="4834" y="0"/>
                  </a:moveTo>
                  <a:cubicBezTo>
                    <a:pt x="4787" y="0"/>
                    <a:pt x="4740" y="16"/>
                    <a:pt x="4703" y="50"/>
                  </a:cubicBezTo>
                  <a:lnTo>
                    <a:pt x="92" y="4179"/>
                  </a:lnTo>
                  <a:cubicBezTo>
                    <a:pt x="1" y="4252"/>
                    <a:pt x="1" y="4379"/>
                    <a:pt x="73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74" y="4524"/>
                    <a:pt x="319" y="4506"/>
                    <a:pt x="364" y="4479"/>
                  </a:cubicBezTo>
                  <a:lnTo>
                    <a:pt x="4967" y="359"/>
                  </a:lnTo>
                  <a:cubicBezTo>
                    <a:pt x="5049" y="286"/>
                    <a:pt x="5058" y="150"/>
                    <a:pt x="4985" y="68"/>
                  </a:cubicBezTo>
                  <a:cubicBezTo>
                    <a:pt x="4945" y="23"/>
                    <a:pt x="4890" y="0"/>
                    <a:pt x="4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7099675" y="4383475"/>
              <a:ext cx="126675" cy="113125"/>
            </a:xfrm>
            <a:custGeom>
              <a:avLst/>
              <a:gdLst/>
              <a:ahLst/>
              <a:cxnLst/>
              <a:rect l="l" t="t" r="r" b="b"/>
              <a:pathLst>
                <a:path w="5067" h="4525" extrusionOk="0">
                  <a:moveTo>
                    <a:pt x="4843" y="0"/>
                  </a:moveTo>
                  <a:cubicBezTo>
                    <a:pt x="4796" y="0"/>
                    <a:pt x="4749" y="16"/>
                    <a:pt x="4712" y="49"/>
                  </a:cubicBezTo>
                  <a:lnTo>
                    <a:pt x="92" y="4170"/>
                  </a:lnTo>
                  <a:cubicBezTo>
                    <a:pt x="10" y="4242"/>
                    <a:pt x="1" y="4379"/>
                    <a:pt x="82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83" y="4524"/>
                    <a:pt x="328" y="4497"/>
                    <a:pt x="364" y="4470"/>
                  </a:cubicBezTo>
                  <a:lnTo>
                    <a:pt x="4985" y="350"/>
                  </a:lnTo>
                  <a:cubicBezTo>
                    <a:pt x="5067" y="277"/>
                    <a:pt x="5067" y="149"/>
                    <a:pt x="4994" y="68"/>
                  </a:cubicBezTo>
                  <a:cubicBezTo>
                    <a:pt x="4954" y="23"/>
                    <a:pt x="4899" y="0"/>
                    <a:pt x="4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7135600" y="4423325"/>
              <a:ext cx="128525" cy="113300"/>
            </a:xfrm>
            <a:custGeom>
              <a:avLst/>
              <a:gdLst/>
              <a:ahLst/>
              <a:cxnLst/>
              <a:rect l="l" t="t" r="r" b="b"/>
              <a:pathLst>
                <a:path w="5141" h="4532" extrusionOk="0">
                  <a:moveTo>
                    <a:pt x="4841" y="1"/>
                  </a:moveTo>
                  <a:cubicBezTo>
                    <a:pt x="4795" y="1"/>
                    <a:pt x="4748" y="17"/>
                    <a:pt x="4703" y="56"/>
                  </a:cubicBezTo>
                  <a:lnTo>
                    <a:pt x="92" y="4185"/>
                  </a:lnTo>
                  <a:cubicBezTo>
                    <a:pt x="1" y="4258"/>
                    <a:pt x="1" y="4386"/>
                    <a:pt x="73" y="4467"/>
                  </a:cubicBezTo>
                  <a:cubicBezTo>
                    <a:pt x="110" y="4513"/>
                    <a:pt x="164" y="4531"/>
                    <a:pt x="228" y="4531"/>
                  </a:cubicBezTo>
                  <a:cubicBezTo>
                    <a:pt x="274" y="4531"/>
                    <a:pt x="328" y="4513"/>
                    <a:pt x="365" y="4476"/>
                  </a:cubicBezTo>
                  <a:lnTo>
                    <a:pt x="4976" y="365"/>
                  </a:lnTo>
                  <a:cubicBezTo>
                    <a:pt x="5140" y="222"/>
                    <a:pt x="5007" y="1"/>
                    <a:pt x="4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892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3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32"/>
          <p:cNvSpPr/>
          <p:nvPr/>
        </p:nvSpPr>
        <p:spPr>
          <a:xfrm rot="3600004">
            <a:off x="10135048" y="3926402"/>
            <a:ext cx="525729" cy="539844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4" name="Google Shape;264;p32"/>
          <p:cNvGrpSpPr/>
          <p:nvPr/>
        </p:nvGrpSpPr>
        <p:grpSpPr>
          <a:xfrm>
            <a:off x="2355595" y="5257111"/>
            <a:ext cx="420587" cy="405619"/>
            <a:chOff x="2082875" y="4326875"/>
            <a:chExt cx="377050" cy="363675"/>
          </a:xfrm>
        </p:grpSpPr>
        <p:sp>
          <p:nvSpPr>
            <p:cNvPr id="265" name="Google Shape;265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32"/>
          <p:cNvSpPr/>
          <p:nvPr/>
        </p:nvSpPr>
        <p:spPr>
          <a:xfrm rot="1799942">
            <a:off x="1104336" y="5040207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32"/>
          <p:cNvSpPr/>
          <p:nvPr/>
        </p:nvSpPr>
        <p:spPr>
          <a:xfrm>
            <a:off x="1358935" y="423770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" name="Google Shape;270;p32"/>
          <p:cNvGrpSpPr/>
          <p:nvPr/>
        </p:nvGrpSpPr>
        <p:grpSpPr>
          <a:xfrm rot="10800000">
            <a:off x="9573049" y="4996021"/>
            <a:ext cx="684788" cy="927779"/>
            <a:chOff x="4367313" y="3599613"/>
            <a:chExt cx="723775" cy="980600"/>
          </a:xfrm>
        </p:grpSpPr>
        <p:sp>
          <p:nvSpPr>
            <p:cNvPr id="271" name="Google Shape;271;p32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32"/>
          <p:cNvGrpSpPr/>
          <p:nvPr/>
        </p:nvGrpSpPr>
        <p:grpSpPr>
          <a:xfrm>
            <a:off x="9036877" y="4621928"/>
            <a:ext cx="420587" cy="405619"/>
            <a:chOff x="2082875" y="4326875"/>
            <a:chExt cx="377050" cy="363675"/>
          </a:xfrm>
        </p:grpSpPr>
        <p:sp>
          <p:nvSpPr>
            <p:cNvPr id="274" name="Google Shape;274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7" name="Google Shape;277;p32"/>
          <p:cNvSpPr/>
          <p:nvPr/>
        </p:nvSpPr>
        <p:spPr>
          <a:xfrm>
            <a:off x="10570835" y="517495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32"/>
          <p:cNvSpPr/>
          <p:nvPr/>
        </p:nvSpPr>
        <p:spPr>
          <a:xfrm rot="6937286">
            <a:off x="2148104" y="4128393"/>
            <a:ext cx="525736" cy="539851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982469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31000" y="1584120"/>
            <a:ext cx="6530000" cy="34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831000" y="4872547"/>
            <a:ext cx="6530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706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DD846073-49BF-4E99-9306-A0E065153B34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0D23E02-C7AD-4CE0-8FBD-68495B237A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029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218463B-B34D-4BB7-9584-B32BBC3CDDF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9149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D02AFAB-AF55-43C4-9950-87568CA308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1245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ABA5DCB-2A7B-4818-B6F9-1461389263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464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0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0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5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7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7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27.png"/><Relationship Id="rId18" Type="http://schemas.openxmlformats.org/officeDocument/2006/relationships/image" Target="../media/image97.svg"/><Relationship Id="rId26" Type="http://schemas.openxmlformats.org/officeDocument/2006/relationships/image" Target="../media/image105.png"/><Relationship Id="rId3" Type="http://schemas.openxmlformats.org/officeDocument/2006/relationships/audio" Target="../media/audio1.wav"/><Relationship Id="rId21" Type="http://schemas.openxmlformats.org/officeDocument/2006/relationships/image" Target="../media/image100.sv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5" Type="http://schemas.openxmlformats.org/officeDocument/2006/relationships/image" Target="../media/image104.png"/><Relationship Id="rId33" Type="http://schemas.openxmlformats.org/officeDocument/2006/relationships/image" Target="../media/image11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5.png"/><Relationship Id="rId20" Type="http://schemas.openxmlformats.org/officeDocument/2006/relationships/image" Target="../media/image34.png"/><Relationship Id="rId29" Type="http://schemas.openxmlformats.org/officeDocument/2006/relationships/image" Target="../media/image10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90.png"/><Relationship Id="rId24" Type="http://schemas.openxmlformats.org/officeDocument/2006/relationships/image" Target="../media/image103.svg"/><Relationship Id="rId32" Type="http://schemas.openxmlformats.org/officeDocument/2006/relationships/image" Target="../media/image111.svg"/><Relationship Id="rId5" Type="http://schemas.openxmlformats.org/officeDocument/2006/relationships/image" Target="../media/image8.jpg"/><Relationship Id="rId15" Type="http://schemas.openxmlformats.org/officeDocument/2006/relationships/image" Target="../media/image94.png"/><Relationship Id="rId23" Type="http://schemas.openxmlformats.org/officeDocument/2006/relationships/image" Target="../media/image36.png"/><Relationship Id="rId28" Type="http://schemas.openxmlformats.org/officeDocument/2006/relationships/image" Target="../media/image37.png"/><Relationship Id="rId10" Type="http://schemas.openxmlformats.org/officeDocument/2006/relationships/image" Target="../media/image10.png"/><Relationship Id="rId19" Type="http://schemas.openxmlformats.org/officeDocument/2006/relationships/image" Target="../media/image98.png"/><Relationship Id="rId31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88.png"/><Relationship Id="rId14" Type="http://schemas.openxmlformats.org/officeDocument/2006/relationships/image" Target="../media/image93.sv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Relationship Id="rId30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26" Type="http://schemas.openxmlformats.org/officeDocument/2006/relationships/image" Target="../media/image34.png"/><Relationship Id="rId39" Type="http://schemas.openxmlformats.org/officeDocument/2006/relationships/image" Target="../media/image39.png"/><Relationship Id="rId21" Type="http://schemas.openxmlformats.org/officeDocument/2006/relationships/image" Target="../media/image36.png"/><Relationship Id="rId34" Type="http://schemas.openxmlformats.org/officeDocument/2006/relationships/image" Target="../media/image10.png"/><Relationship Id="rId12" Type="http://schemas.openxmlformats.org/officeDocument/2006/relationships/image" Target="../media/image113.png"/><Relationship Id="rId17" Type="http://schemas.openxmlformats.org/officeDocument/2006/relationships/image" Target="../media/image95.png"/><Relationship Id="rId25" Type="http://schemas.openxmlformats.org/officeDocument/2006/relationships/image" Target="../media/image117.png"/><Relationship Id="rId33" Type="http://schemas.openxmlformats.org/officeDocument/2006/relationships/image" Target="../media/image120.png"/><Relationship Id="rId38" Type="http://schemas.openxmlformats.org/officeDocument/2006/relationships/image" Target="../media/image1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4.png"/><Relationship Id="rId20" Type="http://schemas.openxmlformats.org/officeDocument/2006/relationships/image" Target="../media/image101.png"/><Relationship Id="rId29" Type="http://schemas.openxmlformats.org/officeDocument/2006/relationships/image" Target="../media/image108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11.svg"/><Relationship Id="rId24" Type="http://schemas.openxmlformats.org/officeDocument/2006/relationships/image" Target="../media/image116.png"/><Relationship Id="rId32" Type="http://schemas.openxmlformats.org/officeDocument/2006/relationships/image" Target="../media/image119.png"/><Relationship Id="rId37" Type="http://schemas.openxmlformats.org/officeDocument/2006/relationships/image" Target="../media/image122.png"/><Relationship Id="rId40" Type="http://schemas.openxmlformats.org/officeDocument/2006/relationships/image" Target="../media/image124.png"/><Relationship Id="rId15" Type="http://schemas.openxmlformats.org/officeDocument/2006/relationships/image" Target="../media/image93.svg"/><Relationship Id="rId23" Type="http://schemas.openxmlformats.org/officeDocument/2006/relationships/image" Target="../media/image115.png"/><Relationship Id="rId28" Type="http://schemas.openxmlformats.org/officeDocument/2006/relationships/image" Target="../media/image37.png"/><Relationship Id="rId36" Type="http://schemas.openxmlformats.org/officeDocument/2006/relationships/image" Target="../media/image121.png"/><Relationship Id="rId10" Type="http://schemas.openxmlformats.org/officeDocument/2006/relationships/image" Target="../media/image38.png"/><Relationship Id="rId19" Type="http://schemas.openxmlformats.org/officeDocument/2006/relationships/image" Target="../media/image97.svg"/><Relationship Id="rId31" Type="http://schemas.openxmlformats.org/officeDocument/2006/relationships/image" Target="../media/image118.png"/><Relationship Id="rId4" Type="http://schemas.openxmlformats.org/officeDocument/2006/relationships/image" Target="../media/image9.png"/><Relationship Id="rId9" Type="http://schemas.openxmlformats.org/officeDocument/2006/relationships/image" Target="../media/image88.png"/><Relationship Id="rId14" Type="http://schemas.openxmlformats.org/officeDocument/2006/relationships/image" Target="../media/image27.png"/><Relationship Id="rId22" Type="http://schemas.openxmlformats.org/officeDocument/2006/relationships/image" Target="../media/image103.svg"/><Relationship Id="rId27" Type="http://schemas.openxmlformats.org/officeDocument/2006/relationships/image" Target="../media/image100.svg"/><Relationship Id="rId30" Type="http://schemas.openxmlformats.org/officeDocument/2006/relationships/image" Target="../media/image109.png"/><Relationship Id="rId35" Type="http://schemas.openxmlformats.org/officeDocument/2006/relationships/image" Target="../media/image90.png"/><Relationship Id="rId8" Type="http://schemas.openxmlformats.org/officeDocument/2006/relationships/image" Target="../media/image87.svg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DCEC37-D17D-440A-9258-5753F14923BF}"/>
              </a:ext>
            </a:extLst>
          </p:cNvPr>
          <p:cNvSpPr/>
          <p:nvPr/>
        </p:nvSpPr>
        <p:spPr>
          <a:xfrm>
            <a:off x="6172200" y="267242"/>
            <a:ext cx="5740400" cy="6248400"/>
          </a:xfrm>
          <a:prstGeom prst="roundRect">
            <a:avLst>
              <a:gd name="adj" fmla="val 11268"/>
            </a:avLst>
          </a:prstGeom>
          <a:solidFill>
            <a:srgbClr val="FFFF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96;p36">
            <a:extLst>
              <a:ext uri="{FF2B5EF4-FFF2-40B4-BE49-F238E27FC236}">
                <a16:creationId xmlns:a16="http://schemas.microsoft.com/office/drawing/2014/main" id="{24BD03B3-C9D4-4A59-9CBD-28E2B1930340}"/>
              </a:ext>
            </a:extLst>
          </p:cNvPr>
          <p:cNvSpPr/>
          <p:nvPr/>
        </p:nvSpPr>
        <p:spPr>
          <a:xfrm>
            <a:off x="6626721" y="4343400"/>
            <a:ext cx="525791" cy="539907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E6DDD5C-45B9-4A77-9E00-62BD8F76F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950" y="685800"/>
            <a:ext cx="3288899" cy="1070310"/>
          </a:xfrm>
          <a:prstGeom prst="rect">
            <a:avLst/>
          </a:prstGeom>
        </p:spPr>
      </p:pic>
      <p:sp>
        <p:nvSpPr>
          <p:cNvPr id="41" name="Google Shape;133;p26">
            <a:extLst>
              <a:ext uri="{FF2B5EF4-FFF2-40B4-BE49-F238E27FC236}">
                <a16:creationId xmlns:a16="http://schemas.microsoft.com/office/drawing/2014/main" id="{37432896-171E-46AB-A4E1-960BFE742D24}"/>
              </a:ext>
            </a:extLst>
          </p:cNvPr>
          <p:cNvSpPr txBox="1">
            <a:spLocks/>
          </p:cNvSpPr>
          <p:nvPr/>
        </p:nvSpPr>
        <p:spPr>
          <a:xfrm>
            <a:off x="5638800" y="1658163"/>
            <a:ext cx="6615596" cy="346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Condensed Medium"/>
              <a:buNone/>
              <a:defRPr sz="7200" b="0" i="0" u="none" strike="noStrike" cap="none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Oswald Medium"/>
              <a:buNone/>
              <a:defRPr sz="6000" b="0" i="0" u="none" strike="noStrike" cap="none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Oswald Medium"/>
              <a:buNone/>
              <a:defRPr sz="6000" b="0" i="0" u="none" strike="noStrike" cap="none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Oswald Medium"/>
              <a:buNone/>
              <a:defRPr sz="6000" b="0" i="0" u="none" strike="noStrike" cap="none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Oswald Medium"/>
              <a:buNone/>
              <a:defRPr sz="6000" b="0" i="0" u="none" strike="noStrike" cap="none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Oswald Medium"/>
              <a:buNone/>
              <a:defRPr sz="6000" b="0" i="0" u="none" strike="noStrike" cap="none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Oswald Medium"/>
              <a:buNone/>
              <a:defRPr sz="6000" b="0" i="0" u="none" strike="noStrike" cap="none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Oswald Medium"/>
              <a:buNone/>
              <a:defRPr sz="6000" b="0" i="0" u="none" strike="noStrike" cap="none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Oswald Medium"/>
              <a:buNone/>
              <a:defRPr sz="6000" b="0" i="0" u="none" strike="noStrike" cap="none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Condensed Medium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solidFill>
                  <a:srgbClr val="CC0000"/>
                </a:solidFill>
                <a:effectLst>
                  <a:glow rad="76200">
                    <a:schemeClr val="bg1">
                      <a:alpha val="99000"/>
                    </a:schemeClr>
                  </a:glow>
                  <a:innerShdw dist="63500" dir="19200000">
                    <a:schemeClr val="bg1">
                      <a:alpha val="50000"/>
                    </a:schemeClr>
                  </a:innerShdw>
                </a:effectLst>
                <a:uLnTx/>
                <a:uFillTx/>
                <a:latin typeface="#9Slide07 SVNHemi Head" panose="02040603050506020204" pitchFamily="18" charset="0"/>
                <a:sym typeface="Bangers"/>
              </a:rPr>
              <a:t>LUYỆN TẬP CHUNG</a:t>
            </a:r>
          </a:p>
        </p:txBody>
      </p:sp>
      <p:pic>
        <p:nvPicPr>
          <p:cNvPr id="4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9ABE23B8-4B74-4F0A-BA35-809CC9FB5F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37" end="186099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419600" y="19133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13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40FB0FD-A96C-4E1E-9A9F-C1546AB71002}"/>
              </a:ext>
            </a:extLst>
          </p:cNvPr>
          <p:cNvSpPr/>
          <p:nvPr/>
        </p:nvSpPr>
        <p:spPr>
          <a:xfrm>
            <a:off x="439699" y="381000"/>
            <a:ext cx="11312601" cy="1981200"/>
          </a:xfrm>
          <a:custGeom>
            <a:avLst/>
            <a:gdLst>
              <a:gd name="connsiteX0" fmla="*/ 0 w 11312601"/>
              <a:gd name="connsiteY0" fmla="*/ 990600 h 1981200"/>
              <a:gd name="connsiteX1" fmla="*/ 824110 w 11312601"/>
              <a:gd name="connsiteY1" fmla="*/ 0 h 1981200"/>
              <a:gd name="connsiteX2" fmla="*/ 10488490 w 11312601"/>
              <a:gd name="connsiteY2" fmla="*/ 0 h 1981200"/>
              <a:gd name="connsiteX3" fmla="*/ 11312602 w 11312601"/>
              <a:gd name="connsiteY3" fmla="*/ 990600 h 1981200"/>
              <a:gd name="connsiteX4" fmla="*/ 11312601 w 11312601"/>
              <a:gd name="connsiteY4" fmla="*/ 990600 h 1981200"/>
              <a:gd name="connsiteX5" fmla="*/ 10488489 w 11312601"/>
              <a:gd name="connsiteY5" fmla="*/ 1981201 h 1981200"/>
              <a:gd name="connsiteX6" fmla="*/ 824110 w 11312601"/>
              <a:gd name="connsiteY6" fmla="*/ 1981198 h 1981200"/>
              <a:gd name="connsiteX7" fmla="*/ 0 w 11312601"/>
              <a:gd name="connsiteY7" fmla="*/ 990598 h 1981200"/>
              <a:gd name="connsiteX8" fmla="*/ 0 w 11312601"/>
              <a:gd name="connsiteY8" fmla="*/ 990600 h 1981200"/>
              <a:gd name="connsiteX0" fmla="*/ 0 w 11312601"/>
              <a:gd name="connsiteY0" fmla="*/ 990600 h 1981200"/>
              <a:gd name="connsiteX1" fmla="*/ 824110 w 11312601"/>
              <a:gd name="connsiteY1" fmla="*/ 0 h 1981200"/>
              <a:gd name="connsiteX2" fmla="*/ 10488490 w 11312601"/>
              <a:gd name="connsiteY2" fmla="*/ 0 h 1981200"/>
              <a:gd name="connsiteX3" fmla="*/ 11312602 w 11312601"/>
              <a:gd name="connsiteY3" fmla="*/ 990600 h 1981200"/>
              <a:gd name="connsiteX4" fmla="*/ 11312601 w 11312601"/>
              <a:gd name="connsiteY4" fmla="*/ 990600 h 1981200"/>
              <a:gd name="connsiteX5" fmla="*/ 10488489 w 11312601"/>
              <a:gd name="connsiteY5" fmla="*/ 1981201 h 1981200"/>
              <a:gd name="connsiteX6" fmla="*/ 824110 w 11312601"/>
              <a:gd name="connsiteY6" fmla="*/ 1981198 h 1981200"/>
              <a:gd name="connsiteX7" fmla="*/ 0 w 11312601"/>
              <a:gd name="connsiteY7" fmla="*/ 990598 h 1981200"/>
              <a:gd name="connsiteX8" fmla="*/ 0 w 11312601"/>
              <a:gd name="connsiteY8" fmla="*/ 990600 h 1981200"/>
              <a:gd name="connsiteX0" fmla="*/ 0 w 11312601"/>
              <a:gd name="connsiteY0" fmla="*/ 990600 h 1981200"/>
              <a:gd name="connsiteX1" fmla="*/ 824110 w 11312601"/>
              <a:gd name="connsiteY1" fmla="*/ 0 h 1981200"/>
              <a:gd name="connsiteX2" fmla="*/ 10488490 w 11312601"/>
              <a:gd name="connsiteY2" fmla="*/ 0 h 1981200"/>
              <a:gd name="connsiteX3" fmla="*/ 11312602 w 11312601"/>
              <a:gd name="connsiteY3" fmla="*/ 990600 h 1981200"/>
              <a:gd name="connsiteX4" fmla="*/ 11312601 w 11312601"/>
              <a:gd name="connsiteY4" fmla="*/ 990600 h 1981200"/>
              <a:gd name="connsiteX5" fmla="*/ 10488489 w 11312601"/>
              <a:gd name="connsiteY5" fmla="*/ 1981201 h 1981200"/>
              <a:gd name="connsiteX6" fmla="*/ 824110 w 11312601"/>
              <a:gd name="connsiteY6" fmla="*/ 1981198 h 1981200"/>
              <a:gd name="connsiteX7" fmla="*/ 0 w 11312601"/>
              <a:gd name="connsiteY7" fmla="*/ 990598 h 1981200"/>
              <a:gd name="connsiteX8" fmla="*/ 0 w 11312601"/>
              <a:gd name="connsiteY8" fmla="*/ 9906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2601" h="1981200" fill="none" extrusionOk="0">
                <a:moveTo>
                  <a:pt x="0" y="990600"/>
                </a:moveTo>
                <a:cubicBezTo>
                  <a:pt x="118359" y="569602"/>
                  <a:pt x="172878" y="-220721"/>
                  <a:pt x="824110" y="0"/>
                </a:cubicBezTo>
                <a:cubicBezTo>
                  <a:pt x="4391734" y="-658688"/>
                  <a:pt x="8688608" y="318492"/>
                  <a:pt x="10488490" y="0"/>
                </a:cubicBezTo>
                <a:cubicBezTo>
                  <a:pt x="10995961" y="-70389"/>
                  <a:pt x="11148231" y="429449"/>
                  <a:pt x="11312602" y="990600"/>
                </a:cubicBezTo>
                <a:lnTo>
                  <a:pt x="11312601" y="990600"/>
                </a:lnTo>
                <a:cubicBezTo>
                  <a:pt x="11312086" y="1503973"/>
                  <a:pt x="10795723" y="1927643"/>
                  <a:pt x="10488489" y="1981201"/>
                </a:cubicBezTo>
                <a:cubicBezTo>
                  <a:pt x="6844864" y="1762397"/>
                  <a:pt x="5687269" y="1628735"/>
                  <a:pt x="824110" y="1981198"/>
                </a:cubicBezTo>
                <a:cubicBezTo>
                  <a:pt x="466749" y="1994368"/>
                  <a:pt x="13519" y="1718711"/>
                  <a:pt x="0" y="990598"/>
                </a:cubicBezTo>
                <a:lnTo>
                  <a:pt x="0" y="990600"/>
                </a:lnTo>
                <a:close/>
              </a:path>
              <a:path w="11312601" h="1981200" stroke="0" extrusionOk="0">
                <a:moveTo>
                  <a:pt x="0" y="990600"/>
                </a:moveTo>
                <a:cubicBezTo>
                  <a:pt x="45903" y="436677"/>
                  <a:pt x="421896" y="-117542"/>
                  <a:pt x="824110" y="0"/>
                </a:cubicBezTo>
                <a:cubicBezTo>
                  <a:pt x="4125337" y="125881"/>
                  <a:pt x="7918262" y="-53745"/>
                  <a:pt x="10488490" y="0"/>
                </a:cubicBezTo>
                <a:cubicBezTo>
                  <a:pt x="10941316" y="41260"/>
                  <a:pt x="11463473" y="593664"/>
                  <a:pt x="11312602" y="990600"/>
                </a:cubicBezTo>
                <a:lnTo>
                  <a:pt x="11312601" y="990600"/>
                </a:lnTo>
                <a:cubicBezTo>
                  <a:pt x="11256822" y="1624520"/>
                  <a:pt x="10926799" y="1978466"/>
                  <a:pt x="10488489" y="1981201"/>
                </a:cubicBezTo>
                <a:cubicBezTo>
                  <a:pt x="6341953" y="1202185"/>
                  <a:pt x="3339941" y="2095785"/>
                  <a:pt x="824110" y="1981198"/>
                </a:cubicBezTo>
                <a:cubicBezTo>
                  <a:pt x="379247" y="1866342"/>
                  <a:pt x="-17904" y="1447213"/>
                  <a:pt x="0" y="990598"/>
                </a:cubicBezTo>
                <a:lnTo>
                  <a:pt x="0" y="990600"/>
                </a:lnTo>
                <a:close/>
              </a:path>
              <a:path w="11312601" h="1981200" fill="none" stroke="0" extrusionOk="0">
                <a:moveTo>
                  <a:pt x="0" y="990600"/>
                </a:moveTo>
                <a:cubicBezTo>
                  <a:pt x="34378" y="495588"/>
                  <a:pt x="232047" y="-127669"/>
                  <a:pt x="824110" y="0"/>
                </a:cubicBezTo>
                <a:cubicBezTo>
                  <a:pt x="4427270" y="-72700"/>
                  <a:pt x="8397691" y="520296"/>
                  <a:pt x="10488490" y="0"/>
                </a:cubicBezTo>
                <a:cubicBezTo>
                  <a:pt x="10888684" y="37879"/>
                  <a:pt x="11202961" y="445248"/>
                  <a:pt x="11312602" y="990600"/>
                </a:cubicBezTo>
                <a:lnTo>
                  <a:pt x="11312601" y="990600"/>
                </a:lnTo>
                <a:cubicBezTo>
                  <a:pt x="11338387" y="1489897"/>
                  <a:pt x="10785889" y="1953710"/>
                  <a:pt x="10488489" y="1981201"/>
                </a:cubicBezTo>
                <a:cubicBezTo>
                  <a:pt x="7096425" y="1869661"/>
                  <a:pt x="5687786" y="1555406"/>
                  <a:pt x="824110" y="1981198"/>
                </a:cubicBezTo>
                <a:cubicBezTo>
                  <a:pt x="402095" y="1896249"/>
                  <a:pt x="72141" y="1725949"/>
                  <a:pt x="0" y="990598"/>
                </a:cubicBezTo>
                <a:lnTo>
                  <a:pt x="0" y="990600"/>
                </a:lnTo>
                <a:close/>
              </a:path>
              <a:path w="11312601" h="1981200" fill="none" stroke="0" extrusionOk="0">
                <a:moveTo>
                  <a:pt x="0" y="990600"/>
                </a:moveTo>
                <a:cubicBezTo>
                  <a:pt x="143172" y="556767"/>
                  <a:pt x="193659" y="-216201"/>
                  <a:pt x="824110" y="0"/>
                </a:cubicBezTo>
                <a:cubicBezTo>
                  <a:pt x="4406025" y="-367368"/>
                  <a:pt x="8388498" y="402833"/>
                  <a:pt x="10488490" y="0"/>
                </a:cubicBezTo>
                <a:cubicBezTo>
                  <a:pt x="10961273" y="-19216"/>
                  <a:pt x="11228850" y="469761"/>
                  <a:pt x="11312602" y="990600"/>
                </a:cubicBezTo>
                <a:lnTo>
                  <a:pt x="11312601" y="990600"/>
                </a:lnTo>
                <a:cubicBezTo>
                  <a:pt x="11302712" y="1552382"/>
                  <a:pt x="10790861" y="1937468"/>
                  <a:pt x="10488489" y="1981201"/>
                </a:cubicBezTo>
                <a:cubicBezTo>
                  <a:pt x="6818320" y="1772058"/>
                  <a:pt x="5696433" y="1758836"/>
                  <a:pt x="824110" y="1981198"/>
                </a:cubicBezTo>
                <a:cubicBezTo>
                  <a:pt x="457246" y="1914343"/>
                  <a:pt x="107747" y="1655009"/>
                  <a:pt x="0" y="990598"/>
                </a:cubicBezTo>
                <a:lnTo>
                  <a:pt x="0" y="9906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76200">
            <a:solidFill>
              <a:schemeClr val="accent6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Bây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giờ, để có vé đi xem ca nhạc cùng các bạn, Mei cần vượt qua thử thách của mẹ. Hãy giúp cậu ấy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SVNSwashington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25C5E7-940E-4D1E-8D6B-F73B9C79B531}"/>
              </a:ext>
            </a:extLst>
          </p:cNvPr>
          <p:cNvGrpSpPr/>
          <p:nvPr/>
        </p:nvGrpSpPr>
        <p:grpSpPr>
          <a:xfrm>
            <a:off x="439699" y="2395729"/>
            <a:ext cx="11312601" cy="3624072"/>
            <a:chOff x="1510302" y="866455"/>
            <a:chExt cx="8783360" cy="3960030"/>
          </a:xfrm>
        </p:grpSpPr>
        <p:sp>
          <p:nvSpPr>
            <p:cNvPr id="6" name="Rectangle: Rounded Corners 11">
              <a:extLst>
                <a:ext uri="{FF2B5EF4-FFF2-40B4-BE49-F238E27FC236}">
                  <a16:creationId xmlns:a16="http://schemas.microsoft.com/office/drawing/2014/main" id="{755C567D-D74A-41D1-BD7F-4B3396D674BD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12">
              <a:extLst>
                <a:ext uri="{FF2B5EF4-FFF2-40B4-BE49-F238E27FC236}">
                  <a16:creationId xmlns:a16="http://schemas.microsoft.com/office/drawing/2014/main" id="{E70A3F34-8080-47EB-8584-BA25B53A3EFE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BE72BF7-8F43-4094-BBAC-2B7E2CB13FF9}"/>
              </a:ext>
            </a:extLst>
          </p:cNvPr>
          <p:cNvSpPr/>
          <p:nvPr/>
        </p:nvSpPr>
        <p:spPr>
          <a:xfrm>
            <a:off x="2514600" y="2847312"/>
            <a:ext cx="1600200" cy="5816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1CD540-BA7F-4BBF-83F3-4BC30B2E19CC}"/>
              </a:ext>
            </a:extLst>
          </p:cNvPr>
          <p:cNvSpPr/>
          <p:nvPr/>
        </p:nvSpPr>
        <p:spPr>
          <a:xfrm>
            <a:off x="7162800" y="2847312"/>
            <a:ext cx="914402" cy="527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52496-FC62-4B5E-A197-54277A405666}"/>
              </a:ext>
            </a:extLst>
          </p:cNvPr>
          <p:cNvSpPr/>
          <p:nvPr/>
        </p:nvSpPr>
        <p:spPr>
          <a:xfrm>
            <a:off x="9220199" y="2847312"/>
            <a:ext cx="2025778" cy="527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77C9DA-B86D-4D0A-85CD-B94DB4F90144}"/>
              </a:ext>
            </a:extLst>
          </p:cNvPr>
          <p:cNvSpPr/>
          <p:nvPr/>
        </p:nvSpPr>
        <p:spPr>
          <a:xfrm>
            <a:off x="1114422" y="3462529"/>
            <a:ext cx="1400178" cy="527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D9EA32-CC42-4999-A197-AFF1267635CA}"/>
              </a:ext>
            </a:extLst>
          </p:cNvPr>
          <p:cNvSpPr/>
          <p:nvPr/>
        </p:nvSpPr>
        <p:spPr>
          <a:xfrm>
            <a:off x="2742054" y="3462529"/>
            <a:ext cx="2972946" cy="4236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C059FB-AA67-4E81-8256-3FA67F2A5E16}"/>
              </a:ext>
            </a:extLst>
          </p:cNvPr>
          <p:cNvSpPr/>
          <p:nvPr/>
        </p:nvSpPr>
        <p:spPr>
          <a:xfrm>
            <a:off x="7940238" y="3483249"/>
            <a:ext cx="3137335" cy="5067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77E86A-4F53-45AD-92C1-DF96465B74E0}"/>
              </a:ext>
            </a:extLst>
          </p:cNvPr>
          <p:cNvSpPr/>
          <p:nvPr/>
        </p:nvSpPr>
        <p:spPr>
          <a:xfrm>
            <a:off x="1981201" y="4096512"/>
            <a:ext cx="2667000" cy="445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FCDDB-B1B9-4B16-BEE6-F2EFA4895B44}"/>
              </a:ext>
            </a:extLst>
          </p:cNvPr>
          <p:cNvSpPr/>
          <p:nvPr/>
        </p:nvSpPr>
        <p:spPr>
          <a:xfrm>
            <a:off x="7010399" y="4075176"/>
            <a:ext cx="3200399" cy="445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DCEBE8-B218-4932-BDDF-5CA25DE5BCAC}"/>
              </a:ext>
            </a:extLst>
          </p:cNvPr>
          <p:cNvSpPr/>
          <p:nvPr/>
        </p:nvSpPr>
        <p:spPr>
          <a:xfrm>
            <a:off x="1996035" y="4657481"/>
            <a:ext cx="2804565" cy="41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1DE46D-4B9B-4270-B02D-ACF16AFF9A43}"/>
              </a:ext>
            </a:extLst>
          </p:cNvPr>
          <p:cNvSpPr/>
          <p:nvPr/>
        </p:nvSpPr>
        <p:spPr>
          <a:xfrm>
            <a:off x="1144903" y="5140166"/>
            <a:ext cx="4951098" cy="613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CCF2F0-7F97-4395-9F97-12BBB82A19D2}"/>
              </a:ext>
            </a:extLst>
          </p:cNvPr>
          <p:cNvSpPr/>
          <p:nvPr/>
        </p:nvSpPr>
        <p:spPr>
          <a:xfrm>
            <a:off x="10210798" y="4657481"/>
            <a:ext cx="866775" cy="415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861C8-AAD5-49B7-A941-7E84B2881313}"/>
              </a:ext>
            </a:extLst>
          </p:cNvPr>
          <p:cNvSpPr txBox="1"/>
          <p:nvPr/>
        </p:nvSpPr>
        <p:spPr>
          <a:xfrm>
            <a:off x="1144903" y="2847312"/>
            <a:ext cx="99631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Trong ba ngày một cửa hàng bán được 2400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kg đường. Ngày thứ nhất bán được 35% số đường đó, ngày thứ hai bán được 40% số đường đó. Hỏi ngày thứ ba cửa hàng đó bán được bao nhiêu ki -lô-gam đường ?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25C5E7-940E-4D1E-8D6B-F73B9C79B531}"/>
              </a:ext>
            </a:extLst>
          </p:cNvPr>
          <p:cNvGrpSpPr/>
          <p:nvPr/>
        </p:nvGrpSpPr>
        <p:grpSpPr>
          <a:xfrm>
            <a:off x="439697" y="167839"/>
            <a:ext cx="11312601" cy="6248400"/>
            <a:chOff x="1510302" y="866455"/>
            <a:chExt cx="8783360" cy="3960030"/>
          </a:xfrm>
        </p:grpSpPr>
        <p:sp>
          <p:nvSpPr>
            <p:cNvPr id="6" name="Rectangle: Rounded Corners 11">
              <a:extLst>
                <a:ext uri="{FF2B5EF4-FFF2-40B4-BE49-F238E27FC236}">
                  <a16:creationId xmlns:a16="http://schemas.microsoft.com/office/drawing/2014/main" id="{755C567D-D74A-41D1-BD7F-4B3396D674BD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12">
              <a:extLst>
                <a:ext uri="{FF2B5EF4-FFF2-40B4-BE49-F238E27FC236}">
                  <a16:creationId xmlns:a16="http://schemas.microsoft.com/office/drawing/2014/main" id="{E70A3F34-8080-47EB-8584-BA25B53A3EFE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8F67DB4-F5D8-45BB-9FC5-3388D69760D8}"/>
              </a:ext>
            </a:extLst>
          </p:cNvPr>
          <p:cNvSpPr txBox="1"/>
          <p:nvPr/>
        </p:nvSpPr>
        <p:spPr>
          <a:xfrm>
            <a:off x="675554" y="808954"/>
            <a:ext cx="10975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Ngày thứ nhất cửa hàng bán được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84F1D-7C9E-4D9C-8292-BB31A396BF89}"/>
              </a:ext>
            </a:extLst>
          </p:cNvPr>
          <p:cNvSpPr txBox="1"/>
          <p:nvPr/>
        </p:nvSpPr>
        <p:spPr>
          <a:xfrm>
            <a:off x="914398" y="180144"/>
            <a:ext cx="1036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ABA14-BE1E-4652-9EC6-D31ABA2A6CD6}"/>
              </a:ext>
            </a:extLst>
          </p:cNvPr>
          <p:cNvSpPr txBox="1"/>
          <p:nvPr/>
        </p:nvSpPr>
        <p:spPr>
          <a:xfrm>
            <a:off x="3382150" y="1443274"/>
            <a:ext cx="556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2">
                    <a:lumMod val="50000"/>
                  </a:schemeClr>
                </a:solidFill>
              </a:rPr>
              <a:t>2400 : 100 × 35 = 840 (kg)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C4F1E4-8897-40CF-A1B8-61F74EC38C16}"/>
              </a:ext>
            </a:extLst>
          </p:cNvPr>
          <p:cNvSpPr txBox="1"/>
          <p:nvPr/>
        </p:nvSpPr>
        <p:spPr>
          <a:xfrm>
            <a:off x="675554" y="2040306"/>
            <a:ext cx="10975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Ngày thứ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 cửa hàng bán được là: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426F64-55B1-45DB-B010-E6265ED21C99}"/>
              </a:ext>
            </a:extLst>
          </p:cNvPr>
          <p:cNvSpPr txBox="1"/>
          <p:nvPr/>
        </p:nvSpPr>
        <p:spPr>
          <a:xfrm>
            <a:off x="1930906" y="2707264"/>
            <a:ext cx="82936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2">
                    <a:lumMod val="50000"/>
                  </a:schemeClr>
                </a:solidFill>
              </a:rPr>
              <a:t> 2400 : 100 × 40 = 960 (kg)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061583-39B5-465C-95BD-E7F457DFC94A}"/>
              </a:ext>
            </a:extLst>
          </p:cNvPr>
          <p:cNvSpPr txBox="1"/>
          <p:nvPr/>
        </p:nvSpPr>
        <p:spPr>
          <a:xfrm>
            <a:off x="589814" y="3322312"/>
            <a:ext cx="10975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Cả hai ngày cửa hàng bán được là: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6E0844-2B8A-4FB4-A1DE-2DFC91255B14}"/>
              </a:ext>
            </a:extLst>
          </p:cNvPr>
          <p:cNvSpPr txBox="1"/>
          <p:nvPr/>
        </p:nvSpPr>
        <p:spPr>
          <a:xfrm>
            <a:off x="1949194" y="3976425"/>
            <a:ext cx="82936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2">
                    <a:lumMod val="50000"/>
                  </a:schemeClr>
                </a:solidFill>
              </a:rPr>
              <a:t> 840 + 960 = 1800 (kg)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6C877E-742B-47A6-8A08-435BCD721935}"/>
              </a:ext>
            </a:extLst>
          </p:cNvPr>
          <p:cNvSpPr txBox="1"/>
          <p:nvPr/>
        </p:nvSpPr>
        <p:spPr>
          <a:xfrm>
            <a:off x="522363" y="4467141"/>
            <a:ext cx="10975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Ngày thứ ba cửa hàng bán được là: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97FCB0-5F97-421B-A058-4D53481C6FAF}"/>
              </a:ext>
            </a:extLst>
          </p:cNvPr>
          <p:cNvSpPr txBox="1"/>
          <p:nvPr/>
        </p:nvSpPr>
        <p:spPr>
          <a:xfrm>
            <a:off x="1863455" y="5121254"/>
            <a:ext cx="82936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2">
                    <a:lumMod val="50000"/>
                  </a:schemeClr>
                </a:solidFill>
              </a:rPr>
              <a:t> 2400 - 1800 = 600 (kg)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E2B2D3-45D1-46C1-B9DA-8071B8188D2A}"/>
              </a:ext>
            </a:extLst>
          </p:cNvPr>
          <p:cNvSpPr txBox="1"/>
          <p:nvPr/>
        </p:nvSpPr>
        <p:spPr>
          <a:xfrm>
            <a:off x="3495264" y="5654977"/>
            <a:ext cx="82936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 Đáp số:  600 kg đường</a:t>
            </a:r>
          </a:p>
        </p:txBody>
      </p:sp>
    </p:spTree>
    <p:extLst>
      <p:ext uri="{BB962C8B-B14F-4D97-AF65-F5344CB8AC3E}">
        <p14:creationId xmlns:p14="http://schemas.microsoft.com/office/powerpoint/2010/main" val="7701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46B10A-712A-4763-957A-D6031FA6CD6E}"/>
              </a:ext>
            </a:extLst>
          </p:cNvPr>
          <p:cNvGrpSpPr/>
          <p:nvPr/>
        </p:nvGrpSpPr>
        <p:grpSpPr>
          <a:xfrm>
            <a:off x="685801" y="304800"/>
            <a:ext cx="10820400" cy="2895600"/>
            <a:chOff x="1510302" y="866455"/>
            <a:chExt cx="8783360" cy="3960030"/>
          </a:xfrm>
        </p:grpSpPr>
        <p:sp>
          <p:nvSpPr>
            <p:cNvPr id="7" name="Rectangle: Rounded Corners 11">
              <a:extLst>
                <a:ext uri="{FF2B5EF4-FFF2-40B4-BE49-F238E27FC236}">
                  <a16:creationId xmlns:a16="http://schemas.microsoft.com/office/drawing/2014/main" id="{BBDB3BD3-5946-4D7B-B068-BAF8CFA9CFD6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dirty="0"/>
            </a:p>
          </p:txBody>
        </p:sp>
        <p:sp>
          <p:nvSpPr>
            <p:cNvPr id="8" name="Rectangle: Rounded Corners 12">
              <a:extLst>
                <a:ext uri="{FF2B5EF4-FFF2-40B4-BE49-F238E27FC236}">
                  <a16:creationId xmlns:a16="http://schemas.microsoft.com/office/drawing/2014/main" id="{B859A204-F661-4934-ABFF-31C7227C4645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5CE56FE-9303-42A6-8D0C-48923F31FFEC}"/>
              </a:ext>
            </a:extLst>
          </p:cNvPr>
          <p:cNvSpPr/>
          <p:nvPr/>
        </p:nvSpPr>
        <p:spPr>
          <a:xfrm>
            <a:off x="8915400" y="654934"/>
            <a:ext cx="1997203" cy="640466"/>
          </a:xfrm>
          <a:prstGeom prst="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A09AE7-8A95-47F5-A011-2BED84EA3E95}"/>
              </a:ext>
            </a:extLst>
          </p:cNvPr>
          <p:cNvSpPr/>
          <p:nvPr/>
        </p:nvSpPr>
        <p:spPr>
          <a:xfrm>
            <a:off x="1242822" y="1193014"/>
            <a:ext cx="3252978" cy="640466"/>
          </a:xfrm>
          <a:prstGeom prst="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DF9824-2A58-4616-B1EB-B6D84C5D8B18}"/>
              </a:ext>
            </a:extLst>
          </p:cNvPr>
          <p:cNvSpPr/>
          <p:nvPr/>
        </p:nvSpPr>
        <p:spPr>
          <a:xfrm>
            <a:off x="6208394" y="1295400"/>
            <a:ext cx="4704209" cy="573840"/>
          </a:xfrm>
          <a:prstGeom prst="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64BFDA-D749-468B-9F40-09C5FFA1641B}"/>
              </a:ext>
            </a:extLst>
          </p:cNvPr>
          <p:cNvSpPr/>
          <p:nvPr/>
        </p:nvSpPr>
        <p:spPr>
          <a:xfrm>
            <a:off x="1279397" y="1869240"/>
            <a:ext cx="1887769" cy="538080"/>
          </a:xfrm>
          <a:prstGeom prst="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5BE3BF-E7C0-46A5-8E75-66A2EBDE3CD8}"/>
              </a:ext>
            </a:extLst>
          </p:cNvPr>
          <p:cNvSpPr/>
          <p:nvPr/>
        </p:nvSpPr>
        <p:spPr>
          <a:xfrm>
            <a:off x="4131519" y="1756534"/>
            <a:ext cx="1659681" cy="615025"/>
          </a:xfrm>
          <a:prstGeom prst="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B5487F-4428-4E6C-90A8-7EBC2C74D0E5}"/>
              </a:ext>
            </a:extLst>
          </p:cNvPr>
          <p:cNvSpPr/>
          <p:nvPr/>
        </p:nvSpPr>
        <p:spPr>
          <a:xfrm>
            <a:off x="1393440" y="2443080"/>
            <a:ext cx="3102360" cy="590041"/>
          </a:xfrm>
          <a:prstGeom prst="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23F8D6-AA53-48E3-8626-66D60C161CC1}"/>
              </a:ext>
            </a:extLst>
          </p:cNvPr>
          <p:cNvSpPr txBox="1"/>
          <p:nvPr/>
        </p:nvSpPr>
        <p:spPr>
          <a:xfrm>
            <a:off x="1279397" y="654934"/>
            <a:ext cx="98458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 cửa hàng bán hoa quả (trái cây) thu được 1</a:t>
            </a:r>
            <a:r>
              <a:rPr lang="en-US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r>
              <a:rPr lang="en-US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000 đồng, tính ra số tiền lãi bằng 20% số tiền mua. Hỏi tiền vốn để mua số hoa quả đó là bao nhiêu đồng?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8B541A-C2A2-4261-8946-19639321481E}"/>
              </a:ext>
            </a:extLst>
          </p:cNvPr>
          <p:cNvGrpSpPr/>
          <p:nvPr/>
        </p:nvGrpSpPr>
        <p:grpSpPr>
          <a:xfrm>
            <a:off x="2667000" y="3516648"/>
            <a:ext cx="8245603" cy="1094083"/>
            <a:chOff x="2667000" y="3516648"/>
            <a:chExt cx="8245603" cy="109408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3C5D19C-0512-421D-AEFE-2F2A94AB22FB}"/>
                </a:ext>
              </a:extLst>
            </p:cNvPr>
            <p:cNvSpPr/>
            <p:nvPr/>
          </p:nvSpPr>
          <p:spPr>
            <a:xfrm>
              <a:off x="2667000" y="3516648"/>
              <a:ext cx="7426581" cy="1094083"/>
            </a:xfrm>
            <a:custGeom>
              <a:avLst/>
              <a:gdLst>
                <a:gd name="connsiteX0" fmla="*/ 0 w 7426581"/>
                <a:gd name="connsiteY0" fmla="*/ 317186 h 1094083"/>
                <a:gd name="connsiteX1" fmla="*/ 317186 w 7426581"/>
                <a:gd name="connsiteY1" fmla="*/ 0 h 1094083"/>
                <a:gd name="connsiteX2" fmla="*/ 7109395 w 7426581"/>
                <a:gd name="connsiteY2" fmla="*/ 0 h 1094083"/>
                <a:gd name="connsiteX3" fmla="*/ 7426581 w 7426581"/>
                <a:gd name="connsiteY3" fmla="*/ 317186 h 1094083"/>
                <a:gd name="connsiteX4" fmla="*/ 7426581 w 7426581"/>
                <a:gd name="connsiteY4" fmla="*/ 776897 h 1094083"/>
                <a:gd name="connsiteX5" fmla="*/ 7109395 w 7426581"/>
                <a:gd name="connsiteY5" fmla="*/ 1094083 h 1094083"/>
                <a:gd name="connsiteX6" fmla="*/ 317186 w 7426581"/>
                <a:gd name="connsiteY6" fmla="*/ 1094083 h 1094083"/>
                <a:gd name="connsiteX7" fmla="*/ 0 w 7426581"/>
                <a:gd name="connsiteY7" fmla="*/ 776897 h 1094083"/>
                <a:gd name="connsiteX8" fmla="*/ 0 w 7426581"/>
                <a:gd name="connsiteY8" fmla="*/ 317186 h 109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6581" h="1094083" fill="none" extrusionOk="0">
                  <a:moveTo>
                    <a:pt x="0" y="317186"/>
                  </a:moveTo>
                  <a:cubicBezTo>
                    <a:pt x="16678" y="130890"/>
                    <a:pt x="149867" y="-1202"/>
                    <a:pt x="317186" y="0"/>
                  </a:cubicBezTo>
                  <a:cubicBezTo>
                    <a:pt x="1239502" y="-110153"/>
                    <a:pt x="3830428" y="117217"/>
                    <a:pt x="7109395" y="0"/>
                  </a:cubicBezTo>
                  <a:cubicBezTo>
                    <a:pt x="7268450" y="-15"/>
                    <a:pt x="7423819" y="116606"/>
                    <a:pt x="7426581" y="317186"/>
                  </a:cubicBezTo>
                  <a:cubicBezTo>
                    <a:pt x="7401396" y="413017"/>
                    <a:pt x="7389244" y="579134"/>
                    <a:pt x="7426581" y="776897"/>
                  </a:cubicBezTo>
                  <a:cubicBezTo>
                    <a:pt x="7424439" y="933458"/>
                    <a:pt x="7288766" y="1081588"/>
                    <a:pt x="7109395" y="1094083"/>
                  </a:cubicBezTo>
                  <a:cubicBezTo>
                    <a:pt x="4940274" y="1159744"/>
                    <a:pt x="3362935" y="1019409"/>
                    <a:pt x="317186" y="1094083"/>
                  </a:cubicBezTo>
                  <a:cubicBezTo>
                    <a:pt x="133090" y="1098213"/>
                    <a:pt x="6232" y="973696"/>
                    <a:pt x="0" y="776897"/>
                  </a:cubicBezTo>
                  <a:cubicBezTo>
                    <a:pt x="-32494" y="675707"/>
                    <a:pt x="11838" y="409025"/>
                    <a:pt x="0" y="317186"/>
                  </a:cubicBezTo>
                  <a:close/>
                </a:path>
                <a:path w="7426581" h="1094083" stroke="0" extrusionOk="0">
                  <a:moveTo>
                    <a:pt x="0" y="317186"/>
                  </a:moveTo>
                  <a:cubicBezTo>
                    <a:pt x="28068" y="134712"/>
                    <a:pt x="129687" y="-14795"/>
                    <a:pt x="317186" y="0"/>
                  </a:cubicBezTo>
                  <a:cubicBezTo>
                    <a:pt x="1667227" y="162037"/>
                    <a:pt x="3843009" y="-77259"/>
                    <a:pt x="7109395" y="0"/>
                  </a:cubicBezTo>
                  <a:cubicBezTo>
                    <a:pt x="7284732" y="11445"/>
                    <a:pt x="7430098" y="107286"/>
                    <a:pt x="7426581" y="317186"/>
                  </a:cubicBezTo>
                  <a:cubicBezTo>
                    <a:pt x="7433161" y="463495"/>
                    <a:pt x="7452988" y="570113"/>
                    <a:pt x="7426581" y="776897"/>
                  </a:cubicBezTo>
                  <a:cubicBezTo>
                    <a:pt x="7443610" y="954592"/>
                    <a:pt x="7286867" y="1091752"/>
                    <a:pt x="7109395" y="1094083"/>
                  </a:cubicBezTo>
                  <a:cubicBezTo>
                    <a:pt x="3842061" y="1235758"/>
                    <a:pt x="2884182" y="1209529"/>
                    <a:pt x="317186" y="1094083"/>
                  </a:cubicBezTo>
                  <a:cubicBezTo>
                    <a:pt x="123177" y="1117272"/>
                    <a:pt x="-15139" y="965467"/>
                    <a:pt x="0" y="776897"/>
                  </a:cubicBezTo>
                  <a:cubicBezTo>
                    <a:pt x="34257" y="620252"/>
                    <a:pt x="31455" y="448010"/>
                    <a:pt x="0" y="3171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164816667">
                    <a:prstGeom prst="roundRect">
                      <a:avLst>
                        <a:gd name="adj" fmla="val 2899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3C2F08-1C0F-4D69-A9EF-AD740F0F0E60}"/>
                </a:ext>
              </a:extLst>
            </p:cNvPr>
            <p:cNvSpPr txBox="1"/>
            <p:nvPr/>
          </p:nvSpPr>
          <p:spPr>
            <a:xfrm>
              <a:off x="3064003" y="3810000"/>
              <a:ext cx="7848600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Tiền thu = Tiền vốn + Tiền lãi 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B1A7CDA-8E0F-47FB-9933-DE5D19D3B226}"/>
              </a:ext>
            </a:extLst>
          </p:cNvPr>
          <p:cNvSpPr/>
          <p:nvPr/>
        </p:nvSpPr>
        <p:spPr>
          <a:xfrm>
            <a:off x="347238" y="4792319"/>
            <a:ext cx="11497524" cy="1822847"/>
          </a:xfrm>
          <a:custGeom>
            <a:avLst/>
            <a:gdLst>
              <a:gd name="connsiteX0" fmla="*/ 0 w 11497524"/>
              <a:gd name="connsiteY0" fmla="*/ 528462 h 1822847"/>
              <a:gd name="connsiteX1" fmla="*/ 528462 w 11497524"/>
              <a:gd name="connsiteY1" fmla="*/ 0 h 1822847"/>
              <a:gd name="connsiteX2" fmla="*/ 10969062 w 11497524"/>
              <a:gd name="connsiteY2" fmla="*/ 0 h 1822847"/>
              <a:gd name="connsiteX3" fmla="*/ 11497524 w 11497524"/>
              <a:gd name="connsiteY3" fmla="*/ 528462 h 1822847"/>
              <a:gd name="connsiteX4" fmla="*/ 11497524 w 11497524"/>
              <a:gd name="connsiteY4" fmla="*/ 1294385 h 1822847"/>
              <a:gd name="connsiteX5" fmla="*/ 10969062 w 11497524"/>
              <a:gd name="connsiteY5" fmla="*/ 1822847 h 1822847"/>
              <a:gd name="connsiteX6" fmla="*/ 528462 w 11497524"/>
              <a:gd name="connsiteY6" fmla="*/ 1822847 h 1822847"/>
              <a:gd name="connsiteX7" fmla="*/ 0 w 11497524"/>
              <a:gd name="connsiteY7" fmla="*/ 1294385 h 1822847"/>
              <a:gd name="connsiteX8" fmla="*/ 0 w 11497524"/>
              <a:gd name="connsiteY8" fmla="*/ 528462 h 182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7524" h="1822847" fill="none" extrusionOk="0">
                <a:moveTo>
                  <a:pt x="0" y="528462"/>
                </a:moveTo>
                <a:cubicBezTo>
                  <a:pt x="35918" y="212654"/>
                  <a:pt x="290992" y="-8323"/>
                  <a:pt x="528462" y="0"/>
                </a:cubicBezTo>
                <a:cubicBezTo>
                  <a:pt x="3647228" y="-110153"/>
                  <a:pt x="6765895" y="117217"/>
                  <a:pt x="10969062" y="0"/>
                </a:cubicBezTo>
                <a:cubicBezTo>
                  <a:pt x="11243242" y="-17"/>
                  <a:pt x="11493795" y="202307"/>
                  <a:pt x="11497524" y="528462"/>
                </a:cubicBezTo>
                <a:cubicBezTo>
                  <a:pt x="11505139" y="910451"/>
                  <a:pt x="11562005" y="1053617"/>
                  <a:pt x="11497524" y="1294385"/>
                </a:cubicBezTo>
                <a:cubicBezTo>
                  <a:pt x="11492363" y="1541403"/>
                  <a:pt x="11277403" y="1773752"/>
                  <a:pt x="10969062" y="1822847"/>
                </a:cubicBezTo>
                <a:cubicBezTo>
                  <a:pt x="7054359" y="1888508"/>
                  <a:pt x="4839698" y="1748173"/>
                  <a:pt x="528462" y="1822847"/>
                </a:cubicBezTo>
                <a:cubicBezTo>
                  <a:pt x="222953" y="1829166"/>
                  <a:pt x="12423" y="1629351"/>
                  <a:pt x="0" y="1294385"/>
                </a:cubicBezTo>
                <a:cubicBezTo>
                  <a:pt x="12793" y="918617"/>
                  <a:pt x="-25198" y="646848"/>
                  <a:pt x="0" y="528462"/>
                </a:cubicBezTo>
                <a:close/>
              </a:path>
              <a:path w="11497524" h="1822847" stroke="0" extrusionOk="0">
                <a:moveTo>
                  <a:pt x="0" y="528462"/>
                </a:moveTo>
                <a:cubicBezTo>
                  <a:pt x="56291" y="221965"/>
                  <a:pt x="233836" y="-3319"/>
                  <a:pt x="528462" y="0"/>
                </a:cubicBezTo>
                <a:cubicBezTo>
                  <a:pt x="3438284" y="162037"/>
                  <a:pt x="8688483" y="-77259"/>
                  <a:pt x="10969062" y="0"/>
                </a:cubicBezTo>
                <a:cubicBezTo>
                  <a:pt x="11261036" y="7994"/>
                  <a:pt x="11503348" y="179101"/>
                  <a:pt x="11497524" y="528462"/>
                </a:cubicBezTo>
                <a:cubicBezTo>
                  <a:pt x="11443808" y="874197"/>
                  <a:pt x="11451409" y="1044172"/>
                  <a:pt x="11497524" y="1294385"/>
                </a:cubicBezTo>
                <a:cubicBezTo>
                  <a:pt x="11513487" y="1588607"/>
                  <a:pt x="11291752" y="1791548"/>
                  <a:pt x="10969062" y="1822847"/>
                </a:cubicBezTo>
                <a:cubicBezTo>
                  <a:pt x="7554527" y="1964522"/>
                  <a:pt x="3755678" y="1938293"/>
                  <a:pt x="528462" y="1822847"/>
                </a:cubicBezTo>
                <a:cubicBezTo>
                  <a:pt x="213331" y="1851500"/>
                  <a:pt x="-39866" y="1621516"/>
                  <a:pt x="0" y="1294385"/>
                </a:cubicBezTo>
                <a:cubicBezTo>
                  <a:pt x="-59997" y="998296"/>
                  <a:pt x="-31101" y="899333"/>
                  <a:pt x="0" y="52846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164816667">
                  <a:prstGeom prst="roundRect">
                    <a:avLst>
                      <a:gd name="adj" fmla="val 2899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Đố bạn, số tiền thu được 1 800 000 đồng  chiếm bao nhiêu phần trăm?</a:t>
            </a:r>
          </a:p>
        </p:txBody>
      </p:sp>
    </p:spTree>
    <p:extLst>
      <p:ext uri="{BB962C8B-B14F-4D97-AF65-F5344CB8AC3E}">
        <p14:creationId xmlns:p14="http://schemas.microsoft.com/office/powerpoint/2010/main" val="40936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9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46B10A-712A-4763-957A-D6031FA6CD6E}"/>
              </a:ext>
            </a:extLst>
          </p:cNvPr>
          <p:cNvGrpSpPr/>
          <p:nvPr/>
        </p:nvGrpSpPr>
        <p:grpSpPr>
          <a:xfrm>
            <a:off x="685801" y="223628"/>
            <a:ext cx="10820400" cy="6019800"/>
            <a:chOff x="1510302" y="813057"/>
            <a:chExt cx="8783360" cy="3960030"/>
          </a:xfrm>
        </p:grpSpPr>
        <p:sp>
          <p:nvSpPr>
            <p:cNvPr id="7" name="Rectangle: Rounded Corners 11">
              <a:extLst>
                <a:ext uri="{FF2B5EF4-FFF2-40B4-BE49-F238E27FC236}">
                  <a16:creationId xmlns:a16="http://schemas.microsoft.com/office/drawing/2014/main" id="{BBDB3BD3-5946-4D7B-B068-BAF8CFA9CFD6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dirty="0"/>
            </a:p>
          </p:txBody>
        </p:sp>
        <p:sp>
          <p:nvSpPr>
            <p:cNvPr id="8" name="Rectangle: Rounded Corners 12">
              <a:extLst>
                <a:ext uri="{FF2B5EF4-FFF2-40B4-BE49-F238E27FC236}">
                  <a16:creationId xmlns:a16="http://schemas.microsoft.com/office/drawing/2014/main" id="{B859A204-F661-4934-ABFF-31C7227C4645}"/>
                </a:ext>
              </a:extLst>
            </p:cNvPr>
            <p:cNvSpPr/>
            <p:nvPr/>
          </p:nvSpPr>
          <p:spPr>
            <a:xfrm>
              <a:off x="1641053" y="813057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E6537A9-2D53-4D0C-B9C9-BE9E5880D775}"/>
              </a:ext>
            </a:extLst>
          </p:cNvPr>
          <p:cNvSpPr txBox="1"/>
          <p:nvPr/>
        </p:nvSpPr>
        <p:spPr>
          <a:xfrm>
            <a:off x="1249569" y="1316697"/>
            <a:ext cx="1017609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xem số tiền vốn là 100%.</a:t>
            </a:r>
          </a:p>
          <a:p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tiền thu được của cửa hàng chiếm:</a:t>
            </a:r>
          </a:p>
          <a:p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400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A0D45B-442A-4864-AE22-0B22038B5066}"/>
              </a:ext>
            </a:extLst>
          </p:cNvPr>
          <p:cNvSpPr txBox="1"/>
          <p:nvPr/>
        </p:nvSpPr>
        <p:spPr>
          <a:xfrm>
            <a:off x="1845675" y="2662467"/>
            <a:ext cx="9096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 + 20% = 120% ( số tiền vốn)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F64395-14CD-4C40-91F9-04897E79E068}"/>
              </a:ext>
            </a:extLst>
          </p:cNvPr>
          <p:cNvSpPr txBox="1"/>
          <p:nvPr/>
        </p:nvSpPr>
        <p:spPr>
          <a:xfrm>
            <a:off x="1354489" y="3482167"/>
            <a:ext cx="1017609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tiền vốn để mua hoa quả là: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F187E8-60D4-43FA-BA8F-BA7CFA7D24D8}"/>
              </a:ext>
            </a:extLst>
          </p:cNvPr>
          <p:cNvSpPr txBox="1"/>
          <p:nvPr/>
        </p:nvSpPr>
        <p:spPr>
          <a:xfrm>
            <a:off x="1845675" y="4230286"/>
            <a:ext cx="101760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1 800 000 x 120 : 100 =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1 500 000 (đồng)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E19291-22E1-4B22-BAC7-712C714A3858}"/>
              </a:ext>
            </a:extLst>
          </p:cNvPr>
          <p:cNvSpPr txBox="1"/>
          <p:nvPr/>
        </p:nvSpPr>
        <p:spPr>
          <a:xfrm>
            <a:off x="5414658" y="5007114"/>
            <a:ext cx="5942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1 500 000 đồng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4B5B00-6FA4-4CA9-9E20-9EEB2EC99369}"/>
              </a:ext>
            </a:extLst>
          </p:cNvPr>
          <p:cNvSpPr txBox="1"/>
          <p:nvPr/>
        </p:nvSpPr>
        <p:spPr>
          <a:xfrm>
            <a:off x="3124671" y="450354"/>
            <a:ext cx="5942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u="sng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u="sng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7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419A5886-2238-4EE4-B6DC-A5B0195BF644}"/>
              </a:ext>
            </a:extLst>
          </p:cNvPr>
          <p:cNvGrpSpPr/>
          <p:nvPr/>
        </p:nvGrpSpPr>
        <p:grpSpPr>
          <a:xfrm>
            <a:off x="838200" y="38100"/>
            <a:ext cx="11049000" cy="1485900"/>
            <a:chOff x="3402095" y="355859"/>
            <a:chExt cx="2712955" cy="591363"/>
          </a:xfrm>
        </p:grpSpPr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1E54C989-E475-481B-B97C-92284C0A1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2095" y="355859"/>
              <a:ext cx="2712955" cy="591363"/>
            </a:xfrm>
            <a:prstGeom prst="rect">
              <a:avLst/>
            </a:prstGeom>
          </p:spPr>
        </p:pic>
        <p:sp>
          <p:nvSpPr>
            <p:cNvPr id="7" name="文本框 11">
              <a:extLst>
                <a:ext uri="{FF2B5EF4-FFF2-40B4-BE49-F238E27FC236}">
                  <a16:creationId xmlns:a16="http://schemas.microsoft.com/office/drawing/2014/main" id="{B9EBF827-87A4-4414-9393-05EA96387BFC}"/>
                </a:ext>
              </a:extLst>
            </p:cNvPr>
            <p:cNvSpPr txBox="1"/>
            <p:nvPr/>
          </p:nvSpPr>
          <p:spPr>
            <a:xfrm>
              <a:off x="3402095" y="436697"/>
              <a:ext cx="2587955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CC0000"/>
                  </a:solidFill>
                  <a:latin typeface="#9Slide04 SVNSwashington" pitchFamily="2" charset="0"/>
                </a:rPr>
                <a:t>1. Hãy sưu tập những hình dán sinh động sau mỗi bài tính để giúp Mei cảm thấy vui vẻ hơn.</a:t>
              </a:r>
              <a:endParaRPr lang="zh-CN" altLang="en-US" sz="3600" dirty="0">
                <a:solidFill>
                  <a:srgbClr val="CC0000"/>
                </a:solidFill>
                <a:latin typeface="#9Slide04 SVNSwashington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A75861-C53E-49C9-9788-F26B0326714A}"/>
                  </a:ext>
                </a:extLst>
              </p:cNvPr>
              <p:cNvSpPr txBox="1"/>
              <p:nvPr/>
            </p:nvSpPr>
            <p:spPr>
              <a:xfrm>
                <a:off x="1356519" y="1677252"/>
                <a:ext cx="2298100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683 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×35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A75861-C53E-49C9-9788-F26B03267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519" y="1677252"/>
                <a:ext cx="2298100" cy="71508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B009B79-0EA1-41DC-84D7-288D0184D5D3}"/>
                  </a:ext>
                </a:extLst>
              </p:cNvPr>
              <p:cNvSpPr txBox="1"/>
              <p:nvPr/>
            </p:nvSpPr>
            <p:spPr>
              <a:xfrm>
                <a:off x="4707385" y="1676400"/>
                <a:ext cx="2743200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1954 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×425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B009B79-0EA1-41DC-84D7-288D0184D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385" y="1676400"/>
                <a:ext cx="2743200" cy="71508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B5BFE2-0E55-41C9-AC02-2BB307BFDB4D}"/>
                  </a:ext>
                </a:extLst>
              </p:cNvPr>
              <p:cNvSpPr txBox="1"/>
              <p:nvPr/>
            </p:nvSpPr>
            <p:spPr>
              <a:xfrm>
                <a:off x="8138319" y="1678387"/>
                <a:ext cx="2580427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2438 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306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B5BFE2-0E55-41C9-AC02-2BB307BFD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319" y="1678387"/>
                <a:ext cx="2580427" cy="71508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347A562-C9BF-4EA5-8940-AB803E916D21}"/>
                  </a:ext>
                </a:extLst>
              </p:cNvPr>
              <p:cNvSpPr txBox="1"/>
              <p:nvPr/>
            </p:nvSpPr>
            <p:spPr>
              <a:xfrm>
                <a:off x="1305023" y="2855793"/>
                <a:ext cx="2401092" cy="1253606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347A562-C9BF-4EA5-8940-AB803E916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023" y="2855793"/>
                <a:ext cx="2401092" cy="125360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2E4DF69-AF4D-49A8-B3DC-C32608673713}"/>
                  </a:ext>
                </a:extLst>
              </p:cNvPr>
              <p:cNvSpPr txBox="1"/>
              <p:nvPr/>
            </p:nvSpPr>
            <p:spPr>
              <a:xfrm>
                <a:off x="4694931" y="2861194"/>
                <a:ext cx="2728862" cy="1249633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den>
                      </m:f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×55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2E4DF69-AF4D-49A8-B3DC-C32608673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4931" y="2861194"/>
                <a:ext cx="2728862" cy="124963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5E07A6-93E4-44AD-8C1D-41DA3375C899}"/>
                  </a:ext>
                </a:extLst>
              </p:cNvPr>
              <p:cNvSpPr txBox="1"/>
              <p:nvPr/>
            </p:nvSpPr>
            <p:spPr>
              <a:xfrm>
                <a:off x="8153399" y="2861194"/>
                <a:ext cx="2580427" cy="1253606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33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5E07A6-93E4-44AD-8C1D-41DA3375C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399" y="2861194"/>
                <a:ext cx="2580427" cy="125360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EFF387-0C7A-4125-B421-9A20386CD3D4}"/>
                  </a:ext>
                </a:extLst>
              </p:cNvPr>
              <p:cNvSpPr txBox="1"/>
              <p:nvPr/>
            </p:nvSpPr>
            <p:spPr>
              <a:xfrm>
                <a:off x="1371600" y="4572852"/>
                <a:ext cx="2485654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6,66 :7,8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EFF387-0C7A-4125-B421-9A20386CD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572852"/>
                <a:ext cx="2485654" cy="71508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381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DBFBE96-A6E9-42BF-A682-87F1AD4C0ED5}"/>
                  </a:ext>
                </a:extLst>
              </p:cNvPr>
              <p:cNvSpPr txBox="1"/>
              <p:nvPr/>
            </p:nvSpPr>
            <p:spPr>
              <a:xfrm>
                <a:off x="4722466" y="4572000"/>
                <a:ext cx="2743200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15,7 :6,28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DBFBE96-A6E9-42BF-A682-87F1AD4C0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466" y="4572000"/>
                <a:ext cx="2743200" cy="71508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381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4ACD0AE-7B39-4FE6-8622-3D2FC3D2FD17}"/>
                  </a:ext>
                </a:extLst>
              </p:cNvPr>
              <p:cNvSpPr txBox="1"/>
              <p:nvPr/>
            </p:nvSpPr>
            <p:spPr>
              <a:xfrm>
                <a:off x="8153400" y="4573987"/>
                <a:ext cx="2745462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27,63 :0,45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4ACD0AE-7B39-4FE6-8622-3D2FC3D2F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4573987"/>
                <a:ext cx="2745462" cy="71508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381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183DD9-82AA-43DC-AA3C-7F01D7B24F1D}"/>
                  </a:ext>
                </a:extLst>
              </p:cNvPr>
              <p:cNvSpPr txBox="1"/>
              <p:nvPr/>
            </p:nvSpPr>
            <p:spPr>
              <a:xfrm>
                <a:off x="560772" y="5608376"/>
                <a:ext cx="4134159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16 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ờ 15 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:5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183DD9-82AA-43DC-AA3C-7F01D7B24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72" y="5608376"/>
                <a:ext cx="4134159" cy="71508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381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F545B4A-329F-4F93-A582-4FD546B61CFB}"/>
                  </a:ext>
                </a:extLst>
              </p:cNvPr>
              <p:cNvSpPr txBox="1"/>
              <p:nvPr/>
            </p:nvSpPr>
            <p:spPr>
              <a:xfrm>
                <a:off x="7423793" y="5608376"/>
                <a:ext cx="4526238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14 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36 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:12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F545B4A-329F-4F93-A582-4FD546B61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793" y="5608376"/>
                <a:ext cx="4526238" cy="71508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381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363488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1" accel="44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1" accel="4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0F157F61-C4F2-4F01-891A-092CFE290497}"/>
                  </a:ext>
                </a:extLst>
              </p:cNvPr>
              <p:cNvSpPr txBox="1"/>
              <p:nvPr/>
            </p:nvSpPr>
            <p:spPr>
              <a:xfrm>
                <a:off x="1223749" y="779111"/>
                <a:ext cx="2298100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683 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×35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0F157F61-C4F2-4F01-891A-092CFE290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749" y="779111"/>
                <a:ext cx="2298100" cy="71508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F7FFA53F-DEFB-4D1A-A2EF-079A2AC86A1C}"/>
                  </a:ext>
                </a:extLst>
              </p:cNvPr>
              <p:cNvSpPr txBox="1"/>
              <p:nvPr/>
            </p:nvSpPr>
            <p:spPr>
              <a:xfrm>
                <a:off x="4114800" y="762000"/>
                <a:ext cx="2743200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1954 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×425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F7FFA53F-DEFB-4D1A-A2EF-079A2AC86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762000"/>
                <a:ext cx="2743200" cy="71508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77EAABE-0A73-4712-99B0-2E84E5711B8D}"/>
                  </a:ext>
                </a:extLst>
              </p:cNvPr>
              <p:cNvSpPr txBox="1"/>
              <p:nvPr/>
            </p:nvSpPr>
            <p:spPr>
              <a:xfrm>
                <a:off x="7696200" y="763987"/>
                <a:ext cx="2580427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2438 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306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77EAABE-0A73-4712-99B0-2E84E5711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763987"/>
                <a:ext cx="2580427" cy="71508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Google Shape;2233;p52">
            <a:extLst>
              <a:ext uri="{FF2B5EF4-FFF2-40B4-BE49-F238E27FC236}">
                <a16:creationId xmlns:a16="http://schemas.microsoft.com/office/drawing/2014/main" id="{E0DE3739-9E98-4949-B8FF-52FC54A067AE}"/>
              </a:ext>
            </a:extLst>
          </p:cNvPr>
          <p:cNvSpPr/>
          <p:nvPr/>
        </p:nvSpPr>
        <p:spPr>
          <a:xfrm>
            <a:off x="1090786" y="1747371"/>
            <a:ext cx="2567286" cy="3967629"/>
          </a:xfrm>
          <a:prstGeom prst="roundRect">
            <a:avLst>
              <a:gd name="adj" fmla="val 6328"/>
            </a:avLst>
          </a:prstGeom>
          <a:solidFill>
            <a:schemeClr val="accent3"/>
          </a:solidFill>
          <a:ln w="38100">
            <a:solidFill>
              <a:srgbClr val="F05C6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B4BC00F-A75A-419A-B795-1A20F090933B}"/>
              </a:ext>
            </a:extLst>
          </p:cNvPr>
          <p:cNvSpPr txBox="1"/>
          <p:nvPr/>
        </p:nvSpPr>
        <p:spPr>
          <a:xfrm>
            <a:off x="1981606" y="1809413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683 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3A6D686-9437-474E-BBDE-04AEC8FCF3D5}"/>
              </a:ext>
            </a:extLst>
          </p:cNvPr>
          <p:cNvSpPr txBox="1"/>
          <p:nvPr/>
        </p:nvSpPr>
        <p:spPr>
          <a:xfrm>
            <a:off x="2172598" y="2643332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35 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58D7480-5631-4DF3-81F4-980C0F8EE5DA}"/>
              </a:ext>
            </a:extLst>
          </p:cNvPr>
          <p:cNvSpPr txBox="1"/>
          <p:nvPr/>
        </p:nvSpPr>
        <p:spPr>
          <a:xfrm>
            <a:off x="1362741" y="2245479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x </a:t>
            </a:r>
          </a:p>
        </p:txBody>
      </p:sp>
      <p:cxnSp>
        <p:nvCxnSpPr>
          <p:cNvPr id="522" name="Straight Connector 521">
            <a:extLst>
              <a:ext uri="{FF2B5EF4-FFF2-40B4-BE49-F238E27FC236}">
                <a16:creationId xmlns:a16="http://schemas.microsoft.com/office/drawing/2014/main" id="{D668A16A-BC09-4332-A1E7-DFBA7DA48CE0}"/>
              </a:ext>
            </a:extLst>
          </p:cNvPr>
          <p:cNvCxnSpPr>
            <a:cxnSpLocks/>
          </p:cNvCxnSpPr>
          <p:nvPr/>
        </p:nvCxnSpPr>
        <p:spPr>
          <a:xfrm>
            <a:off x="1656453" y="3405332"/>
            <a:ext cx="151068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70C96878-92D3-4AFE-A5F1-900688BFDB9A}"/>
              </a:ext>
            </a:extLst>
          </p:cNvPr>
          <p:cNvSpPr txBox="1"/>
          <p:nvPr/>
        </p:nvSpPr>
        <p:spPr>
          <a:xfrm>
            <a:off x="1802196" y="3494131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3415 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B1255CE-879B-4E03-8D94-DEC3C66CA0C1}"/>
              </a:ext>
            </a:extLst>
          </p:cNvPr>
          <p:cNvSpPr txBox="1"/>
          <p:nvPr/>
        </p:nvSpPr>
        <p:spPr>
          <a:xfrm>
            <a:off x="1596191" y="4035662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2049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86FBAAA8-9C6D-44AB-998C-CD8F32B5910A}"/>
              </a:ext>
            </a:extLst>
          </p:cNvPr>
          <p:cNvCxnSpPr>
            <a:cxnSpLocks/>
          </p:cNvCxnSpPr>
          <p:nvPr/>
        </p:nvCxnSpPr>
        <p:spPr>
          <a:xfrm>
            <a:off x="1596191" y="4776932"/>
            <a:ext cx="151068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10F450F0-9B75-453F-9815-F8780FC35D4D}"/>
              </a:ext>
            </a:extLst>
          </p:cNvPr>
          <p:cNvSpPr txBox="1"/>
          <p:nvPr/>
        </p:nvSpPr>
        <p:spPr>
          <a:xfrm>
            <a:off x="1596191" y="4865730"/>
            <a:ext cx="1537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23905</a:t>
            </a:r>
          </a:p>
        </p:txBody>
      </p:sp>
      <p:sp>
        <p:nvSpPr>
          <p:cNvPr id="133" name="Google Shape;2233;p52">
            <a:extLst>
              <a:ext uri="{FF2B5EF4-FFF2-40B4-BE49-F238E27FC236}">
                <a16:creationId xmlns:a16="http://schemas.microsoft.com/office/drawing/2014/main" id="{F7A269A0-F43E-47DC-98C9-85B65052FE88}"/>
              </a:ext>
            </a:extLst>
          </p:cNvPr>
          <p:cNvSpPr/>
          <p:nvPr/>
        </p:nvSpPr>
        <p:spPr>
          <a:xfrm>
            <a:off x="4095096" y="1752600"/>
            <a:ext cx="2827889" cy="4136595"/>
          </a:xfrm>
          <a:prstGeom prst="roundRect">
            <a:avLst>
              <a:gd name="adj" fmla="val 6328"/>
            </a:avLst>
          </a:prstGeom>
          <a:solidFill>
            <a:schemeClr val="accent3"/>
          </a:solidFill>
          <a:ln w="38100">
            <a:solidFill>
              <a:srgbClr val="F05C6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6BFE41B-B6E1-48DC-AC8A-1000C87EA0DB}"/>
              </a:ext>
            </a:extLst>
          </p:cNvPr>
          <p:cNvSpPr txBox="1"/>
          <p:nvPr/>
        </p:nvSpPr>
        <p:spPr>
          <a:xfrm>
            <a:off x="5194232" y="1814642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1954 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303FC94-5FA1-4C6C-B0A1-5D95F2E4B5A0}"/>
              </a:ext>
            </a:extLst>
          </p:cNvPr>
          <p:cNvSpPr txBox="1"/>
          <p:nvPr/>
        </p:nvSpPr>
        <p:spPr>
          <a:xfrm>
            <a:off x="5385224" y="2648561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425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039FE97-BD50-4756-B694-2E7D99C46524}"/>
              </a:ext>
            </a:extLst>
          </p:cNvPr>
          <p:cNvSpPr txBox="1"/>
          <p:nvPr/>
        </p:nvSpPr>
        <p:spPr>
          <a:xfrm>
            <a:off x="4729413" y="2326485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x 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783BFD7-BDD7-426F-97BE-AB410BB00BBF}"/>
              </a:ext>
            </a:extLst>
          </p:cNvPr>
          <p:cNvCxnSpPr>
            <a:cxnSpLocks/>
          </p:cNvCxnSpPr>
          <p:nvPr/>
        </p:nvCxnSpPr>
        <p:spPr>
          <a:xfrm>
            <a:off x="4845907" y="3405332"/>
            <a:ext cx="165341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A1639296-8C45-44D1-A975-C46BABC07C50}"/>
              </a:ext>
            </a:extLst>
          </p:cNvPr>
          <p:cNvSpPr txBox="1"/>
          <p:nvPr/>
        </p:nvSpPr>
        <p:spPr>
          <a:xfrm>
            <a:off x="5120564" y="3461075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9770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B7DC9D5-6014-4F50-A00B-245FBD374B88}"/>
              </a:ext>
            </a:extLst>
          </p:cNvPr>
          <p:cNvSpPr txBox="1"/>
          <p:nvPr/>
        </p:nvSpPr>
        <p:spPr>
          <a:xfrm>
            <a:off x="4845907" y="3985640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3908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DC8D4CAD-766A-4E99-A061-21E9156693E7}"/>
              </a:ext>
            </a:extLst>
          </p:cNvPr>
          <p:cNvCxnSpPr>
            <a:cxnSpLocks/>
          </p:cNvCxnSpPr>
          <p:nvPr/>
        </p:nvCxnSpPr>
        <p:spPr>
          <a:xfrm>
            <a:off x="4724400" y="5150722"/>
            <a:ext cx="165341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BE842079-141A-4BB8-8BF3-4C3FA70ACA56}"/>
              </a:ext>
            </a:extLst>
          </p:cNvPr>
          <p:cNvSpPr txBox="1"/>
          <p:nvPr/>
        </p:nvSpPr>
        <p:spPr>
          <a:xfrm>
            <a:off x="4671876" y="5206425"/>
            <a:ext cx="1694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830450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EFF5D50-8099-4A06-8A3C-49C3C35D766E}"/>
              </a:ext>
            </a:extLst>
          </p:cNvPr>
          <p:cNvSpPr txBox="1"/>
          <p:nvPr/>
        </p:nvSpPr>
        <p:spPr>
          <a:xfrm>
            <a:off x="4648200" y="4535455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7816</a:t>
            </a:r>
          </a:p>
        </p:txBody>
      </p:sp>
      <p:sp>
        <p:nvSpPr>
          <p:cNvPr id="147" name="Google Shape;2233;p52">
            <a:extLst>
              <a:ext uri="{FF2B5EF4-FFF2-40B4-BE49-F238E27FC236}">
                <a16:creationId xmlns:a16="http://schemas.microsoft.com/office/drawing/2014/main" id="{E864A4EB-44BB-4E57-8AA5-A13272C51617}"/>
              </a:ext>
            </a:extLst>
          </p:cNvPr>
          <p:cNvSpPr/>
          <p:nvPr/>
        </p:nvSpPr>
        <p:spPr>
          <a:xfrm>
            <a:off x="7535311" y="1752600"/>
            <a:ext cx="2827889" cy="3907735"/>
          </a:xfrm>
          <a:prstGeom prst="roundRect">
            <a:avLst>
              <a:gd name="adj" fmla="val 6328"/>
            </a:avLst>
          </a:prstGeom>
          <a:solidFill>
            <a:schemeClr val="accent3"/>
          </a:solidFill>
          <a:ln w="38100">
            <a:solidFill>
              <a:srgbClr val="F05C6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8CD15FC-1179-400A-9237-570624521BCF}"/>
              </a:ext>
            </a:extLst>
          </p:cNvPr>
          <p:cNvSpPr txBox="1"/>
          <p:nvPr/>
        </p:nvSpPr>
        <p:spPr>
          <a:xfrm>
            <a:off x="8530931" y="1814642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2438 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DA37C4E-BBE8-4268-B395-EC3CF5F8B829}"/>
              </a:ext>
            </a:extLst>
          </p:cNvPr>
          <p:cNvSpPr txBox="1"/>
          <p:nvPr/>
        </p:nvSpPr>
        <p:spPr>
          <a:xfrm>
            <a:off x="8721923" y="2648561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306 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25C9992-DB6B-4960-BC1F-9D983FA0BA0E}"/>
              </a:ext>
            </a:extLst>
          </p:cNvPr>
          <p:cNvSpPr txBox="1"/>
          <p:nvPr/>
        </p:nvSpPr>
        <p:spPr>
          <a:xfrm>
            <a:off x="8066112" y="2326485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x 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55665559-8BC3-4E9E-9395-77C66C106D1A}"/>
              </a:ext>
            </a:extLst>
          </p:cNvPr>
          <p:cNvCxnSpPr>
            <a:cxnSpLocks/>
          </p:cNvCxnSpPr>
          <p:nvPr/>
        </p:nvCxnSpPr>
        <p:spPr>
          <a:xfrm>
            <a:off x="7944885" y="3396925"/>
            <a:ext cx="1996238" cy="840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3062C0AB-8389-4230-996F-372F68E1C5A2}"/>
              </a:ext>
            </a:extLst>
          </p:cNvPr>
          <p:cNvSpPr txBox="1"/>
          <p:nvPr/>
        </p:nvSpPr>
        <p:spPr>
          <a:xfrm>
            <a:off x="8298861" y="3487800"/>
            <a:ext cx="16833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14628 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C11F5374-69F2-4B78-9F6F-89DAEA5F574C}"/>
              </a:ext>
            </a:extLst>
          </p:cNvPr>
          <p:cNvSpPr txBox="1"/>
          <p:nvPr/>
        </p:nvSpPr>
        <p:spPr>
          <a:xfrm>
            <a:off x="8083714" y="4080798"/>
            <a:ext cx="1666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73140</a:t>
            </a: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ABCE7E17-EC88-4B52-A6BB-48AC8C7E97DB}"/>
              </a:ext>
            </a:extLst>
          </p:cNvPr>
          <p:cNvCxnSpPr>
            <a:cxnSpLocks/>
          </p:cNvCxnSpPr>
          <p:nvPr/>
        </p:nvCxnSpPr>
        <p:spPr>
          <a:xfrm>
            <a:off x="7760036" y="4776932"/>
            <a:ext cx="218108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1F537E23-53DD-42D7-9AF1-60500346DC59}"/>
              </a:ext>
            </a:extLst>
          </p:cNvPr>
          <p:cNvSpPr txBox="1"/>
          <p:nvPr/>
        </p:nvSpPr>
        <p:spPr>
          <a:xfrm>
            <a:off x="8053621" y="4901625"/>
            <a:ext cx="1694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746028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21" grpId="0"/>
      <p:bldP spid="123" grpId="0"/>
      <p:bldP spid="124" grpId="0"/>
      <p:bldP spid="128" grpId="0"/>
      <p:bldP spid="130" grpId="0"/>
      <p:bldP spid="132" grpId="0"/>
      <p:bldP spid="133" grpId="0" animBg="1"/>
      <p:bldP spid="134" grpId="0"/>
      <p:bldP spid="135" grpId="0"/>
      <p:bldP spid="136" grpId="0"/>
      <p:bldP spid="138" grpId="0"/>
      <p:bldP spid="139" grpId="0"/>
      <p:bldP spid="141" grpId="0"/>
      <p:bldP spid="142" grpId="0"/>
      <p:bldP spid="147" grpId="0" animBg="1"/>
      <p:bldP spid="148" grpId="0"/>
      <p:bldP spid="149" grpId="0"/>
      <p:bldP spid="150" grpId="0"/>
      <p:bldP spid="152" grpId="0"/>
      <p:bldP spid="153" grpId="0"/>
      <p:bldP spid="1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A3ED1A1-9004-4E38-A257-C897348BF5E1}"/>
                  </a:ext>
                </a:extLst>
              </p:cNvPr>
              <p:cNvSpPr txBox="1"/>
              <p:nvPr/>
            </p:nvSpPr>
            <p:spPr>
              <a:xfrm>
                <a:off x="2803388" y="936100"/>
                <a:ext cx="8474212" cy="1253606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A3ED1A1-9004-4E38-A257-C897348BF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388" y="936100"/>
                <a:ext cx="8474212" cy="125360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FE1F01F-D58E-434B-9C5F-DFA87B41EC20}"/>
                  </a:ext>
                </a:extLst>
              </p:cNvPr>
              <p:cNvSpPr txBox="1"/>
              <p:nvPr/>
            </p:nvSpPr>
            <p:spPr>
              <a:xfrm>
                <a:off x="2841488" y="2534266"/>
                <a:ext cx="8436111" cy="1249633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den>
                      </m:f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×55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FE1F01F-D58E-434B-9C5F-DFA87B41E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88" y="2534266"/>
                <a:ext cx="8436111" cy="124963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582F1BA-9F24-4F78-9A1F-AFA2672B3138}"/>
                  </a:ext>
                </a:extLst>
              </p:cNvPr>
              <p:cNvSpPr txBox="1"/>
              <p:nvPr/>
            </p:nvSpPr>
            <p:spPr>
              <a:xfrm>
                <a:off x="2841489" y="4174226"/>
                <a:ext cx="8436110" cy="1253606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33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582F1BA-9F24-4F78-9A1F-AFA2672B3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89" y="4174226"/>
                <a:ext cx="8436110" cy="125360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1-1">
                <a:extLst>
                  <a:ext uri="{FF2B5EF4-FFF2-40B4-BE49-F238E27FC236}">
                    <a16:creationId xmlns:a16="http://schemas.microsoft.com/office/drawing/2014/main" id="{AEF40CF6-F0AB-4534-AF7B-D88ABDDFED4E}"/>
                  </a:ext>
                </a:extLst>
              </p:cNvPr>
              <p:cNvSpPr txBox="1"/>
              <p:nvPr/>
            </p:nvSpPr>
            <p:spPr>
              <a:xfrm>
                <a:off x="4495800" y="978633"/>
                <a:ext cx="3429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𝟕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𝟑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𝟑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𝟕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2" name="1-1">
                <a:extLst>
                  <a:ext uri="{FF2B5EF4-FFF2-40B4-BE49-F238E27FC236}">
                    <a16:creationId xmlns:a16="http://schemas.microsoft.com/office/drawing/2014/main" id="{AEF40CF6-F0AB-4534-AF7B-D88ABDDFE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78633"/>
                <a:ext cx="3429000" cy="11330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2F5CEA-2C43-4323-8978-BDD1564861E8}"/>
              </a:ext>
            </a:extLst>
          </p:cNvPr>
          <p:cNvCxnSpPr>
            <a:cxnSpLocks/>
          </p:cNvCxnSpPr>
          <p:nvPr/>
        </p:nvCxnSpPr>
        <p:spPr>
          <a:xfrm>
            <a:off x="5905500" y="990000"/>
            <a:ext cx="381000" cy="5362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FEF22BD-6AEC-42C0-83CA-FA402AFABA94}"/>
              </a:ext>
            </a:extLst>
          </p:cNvPr>
          <p:cNvCxnSpPr>
            <a:cxnSpLocks/>
          </p:cNvCxnSpPr>
          <p:nvPr/>
        </p:nvCxnSpPr>
        <p:spPr>
          <a:xfrm>
            <a:off x="6599306" y="1600200"/>
            <a:ext cx="334894" cy="42216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B63E13D-1DC3-48ED-8904-BD7A240DBF95}"/>
              </a:ext>
            </a:extLst>
          </p:cNvPr>
          <p:cNvCxnSpPr>
            <a:cxnSpLocks/>
          </p:cNvCxnSpPr>
          <p:nvPr/>
        </p:nvCxnSpPr>
        <p:spPr>
          <a:xfrm>
            <a:off x="6704071" y="1045247"/>
            <a:ext cx="233668" cy="35956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5F56143-7BCC-441B-8B37-0C59DEBB2BC8}"/>
              </a:ext>
            </a:extLst>
          </p:cNvPr>
          <p:cNvCxnSpPr>
            <a:cxnSpLocks/>
          </p:cNvCxnSpPr>
          <p:nvPr/>
        </p:nvCxnSpPr>
        <p:spPr>
          <a:xfrm>
            <a:off x="5884437" y="1700438"/>
            <a:ext cx="201544" cy="40428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1-1">
                <a:extLst>
                  <a:ext uri="{FF2B5EF4-FFF2-40B4-BE49-F238E27FC236}">
                    <a16:creationId xmlns:a16="http://schemas.microsoft.com/office/drawing/2014/main" id="{A40E5C92-3072-4427-8C98-204C84D07CC1}"/>
                  </a:ext>
                </a:extLst>
              </p:cNvPr>
              <p:cNvSpPr txBox="1"/>
              <p:nvPr/>
            </p:nvSpPr>
            <p:spPr>
              <a:xfrm>
                <a:off x="4648199" y="2511966"/>
                <a:ext cx="6629399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𝟐𝟐</m:t>
                          </m:r>
                        </m:den>
                      </m:f>
                      <m:r>
                        <a:rPr lang="en-US" sz="3600" b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𝟓𝟓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</m:t>
                          </m:r>
                        </m:den>
                      </m:f>
                      <m:r>
                        <a:rPr lang="en-US" sz="3600" b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𝟓</m:t>
                          </m:r>
                          <m:r>
                            <a:rPr lang="en-US" sz="3600" b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𝟏𝟏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𝟐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×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𝟏𝟏</m:t>
                          </m:r>
                          <m:r>
                            <a:rPr lang="en-US" sz="3600" b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1-1">
                <a:extLst>
                  <a:ext uri="{FF2B5EF4-FFF2-40B4-BE49-F238E27FC236}">
                    <a16:creationId xmlns:a16="http://schemas.microsoft.com/office/drawing/2014/main" id="{A40E5C92-3072-4427-8C98-204C84D07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99" y="2511966"/>
                <a:ext cx="6629399" cy="11808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34C2F19-E310-4D2A-AF29-8E29CC29099C}"/>
              </a:ext>
            </a:extLst>
          </p:cNvPr>
          <p:cNvCxnSpPr>
            <a:cxnSpLocks/>
          </p:cNvCxnSpPr>
          <p:nvPr/>
        </p:nvCxnSpPr>
        <p:spPr>
          <a:xfrm>
            <a:off x="9091818" y="2557209"/>
            <a:ext cx="517388" cy="52235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8063728-AE17-44D5-ACBD-B3D1BF55C7F0}"/>
              </a:ext>
            </a:extLst>
          </p:cNvPr>
          <p:cNvCxnSpPr>
            <a:cxnSpLocks/>
          </p:cNvCxnSpPr>
          <p:nvPr/>
        </p:nvCxnSpPr>
        <p:spPr>
          <a:xfrm>
            <a:off x="8305800" y="3202151"/>
            <a:ext cx="467268" cy="47367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430A1BB-338C-4B18-A901-835207C9BADB}"/>
                  </a:ext>
                </a:extLst>
              </p:cNvPr>
              <p:cNvSpPr txBox="1"/>
              <p:nvPr/>
            </p:nvSpPr>
            <p:spPr>
              <a:xfrm>
                <a:off x="7853115" y="990958"/>
                <a:ext cx="1318494" cy="1133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430A1BB-338C-4B18-A901-835207C9B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115" y="990958"/>
                <a:ext cx="1318494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2CD1BD0-7F4F-467D-A144-0EDDDF879298}"/>
                  </a:ext>
                </a:extLst>
              </p:cNvPr>
              <p:cNvSpPr txBox="1"/>
              <p:nvPr/>
            </p:nvSpPr>
            <p:spPr>
              <a:xfrm>
                <a:off x="9705336" y="2535067"/>
                <a:ext cx="1221684" cy="1140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𝟒𝟓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2CD1BD0-7F4F-467D-A144-0EDDDF879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5336" y="2535067"/>
                <a:ext cx="1221684" cy="11407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1-1">
                <a:extLst>
                  <a:ext uri="{FF2B5EF4-FFF2-40B4-BE49-F238E27FC236}">
                    <a16:creationId xmlns:a16="http://schemas.microsoft.com/office/drawing/2014/main" id="{A0D9ACFE-E536-4873-820C-1AE513080576}"/>
                  </a:ext>
                </a:extLst>
              </p:cNvPr>
              <p:cNvSpPr txBox="1"/>
              <p:nvPr/>
            </p:nvSpPr>
            <p:spPr>
              <a:xfrm>
                <a:off x="4297621" y="4210611"/>
                <a:ext cx="6629399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𝟏𝟕</m:t>
                          </m:r>
                        </m:den>
                      </m:f>
                      <m:r>
                        <a:rPr lang="en-US" sz="3600" b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𝟑𝟒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𝟑𝟑</m:t>
                          </m:r>
                        </m:den>
                      </m:f>
                      <m:r>
                        <a:rPr lang="en-US" sz="3600" b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𝟏𝟏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𝟏𝟕</m:t>
                          </m:r>
                          <m:r>
                            <a:rPr lang="en-US" sz="3600" b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𝟏𝟕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×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𝟏𝟏</m:t>
                          </m:r>
                          <m:r>
                            <a:rPr lang="en-US" sz="3600" b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5" name="1-1">
                <a:extLst>
                  <a:ext uri="{FF2B5EF4-FFF2-40B4-BE49-F238E27FC236}">
                    <a16:creationId xmlns:a16="http://schemas.microsoft.com/office/drawing/2014/main" id="{A0D9ACFE-E536-4873-820C-1AE513080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621" y="4210611"/>
                <a:ext cx="6629399" cy="113306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5D25D51-A727-4C01-A8B3-764E75514B7A}"/>
              </a:ext>
            </a:extLst>
          </p:cNvPr>
          <p:cNvCxnSpPr>
            <a:cxnSpLocks/>
          </p:cNvCxnSpPr>
          <p:nvPr/>
        </p:nvCxnSpPr>
        <p:spPr>
          <a:xfrm>
            <a:off x="7162800" y="4240944"/>
            <a:ext cx="449520" cy="48345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F93C82E-9AC5-4B98-B197-773A969CCF2A}"/>
              </a:ext>
            </a:extLst>
          </p:cNvPr>
          <p:cNvCxnSpPr>
            <a:cxnSpLocks/>
          </p:cNvCxnSpPr>
          <p:nvPr/>
        </p:nvCxnSpPr>
        <p:spPr>
          <a:xfrm>
            <a:off x="8279296" y="4860222"/>
            <a:ext cx="449520" cy="48345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8038E76-07F9-4B82-A0F4-5949AB81EF3D}"/>
              </a:ext>
            </a:extLst>
          </p:cNvPr>
          <p:cNvCxnSpPr>
            <a:cxnSpLocks/>
          </p:cNvCxnSpPr>
          <p:nvPr/>
        </p:nvCxnSpPr>
        <p:spPr>
          <a:xfrm>
            <a:off x="8305800" y="4240944"/>
            <a:ext cx="304800" cy="42130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FD1BCEB-2D52-4AA9-858C-989C69A2A76A}"/>
              </a:ext>
            </a:extLst>
          </p:cNvPr>
          <p:cNvCxnSpPr>
            <a:cxnSpLocks/>
          </p:cNvCxnSpPr>
          <p:nvPr/>
        </p:nvCxnSpPr>
        <p:spPr>
          <a:xfrm>
            <a:off x="7162800" y="4919575"/>
            <a:ext cx="304800" cy="42130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AA0B3D2-105E-4274-92D6-C28FCD78F1BE}"/>
                  </a:ext>
                </a:extLst>
              </p:cNvPr>
              <p:cNvSpPr txBox="1"/>
              <p:nvPr/>
            </p:nvSpPr>
            <p:spPr>
              <a:xfrm>
                <a:off x="9705336" y="4206763"/>
                <a:ext cx="1221684" cy="1129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AA0B3D2-105E-4274-92D6-C28FCD78F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5336" y="4206763"/>
                <a:ext cx="1221684" cy="11294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4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9" grpId="0" animBg="1"/>
          <p:bldP spid="90" grpId="0" animBg="1"/>
          <p:bldP spid="91" grpId="0" animBg="1"/>
          <p:bldP spid="92" grpId="0"/>
          <p:bldP spid="41" grpId="0"/>
          <p:bldP spid="47" grpId="0"/>
          <p:bldP spid="49" grpId="0"/>
          <p:bldP spid="55" grpId="0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9" grpId="0" animBg="1"/>
          <p:bldP spid="90" grpId="0" animBg="1"/>
          <p:bldP spid="91" grpId="0" animBg="1"/>
          <p:bldP spid="92" grpId="0"/>
          <p:bldP spid="41" grpId="0"/>
          <p:bldP spid="47" grpId="0"/>
          <p:bldP spid="49" grpId="0"/>
          <p:bldP spid="55" grpId="0"/>
          <p:bldP spid="6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" name="Google Shape;3055;p68"/>
          <p:cNvSpPr/>
          <p:nvPr/>
        </p:nvSpPr>
        <p:spPr>
          <a:xfrm>
            <a:off x="9533835" y="994942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组合 1">
            <a:extLst>
              <a:ext uri="{FF2B5EF4-FFF2-40B4-BE49-F238E27FC236}">
                <a16:creationId xmlns:a16="http://schemas.microsoft.com/office/drawing/2014/main" id="{7379F20C-3C2A-4DC1-A82B-669223DC318E}"/>
              </a:ext>
            </a:extLst>
          </p:cNvPr>
          <p:cNvGrpSpPr/>
          <p:nvPr/>
        </p:nvGrpSpPr>
        <p:grpSpPr>
          <a:xfrm>
            <a:off x="855680" y="1371600"/>
            <a:ext cx="3081255" cy="3217482"/>
            <a:chOff x="2391843" y="2515490"/>
            <a:chExt cx="1731414" cy="2395020"/>
          </a:xfrm>
        </p:grpSpPr>
        <p:pic>
          <p:nvPicPr>
            <p:cNvPr id="66" name="图片 5">
              <a:extLst>
                <a:ext uri="{FF2B5EF4-FFF2-40B4-BE49-F238E27FC236}">
                  <a16:creationId xmlns:a16="http://schemas.microsoft.com/office/drawing/2014/main" id="{B934CBA1-D75E-4689-A7A4-7B0DD570A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8075" y="2515490"/>
              <a:ext cx="438950" cy="774259"/>
            </a:xfrm>
            <a:prstGeom prst="rect">
              <a:avLst/>
            </a:prstGeom>
          </p:spPr>
        </p:pic>
        <p:pic>
          <p:nvPicPr>
            <p:cNvPr id="67" name="图片 8">
              <a:extLst>
                <a:ext uri="{FF2B5EF4-FFF2-40B4-BE49-F238E27FC236}">
                  <a16:creationId xmlns:a16="http://schemas.microsoft.com/office/drawing/2014/main" id="{851EE1AB-18F0-4E78-959C-DB7FD38CD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1843" y="2977911"/>
              <a:ext cx="1731414" cy="19325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79C4F5B-48EF-4B8F-A38D-411011B87B6E}"/>
                  </a:ext>
                </a:extLst>
              </p:cNvPr>
              <p:cNvSpPr txBox="1"/>
              <p:nvPr/>
            </p:nvSpPr>
            <p:spPr>
              <a:xfrm>
                <a:off x="1117973" y="785012"/>
                <a:ext cx="2485654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6,66 :7,8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79C4F5B-48EF-4B8F-A38D-411011B87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973" y="785012"/>
                <a:ext cx="2485654" cy="71508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E762FC52-58FE-4E35-BB91-6A49EB2F9179}"/>
              </a:ext>
            </a:extLst>
          </p:cNvPr>
          <p:cNvSpPr txBox="1"/>
          <p:nvPr/>
        </p:nvSpPr>
        <p:spPr>
          <a:xfrm>
            <a:off x="949168" y="2149263"/>
            <a:ext cx="1352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36</a:t>
            </a:r>
            <a:r>
              <a:rPr lang="en-US" sz="4400">
                <a:solidFill>
                  <a:srgbClr val="002060"/>
                </a:solidFill>
              </a:rPr>
              <a:t>,</a:t>
            </a:r>
            <a:r>
              <a:rPr lang="en-US" sz="3200">
                <a:solidFill>
                  <a:srgbClr val="002060"/>
                </a:solidFill>
              </a:rPr>
              <a:t>66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2F45E6-531F-4909-A1DC-6DAF323AEC3B}"/>
              </a:ext>
            </a:extLst>
          </p:cNvPr>
          <p:cNvSpPr txBox="1"/>
          <p:nvPr/>
        </p:nvSpPr>
        <p:spPr>
          <a:xfrm>
            <a:off x="1454932" y="2205146"/>
            <a:ext cx="7079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,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E090B2-DB39-4394-BC49-B93AAD5C39B6}"/>
              </a:ext>
            </a:extLst>
          </p:cNvPr>
          <p:cNvGrpSpPr/>
          <p:nvPr/>
        </p:nvGrpSpPr>
        <p:grpSpPr>
          <a:xfrm>
            <a:off x="2324438" y="2364816"/>
            <a:ext cx="905363" cy="1464199"/>
            <a:chOff x="2324438" y="2364816"/>
            <a:chExt cx="905363" cy="146419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67C8C54-D200-4D23-975C-C485090A50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4438" y="2364816"/>
              <a:ext cx="978" cy="14641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5DDDC41-948A-4EC0-8768-150E68B6C5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3859" y="2833295"/>
              <a:ext cx="895942" cy="910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BBDA67CE-93C5-41D9-995B-677E969CE52A}"/>
              </a:ext>
            </a:extLst>
          </p:cNvPr>
          <p:cNvSpPr txBox="1"/>
          <p:nvPr/>
        </p:nvSpPr>
        <p:spPr>
          <a:xfrm>
            <a:off x="2293552" y="1993686"/>
            <a:ext cx="9765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7</a:t>
            </a:r>
            <a:r>
              <a:rPr lang="en-US" sz="5400">
                <a:solidFill>
                  <a:srgbClr val="002060"/>
                </a:solidFill>
              </a:rPr>
              <a:t>,</a:t>
            </a:r>
            <a:r>
              <a:rPr lang="en-US" sz="3200">
                <a:solidFill>
                  <a:srgbClr val="002060"/>
                </a:solidFill>
              </a:rPr>
              <a:t>8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828DF8F-F37D-4FEC-AC60-523789F2E9D7}"/>
              </a:ext>
            </a:extLst>
          </p:cNvPr>
          <p:cNvSpPr/>
          <p:nvPr/>
        </p:nvSpPr>
        <p:spPr>
          <a:xfrm>
            <a:off x="2833088" y="2287635"/>
            <a:ext cx="477355" cy="552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A04589A-4D05-4F11-BB6E-E61CCDE731E9}"/>
              </a:ext>
            </a:extLst>
          </p:cNvPr>
          <p:cNvCxnSpPr>
            <a:cxnSpLocks/>
          </p:cNvCxnSpPr>
          <p:nvPr/>
        </p:nvCxnSpPr>
        <p:spPr>
          <a:xfrm>
            <a:off x="2649463" y="2667347"/>
            <a:ext cx="222640" cy="101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4698E27-11C6-4EA2-85B7-B40E81EE65A1}"/>
              </a:ext>
            </a:extLst>
          </p:cNvPr>
          <p:cNvSpPr txBox="1"/>
          <p:nvPr/>
        </p:nvSpPr>
        <p:spPr>
          <a:xfrm>
            <a:off x="2289836" y="2892841"/>
            <a:ext cx="582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4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36A0A1B-80C0-49EF-9A98-8B0E805B1374}"/>
              </a:ext>
            </a:extLst>
          </p:cNvPr>
          <p:cNvSpPr txBox="1"/>
          <p:nvPr/>
        </p:nvSpPr>
        <p:spPr>
          <a:xfrm>
            <a:off x="1194513" y="2923652"/>
            <a:ext cx="7867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54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46247DB-56E9-4D86-8AE5-7198B0807A3C}"/>
              </a:ext>
            </a:extLst>
          </p:cNvPr>
          <p:cNvSpPr txBox="1"/>
          <p:nvPr/>
        </p:nvSpPr>
        <p:spPr>
          <a:xfrm flipH="1">
            <a:off x="2617009" y="2804357"/>
            <a:ext cx="2041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,</a:t>
            </a:r>
            <a:r>
              <a:rPr lang="en-US" sz="4000" b="1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4BCBA6A-D80E-475F-AFD5-8441FC9A9563}"/>
              </a:ext>
            </a:extLst>
          </p:cNvPr>
          <p:cNvSpPr txBox="1"/>
          <p:nvPr/>
        </p:nvSpPr>
        <p:spPr>
          <a:xfrm>
            <a:off x="1893049" y="2930013"/>
            <a:ext cx="428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6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C7E9537-63FC-4FD7-A53C-1E8DDEB49B54}"/>
              </a:ext>
            </a:extLst>
          </p:cNvPr>
          <p:cNvSpPr txBox="1"/>
          <p:nvPr/>
        </p:nvSpPr>
        <p:spPr>
          <a:xfrm>
            <a:off x="2761848" y="2888294"/>
            <a:ext cx="375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7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94812F7-3844-4F12-8ABD-1EDA27B8D3C7}"/>
              </a:ext>
            </a:extLst>
          </p:cNvPr>
          <p:cNvSpPr txBox="1"/>
          <p:nvPr/>
        </p:nvSpPr>
        <p:spPr>
          <a:xfrm>
            <a:off x="1884535" y="3410601"/>
            <a:ext cx="391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0 </a:t>
            </a:r>
          </a:p>
        </p:txBody>
      </p:sp>
      <p:grpSp>
        <p:nvGrpSpPr>
          <p:cNvPr id="83" name="组合 1">
            <a:extLst>
              <a:ext uri="{FF2B5EF4-FFF2-40B4-BE49-F238E27FC236}">
                <a16:creationId xmlns:a16="http://schemas.microsoft.com/office/drawing/2014/main" id="{F2B14EF9-0D34-4110-8113-330611338A74}"/>
              </a:ext>
            </a:extLst>
          </p:cNvPr>
          <p:cNvGrpSpPr/>
          <p:nvPr/>
        </p:nvGrpSpPr>
        <p:grpSpPr>
          <a:xfrm>
            <a:off x="4109391" y="1416930"/>
            <a:ext cx="3081255" cy="3172152"/>
            <a:chOff x="2391843" y="2515490"/>
            <a:chExt cx="1731414" cy="2395020"/>
          </a:xfrm>
        </p:grpSpPr>
        <p:pic>
          <p:nvPicPr>
            <p:cNvPr id="84" name="图片 5">
              <a:extLst>
                <a:ext uri="{FF2B5EF4-FFF2-40B4-BE49-F238E27FC236}">
                  <a16:creationId xmlns:a16="http://schemas.microsoft.com/office/drawing/2014/main" id="{05FE386D-DD32-4D23-96CE-D82141A2A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8075" y="2515490"/>
              <a:ext cx="438950" cy="774259"/>
            </a:xfrm>
            <a:prstGeom prst="rect">
              <a:avLst/>
            </a:prstGeom>
          </p:spPr>
        </p:pic>
        <p:pic>
          <p:nvPicPr>
            <p:cNvPr id="85" name="图片 8">
              <a:extLst>
                <a:ext uri="{FF2B5EF4-FFF2-40B4-BE49-F238E27FC236}">
                  <a16:creationId xmlns:a16="http://schemas.microsoft.com/office/drawing/2014/main" id="{D66A5634-EBD0-483C-BFA7-3859BD030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1843" y="2977911"/>
              <a:ext cx="1731414" cy="1932599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14C780C1-E0B3-427D-BA0C-69174AA42E4E}"/>
              </a:ext>
            </a:extLst>
          </p:cNvPr>
          <p:cNvSpPr txBox="1"/>
          <p:nvPr/>
        </p:nvSpPr>
        <p:spPr>
          <a:xfrm>
            <a:off x="4340523" y="2306774"/>
            <a:ext cx="9531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157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FBBDFE0-0085-40E3-A509-5FB23EFB840C}"/>
              </a:ext>
            </a:extLst>
          </p:cNvPr>
          <p:cNvSpPr txBox="1"/>
          <p:nvPr/>
        </p:nvSpPr>
        <p:spPr>
          <a:xfrm>
            <a:off x="4804327" y="2119161"/>
            <a:ext cx="337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,</a:t>
            </a:r>
            <a:r>
              <a:rPr lang="en-US" sz="3800" b="1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B4DED8-61E2-42C9-9DA2-E755F7AF869A}"/>
              </a:ext>
            </a:extLst>
          </p:cNvPr>
          <p:cNvGrpSpPr/>
          <p:nvPr/>
        </p:nvGrpSpPr>
        <p:grpSpPr>
          <a:xfrm>
            <a:off x="5737729" y="2306774"/>
            <a:ext cx="895942" cy="1464199"/>
            <a:chOff x="5559724" y="2306774"/>
            <a:chExt cx="895942" cy="1464199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247A397-94A1-4525-9F94-114F7B0AB6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59724" y="2306774"/>
              <a:ext cx="978" cy="14641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3F0759B-962A-472E-A52C-BEDF65FC7B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9724" y="2870468"/>
              <a:ext cx="895942" cy="910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1E618C37-D67D-4696-96CA-13DA24C33D78}"/>
              </a:ext>
            </a:extLst>
          </p:cNvPr>
          <p:cNvSpPr txBox="1"/>
          <p:nvPr/>
        </p:nvSpPr>
        <p:spPr>
          <a:xfrm>
            <a:off x="5674754" y="2114845"/>
            <a:ext cx="1183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6</a:t>
            </a:r>
            <a:r>
              <a:rPr lang="en-US" sz="4800">
                <a:solidFill>
                  <a:srgbClr val="002060"/>
                </a:solidFill>
              </a:rPr>
              <a:t>,</a:t>
            </a:r>
            <a:r>
              <a:rPr lang="en-US" sz="3200">
                <a:solidFill>
                  <a:srgbClr val="002060"/>
                </a:solidFill>
              </a:rPr>
              <a:t>28 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07429CE-8633-4E05-9E99-A43E206F3827}"/>
              </a:ext>
            </a:extLst>
          </p:cNvPr>
          <p:cNvCxnSpPr>
            <a:cxnSpLocks/>
          </p:cNvCxnSpPr>
          <p:nvPr/>
        </p:nvCxnSpPr>
        <p:spPr>
          <a:xfrm>
            <a:off x="4905298" y="2707805"/>
            <a:ext cx="196612" cy="180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4C6DF334-32EC-447B-B447-C5224B70A650}"/>
              </a:ext>
            </a:extLst>
          </p:cNvPr>
          <p:cNvSpPr txBox="1"/>
          <p:nvPr/>
        </p:nvSpPr>
        <p:spPr>
          <a:xfrm>
            <a:off x="5693706" y="2930014"/>
            <a:ext cx="582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2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C511621-7879-4480-BBE9-043D37721EB3}"/>
              </a:ext>
            </a:extLst>
          </p:cNvPr>
          <p:cNvSpPr txBox="1"/>
          <p:nvPr/>
        </p:nvSpPr>
        <p:spPr>
          <a:xfrm>
            <a:off x="4582411" y="2822310"/>
            <a:ext cx="924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314 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D1114F-0C18-4E46-86C8-35FBF4883EE0}"/>
              </a:ext>
            </a:extLst>
          </p:cNvPr>
          <p:cNvSpPr txBox="1"/>
          <p:nvPr/>
        </p:nvSpPr>
        <p:spPr>
          <a:xfrm flipH="1">
            <a:off x="6020879" y="2841530"/>
            <a:ext cx="253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,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BA5C625-655C-4D06-9350-CC193B81BFEF}"/>
              </a:ext>
            </a:extLst>
          </p:cNvPr>
          <p:cNvSpPr txBox="1"/>
          <p:nvPr/>
        </p:nvSpPr>
        <p:spPr>
          <a:xfrm>
            <a:off x="6025712" y="2937928"/>
            <a:ext cx="639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18A76E9-B0C2-4875-96DF-1D869852224C}"/>
                  </a:ext>
                </a:extLst>
              </p:cNvPr>
              <p:cNvSpPr txBox="1"/>
              <p:nvPr/>
            </p:nvSpPr>
            <p:spPr>
              <a:xfrm>
                <a:off x="4220264" y="796451"/>
                <a:ext cx="2743200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15,7 :6,28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18A76E9-B0C2-4875-96DF-1D8698522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264" y="796451"/>
                <a:ext cx="2743200" cy="71508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381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B1E95BC4-6BE9-4DA6-BEA3-825E9C090D2B}"/>
              </a:ext>
            </a:extLst>
          </p:cNvPr>
          <p:cNvSpPr txBox="1"/>
          <p:nvPr/>
        </p:nvSpPr>
        <p:spPr>
          <a:xfrm>
            <a:off x="4979482" y="2303147"/>
            <a:ext cx="698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0 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52BA1C1-5A1D-42C0-99C8-07FDDA1C17FE}"/>
              </a:ext>
            </a:extLst>
          </p:cNvPr>
          <p:cNvCxnSpPr>
            <a:cxnSpLocks/>
          </p:cNvCxnSpPr>
          <p:nvPr/>
        </p:nvCxnSpPr>
        <p:spPr>
          <a:xfrm flipH="1" flipV="1">
            <a:off x="1560469" y="2643796"/>
            <a:ext cx="125898" cy="1462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7679F80-1DA6-4A54-AD78-9C414C98D150}"/>
              </a:ext>
            </a:extLst>
          </p:cNvPr>
          <p:cNvCxnSpPr>
            <a:cxnSpLocks/>
          </p:cNvCxnSpPr>
          <p:nvPr/>
        </p:nvCxnSpPr>
        <p:spPr>
          <a:xfrm>
            <a:off x="6068794" y="2679130"/>
            <a:ext cx="196612" cy="180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E5D46F0-C1A8-42C7-B100-2BBB73549601}"/>
              </a:ext>
            </a:extLst>
          </p:cNvPr>
          <p:cNvSpPr txBox="1"/>
          <p:nvPr/>
        </p:nvSpPr>
        <p:spPr>
          <a:xfrm>
            <a:off x="5222488" y="2806507"/>
            <a:ext cx="698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0 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CAF245D-CEA0-4B94-B19C-5A0F12053BC7}"/>
              </a:ext>
            </a:extLst>
          </p:cNvPr>
          <p:cNvSpPr txBox="1"/>
          <p:nvPr/>
        </p:nvSpPr>
        <p:spPr>
          <a:xfrm>
            <a:off x="5141638" y="3364799"/>
            <a:ext cx="698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 0</a:t>
            </a:r>
          </a:p>
        </p:txBody>
      </p:sp>
      <p:grpSp>
        <p:nvGrpSpPr>
          <p:cNvPr id="109" name="组合 1">
            <a:extLst>
              <a:ext uri="{FF2B5EF4-FFF2-40B4-BE49-F238E27FC236}">
                <a16:creationId xmlns:a16="http://schemas.microsoft.com/office/drawing/2014/main" id="{715F6AF9-C1ED-4441-9B32-65EC003302F2}"/>
              </a:ext>
            </a:extLst>
          </p:cNvPr>
          <p:cNvGrpSpPr/>
          <p:nvPr/>
        </p:nvGrpSpPr>
        <p:grpSpPr>
          <a:xfrm>
            <a:off x="7600405" y="1429496"/>
            <a:ext cx="3081255" cy="3172152"/>
            <a:chOff x="2391843" y="2515490"/>
            <a:chExt cx="1731414" cy="2395020"/>
          </a:xfrm>
        </p:grpSpPr>
        <p:pic>
          <p:nvPicPr>
            <p:cNvPr id="110" name="图片 5">
              <a:extLst>
                <a:ext uri="{FF2B5EF4-FFF2-40B4-BE49-F238E27FC236}">
                  <a16:creationId xmlns:a16="http://schemas.microsoft.com/office/drawing/2014/main" id="{434F4A95-2787-48B3-BE63-9E6C3A47D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8075" y="2515490"/>
              <a:ext cx="438950" cy="774259"/>
            </a:xfrm>
            <a:prstGeom prst="rect">
              <a:avLst/>
            </a:prstGeom>
          </p:spPr>
        </p:pic>
        <p:pic>
          <p:nvPicPr>
            <p:cNvPr id="111" name="图片 8">
              <a:extLst>
                <a:ext uri="{FF2B5EF4-FFF2-40B4-BE49-F238E27FC236}">
                  <a16:creationId xmlns:a16="http://schemas.microsoft.com/office/drawing/2014/main" id="{44336C97-01BD-4BB9-9CAA-175A7F196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1843" y="2977911"/>
              <a:ext cx="1731414" cy="19325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E4B924B-E1CC-4B41-8E39-9B1E4F96071F}"/>
                  </a:ext>
                </a:extLst>
              </p:cNvPr>
              <p:cNvSpPr txBox="1"/>
              <p:nvPr/>
            </p:nvSpPr>
            <p:spPr>
              <a:xfrm>
                <a:off x="7559596" y="816749"/>
                <a:ext cx="2745462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27,63 :0,45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E4B924B-E1CC-4B41-8E39-9B1E4F960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596" y="816749"/>
                <a:ext cx="2745462" cy="71508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TextBox 111">
            <a:extLst>
              <a:ext uri="{FF2B5EF4-FFF2-40B4-BE49-F238E27FC236}">
                <a16:creationId xmlns:a16="http://schemas.microsoft.com/office/drawing/2014/main" id="{9D813539-B1BF-47F9-BE41-6F41CBDE7EB7}"/>
              </a:ext>
            </a:extLst>
          </p:cNvPr>
          <p:cNvSpPr txBox="1"/>
          <p:nvPr/>
        </p:nvSpPr>
        <p:spPr>
          <a:xfrm>
            <a:off x="7778783" y="2169474"/>
            <a:ext cx="1339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27</a:t>
            </a:r>
            <a:r>
              <a:rPr lang="en-US" sz="4000">
                <a:solidFill>
                  <a:srgbClr val="002060"/>
                </a:solidFill>
              </a:rPr>
              <a:t>,</a:t>
            </a:r>
            <a:r>
              <a:rPr lang="en-US" sz="3200">
                <a:solidFill>
                  <a:srgbClr val="002060"/>
                </a:solidFill>
              </a:rPr>
              <a:t>63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5FA8322-13DB-484D-9C4C-37E13DFAB689}"/>
              </a:ext>
            </a:extLst>
          </p:cNvPr>
          <p:cNvGrpSpPr/>
          <p:nvPr/>
        </p:nvGrpSpPr>
        <p:grpSpPr>
          <a:xfrm>
            <a:off x="9337492" y="2293341"/>
            <a:ext cx="905363" cy="1464199"/>
            <a:chOff x="2324438" y="2364816"/>
            <a:chExt cx="905363" cy="1464199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3717142-3AE8-4352-9B15-8010235FD9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4438" y="2364816"/>
              <a:ext cx="978" cy="14641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581DA323-A0EA-480B-98A3-DE0EB51811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3859" y="2833295"/>
              <a:ext cx="895942" cy="910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EB4DE9A0-02B6-4ED5-BED4-BDE72A8AA369}"/>
              </a:ext>
            </a:extLst>
          </p:cNvPr>
          <p:cNvSpPr txBox="1"/>
          <p:nvPr/>
        </p:nvSpPr>
        <p:spPr>
          <a:xfrm>
            <a:off x="9197787" y="2112445"/>
            <a:ext cx="1339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</a:t>
            </a:r>
            <a:r>
              <a:rPr lang="en-US" sz="4000">
                <a:solidFill>
                  <a:srgbClr val="002060"/>
                </a:solidFill>
              </a:rPr>
              <a:t>,</a:t>
            </a:r>
            <a:r>
              <a:rPr lang="en-US" sz="3200">
                <a:solidFill>
                  <a:srgbClr val="002060"/>
                </a:solidFill>
              </a:rPr>
              <a:t>45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62DDAFB-7611-484D-BFA1-9B21382CD445}"/>
              </a:ext>
            </a:extLst>
          </p:cNvPr>
          <p:cNvCxnSpPr>
            <a:cxnSpLocks/>
          </p:cNvCxnSpPr>
          <p:nvPr/>
        </p:nvCxnSpPr>
        <p:spPr>
          <a:xfrm>
            <a:off x="8344260" y="2638733"/>
            <a:ext cx="250827" cy="1729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3BFD2F3C-E4A1-4B92-8695-36407379E277}"/>
              </a:ext>
            </a:extLst>
          </p:cNvPr>
          <p:cNvCxnSpPr>
            <a:cxnSpLocks/>
          </p:cNvCxnSpPr>
          <p:nvPr/>
        </p:nvCxnSpPr>
        <p:spPr>
          <a:xfrm>
            <a:off x="9677400" y="2590800"/>
            <a:ext cx="182096" cy="1304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1125A6EB-304E-45E6-A34F-DBC4F38F2CFF}"/>
              </a:ext>
            </a:extLst>
          </p:cNvPr>
          <p:cNvSpPr txBox="1"/>
          <p:nvPr/>
        </p:nvSpPr>
        <p:spPr>
          <a:xfrm>
            <a:off x="9197787" y="2799066"/>
            <a:ext cx="639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EE31DB7-8B88-46C1-BFEC-5D1E3331FD01}"/>
              </a:ext>
            </a:extLst>
          </p:cNvPr>
          <p:cNvSpPr txBox="1"/>
          <p:nvPr/>
        </p:nvSpPr>
        <p:spPr>
          <a:xfrm>
            <a:off x="8421943" y="2797863"/>
            <a:ext cx="425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6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FA25677-F937-4A9A-A146-621E1C43B6A4}"/>
              </a:ext>
            </a:extLst>
          </p:cNvPr>
          <p:cNvSpPr txBox="1"/>
          <p:nvPr/>
        </p:nvSpPr>
        <p:spPr>
          <a:xfrm>
            <a:off x="8688354" y="2800127"/>
            <a:ext cx="425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3 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192F15E-C94A-438E-9FB9-EBBC84C884DD}"/>
              </a:ext>
            </a:extLst>
          </p:cNvPr>
          <p:cNvSpPr txBox="1"/>
          <p:nvPr/>
        </p:nvSpPr>
        <p:spPr>
          <a:xfrm>
            <a:off x="9475318" y="2799065"/>
            <a:ext cx="639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1753177-330B-4262-AF65-DCB0282EF4E9}"/>
              </a:ext>
            </a:extLst>
          </p:cNvPr>
          <p:cNvSpPr txBox="1"/>
          <p:nvPr/>
        </p:nvSpPr>
        <p:spPr>
          <a:xfrm>
            <a:off x="8426044" y="3290950"/>
            <a:ext cx="7064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18 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3560788-E64F-4EEA-BA4F-5FABE712AA31}"/>
              </a:ext>
            </a:extLst>
          </p:cNvPr>
          <p:cNvSpPr txBox="1"/>
          <p:nvPr/>
        </p:nvSpPr>
        <p:spPr>
          <a:xfrm>
            <a:off x="8831295" y="3295464"/>
            <a:ext cx="698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0 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2E43417-1C4B-4145-BD45-0F2230694E95}"/>
              </a:ext>
            </a:extLst>
          </p:cNvPr>
          <p:cNvSpPr txBox="1"/>
          <p:nvPr/>
        </p:nvSpPr>
        <p:spPr>
          <a:xfrm flipH="1">
            <a:off x="9821259" y="2689381"/>
            <a:ext cx="2041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,</a:t>
            </a:r>
            <a:r>
              <a:rPr lang="en-US" sz="4000" b="1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08E2BF9-DFEA-48A5-9E5D-245538E71A39}"/>
              </a:ext>
            </a:extLst>
          </p:cNvPr>
          <p:cNvSpPr txBox="1"/>
          <p:nvPr/>
        </p:nvSpPr>
        <p:spPr>
          <a:xfrm>
            <a:off x="9832683" y="2799691"/>
            <a:ext cx="639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17FD937-4087-4232-9216-D6D23335A162}"/>
              </a:ext>
            </a:extLst>
          </p:cNvPr>
          <p:cNvSpPr txBox="1"/>
          <p:nvPr/>
        </p:nvSpPr>
        <p:spPr>
          <a:xfrm>
            <a:off x="8847687" y="3702988"/>
            <a:ext cx="698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 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463 L 0.03047 0.00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69" grpId="1"/>
      <p:bldP spid="69" grpId="2"/>
      <p:bldP spid="78" grpId="0"/>
      <p:bldP spid="2" grpId="0" animBg="1"/>
      <p:bldP spid="70" grpId="0"/>
      <p:bldP spid="71" grpId="0"/>
      <p:bldP spid="72" grpId="0"/>
      <p:bldP spid="73" grpId="0"/>
      <p:bldP spid="74" grpId="0"/>
      <p:bldP spid="75" grpId="0"/>
      <p:bldP spid="86" grpId="0"/>
      <p:bldP spid="87" grpId="0"/>
      <p:bldP spid="90" grpId="0"/>
      <p:bldP spid="93" grpId="0"/>
      <p:bldP spid="94" grpId="0"/>
      <p:bldP spid="95" grpId="0"/>
      <p:bldP spid="97" grpId="0"/>
      <p:bldP spid="99" grpId="0"/>
      <p:bldP spid="102" grpId="0"/>
      <p:bldP spid="103" grpId="0"/>
      <p:bldP spid="112" grpId="0"/>
      <p:bldP spid="116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3" name="Google Shape;4293;p72"/>
          <p:cNvGrpSpPr/>
          <p:nvPr/>
        </p:nvGrpSpPr>
        <p:grpSpPr>
          <a:xfrm>
            <a:off x="7083850" y="732024"/>
            <a:ext cx="339943" cy="395136"/>
            <a:chOff x="1175925" y="2066625"/>
            <a:chExt cx="162600" cy="189000"/>
          </a:xfrm>
        </p:grpSpPr>
        <p:sp>
          <p:nvSpPr>
            <p:cNvPr id="4294" name="Google Shape;4294;p72"/>
            <p:cNvSpPr/>
            <p:nvPr/>
          </p:nvSpPr>
          <p:spPr>
            <a:xfrm>
              <a:off x="1175925" y="2206600"/>
              <a:ext cx="57325" cy="49025"/>
            </a:xfrm>
            <a:custGeom>
              <a:avLst/>
              <a:gdLst/>
              <a:ahLst/>
              <a:cxnLst/>
              <a:rect l="l" t="t" r="r" b="b"/>
              <a:pathLst>
                <a:path w="2293" h="1961" extrusionOk="0">
                  <a:moveTo>
                    <a:pt x="1312" y="0"/>
                  </a:moveTo>
                  <a:cubicBezTo>
                    <a:pt x="439" y="0"/>
                    <a:pt x="1" y="1055"/>
                    <a:pt x="618" y="1672"/>
                  </a:cubicBezTo>
                  <a:cubicBezTo>
                    <a:pt x="806" y="1860"/>
                    <a:pt x="1057" y="1961"/>
                    <a:pt x="1312" y="1961"/>
                  </a:cubicBezTo>
                  <a:cubicBezTo>
                    <a:pt x="1438" y="1961"/>
                    <a:pt x="1566" y="1936"/>
                    <a:pt x="1687" y="1885"/>
                  </a:cubicBezTo>
                  <a:cubicBezTo>
                    <a:pt x="2054" y="1735"/>
                    <a:pt x="2293" y="1376"/>
                    <a:pt x="2293" y="981"/>
                  </a:cubicBezTo>
                  <a:cubicBezTo>
                    <a:pt x="2293" y="438"/>
                    <a:pt x="1855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72"/>
            <p:cNvSpPr/>
            <p:nvPr/>
          </p:nvSpPr>
          <p:spPr>
            <a:xfrm>
              <a:off x="1298050" y="2163450"/>
              <a:ext cx="40475" cy="34725"/>
            </a:xfrm>
            <a:custGeom>
              <a:avLst/>
              <a:gdLst/>
              <a:ahLst/>
              <a:cxnLst/>
              <a:rect l="l" t="t" r="r" b="b"/>
              <a:pathLst>
                <a:path w="1619" h="1389" extrusionOk="0">
                  <a:moveTo>
                    <a:pt x="928" y="0"/>
                  </a:moveTo>
                  <a:cubicBezTo>
                    <a:pt x="308" y="0"/>
                    <a:pt x="1" y="748"/>
                    <a:pt x="436" y="1183"/>
                  </a:cubicBezTo>
                  <a:cubicBezTo>
                    <a:pt x="578" y="1325"/>
                    <a:pt x="751" y="1388"/>
                    <a:pt x="922" y="1388"/>
                  </a:cubicBezTo>
                  <a:cubicBezTo>
                    <a:pt x="1278" y="1388"/>
                    <a:pt x="1619" y="1111"/>
                    <a:pt x="1619" y="694"/>
                  </a:cubicBezTo>
                  <a:cubicBezTo>
                    <a:pt x="1619" y="310"/>
                    <a:pt x="1309" y="0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72"/>
            <p:cNvSpPr/>
            <p:nvPr/>
          </p:nvSpPr>
          <p:spPr>
            <a:xfrm>
              <a:off x="1201175" y="2066625"/>
              <a:ext cx="40550" cy="34700"/>
            </a:xfrm>
            <a:custGeom>
              <a:avLst/>
              <a:gdLst/>
              <a:ahLst/>
              <a:cxnLst/>
              <a:rect l="l" t="t" r="r" b="b"/>
              <a:pathLst>
                <a:path w="1622" h="1388" extrusionOk="0">
                  <a:moveTo>
                    <a:pt x="927" y="1"/>
                  </a:moveTo>
                  <a:cubicBezTo>
                    <a:pt x="310" y="1"/>
                    <a:pt x="0" y="746"/>
                    <a:pt x="438" y="1184"/>
                  </a:cubicBezTo>
                  <a:cubicBezTo>
                    <a:pt x="579" y="1324"/>
                    <a:pt x="752" y="1387"/>
                    <a:pt x="923" y="1387"/>
                  </a:cubicBezTo>
                  <a:cubicBezTo>
                    <a:pt x="1279" y="1387"/>
                    <a:pt x="1621" y="1112"/>
                    <a:pt x="1621" y="695"/>
                  </a:cubicBezTo>
                  <a:cubicBezTo>
                    <a:pt x="1621" y="311"/>
                    <a:pt x="1311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D899FC6D-48E9-4CF3-933F-FD202575082E}"/>
                  </a:ext>
                </a:extLst>
              </p:cNvPr>
              <p:cNvSpPr txBox="1"/>
              <p:nvPr/>
            </p:nvSpPr>
            <p:spPr>
              <a:xfrm>
                <a:off x="4266550" y="934453"/>
                <a:ext cx="4134159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92D6C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16 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ờ 15 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:5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D899FC6D-48E9-4CF3-933F-FD2025750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550" y="934453"/>
                <a:ext cx="4134159" cy="71508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 cap="flat" cmpd="sng" algn="ctr">
                <a:solidFill>
                  <a:srgbClr val="092D6C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7" name="Google Shape;4293;p72">
            <a:extLst>
              <a:ext uri="{FF2B5EF4-FFF2-40B4-BE49-F238E27FC236}">
                <a16:creationId xmlns:a16="http://schemas.microsoft.com/office/drawing/2014/main" id="{1898E9FB-4CE1-4BA0-8A19-4D6488C0BAB2}"/>
              </a:ext>
            </a:extLst>
          </p:cNvPr>
          <p:cNvGrpSpPr/>
          <p:nvPr/>
        </p:nvGrpSpPr>
        <p:grpSpPr>
          <a:xfrm>
            <a:off x="3721977" y="3738601"/>
            <a:ext cx="339943" cy="395136"/>
            <a:chOff x="1175925" y="2066625"/>
            <a:chExt cx="162600" cy="189000"/>
          </a:xfrm>
        </p:grpSpPr>
        <p:sp>
          <p:nvSpPr>
            <p:cNvPr id="218" name="Google Shape;4294;p72">
              <a:extLst>
                <a:ext uri="{FF2B5EF4-FFF2-40B4-BE49-F238E27FC236}">
                  <a16:creationId xmlns:a16="http://schemas.microsoft.com/office/drawing/2014/main" id="{ACC7047F-975C-461F-B709-EDE2AE9AE516}"/>
                </a:ext>
              </a:extLst>
            </p:cNvPr>
            <p:cNvSpPr/>
            <p:nvPr/>
          </p:nvSpPr>
          <p:spPr>
            <a:xfrm>
              <a:off x="1175925" y="2206600"/>
              <a:ext cx="57325" cy="49025"/>
            </a:xfrm>
            <a:custGeom>
              <a:avLst/>
              <a:gdLst/>
              <a:ahLst/>
              <a:cxnLst/>
              <a:rect l="l" t="t" r="r" b="b"/>
              <a:pathLst>
                <a:path w="2293" h="1961" extrusionOk="0">
                  <a:moveTo>
                    <a:pt x="1312" y="0"/>
                  </a:moveTo>
                  <a:cubicBezTo>
                    <a:pt x="439" y="0"/>
                    <a:pt x="1" y="1055"/>
                    <a:pt x="618" y="1672"/>
                  </a:cubicBezTo>
                  <a:cubicBezTo>
                    <a:pt x="806" y="1860"/>
                    <a:pt x="1057" y="1961"/>
                    <a:pt x="1312" y="1961"/>
                  </a:cubicBezTo>
                  <a:cubicBezTo>
                    <a:pt x="1438" y="1961"/>
                    <a:pt x="1566" y="1936"/>
                    <a:pt x="1687" y="1885"/>
                  </a:cubicBezTo>
                  <a:cubicBezTo>
                    <a:pt x="2054" y="1735"/>
                    <a:pt x="2293" y="1376"/>
                    <a:pt x="2293" y="981"/>
                  </a:cubicBezTo>
                  <a:cubicBezTo>
                    <a:pt x="2293" y="438"/>
                    <a:pt x="1855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4295;p72">
              <a:extLst>
                <a:ext uri="{FF2B5EF4-FFF2-40B4-BE49-F238E27FC236}">
                  <a16:creationId xmlns:a16="http://schemas.microsoft.com/office/drawing/2014/main" id="{1046B1B7-AE9A-4D64-A602-D9D54EF389A7}"/>
                </a:ext>
              </a:extLst>
            </p:cNvPr>
            <p:cNvSpPr/>
            <p:nvPr/>
          </p:nvSpPr>
          <p:spPr>
            <a:xfrm>
              <a:off x="1298050" y="2163450"/>
              <a:ext cx="40475" cy="34725"/>
            </a:xfrm>
            <a:custGeom>
              <a:avLst/>
              <a:gdLst/>
              <a:ahLst/>
              <a:cxnLst/>
              <a:rect l="l" t="t" r="r" b="b"/>
              <a:pathLst>
                <a:path w="1619" h="1389" extrusionOk="0">
                  <a:moveTo>
                    <a:pt x="928" y="0"/>
                  </a:moveTo>
                  <a:cubicBezTo>
                    <a:pt x="308" y="0"/>
                    <a:pt x="1" y="748"/>
                    <a:pt x="436" y="1183"/>
                  </a:cubicBezTo>
                  <a:cubicBezTo>
                    <a:pt x="578" y="1325"/>
                    <a:pt x="751" y="1388"/>
                    <a:pt x="922" y="1388"/>
                  </a:cubicBezTo>
                  <a:cubicBezTo>
                    <a:pt x="1278" y="1388"/>
                    <a:pt x="1619" y="1111"/>
                    <a:pt x="1619" y="694"/>
                  </a:cubicBezTo>
                  <a:cubicBezTo>
                    <a:pt x="1619" y="310"/>
                    <a:pt x="1309" y="0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4296;p72">
              <a:extLst>
                <a:ext uri="{FF2B5EF4-FFF2-40B4-BE49-F238E27FC236}">
                  <a16:creationId xmlns:a16="http://schemas.microsoft.com/office/drawing/2014/main" id="{BF858CF2-6C32-45A2-B7B5-F1D94DE3AEE9}"/>
                </a:ext>
              </a:extLst>
            </p:cNvPr>
            <p:cNvSpPr/>
            <p:nvPr/>
          </p:nvSpPr>
          <p:spPr>
            <a:xfrm>
              <a:off x="1201175" y="2066625"/>
              <a:ext cx="40550" cy="34700"/>
            </a:xfrm>
            <a:custGeom>
              <a:avLst/>
              <a:gdLst/>
              <a:ahLst/>
              <a:cxnLst/>
              <a:rect l="l" t="t" r="r" b="b"/>
              <a:pathLst>
                <a:path w="1622" h="1388" extrusionOk="0">
                  <a:moveTo>
                    <a:pt x="927" y="1"/>
                  </a:moveTo>
                  <a:cubicBezTo>
                    <a:pt x="310" y="1"/>
                    <a:pt x="0" y="746"/>
                    <a:pt x="438" y="1184"/>
                  </a:cubicBezTo>
                  <a:cubicBezTo>
                    <a:pt x="579" y="1324"/>
                    <a:pt x="752" y="1387"/>
                    <a:pt x="923" y="1387"/>
                  </a:cubicBezTo>
                  <a:cubicBezTo>
                    <a:pt x="1279" y="1387"/>
                    <a:pt x="1621" y="1112"/>
                    <a:pt x="1621" y="695"/>
                  </a:cubicBezTo>
                  <a:cubicBezTo>
                    <a:pt x="1621" y="311"/>
                    <a:pt x="1311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29" name="图片 4">
            <a:extLst>
              <a:ext uri="{FF2B5EF4-FFF2-40B4-BE49-F238E27FC236}">
                <a16:creationId xmlns:a16="http://schemas.microsoft.com/office/drawing/2014/main" id="{B58817B9-4DD9-48BB-AB81-177EDA11D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000" y="1621114"/>
            <a:ext cx="7484544" cy="4205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02C270D0-B53A-4E54-A886-9DA391F4F493}"/>
                  </a:ext>
                </a:extLst>
              </p:cNvPr>
              <p:cNvSpPr txBox="1"/>
              <p:nvPr/>
            </p:nvSpPr>
            <p:spPr>
              <a:xfrm>
                <a:off x="3618247" y="2819555"/>
                <a:ext cx="302745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16 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ờ    15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02C270D0-B53A-4E54-A886-9DA391F4F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247" y="2819555"/>
                <a:ext cx="302745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2" name="Group 231">
            <a:extLst>
              <a:ext uri="{FF2B5EF4-FFF2-40B4-BE49-F238E27FC236}">
                <a16:creationId xmlns:a16="http://schemas.microsoft.com/office/drawing/2014/main" id="{D3B86BC3-EFBB-4C08-BFF9-28CFCFECDF6F}"/>
              </a:ext>
            </a:extLst>
          </p:cNvPr>
          <p:cNvGrpSpPr/>
          <p:nvPr/>
        </p:nvGrpSpPr>
        <p:grpSpPr>
          <a:xfrm>
            <a:off x="6659196" y="2636511"/>
            <a:ext cx="2134726" cy="2349271"/>
            <a:chOff x="2324438" y="2364816"/>
            <a:chExt cx="1467413" cy="1464199"/>
          </a:xfrm>
        </p:grpSpPr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9D8E0443-07F8-468C-ADB5-2903683C45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4438" y="2364816"/>
              <a:ext cx="978" cy="14641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C342B593-D107-458C-A7E2-F0F83BB6EC4C}"/>
                </a:ext>
              </a:extLst>
            </p:cNvPr>
            <p:cNvCxnSpPr>
              <a:cxnSpLocks/>
            </p:cNvCxnSpPr>
            <p:nvPr/>
          </p:nvCxnSpPr>
          <p:spPr>
            <a:xfrm>
              <a:off x="2333859" y="2842398"/>
              <a:ext cx="145799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EA99E3B8-AA03-4C30-833E-DB53C24E5874}"/>
                  </a:ext>
                </a:extLst>
              </p:cNvPr>
              <p:cNvSpPr txBox="1"/>
              <p:nvPr/>
            </p:nvSpPr>
            <p:spPr>
              <a:xfrm>
                <a:off x="6695371" y="2831349"/>
                <a:ext cx="103118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5 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EA99E3B8-AA03-4C30-833E-DB53C24E5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371" y="2831349"/>
                <a:ext cx="103118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9E01695C-C059-4964-86E5-8A35FC635EDF}"/>
                  </a:ext>
                </a:extLst>
              </p:cNvPr>
              <p:cNvSpPr txBox="1"/>
              <p:nvPr/>
            </p:nvSpPr>
            <p:spPr>
              <a:xfrm>
                <a:off x="6879291" y="3457552"/>
                <a:ext cx="112702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ờ</m:t>
                      </m:r>
                    </m:oMath>
                  </m:oMathPara>
                </a14:m>
                <a:endParaRPr lang="en-US" sz="28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9E01695C-C059-4964-86E5-8A35FC635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291" y="3457552"/>
                <a:ext cx="1127026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91B9B19C-16B6-4026-8B5B-44F7A8B19456}"/>
                  </a:ext>
                </a:extLst>
              </p:cNvPr>
              <p:cNvSpPr txBox="1"/>
              <p:nvPr/>
            </p:nvSpPr>
            <p:spPr>
              <a:xfrm>
                <a:off x="3713748" y="3453825"/>
                <a:ext cx="99914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ờ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91B9B19C-16B6-4026-8B5B-44F7A8B19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748" y="3453825"/>
                <a:ext cx="999148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B227FA0B-B09F-4234-B8BA-0515DFF7DB05}"/>
                  </a:ext>
                </a:extLst>
              </p:cNvPr>
              <p:cNvSpPr txBox="1"/>
              <p:nvPr/>
            </p:nvSpPr>
            <p:spPr>
              <a:xfrm>
                <a:off x="4598978" y="3449376"/>
                <a:ext cx="205037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=60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B227FA0B-B09F-4234-B8BA-0515DFF7D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978" y="3449376"/>
                <a:ext cx="2050371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FF35E5-17CB-4DBF-9868-93F982D7F6ED}"/>
              </a:ext>
            </a:extLst>
          </p:cNvPr>
          <p:cNvCxnSpPr>
            <a:cxnSpLocks/>
          </p:cNvCxnSpPr>
          <p:nvPr/>
        </p:nvCxnSpPr>
        <p:spPr>
          <a:xfrm flipV="1">
            <a:off x="3781901" y="4129288"/>
            <a:ext cx="2781129" cy="444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23A8255A-1C92-42D9-B421-63A5CFA77EF2}"/>
                  </a:ext>
                </a:extLst>
              </p:cNvPr>
              <p:cNvSpPr txBox="1"/>
              <p:nvPr/>
            </p:nvSpPr>
            <p:spPr>
              <a:xfrm>
                <a:off x="5060649" y="4129288"/>
                <a:ext cx="15023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3200" b="0" i="0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200" b="0" i="0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2800" kern="0" dirty="0">
                  <a:solidFill>
                    <a:schemeClr val="bg1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23A8255A-1C92-42D9-B421-63A5CFA77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649" y="4129288"/>
                <a:ext cx="1502381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8E849584-E7A9-458D-9AE7-B423BD940A4D}"/>
                  </a:ext>
                </a:extLst>
              </p:cNvPr>
              <p:cNvSpPr txBox="1"/>
              <p:nvPr/>
            </p:nvSpPr>
            <p:spPr>
              <a:xfrm>
                <a:off x="7869156" y="3453824"/>
                <a:ext cx="46134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8E849584-E7A9-458D-9AE7-B423BD940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156" y="3453824"/>
                <a:ext cx="461342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9B12555A-D019-4E8B-910B-08D0B7AE6549}"/>
                  </a:ext>
                </a:extLst>
              </p:cNvPr>
              <p:cNvSpPr txBox="1"/>
              <p:nvPr/>
            </p:nvSpPr>
            <p:spPr>
              <a:xfrm>
                <a:off x="5056352" y="4524750"/>
                <a:ext cx="35436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kern="0" dirty="0">
                  <a:solidFill>
                    <a:schemeClr val="bg1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9B12555A-D019-4E8B-910B-08D0B7AE6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352" y="4524750"/>
                <a:ext cx="354368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D2FFA538-14AA-4356-9DAF-9A3D0DF70CF4}"/>
                  </a:ext>
                </a:extLst>
              </p:cNvPr>
              <p:cNvSpPr txBox="1"/>
              <p:nvPr/>
            </p:nvSpPr>
            <p:spPr>
              <a:xfrm>
                <a:off x="5233535" y="4533779"/>
                <a:ext cx="58678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kern="0" dirty="0">
                  <a:solidFill>
                    <a:schemeClr val="bg1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D2FFA538-14AA-4356-9DAF-9A3D0DF70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535" y="4533779"/>
                <a:ext cx="586783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6BD963FF-C983-45D7-8D06-53E87A85EF86}"/>
                  </a:ext>
                </a:extLst>
              </p:cNvPr>
              <p:cNvSpPr txBox="1"/>
              <p:nvPr/>
            </p:nvSpPr>
            <p:spPr>
              <a:xfrm>
                <a:off x="8043517" y="3453418"/>
                <a:ext cx="58678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6BD963FF-C983-45D7-8D06-53E87A85E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517" y="3453418"/>
                <a:ext cx="586783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62DC07A2-452C-4427-8BFE-BCD1427F39F6}"/>
                  </a:ext>
                </a:extLst>
              </p:cNvPr>
              <p:cNvSpPr txBox="1"/>
              <p:nvPr/>
            </p:nvSpPr>
            <p:spPr>
              <a:xfrm>
                <a:off x="5233535" y="4935655"/>
                <a:ext cx="58678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kern="0" dirty="0">
                  <a:solidFill>
                    <a:schemeClr val="bg1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62DC07A2-452C-4427-8BFE-BCD1427F3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535" y="4935655"/>
                <a:ext cx="586783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63778B65-E7AE-4015-B7B1-3596DAF5F271}"/>
                  </a:ext>
                </a:extLst>
              </p:cNvPr>
              <p:cNvSpPr txBox="1"/>
              <p:nvPr/>
            </p:nvSpPr>
            <p:spPr>
              <a:xfrm>
                <a:off x="8415501" y="3481648"/>
                <a:ext cx="111416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28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63778B65-E7AE-4015-B7B1-3596DAF5F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501" y="3481648"/>
                <a:ext cx="1114161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/>
      <p:bldP spid="237" grpId="0"/>
      <p:bldP spid="238" grpId="0"/>
      <p:bldP spid="239" grpId="0"/>
      <p:bldP spid="240" grpId="0"/>
      <p:bldP spid="244" grpId="0"/>
      <p:bldP spid="246" grpId="0"/>
      <p:bldP spid="247" grpId="0"/>
      <p:bldP spid="248" grpId="0"/>
      <p:bldP spid="249" grpId="0"/>
      <p:bldP spid="250" grpId="0"/>
      <p:bldP spid="2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DDCE2C6F-22B3-4BE0-8D8D-F67B7B887FBB}"/>
                  </a:ext>
                </a:extLst>
              </p:cNvPr>
              <p:cNvSpPr txBox="1"/>
              <p:nvPr/>
            </p:nvSpPr>
            <p:spPr>
              <a:xfrm>
                <a:off x="3997745" y="813962"/>
                <a:ext cx="4526238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92D6C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14 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36 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:12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DDCE2C6F-22B3-4BE0-8D8D-F67B7B887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745" y="813962"/>
                <a:ext cx="4526238" cy="71508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 cap="flat" cmpd="sng" algn="ctr">
                <a:solidFill>
                  <a:srgbClr val="092D6C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8" name="图片 4">
            <a:extLst>
              <a:ext uri="{FF2B5EF4-FFF2-40B4-BE49-F238E27FC236}">
                <a16:creationId xmlns:a16="http://schemas.microsoft.com/office/drawing/2014/main" id="{159EF5FE-5E10-478C-93ED-0183A6D5F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043" y="1529051"/>
            <a:ext cx="7484544" cy="4205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EF161DD1-7B21-4D9F-BCDD-08B6E718126A}"/>
                  </a:ext>
                </a:extLst>
              </p:cNvPr>
              <p:cNvSpPr txBox="1"/>
              <p:nvPr/>
            </p:nvSpPr>
            <p:spPr>
              <a:xfrm>
                <a:off x="2895600" y="2242249"/>
                <a:ext cx="302745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14 </m:t>
                      </m:r>
                      <m:r>
                        <m:rPr>
                          <m:sty m:val="p"/>
                        </m:rP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36 </m:t>
                      </m:r>
                      <m:r>
                        <m:rPr>
                          <m:sty m:val="p"/>
                        </m:rPr>
                        <a:rPr lang="en-US" sz="32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2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2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EF161DD1-7B21-4D9F-BCDD-08B6E7181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2242249"/>
                <a:ext cx="3027457" cy="584775"/>
              </a:xfrm>
              <a:prstGeom prst="rect">
                <a:avLst/>
              </a:prstGeom>
              <a:blipFill>
                <a:blip r:embed="rId6"/>
                <a:stretch>
                  <a:fillRect r="-12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C4E12CF-1D9E-4C88-A672-D3F5CEF33896}"/>
              </a:ext>
            </a:extLst>
          </p:cNvPr>
          <p:cNvGrpSpPr/>
          <p:nvPr/>
        </p:nvGrpSpPr>
        <p:grpSpPr>
          <a:xfrm>
            <a:off x="6355959" y="2285362"/>
            <a:ext cx="2121021" cy="2349271"/>
            <a:chOff x="2324438" y="2364816"/>
            <a:chExt cx="1457992" cy="1464199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710660B-9386-4B5A-91CF-4A5F50EEEB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4438" y="2364816"/>
              <a:ext cx="978" cy="14641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2D07D2C-44B3-4024-A2AA-7DA1B03BA559}"/>
                </a:ext>
              </a:extLst>
            </p:cNvPr>
            <p:cNvCxnSpPr>
              <a:cxnSpLocks/>
            </p:cNvCxnSpPr>
            <p:nvPr/>
          </p:nvCxnSpPr>
          <p:spPr>
            <a:xfrm>
              <a:off x="2324438" y="2713308"/>
              <a:ext cx="145799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42957A0-323D-48ED-AA1F-9AD3BE973386}"/>
                  </a:ext>
                </a:extLst>
              </p:cNvPr>
              <p:cNvSpPr txBox="1"/>
              <p:nvPr/>
            </p:nvSpPr>
            <p:spPr>
              <a:xfrm>
                <a:off x="6635202" y="2242249"/>
                <a:ext cx="103118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32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42957A0-323D-48ED-AA1F-9AD3BE973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202" y="2242249"/>
                <a:ext cx="103118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8409723F-211A-4662-970A-25F3B4128D30}"/>
                  </a:ext>
                </a:extLst>
              </p:cNvPr>
              <p:cNvSpPr txBox="1"/>
              <p:nvPr/>
            </p:nvSpPr>
            <p:spPr>
              <a:xfrm>
                <a:off x="6307254" y="2875222"/>
                <a:ext cx="157882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32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8409723F-211A-4662-970A-25F3B4128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254" y="2875222"/>
                <a:ext cx="157882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4595EFB-4625-477F-B004-B5B0D4999EF5}"/>
                  </a:ext>
                </a:extLst>
              </p:cNvPr>
              <p:cNvSpPr txBox="1"/>
              <p:nvPr/>
            </p:nvSpPr>
            <p:spPr>
              <a:xfrm>
                <a:off x="3101299" y="2827024"/>
                <a:ext cx="139132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4595EFB-4625-477F-B004-B5B0D4999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1299" y="2827024"/>
                <a:ext cx="1391326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F549AF0-7AFE-44E6-8D94-6E1C058C9465}"/>
                  </a:ext>
                </a:extLst>
              </p:cNvPr>
              <p:cNvSpPr txBox="1"/>
              <p:nvPr/>
            </p:nvSpPr>
            <p:spPr>
              <a:xfrm>
                <a:off x="4306136" y="2832283"/>
                <a:ext cx="212102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120 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F549AF0-7AFE-44E6-8D94-6E1C058C9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136" y="2832283"/>
                <a:ext cx="2121021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5C5A3A1-9571-476A-AD60-FEABB20B2598}"/>
              </a:ext>
            </a:extLst>
          </p:cNvPr>
          <p:cNvCxnSpPr>
            <a:cxnSpLocks/>
          </p:cNvCxnSpPr>
          <p:nvPr/>
        </p:nvCxnSpPr>
        <p:spPr>
          <a:xfrm>
            <a:off x="3056589" y="3526368"/>
            <a:ext cx="3243253" cy="1385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3186D80F-FA50-490B-8BC6-AA8DA53801A2}"/>
                  </a:ext>
                </a:extLst>
              </p:cNvPr>
              <p:cNvSpPr txBox="1"/>
              <p:nvPr/>
            </p:nvSpPr>
            <p:spPr>
              <a:xfrm>
                <a:off x="4719689" y="3533295"/>
                <a:ext cx="139132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56 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3186D80F-FA50-490B-8BC6-AA8DA5380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689" y="3533295"/>
                <a:ext cx="1391326" cy="584775"/>
              </a:xfrm>
              <a:prstGeom prst="rect">
                <a:avLst/>
              </a:prstGeom>
              <a:blipFill>
                <a:blip r:embed="rId11"/>
                <a:stretch>
                  <a:fillRect r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EDBD094-6E21-45C5-8DDA-F50D4514E8B7}"/>
                  </a:ext>
                </a:extLst>
              </p:cNvPr>
              <p:cNvSpPr txBox="1"/>
              <p:nvPr/>
            </p:nvSpPr>
            <p:spPr>
              <a:xfrm>
                <a:off x="7585426" y="2889587"/>
                <a:ext cx="62582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EDBD094-6E21-45C5-8DDA-F50D4514E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426" y="2889587"/>
                <a:ext cx="625824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10AD4741-5A0B-460E-8AEB-2B2B98316E71}"/>
                  </a:ext>
                </a:extLst>
              </p:cNvPr>
              <p:cNvSpPr txBox="1"/>
              <p:nvPr/>
            </p:nvSpPr>
            <p:spPr>
              <a:xfrm>
                <a:off x="4981574" y="4049376"/>
                <a:ext cx="39434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10AD4741-5A0B-460E-8AEB-2B2B98316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574" y="4049376"/>
                <a:ext cx="394342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D9E9DE5-483B-4C86-A632-E97C83DC44B5}"/>
                  </a:ext>
                </a:extLst>
              </p:cNvPr>
              <p:cNvSpPr txBox="1"/>
              <p:nvPr/>
            </p:nvSpPr>
            <p:spPr>
              <a:xfrm>
                <a:off x="5213633" y="4056303"/>
                <a:ext cx="39434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D9E9DE5-483B-4C86-A632-E97C83DC4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633" y="4056303"/>
                <a:ext cx="394342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DCDC0B6-6AC2-4800-9127-78AF926988BF}"/>
                  </a:ext>
                </a:extLst>
              </p:cNvPr>
              <p:cNvSpPr txBox="1"/>
              <p:nvPr/>
            </p:nvSpPr>
            <p:spPr>
              <a:xfrm>
                <a:off x="7821017" y="2889587"/>
                <a:ext cx="62582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32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DCDC0B6-6AC2-4800-9127-78AF92698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1017" y="2889587"/>
                <a:ext cx="625824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0BED086E-74AD-4BAB-93B3-0DED35EF5917}"/>
                  </a:ext>
                </a:extLst>
              </p:cNvPr>
              <p:cNvSpPr txBox="1"/>
              <p:nvPr/>
            </p:nvSpPr>
            <p:spPr>
              <a:xfrm>
                <a:off x="5241090" y="4554581"/>
                <a:ext cx="39434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0BED086E-74AD-4BAB-93B3-0DED35EF5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1090" y="4554581"/>
                <a:ext cx="394342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0172673-709B-4D95-81B1-EE00E3F947B2}"/>
                  </a:ext>
                </a:extLst>
              </p:cNvPr>
              <p:cNvSpPr txBox="1"/>
              <p:nvPr/>
            </p:nvSpPr>
            <p:spPr>
              <a:xfrm>
                <a:off x="8211250" y="2872093"/>
                <a:ext cx="111416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8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0172673-709B-4D95-81B1-EE00E3F94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250" y="2872093"/>
                <a:ext cx="1114161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945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3" grpId="0"/>
      <p:bldP spid="134" grpId="0"/>
      <p:bldP spid="135" grpId="0"/>
      <p:bldP spid="136" grpId="0"/>
      <p:bldP spid="139" grpId="0"/>
      <p:bldP spid="140" grpId="0"/>
      <p:bldP spid="141" grpId="0"/>
      <p:bldP spid="143" grpId="0"/>
      <p:bldP spid="144" grpId="0"/>
      <p:bldP spid="145" grpId="0"/>
      <p:bldP spid="1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0B0C5968-C63B-42C5-8453-2984E39F8DD7}"/>
              </a:ext>
            </a:extLst>
          </p:cNvPr>
          <p:cNvSpPr/>
          <p:nvPr/>
        </p:nvSpPr>
        <p:spPr>
          <a:xfrm>
            <a:off x="1156780" y="301011"/>
            <a:ext cx="2494773" cy="787863"/>
          </a:xfrm>
          <a:custGeom>
            <a:avLst/>
            <a:gdLst>
              <a:gd name="connsiteX0" fmla="*/ 0 w 2494773"/>
              <a:gd name="connsiteY0" fmla="*/ 393931 h 787863"/>
              <a:gd name="connsiteX1" fmla="*/ 181741 w 2494773"/>
              <a:gd name="connsiteY1" fmla="*/ 0 h 787863"/>
              <a:gd name="connsiteX2" fmla="*/ 2313031 w 2494773"/>
              <a:gd name="connsiteY2" fmla="*/ 0 h 787863"/>
              <a:gd name="connsiteX3" fmla="*/ 2494773 w 2494773"/>
              <a:gd name="connsiteY3" fmla="*/ 393931 h 787863"/>
              <a:gd name="connsiteX4" fmla="*/ 2494773 w 2494773"/>
              <a:gd name="connsiteY4" fmla="*/ 393931 h 787863"/>
              <a:gd name="connsiteX5" fmla="*/ 2313031 w 2494773"/>
              <a:gd name="connsiteY5" fmla="*/ 787863 h 787863"/>
              <a:gd name="connsiteX6" fmla="*/ 181741 w 2494773"/>
              <a:gd name="connsiteY6" fmla="*/ 787862 h 787863"/>
              <a:gd name="connsiteX7" fmla="*/ 0 w 2494773"/>
              <a:gd name="connsiteY7" fmla="*/ 393930 h 787863"/>
              <a:gd name="connsiteX8" fmla="*/ 0 w 2494773"/>
              <a:gd name="connsiteY8" fmla="*/ 393931 h 787863"/>
              <a:gd name="connsiteX0" fmla="*/ 0 w 2494773"/>
              <a:gd name="connsiteY0" fmla="*/ 393931 h 787863"/>
              <a:gd name="connsiteX1" fmla="*/ 181741 w 2494773"/>
              <a:gd name="connsiteY1" fmla="*/ 0 h 787863"/>
              <a:gd name="connsiteX2" fmla="*/ 2313031 w 2494773"/>
              <a:gd name="connsiteY2" fmla="*/ 0 h 787863"/>
              <a:gd name="connsiteX3" fmla="*/ 2494773 w 2494773"/>
              <a:gd name="connsiteY3" fmla="*/ 393931 h 787863"/>
              <a:gd name="connsiteX4" fmla="*/ 2494773 w 2494773"/>
              <a:gd name="connsiteY4" fmla="*/ 393931 h 787863"/>
              <a:gd name="connsiteX5" fmla="*/ 2313031 w 2494773"/>
              <a:gd name="connsiteY5" fmla="*/ 787863 h 787863"/>
              <a:gd name="connsiteX6" fmla="*/ 181741 w 2494773"/>
              <a:gd name="connsiteY6" fmla="*/ 787862 h 787863"/>
              <a:gd name="connsiteX7" fmla="*/ 0 w 2494773"/>
              <a:gd name="connsiteY7" fmla="*/ 393930 h 787863"/>
              <a:gd name="connsiteX8" fmla="*/ 0 w 2494773"/>
              <a:gd name="connsiteY8" fmla="*/ 393931 h 787863"/>
              <a:gd name="connsiteX0" fmla="*/ 0 w 2494773"/>
              <a:gd name="connsiteY0" fmla="*/ 393931 h 787863"/>
              <a:gd name="connsiteX1" fmla="*/ 181741 w 2494773"/>
              <a:gd name="connsiteY1" fmla="*/ 0 h 787863"/>
              <a:gd name="connsiteX2" fmla="*/ 2313031 w 2494773"/>
              <a:gd name="connsiteY2" fmla="*/ 0 h 787863"/>
              <a:gd name="connsiteX3" fmla="*/ 2494773 w 2494773"/>
              <a:gd name="connsiteY3" fmla="*/ 393931 h 787863"/>
              <a:gd name="connsiteX4" fmla="*/ 2494773 w 2494773"/>
              <a:gd name="connsiteY4" fmla="*/ 393931 h 787863"/>
              <a:gd name="connsiteX5" fmla="*/ 2313031 w 2494773"/>
              <a:gd name="connsiteY5" fmla="*/ 787863 h 787863"/>
              <a:gd name="connsiteX6" fmla="*/ 181741 w 2494773"/>
              <a:gd name="connsiteY6" fmla="*/ 787862 h 787863"/>
              <a:gd name="connsiteX7" fmla="*/ 0 w 2494773"/>
              <a:gd name="connsiteY7" fmla="*/ 393930 h 787863"/>
              <a:gd name="connsiteX8" fmla="*/ 0 w 2494773"/>
              <a:gd name="connsiteY8" fmla="*/ 393931 h 78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4773" h="787863" fill="none" extrusionOk="0">
                <a:moveTo>
                  <a:pt x="0" y="393931"/>
                </a:moveTo>
                <a:cubicBezTo>
                  <a:pt x="33459" y="230211"/>
                  <a:pt x="47075" y="-65682"/>
                  <a:pt x="181741" y="0"/>
                </a:cubicBezTo>
                <a:cubicBezTo>
                  <a:pt x="1016660" y="-167771"/>
                  <a:pt x="1925935" y="94607"/>
                  <a:pt x="2313031" y="0"/>
                </a:cubicBezTo>
                <a:cubicBezTo>
                  <a:pt x="2436778" y="-36138"/>
                  <a:pt x="2434016" y="169259"/>
                  <a:pt x="2494773" y="393931"/>
                </a:cubicBezTo>
                <a:lnTo>
                  <a:pt x="2494773" y="393931"/>
                </a:lnTo>
                <a:cubicBezTo>
                  <a:pt x="2494554" y="593114"/>
                  <a:pt x="2377352" y="766530"/>
                  <a:pt x="2313031" y="787863"/>
                </a:cubicBezTo>
                <a:cubicBezTo>
                  <a:pt x="1488495" y="704194"/>
                  <a:pt x="1263440" y="658634"/>
                  <a:pt x="181741" y="787862"/>
                </a:cubicBezTo>
                <a:cubicBezTo>
                  <a:pt x="110974" y="792569"/>
                  <a:pt x="2174" y="660769"/>
                  <a:pt x="0" y="393930"/>
                </a:cubicBezTo>
                <a:lnTo>
                  <a:pt x="0" y="393931"/>
                </a:lnTo>
                <a:close/>
              </a:path>
              <a:path w="2494773" h="787863" stroke="0" extrusionOk="0">
                <a:moveTo>
                  <a:pt x="0" y="393931"/>
                </a:moveTo>
                <a:cubicBezTo>
                  <a:pt x="-3188" y="168859"/>
                  <a:pt x="107354" y="-54730"/>
                  <a:pt x="181741" y="0"/>
                </a:cubicBezTo>
                <a:cubicBezTo>
                  <a:pt x="880544" y="-22642"/>
                  <a:pt x="1798877" y="-36515"/>
                  <a:pt x="2313031" y="0"/>
                </a:cubicBezTo>
                <a:cubicBezTo>
                  <a:pt x="2412711" y="24434"/>
                  <a:pt x="2539313" y="236343"/>
                  <a:pt x="2494773" y="393931"/>
                </a:cubicBezTo>
                <a:lnTo>
                  <a:pt x="2494773" y="393931"/>
                </a:lnTo>
                <a:cubicBezTo>
                  <a:pt x="2479945" y="645518"/>
                  <a:pt x="2399151" y="792446"/>
                  <a:pt x="2313031" y="787863"/>
                </a:cubicBezTo>
                <a:cubicBezTo>
                  <a:pt x="1388437" y="595693"/>
                  <a:pt x="736374" y="789910"/>
                  <a:pt x="181741" y="787862"/>
                </a:cubicBezTo>
                <a:cubicBezTo>
                  <a:pt x="77583" y="735963"/>
                  <a:pt x="-9564" y="573034"/>
                  <a:pt x="0" y="393930"/>
                </a:cubicBezTo>
                <a:lnTo>
                  <a:pt x="0" y="393931"/>
                </a:lnTo>
                <a:close/>
              </a:path>
              <a:path w="2494773" h="787863" fill="none" stroke="0" extrusionOk="0">
                <a:moveTo>
                  <a:pt x="0" y="393931"/>
                </a:moveTo>
                <a:cubicBezTo>
                  <a:pt x="4931" y="197988"/>
                  <a:pt x="40524" y="-48165"/>
                  <a:pt x="181741" y="0"/>
                </a:cubicBezTo>
                <a:cubicBezTo>
                  <a:pt x="963766" y="17626"/>
                  <a:pt x="1817430" y="102273"/>
                  <a:pt x="2313031" y="0"/>
                </a:cubicBezTo>
                <a:cubicBezTo>
                  <a:pt x="2394647" y="14984"/>
                  <a:pt x="2458801" y="177198"/>
                  <a:pt x="2494773" y="393931"/>
                </a:cubicBezTo>
                <a:lnTo>
                  <a:pt x="2494773" y="393931"/>
                </a:lnTo>
                <a:cubicBezTo>
                  <a:pt x="2501275" y="598827"/>
                  <a:pt x="2378599" y="778227"/>
                  <a:pt x="2313031" y="787863"/>
                </a:cubicBezTo>
                <a:cubicBezTo>
                  <a:pt x="1573700" y="700658"/>
                  <a:pt x="1241518" y="689867"/>
                  <a:pt x="181741" y="787862"/>
                </a:cubicBezTo>
                <a:cubicBezTo>
                  <a:pt x="88243" y="761627"/>
                  <a:pt x="15509" y="663850"/>
                  <a:pt x="0" y="393930"/>
                </a:cubicBezTo>
                <a:lnTo>
                  <a:pt x="0" y="393931"/>
                </a:lnTo>
                <a:close/>
              </a:path>
              <a:path w="2494773" h="787863" fill="none" stroke="0" extrusionOk="0">
                <a:moveTo>
                  <a:pt x="0" y="393931"/>
                </a:moveTo>
                <a:cubicBezTo>
                  <a:pt x="26248" y="219849"/>
                  <a:pt x="41024" y="-76072"/>
                  <a:pt x="181741" y="0"/>
                </a:cubicBezTo>
                <a:cubicBezTo>
                  <a:pt x="1021687" y="-156102"/>
                  <a:pt x="1865866" y="42152"/>
                  <a:pt x="2313031" y="0"/>
                </a:cubicBezTo>
                <a:cubicBezTo>
                  <a:pt x="2413432" y="1065"/>
                  <a:pt x="2485941" y="186533"/>
                  <a:pt x="2494773" y="393931"/>
                </a:cubicBezTo>
                <a:lnTo>
                  <a:pt x="2494773" y="393931"/>
                </a:lnTo>
                <a:cubicBezTo>
                  <a:pt x="2492207" y="611544"/>
                  <a:pt x="2378611" y="769957"/>
                  <a:pt x="2313031" y="787863"/>
                </a:cubicBezTo>
                <a:cubicBezTo>
                  <a:pt x="1501948" y="716873"/>
                  <a:pt x="1271448" y="695993"/>
                  <a:pt x="181741" y="787862"/>
                </a:cubicBezTo>
                <a:cubicBezTo>
                  <a:pt x="101538" y="773051"/>
                  <a:pt x="27982" y="656878"/>
                  <a:pt x="0" y="393930"/>
                </a:cubicBezTo>
                <a:lnTo>
                  <a:pt x="0" y="39393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76200">
            <a:solidFill>
              <a:schemeClr val="accent6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#9Slide04 SVNSwashington" pitchFamily="2" charset="0"/>
              </a:rPr>
              <a:t>Tìm x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SVNSwashington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1B7845-6D5E-4F3D-88AB-C0B253006FAC}"/>
              </a:ext>
            </a:extLst>
          </p:cNvPr>
          <p:cNvGrpSpPr/>
          <p:nvPr/>
        </p:nvGrpSpPr>
        <p:grpSpPr>
          <a:xfrm>
            <a:off x="533400" y="5139169"/>
            <a:ext cx="1447800" cy="1566265"/>
            <a:chOff x="1749136" y="5190479"/>
            <a:chExt cx="1447800" cy="1566265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3BDEB68C-41A6-4BCF-99EC-70C8E94FB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749136" y="5190479"/>
              <a:ext cx="1447800" cy="156626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A48F8E1F-0285-4458-A425-23C407010568}"/>
                    </a:ext>
                  </a:extLst>
                </p:cNvPr>
                <p:cNvSpPr/>
                <p:nvPr/>
              </p:nvSpPr>
              <p:spPr>
                <a:xfrm>
                  <a:off x="1949502" y="5879257"/>
                  <a:ext cx="1066800" cy="398495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endParaRPr lang="en-US" sz="2200">
                    <a:solidFill>
                      <a:srgbClr val="852207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A48F8E1F-0285-4458-A425-23C4070105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502" y="5879257"/>
                  <a:ext cx="1066800" cy="398495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09A09-15B6-4C24-BB43-100E6B25F68C}"/>
              </a:ext>
            </a:extLst>
          </p:cNvPr>
          <p:cNvGrpSpPr/>
          <p:nvPr/>
        </p:nvGrpSpPr>
        <p:grpSpPr>
          <a:xfrm>
            <a:off x="2279509" y="5307369"/>
            <a:ext cx="1447800" cy="1359802"/>
            <a:chOff x="4267199" y="5355602"/>
            <a:chExt cx="1447800" cy="1359802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EF0670BC-F082-40DC-ABA1-2C1BC1924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267199" y="5355602"/>
              <a:ext cx="1447800" cy="1359802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9065A398-C652-4C0A-B737-DFC3C729B274}"/>
                    </a:ext>
                  </a:extLst>
                </p:cNvPr>
                <p:cNvSpPr/>
                <p:nvPr/>
              </p:nvSpPr>
              <p:spPr>
                <a:xfrm>
                  <a:off x="4518946" y="5774363"/>
                  <a:ext cx="970259" cy="398495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=4</m:t>
                        </m:r>
                      </m:oMath>
                    </m:oMathPara>
                  </a14:m>
                  <a:endParaRPr lang="en-US" sz="2200">
                    <a:solidFill>
                      <a:srgbClr val="852207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9065A398-C652-4C0A-B737-DFC3C729B2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8946" y="5774363"/>
                  <a:ext cx="970259" cy="398495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BDA972A-40DF-4E26-9BCF-3C3057071A19}"/>
              </a:ext>
            </a:extLst>
          </p:cNvPr>
          <p:cNvGrpSpPr/>
          <p:nvPr/>
        </p:nvGrpSpPr>
        <p:grpSpPr>
          <a:xfrm>
            <a:off x="4635900" y="1661476"/>
            <a:ext cx="3872592" cy="2208895"/>
            <a:chOff x="190047" y="2969283"/>
            <a:chExt cx="3872592" cy="220889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11F88-DD29-48EC-A1BF-B78F880C7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6666" r="65721" b="41808"/>
            <a:stretch/>
          </p:blipFill>
          <p:spPr>
            <a:xfrm>
              <a:off x="837687" y="2969283"/>
              <a:ext cx="3224952" cy="1951145"/>
            </a:xfrm>
            <a:prstGeom prst="rect">
              <a:avLst/>
            </a:prstGeom>
          </p:spPr>
        </p:pic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15171AA-1305-402A-8F74-CC31A3E2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20040123">
              <a:off x="190047" y="3299013"/>
              <a:ext cx="1345951" cy="18791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1BE4C8-E2E4-409D-828B-CC4A7BE66CD9}"/>
                    </a:ext>
                  </a:extLst>
                </p:cNvPr>
                <p:cNvSpPr txBox="1"/>
                <p:nvPr/>
              </p:nvSpPr>
              <p:spPr>
                <a:xfrm>
                  <a:off x="1676399" y="3880625"/>
                  <a:ext cx="190500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 :2,5=4</m:t>
                        </m:r>
                      </m:oMath>
                    </m:oMathPara>
                  </a14:m>
                  <a:endParaRPr lang="en-US">
                    <a:solidFill>
                      <a:srgbClr val="852207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1BE4C8-E2E4-409D-828B-CC4A7BE66C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399" y="3880625"/>
                  <a:ext cx="1905001" cy="49244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35A11C-464C-4937-B786-B2C36707462F}"/>
              </a:ext>
            </a:extLst>
          </p:cNvPr>
          <p:cNvGrpSpPr/>
          <p:nvPr/>
        </p:nvGrpSpPr>
        <p:grpSpPr>
          <a:xfrm>
            <a:off x="8417386" y="-22856"/>
            <a:ext cx="3963226" cy="2133600"/>
            <a:chOff x="8443546" y="1621254"/>
            <a:chExt cx="3963226" cy="21336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6E1F96-061D-4F7F-AC41-41FFEB8BE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6666" r="65721" b="41808"/>
            <a:stretch/>
          </p:blipFill>
          <p:spPr>
            <a:xfrm>
              <a:off x="9181820" y="1621254"/>
              <a:ext cx="3224952" cy="2133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658DCB7-3335-46D2-9161-F02F9374D4BD}"/>
                    </a:ext>
                  </a:extLst>
                </p:cNvPr>
                <p:cNvSpPr txBox="1"/>
                <p:nvPr/>
              </p:nvSpPr>
              <p:spPr>
                <a:xfrm>
                  <a:off x="9519067" y="2286679"/>
                  <a:ext cx="2672933" cy="9251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 ×0,1=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85220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852207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852207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>
                    <a:solidFill>
                      <a:srgbClr val="852207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658DCB7-3335-46D2-9161-F02F9374D4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9067" y="2286679"/>
                  <a:ext cx="2672933" cy="92519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C45F8794-A0F6-47A1-91AF-7BF9ADC73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19833378">
              <a:off x="8443546" y="1802371"/>
              <a:ext cx="1534022" cy="16021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6754F5-1853-44A8-9EC4-3410F3CA17EC}"/>
              </a:ext>
            </a:extLst>
          </p:cNvPr>
          <p:cNvGrpSpPr/>
          <p:nvPr/>
        </p:nvGrpSpPr>
        <p:grpSpPr>
          <a:xfrm>
            <a:off x="4455395" y="-22856"/>
            <a:ext cx="3996252" cy="1852496"/>
            <a:chOff x="88738" y="1560639"/>
            <a:chExt cx="3890525" cy="21336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C6A5A5B-26CB-4B1C-8E3E-8E9EA6237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6666" r="65721" b="41808"/>
            <a:stretch/>
          </p:blipFill>
          <p:spPr>
            <a:xfrm>
              <a:off x="754311" y="1560639"/>
              <a:ext cx="3224952" cy="2133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CF570EE-E9F5-458A-A84F-BC61620D60A9}"/>
                    </a:ext>
                  </a:extLst>
                </p:cNvPr>
                <p:cNvSpPr txBox="1"/>
                <p:nvPr/>
              </p:nvSpPr>
              <p:spPr>
                <a:xfrm>
                  <a:off x="1172011" y="2549044"/>
                  <a:ext cx="2426475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0,12 </m:t>
                        </m:r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 =6</m:t>
                        </m:r>
                      </m:oMath>
                    </m:oMathPara>
                  </a14:m>
                  <a:endParaRPr lang="en-US">
                    <a:solidFill>
                      <a:srgbClr val="852207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CF570EE-E9F5-458A-A84F-BC61620D60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2011" y="2549044"/>
                  <a:ext cx="2426475" cy="492443"/>
                </a:xfrm>
                <a:prstGeom prst="rect">
                  <a:avLst/>
                </a:prstGeom>
                <a:blipFill>
                  <a:blip r:embed="rId19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FB2D78C8-83F4-409A-BAB3-E8BBC68D2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0728991">
              <a:off x="88738" y="1668949"/>
              <a:ext cx="1326999" cy="196229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9C081B-CF9D-4A1D-9116-C3A06E3E1C0C}"/>
              </a:ext>
            </a:extLst>
          </p:cNvPr>
          <p:cNvGrpSpPr/>
          <p:nvPr/>
        </p:nvGrpSpPr>
        <p:grpSpPr>
          <a:xfrm>
            <a:off x="8311721" y="1832097"/>
            <a:ext cx="4033722" cy="1951145"/>
            <a:chOff x="7247678" y="3239334"/>
            <a:chExt cx="4033722" cy="195114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1CF973C-1844-46F5-8D3E-EB71AFCC3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6666" r="65721" b="41808"/>
            <a:stretch/>
          </p:blipFill>
          <p:spPr>
            <a:xfrm>
              <a:off x="8056448" y="3239334"/>
              <a:ext cx="3224952" cy="19511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71C84CC-29A0-46EA-A620-C7C102DA0037}"/>
                    </a:ext>
                  </a:extLst>
                </p:cNvPr>
                <p:cNvSpPr txBox="1"/>
                <p:nvPr/>
              </p:nvSpPr>
              <p:spPr>
                <a:xfrm>
                  <a:off x="8861128" y="4173161"/>
                  <a:ext cx="190500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5,6 :</m:t>
                        </m:r>
                        <m:r>
                          <a:rPr lang="en-US" sz="3200" i="1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=4</m:t>
                        </m:r>
                      </m:oMath>
                    </m:oMathPara>
                  </a14:m>
                  <a:endParaRPr lang="en-US">
                    <a:solidFill>
                      <a:srgbClr val="852207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71C84CC-29A0-46EA-A620-C7C102DA00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1128" y="4173161"/>
                  <a:ext cx="1905001" cy="49244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id="{ED922360-2207-4A61-A764-C65C3EBB0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20386671">
              <a:off x="7247678" y="3254812"/>
              <a:ext cx="1872121" cy="166384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5FF5BC-430F-4794-8B6B-1B6BDE0BD057}"/>
              </a:ext>
            </a:extLst>
          </p:cNvPr>
          <p:cNvGrpSpPr/>
          <p:nvPr/>
        </p:nvGrpSpPr>
        <p:grpSpPr>
          <a:xfrm>
            <a:off x="180820" y="1461981"/>
            <a:ext cx="4185185" cy="1983909"/>
            <a:chOff x="1510302" y="866455"/>
            <a:chExt cx="8783360" cy="3960030"/>
          </a:xfrm>
        </p:grpSpPr>
        <p:sp>
          <p:nvSpPr>
            <p:cNvPr id="37" name="Rectangle: Rounded Corners 11">
              <a:extLst>
                <a:ext uri="{FF2B5EF4-FFF2-40B4-BE49-F238E27FC236}">
                  <a16:creationId xmlns:a16="http://schemas.microsoft.com/office/drawing/2014/main" id="{E50CE733-1F53-405E-8318-527BEBAF0D22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12">
              <a:extLst>
                <a:ext uri="{FF2B5EF4-FFF2-40B4-BE49-F238E27FC236}">
                  <a16:creationId xmlns:a16="http://schemas.microsoft.com/office/drawing/2014/main" id="{E2F1E5EA-BC80-4AAE-9819-80BA99C55DE3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4293338-4972-4702-B55A-63E5727CEDED}"/>
                  </a:ext>
                </a:extLst>
              </p:cNvPr>
              <p:cNvSpPr txBox="1"/>
              <p:nvPr/>
            </p:nvSpPr>
            <p:spPr>
              <a:xfrm>
                <a:off x="981078" y="1670424"/>
                <a:ext cx="2492416" cy="4275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0,12 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=6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4293338-4972-4702-B55A-63E5727CE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078" y="1670424"/>
                <a:ext cx="2492416" cy="427563"/>
              </a:xfrm>
              <a:prstGeom prst="rect">
                <a:avLst/>
              </a:prstGeom>
              <a:blipFill>
                <a:blip r:embed="rId25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AF923B-B0A2-4B8C-9757-F77A7187070D}"/>
                  </a:ext>
                </a:extLst>
              </p:cNvPr>
              <p:cNvSpPr txBox="1"/>
              <p:nvPr/>
            </p:nvSpPr>
            <p:spPr>
              <a:xfrm>
                <a:off x="1026577" y="2195870"/>
                <a:ext cx="249241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=6 :0,12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AF923B-B0A2-4B8C-9757-F77A71870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577" y="2195870"/>
                <a:ext cx="2492416" cy="49244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74E8925-F4F3-4326-9E87-EAEFED6B3A56}"/>
                  </a:ext>
                </a:extLst>
              </p:cNvPr>
              <p:cNvSpPr txBox="1"/>
              <p:nvPr/>
            </p:nvSpPr>
            <p:spPr>
              <a:xfrm>
                <a:off x="554358" y="2777608"/>
                <a:ext cx="249241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=50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74E8925-F4F3-4326-9E87-EAEFED6B3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58" y="2777608"/>
                <a:ext cx="2492416" cy="4924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EE260D68-035C-4284-99BA-0D3BDFC3A729}"/>
              </a:ext>
            </a:extLst>
          </p:cNvPr>
          <p:cNvGrpSpPr/>
          <p:nvPr/>
        </p:nvGrpSpPr>
        <p:grpSpPr>
          <a:xfrm>
            <a:off x="4075422" y="5307369"/>
            <a:ext cx="1570785" cy="1383192"/>
            <a:chOff x="6811215" y="5334000"/>
            <a:chExt cx="1570785" cy="1371434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5A8DC466-6F9B-4BF7-9AA6-B2422DBF2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6811215" y="5334000"/>
              <a:ext cx="1570785" cy="1371434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BF3A1878-17BC-4038-B6E4-AB040BACA207}"/>
                    </a:ext>
                  </a:extLst>
                </p:cNvPr>
                <p:cNvSpPr/>
                <p:nvPr/>
              </p:nvSpPr>
              <p:spPr>
                <a:xfrm>
                  <a:off x="7067190" y="5803098"/>
                  <a:ext cx="1058833" cy="398495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=50</m:t>
                        </m:r>
                      </m:oMath>
                    </m:oMathPara>
                  </a14:m>
                  <a:endParaRPr lang="en-US" sz="2200">
                    <a:solidFill>
                      <a:srgbClr val="852207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BF3A1878-17BC-4038-B6E4-AB040BACA2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7190" y="5803098"/>
                  <a:ext cx="1058833" cy="398495"/>
                </a:xfrm>
                <a:prstGeom prst="roundRect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8EF94C-A1A2-43BA-A53D-B886453BB4B3}"/>
              </a:ext>
            </a:extLst>
          </p:cNvPr>
          <p:cNvGrpSpPr/>
          <p:nvPr/>
        </p:nvGrpSpPr>
        <p:grpSpPr>
          <a:xfrm>
            <a:off x="5902182" y="5319127"/>
            <a:ext cx="1716330" cy="1371434"/>
            <a:chOff x="9332670" y="5334000"/>
            <a:chExt cx="1716330" cy="13714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D97081-C004-4141-BFD6-2A4080643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rcRect/>
            <a:stretch>
              <a:fillRect/>
            </a:stretch>
          </p:blipFill>
          <p:spPr>
            <a:xfrm>
              <a:off x="9332670" y="5334000"/>
              <a:ext cx="1716330" cy="1371434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805A79A-4AEF-41A0-B094-8998A01126E9}"/>
                    </a:ext>
                  </a:extLst>
                </p:cNvPr>
                <p:cNvSpPr/>
                <p:nvPr/>
              </p:nvSpPr>
              <p:spPr>
                <a:xfrm>
                  <a:off x="9615540" y="5756992"/>
                  <a:ext cx="1150589" cy="433236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=1,4</m:t>
                        </m:r>
                      </m:oMath>
                    </m:oMathPara>
                  </a14:m>
                  <a:endParaRPr lang="en-US" sz="2200">
                    <a:solidFill>
                      <a:srgbClr val="852207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805A79A-4AEF-41A0-B094-8998A01126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5540" y="5756992"/>
                  <a:ext cx="1150589" cy="433236"/>
                </a:xfrm>
                <a:prstGeom prst="roundRect">
                  <a:avLst/>
                </a:prstGeom>
                <a:blipFill>
                  <a:blip r:embed="rId3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614676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00573 -0.2444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0B0C5968-C63B-42C5-8453-2984E39F8DD7}"/>
              </a:ext>
            </a:extLst>
          </p:cNvPr>
          <p:cNvSpPr/>
          <p:nvPr/>
        </p:nvSpPr>
        <p:spPr>
          <a:xfrm>
            <a:off x="1156780" y="301011"/>
            <a:ext cx="2494773" cy="787863"/>
          </a:xfrm>
          <a:custGeom>
            <a:avLst/>
            <a:gdLst>
              <a:gd name="connsiteX0" fmla="*/ 0 w 2494773"/>
              <a:gd name="connsiteY0" fmla="*/ 393931 h 787863"/>
              <a:gd name="connsiteX1" fmla="*/ 181741 w 2494773"/>
              <a:gd name="connsiteY1" fmla="*/ 0 h 787863"/>
              <a:gd name="connsiteX2" fmla="*/ 2313031 w 2494773"/>
              <a:gd name="connsiteY2" fmla="*/ 0 h 787863"/>
              <a:gd name="connsiteX3" fmla="*/ 2494773 w 2494773"/>
              <a:gd name="connsiteY3" fmla="*/ 393931 h 787863"/>
              <a:gd name="connsiteX4" fmla="*/ 2494773 w 2494773"/>
              <a:gd name="connsiteY4" fmla="*/ 393931 h 787863"/>
              <a:gd name="connsiteX5" fmla="*/ 2313031 w 2494773"/>
              <a:gd name="connsiteY5" fmla="*/ 787863 h 787863"/>
              <a:gd name="connsiteX6" fmla="*/ 181741 w 2494773"/>
              <a:gd name="connsiteY6" fmla="*/ 787862 h 787863"/>
              <a:gd name="connsiteX7" fmla="*/ 0 w 2494773"/>
              <a:gd name="connsiteY7" fmla="*/ 393930 h 787863"/>
              <a:gd name="connsiteX8" fmla="*/ 0 w 2494773"/>
              <a:gd name="connsiteY8" fmla="*/ 393931 h 787863"/>
              <a:gd name="connsiteX0" fmla="*/ 0 w 2494773"/>
              <a:gd name="connsiteY0" fmla="*/ 393931 h 787863"/>
              <a:gd name="connsiteX1" fmla="*/ 181741 w 2494773"/>
              <a:gd name="connsiteY1" fmla="*/ 0 h 787863"/>
              <a:gd name="connsiteX2" fmla="*/ 2313031 w 2494773"/>
              <a:gd name="connsiteY2" fmla="*/ 0 h 787863"/>
              <a:gd name="connsiteX3" fmla="*/ 2494773 w 2494773"/>
              <a:gd name="connsiteY3" fmla="*/ 393931 h 787863"/>
              <a:gd name="connsiteX4" fmla="*/ 2494773 w 2494773"/>
              <a:gd name="connsiteY4" fmla="*/ 393931 h 787863"/>
              <a:gd name="connsiteX5" fmla="*/ 2313031 w 2494773"/>
              <a:gd name="connsiteY5" fmla="*/ 787863 h 787863"/>
              <a:gd name="connsiteX6" fmla="*/ 181741 w 2494773"/>
              <a:gd name="connsiteY6" fmla="*/ 787862 h 787863"/>
              <a:gd name="connsiteX7" fmla="*/ 0 w 2494773"/>
              <a:gd name="connsiteY7" fmla="*/ 393930 h 787863"/>
              <a:gd name="connsiteX8" fmla="*/ 0 w 2494773"/>
              <a:gd name="connsiteY8" fmla="*/ 393931 h 787863"/>
              <a:gd name="connsiteX0" fmla="*/ 0 w 2494773"/>
              <a:gd name="connsiteY0" fmla="*/ 393931 h 787863"/>
              <a:gd name="connsiteX1" fmla="*/ 181741 w 2494773"/>
              <a:gd name="connsiteY1" fmla="*/ 0 h 787863"/>
              <a:gd name="connsiteX2" fmla="*/ 2313031 w 2494773"/>
              <a:gd name="connsiteY2" fmla="*/ 0 h 787863"/>
              <a:gd name="connsiteX3" fmla="*/ 2494773 w 2494773"/>
              <a:gd name="connsiteY3" fmla="*/ 393931 h 787863"/>
              <a:gd name="connsiteX4" fmla="*/ 2494773 w 2494773"/>
              <a:gd name="connsiteY4" fmla="*/ 393931 h 787863"/>
              <a:gd name="connsiteX5" fmla="*/ 2313031 w 2494773"/>
              <a:gd name="connsiteY5" fmla="*/ 787863 h 787863"/>
              <a:gd name="connsiteX6" fmla="*/ 181741 w 2494773"/>
              <a:gd name="connsiteY6" fmla="*/ 787862 h 787863"/>
              <a:gd name="connsiteX7" fmla="*/ 0 w 2494773"/>
              <a:gd name="connsiteY7" fmla="*/ 393930 h 787863"/>
              <a:gd name="connsiteX8" fmla="*/ 0 w 2494773"/>
              <a:gd name="connsiteY8" fmla="*/ 393931 h 78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4773" h="787863" fill="none" extrusionOk="0">
                <a:moveTo>
                  <a:pt x="0" y="393931"/>
                </a:moveTo>
                <a:cubicBezTo>
                  <a:pt x="33459" y="230211"/>
                  <a:pt x="47075" y="-65682"/>
                  <a:pt x="181741" y="0"/>
                </a:cubicBezTo>
                <a:cubicBezTo>
                  <a:pt x="1016660" y="-167771"/>
                  <a:pt x="1925935" y="94607"/>
                  <a:pt x="2313031" y="0"/>
                </a:cubicBezTo>
                <a:cubicBezTo>
                  <a:pt x="2436778" y="-36138"/>
                  <a:pt x="2434016" y="169259"/>
                  <a:pt x="2494773" y="393931"/>
                </a:cubicBezTo>
                <a:lnTo>
                  <a:pt x="2494773" y="393931"/>
                </a:lnTo>
                <a:cubicBezTo>
                  <a:pt x="2494554" y="593114"/>
                  <a:pt x="2377352" y="766530"/>
                  <a:pt x="2313031" y="787863"/>
                </a:cubicBezTo>
                <a:cubicBezTo>
                  <a:pt x="1488495" y="704194"/>
                  <a:pt x="1263440" y="658634"/>
                  <a:pt x="181741" y="787862"/>
                </a:cubicBezTo>
                <a:cubicBezTo>
                  <a:pt x="110974" y="792569"/>
                  <a:pt x="2174" y="660769"/>
                  <a:pt x="0" y="393930"/>
                </a:cubicBezTo>
                <a:lnTo>
                  <a:pt x="0" y="393931"/>
                </a:lnTo>
                <a:close/>
              </a:path>
              <a:path w="2494773" h="787863" stroke="0" extrusionOk="0">
                <a:moveTo>
                  <a:pt x="0" y="393931"/>
                </a:moveTo>
                <a:cubicBezTo>
                  <a:pt x="-3188" y="168859"/>
                  <a:pt x="107354" y="-54730"/>
                  <a:pt x="181741" y="0"/>
                </a:cubicBezTo>
                <a:cubicBezTo>
                  <a:pt x="880544" y="-22642"/>
                  <a:pt x="1798877" y="-36515"/>
                  <a:pt x="2313031" y="0"/>
                </a:cubicBezTo>
                <a:cubicBezTo>
                  <a:pt x="2412711" y="24434"/>
                  <a:pt x="2539313" y="236343"/>
                  <a:pt x="2494773" y="393931"/>
                </a:cubicBezTo>
                <a:lnTo>
                  <a:pt x="2494773" y="393931"/>
                </a:lnTo>
                <a:cubicBezTo>
                  <a:pt x="2479945" y="645518"/>
                  <a:pt x="2399151" y="792446"/>
                  <a:pt x="2313031" y="787863"/>
                </a:cubicBezTo>
                <a:cubicBezTo>
                  <a:pt x="1388437" y="595693"/>
                  <a:pt x="736374" y="789910"/>
                  <a:pt x="181741" y="787862"/>
                </a:cubicBezTo>
                <a:cubicBezTo>
                  <a:pt x="77583" y="735963"/>
                  <a:pt x="-9564" y="573034"/>
                  <a:pt x="0" y="393930"/>
                </a:cubicBezTo>
                <a:lnTo>
                  <a:pt x="0" y="393931"/>
                </a:lnTo>
                <a:close/>
              </a:path>
              <a:path w="2494773" h="787863" fill="none" stroke="0" extrusionOk="0">
                <a:moveTo>
                  <a:pt x="0" y="393931"/>
                </a:moveTo>
                <a:cubicBezTo>
                  <a:pt x="4931" y="197988"/>
                  <a:pt x="40524" y="-48165"/>
                  <a:pt x="181741" y="0"/>
                </a:cubicBezTo>
                <a:cubicBezTo>
                  <a:pt x="963766" y="17626"/>
                  <a:pt x="1817430" y="102273"/>
                  <a:pt x="2313031" y="0"/>
                </a:cubicBezTo>
                <a:cubicBezTo>
                  <a:pt x="2394647" y="14984"/>
                  <a:pt x="2458801" y="177198"/>
                  <a:pt x="2494773" y="393931"/>
                </a:cubicBezTo>
                <a:lnTo>
                  <a:pt x="2494773" y="393931"/>
                </a:lnTo>
                <a:cubicBezTo>
                  <a:pt x="2501275" y="598827"/>
                  <a:pt x="2378599" y="778227"/>
                  <a:pt x="2313031" y="787863"/>
                </a:cubicBezTo>
                <a:cubicBezTo>
                  <a:pt x="1573700" y="700658"/>
                  <a:pt x="1241518" y="689867"/>
                  <a:pt x="181741" y="787862"/>
                </a:cubicBezTo>
                <a:cubicBezTo>
                  <a:pt x="88243" y="761627"/>
                  <a:pt x="15509" y="663850"/>
                  <a:pt x="0" y="393930"/>
                </a:cubicBezTo>
                <a:lnTo>
                  <a:pt x="0" y="393931"/>
                </a:lnTo>
                <a:close/>
              </a:path>
              <a:path w="2494773" h="787863" fill="none" stroke="0" extrusionOk="0">
                <a:moveTo>
                  <a:pt x="0" y="393931"/>
                </a:moveTo>
                <a:cubicBezTo>
                  <a:pt x="26248" y="219849"/>
                  <a:pt x="41024" y="-76072"/>
                  <a:pt x="181741" y="0"/>
                </a:cubicBezTo>
                <a:cubicBezTo>
                  <a:pt x="1021687" y="-156102"/>
                  <a:pt x="1865866" y="42152"/>
                  <a:pt x="2313031" y="0"/>
                </a:cubicBezTo>
                <a:cubicBezTo>
                  <a:pt x="2413432" y="1065"/>
                  <a:pt x="2485941" y="186533"/>
                  <a:pt x="2494773" y="393931"/>
                </a:cubicBezTo>
                <a:lnTo>
                  <a:pt x="2494773" y="393931"/>
                </a:lnTo>
                <a:cubicBezTo>
                  <a:pt x="2492207" y="611544"/>
                  <a:pt x="2378611" y="769957"/>
                  <a:pt x="2313031" y="787863"/>
                </a:cubicBezTo>
                <a:cubicBezTo>
                  <a:pt x="1501948" y="716873"/>
                  <a:pt x="1271448" y="695993"/>
                  <a:pt x="181741" y="787862"/>
                </a:cubicBezTo>
                <a:cubicBezTo>
                  <a:pt x="101538" y="773051"/>
                  <a:pt x="27982" y="656878"/>
                  <a:pt x="0" y="393930"/>
                </a:cubicBezTo>
                <a:lnTo>
                  <a:pt x="0" y="39393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76200">
            <a:solidFill>
              <a:schemeClr val="accent6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#9Slide04 SVNSwashington" pitchFamily="2" charset="0"/>
              </a:rPr>
              <a:t>Tìm x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SVNSwashington" pitchFamily="2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3BDEB68C-41A6-4BCF-99EC-70C8E94FB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3400" y="5139169"/>
            <a:ext cx="1447800" cy="156626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A48F8E1F-0285-4458-A425-23C407010568}"/>
                  </a:ext>
                </a:extLst>
              </p:cNvPr>
              <p:cNvSpPr/>
              <p:nvPr/>
            </p:nvSpPr>
            <p:spPr>
              <a:xfrm>
                <a:off x="733766" y="5827947"/>
                <a:ext cx="1066800" cy="398495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2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A48F8E1F-0285-4458-A425-23C4070105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66" y="5827947"/>
                <a:ext cx="1066800" cy="39849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0D97081-C004-4141-BFD6-2A40806437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02182" y="5319127"/>
            <a:ext cx="1716330" cy="13714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805A79A-4AEF-41A0-B094-8998A01126E9}"/>
                  </a:ext>
                </a:extLst>
              </p:cNvPr>
              <p:cNvSpPr/>
              <p:nvPr/>
            </p:nvSpPr>
            <p:spPr>
              <a:xfrm>
                <a:off x="6185052" y="5782565"/>
                <a:ext cx="1150589" cy="433236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=1,4</m:t>
                      </m:r>
                    </m:oMath>
                  </m:oMathPara>
                </a14:m>
                <a:endParaRPr lang="en-US" sz="2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805A79A-4AEF-41A0-B094-8998A01126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052" y="5782565"/>
                <a:ext cx="1150589" cy="43323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4BDA972A-40DF-4E26-9BCF-3C3057071A19}"/>
              </a:ext>
            </a:extLst>
          </p:cNvPr>
          <p:cNvGrpSpPr/>
          <p:nvPr/>
        </p:nvGrpSpPr>
        <p:grpSpPr>
          <a:xfrm>
            <a:off x="4548188" y="716"/>
            <a:ext cx="3876377" cy="2212542"/>
            <a:chOff x="186262" y="2969283"/>
            <a:chExt cx="3876377" cy="221254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11F88-DD29-48EC-A1BF-B78F880C7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6666" r="65721" b="41808"/>
            <a:stretch/>
          </p:blipFill>
          <p:spPr>
            <a:xfrm>
              <a:off x="837687" y="2969283"/>
              <a:ext cx="3224952" cy="1951145"/>
            </a:xfrm>
            <a:prstGeom prst="rect">
              <a:avLst/>
            </a:prstGeom>
          </p:spPr>
        </p:pic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15171AA-1305-402A-8F74-CC31A3E2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20040123">
              <a:off x="190047" y="3299013"/>
              <a:ext cx="1345951" cy="18791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1BE4C8-E2E4-409D-828B-CC4A7BE66CD9}"/>
                    </a:ext>
                  </a:extLst>
                </p:cNvPr>
                <p:cNvSpPr txBox="1"/>
                <p:nvPr/>
              </p:nvSpPr>
              <p:spPr>
                <a:xfrm>
                  <a:off x="1676399" y="3880625"/>
                  <a:ext cx="190500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 :2,5=4</m:t>
                        </m:r>
                      </m:oMath>
                    </m:oMathPara>
                  </a14:m>
                  <a:endParaRPr lang="en-US">
                    <a:solidFill>
                      <a:srgbClr val="852207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1BE4C8-E2E4-409D-828B-CC4A7BE66C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399" y="3880625"/>
                  <a:ext cx="1905001" cy="49244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13">
              <a:extLst>
                <a:ext uri="{FF2B5EF4-FFF2-40B4-BE49-F238E27FC236}">
                  <a16:creationId xmlns:a16="http://schemas.microsoft.com/office/drawing/2014/main" id="{2F1A46DD-DF94-4476-87AD-4BEB2D4BA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20040123">
              <a:off x="186262" y="3302660"/>
              <a:ext cx="1345951" cy="187916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35A11C-464C-4937-B786-B2C36707462F}"/>
              </a:ext>
            </a:extLst>
          </p:cNvPr>
          <p:cNvGrpSpPr/>
          <p:nvPr/>
        </p:nvGrpSpPr>
        <p:grpSpPr>
          <a:xfrm>
            <a:off x="8417386" y="-22856"/>
            <a:ext cx="3963226" cy="2133600"/>
            <a:chOff x="8443546" y="1621254"/>
            <a:chExt cx="3963226" cy="21336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6E1F96-061D-4F7F-AC41-41FFEB8BE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6666" r="65721" b="41808"/>
            <a:stretch/>
          </p:blipFill>
          <p:spPr>
            <a:xfrm>
              <a:off x="9181820" y="1621254"/>
              <a:ext cx="3224952" cy="2133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658DCB7-3335-46D2-9161-F02F9374D4BD}"/>
                    </a:ext>
                  </a:extLst>
                </p:cNvPr>
                <p:cNvSpPr txBox="1"/>
                <p:nvPr/>
              </p:nvSpPr>
              <p:spPr>
                <a:xfrm>
                  <a:off x="9519067" y="2286679"/>
                  <a:ext cx="2672933" cy="9251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 ×0,1=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85220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852207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852207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>
                    <a:solidFill>
                      <a:srgbClr val="852207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658DCB7-3335-46D2-9161-F02F9374D4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9067" y="2286679"/>
                  <a:ext cx="2672933" cy="92519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C45F8794-A0F6-47A1-91AF-7BF9ADC73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19833378">
              <a:off x="8443546" y="1802371"/>
              <a:ext cx="1534022" cy="160211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9C081B-CF9D-4A1D-9116-C3A06E3E1C0C}"/>
              </a:ext>
            </a:extLst>
          </p:cNvPr>
          <p:cNvGrpSpPr/>
          <p:nvPr/>
        </p:nvGrpSpPr>
        <p:grpSpPr>
          <a:xfrm>
            <a:off x="8311721" y="1832097"/>
            <a:ext cx="4033722" cy="1951145"/>
            <a:chOff x="7247678" y="3239334"/>
            <a:chExt cx="4033722" cy="195114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1CF973C-1844-46F5-8D3E-EB71AFCC3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6666" r="65721" b="41808"/>
            <a:stretch/>
          </p:blipFill>
          <p:spPr>
            <a:xfrm>
              <a:off x="8056448" y="3239334"/>
              <a:ext cx="3224952" cy="19511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71C84CC-29A0-46EA-A620-C7C102DA0037}"/>
                    </a:ext>
                  </a:extLst>
                </p:cNvPr>
                <p:cNvSpPr txBox="1"/>
                <p:nvPr/>
              </p:nvSpPr>
              <p:spPr>
                <a:xfrm>
                  <a:off x="8861128" y="4173161"/>
                  <a:ext cx="190500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5,6 :</m:t>
                        </m:r>
                        <m:r>
                          <a:rPr lang="en-US" sz="3200" i="1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=4</m:t>
                        </m:r>
                      </m:oMath>
                    </m:oMathPara>
                  </a14:m>
                  <a:endParaRPr lang="en-US">
                    <a:solidFill>
                      <a:srgbClr val="852207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71C84CC-29A0-46EA-A620-C7C102DA00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1128" y="4173161"/>
                  <a:ext cx="1905001" cy="49244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id="{ED922360-2207-4A61-A764-C65C3EBB0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0386671">
              <a:off x="7247678" y="3254812"/>
              <a:ext cx="1872121" cy="166384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5FF5BC-430F-4794-8B6B-1B6BDE0BD057}"/>
              </a:ext>
            </a:extLst>
          </p:cNvPr>
          <p:cNvGrpSpPr/>
          <p:nvPr/>
        </p:nvGrpSpPr>
        <p:grpSpPr>
          <a:xfrm>
            <a:off x="367187" y="1310820"/>
            <a:ext cx="4185185" cy="1983909"/>
            <a:chOff x="1510302" y="866455"/>
            <a:chExt cx="8783360" cy="3960030"/>
          </a:xfrm>
        </p:grpSpPr>
        <p:sp>
          <p:nvSpPr>
            <p:cNvPr id="37" name="Rectangle: Rounded Corners 11">
              <a:extLst>
                <a:ext uri="{FF2B5EF4-FFF2-40B4-BE49-F238E27FC236}">
                  <a16:creationId xmlns:a16="http://schemas.microsoft.com/office/drawing/2014/main" id="{E50CE733-1F53-405E-8318-527BEBAF0D22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12">
              <a:extLst>
                <a:ext uri="{FF2B5EF4-FFF2-40B4-BE49-F238E27FC236}">
                  <a16:creationId xmlns:a16="http://schemas.microsoft.com/office/drawing/2014/main" id="{E2F1E5EA-BC80-4AAE-9819-80BA99C55DE3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4293338-4972-4702-B55A-63E5727CEDED}"/>
                  </a:ext>
                </a:extLst>
              </p:cNvPr>
              <p:cNvSpPr txBox="1"/>
              <p:nvPr/>
            </p:nvSpPr>
            <p:spPr>
              <a:xfrm>
                <a:off x="505645" y="1529746"/>
                <a:ext cx="249241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:2,5=4</m:t>
                      </m:r>
                    </m:oMath>
                  </m:oMathPara>
                </a14:m>
                <a:endParaRPr lang="en-US" sz="3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4293338-4972-4702-B55A-63E5727CE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45" y="1529746"/>
                <a:ext cx="2492416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AF923B-B0A2-4B8C-9757-F77A7187070D}"/>
                  </a:ext>
                </a:extLst>
              </p:cNvPr>
              <p:cNvSpPr txBox="1"/>
              <p:nvPr/>
            </p:nvSpPr>
            <p:spPr>
              <a:xfrm>
                <a:off x="867131" y="2126866"/>
                <a:ext cx="359178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=4 ×2,5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AF923B-B0A2-4B8C-9757-F77A71870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31" y="2126866"/>
                <a:ext cx="3591787" cy="4924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74E8925-F4F3-4326-9E87-EAEFED6B3A56}"/>
                  </a:ext>
                </a:extLst>
              </p:cNvPr>
              <p:cNvSpPr txBox="1"/>
              <p:nvPr/>
            </p:nvSpPr>
            <p:spPr>
              <a:xfrm>
                <a:off x="1009082" y="2684830"/>
                <a:ext cx="249241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=10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74E8925-F4F3-4326-9E87-EAEFED6B3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082" y="2684830"/>
                <a:ext cx="2492415" cy="49244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2">
            <a:extLst>
              <a:ext uri="{FF2B5EF4-FFF2-40B4-BE49-F238E27FC236}">
                <a16:creationId xmlns:a16="http://schemas.microsoft.com/office/drawing/2014/main" id="{0C5DAA21-3DD9-4EC5-8591-9FA3EC2B2CA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4122199" y="3442309"/>
            <a:ext cx="1524008" cy="203962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A8DC466-6F9B-4BF7-9AA6-B2422DBF23E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075422" y="5307369"/>
            <a:ext cx="1570785" cy="13831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F3A1878-17BC-4038-B6E4-AB040BACA207}"/>
                  </a:ext>
                </a:extLst>
              </p:cNvPr>
              <p:cNvSpPr/>
              <p:nvPr/>
            </p:nvSpPr>
            <p:spPr>
              <a:xfrm>
                <a:off x="4331397" y="5780489"/>
                <a:ext cx="1058833" cy="401911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=50</m:t>
                      </m:r>
                    </m:oMath>
                  </m:oMathPara>
                </a14:m>
                <a:endParaRPr lang="en-US" sz="2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F3A1878-17BC-4038-B6E4-AB040BACA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397" y="5780489"/>
                <a:ext cx="1058833" cy="401911"/>
              </a:xfrm>
              <a:prstGeom prst="round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13">
            <a:extLst>
              <a:ext uri="{FF2B5EF4-FFF2-40B4-BE49-F238E27FC236}">
                <a16:creationId xmlns:a16="http://schemas.microsoft.com/office/drawing/2014/main" id="{5A5A2EE5-2294-4BC1-B1E1-9E83528D06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534218" y="338362"/>
            <a:ext cx="1373890" cy="200002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D21359A-E55B-4555-B200-7F86BFEC23D0}"/>
              </a:ext>
            </a:extLst>
          </p:cNvPr>
          <p:cNvGrpSpPr/>
          <p:nvPr/>
        </p:nvGrpSpPr>
        <p:grpSpPr>
          <a:xfrm>
            <a:off x="4011971" y="347621"/>
            <a:ext cx="4185185" cy="2947107"/>
            <a:chOff x="1510302" y="866455"/>
            <a:chExt cx="8783360" cy="3960030"/>
          </a:xfrm>
        </p:grpSpPr>
        <p:sp>
          <p:nvSpPr>
            <p:cNvPr id="46" name="Rectangle: Rounded Corners 11">
              <a:extLst>
                <a:ext uri="{FF2B5EF4-FFF2-40B4-BE49-F238E27FC236}">
                  <a16:creationId xmlns:a16="http://schemas.microsoft.com/office/drawing/2014/main" id="{009565CC-4D6C-4DE6-9C5B-0D3605BF8E94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: Rounded Corners 12">
              <a:extLst>
                <a:ext uri="{FF2B5EF4-FFF2-40B4-BE49-F238E27FC236}">
                  <a16:creationId xmlns:a16="http://schemas.microsoft.com/office/drawing/2014/main" id="{7CCC4F3B-BF94-459B-BCF4-9E314EAB5FEA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3B73EE2-B6FE-4A97-87EA-3CD16704874B}"/>
                  </a:ext>
                </a:extLst>
              </p:cNvPr>
              <p:cNvSpPr txBox="1"/>
              <p:nvPr/>
            </p:nvSpPr>
            <p:spPr>
              <a:xfrm>
                <a:off x="4160843" y="445327"/>
                <a:ext cx="2492416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×0,1=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85220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852207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852207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3B73EE2-B6FE-4A97-87EA-3CD167048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843" y="445327"/>
                <a:ext cx="2492416" cy="92519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4FFDE0-20BC-40E5-9F29-86B169ADDA15}"/>
                  </a:ext>
                </a:extLst>
              </p:cNvPr>
              <p:cNvSpPr txBox="1"/>
              <p:nvPr/>
            </p:nvSpPr>
            <p:spPr>
              <a:xfrm>
                <a:off x="4545265" y="1477629"/>
                <a:ext cx="3591787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85220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852207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852207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:0,1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4FFDE0-20BC-40E5-9F29-86B169ADD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265" y="1477629"/>
                <a:ext cx="3591787" cy="92519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39D04A6-0793-431C-A3A9-0D8A1A50DF8E}"/>
                  </a:ext>
                </a:extLst>
              </p:cNvPr>
              <p:cNvSpPr txBox="1"/>
              <p:nvPr/>
            </p:nvSpPr>
            <p:spPr>
              <a:xfrm>
                <a:off x="4668194" y="2587460"/>
                <a:ext cx="249241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=4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39D04A6-0793-431C-A3A9-0D8A1A50D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194" y="2587460"/>
                <a:ext cx="2492415" cy="492443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>
            <a:extLst>
              <a:ext uri="{FF2B5EF4-FFF2-40B4-BE49-F238E27FC236}">
                <a16:creationId xmlns:a16="http://schemas.microsoft.com/office/drawing/2014/main" id="{EF0670BC-F082-40DC-ABA1-2C1BC1924874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2279509" y="5307369"/>
            <a:ext cx="1447800" cy="13598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065A398-C652-4C0A-B737-DFC3C729B274}"/>
                  </a:ext>
                </a:extLst>
              </p:cNvPr>
              <p:cNvSpPr/>
              <p:nvPr/>
            </p:nvSpPr>
            <p:spPr>
              <a:xfrm>
                <a:off x="2531256" y="5726130"/>
                <a:ext cx="970259" cy="398495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2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065A398-C652-4C0A-B737-DFC3C729B2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256" y="5726130"/>
                <a:ext cx="970259" cy="398495"/>
              </a:xfrm>
              <a:prstGeom prst="round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DC2C944A-2306-492A-8EF2-67BC3F46BA1C}"/>
              </a:ext>
            </a:extLst>
          </p:cNvPr>
          <p:cNvGrpSpPr/>
          <p:nvPr/>
        </p:nvGrpSpPr>
        <p:grpSpPr>
          <a:xfrm>
            <a:off x="3962400" y="1292691"/>
            <a:ext cx="4185185" cy="1983909"/>
            <a:chOff x="1510302" y="866455"/>
            <a:chExt cx="8783360" cy="3960030"/>
          </a:xfrm>
        </p:grpSpPr>
        <p:sp>
          <p:nvSpPr>
            <p:cNvPr id="59" name="Rectangle: Rounded Corners 11">
              <a:extLst>
                <a:ext uri="{FF2B5EF4-FFF2-40B4-BE49-F238E27FC236}">
                  <a16:creationId xmlns:a16="http://schemas.microsoft.com/office/drawing/2014/main" id="{BCA8CDC5-2A07-481D-A9D6-1D972D4C8DE8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: Rounded Corners 12">
              <a:extLst>
                <a:ext uri="{FF2B5EF4-FFF2-40B4-BE49-F238E27FC236}">
                  <a16:creationId xmlns:a16="http://schemas.microsoft.com/office/drawing/2014/main" id="{2E553A30-E3F3-4EC9-A2E3-13EF5EF93F63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17A05B0-2998-4161-984D-4FEDB5E63FF1}"/>
                  </a:ext>
                </a:extLst>
              </p:cNvPr>
              <p:cNvSpPr txBox="1"/>
              <p:nvPr/>
            </p:nvSpPr>
            <p:spPr>
              <a:xfrm>
                <a:off x="4100858" y="1511617"/>
                <a:ext cx="249241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5,6 :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3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17A05B0-2998-4161-984D-4FEDB5E63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858" y="1511617"/>
                <a:ext cx="2492416" cy="492443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7A5EF32-4520-4221-8AA8-2D43C5ED155D}"/>
                  </a:ext>
                </a:extLst>
              </p:cNvPr>
              <p:cNvSpPr txBox="1"/>
              <p:nvPr/>
            </p:nvSpPr>
            <p:spPr>
              <a:xfrm>
                <a:off x="4652532" y="2054372"/>
                <a:ext cx="319282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=5,6 :4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7A5EF32-4520-4221-8AA8-2D43C5ED1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532" y="2054372"/>
                <a:ext cx="3192823" cy="492443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619CB93-88B9-417F-859E-4001F6A43E1B}"/>
                  </a:ext>
                </a:extLst>
              </p:cNvPr>
              <p:cNvSpPr txBox="1"/>
              <p:nvPr/>
            </p:nvSpPr>
            <p:spPr>
              <a:xfrm>
                <a:off x="4699345" y="2636419"/>
                <a:ext cx="249241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=1,4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619CB93-88B9-417F-859E-4001F6A43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345" y="2636419"/>
                <a:ext cx="2492415" cy="492443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10">
            <a:extLst>
              <a:ext uri="{FF2B5EF4-FFF2-40B4-BE49-F238E27FC236}">
                <a16:creationId xmlns:a16="http://schemas.microsoft.com/office/drawing/2014/main" id="{BA27F61E-2C88-485E-9324-617F31898CDF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13881"/>
          <a:stretch>
            <a:fillRect/>
          </a:stretch>
        </p:blipFill>
        <p:spPr>
          <a:xfrm>
            <a:off x="5892630" y="5481933"/>
            <a:ext cx="1716330" cy="1285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E92B847D-AC74-4464-BE9F-EDF039B85EB9}"/>
                  </a:ext>
                </a:extLst>
              </p:cNvPr>
              <p:cNvSpPr/>
              <p:nvPr/>
            </p:nvSpPr>
            <p:spPr>
              <a:xfrm>
                <a:off x="6191149" y="5840295"/>
                <a:ext cx="1119290" cy="406703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=1,4</m:t>
                      </m:r>
                    </m:oMath>
                  </m:oMathPara>
                </a14:m>
                <a:endParaRPr lang="en-US" sz="2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E92B847D-AC74-4464-BE9F-EDF039B85E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149" y="5840295"/>
                <a:ext cx="1119290" cy="406703"/>
              </a:xfrm>
              <a:prstGeom prst="round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1046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0.03449 L -0.32383 0.495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230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/>
      <p:bldP spid="39" grpId="1"/>
      <p:bldP spid="40" grpId="0"/>
      <p:bldP spid="40" grpId="1"/>
      <p:bldP spid="41" grpId="0"/>
      <p:bldP spid="41" grpId="1"/>
      <p:bldP spid="11" grpId="0" animBg="1"/>
      <p:bldP spid="48" grpId="0"/>
      <p:bldP spid="48" grpId="1"/>
      <p:bldP spid="49" grpId="0"/>
      <p:bldP spid="49" grpId="1"/>
      <p:bldP spid="50" grpId="0"/>
      <p:bldP spid="50" grpId="1"/>
      <p:bldP spid="10" grpId="0" animBg="1"/>
      <p:bldP spid="61" grpId="0"/>
      <p:bldP spid="61" grpId="1"/>
      <p:bldP spid="62" grpId="0"/>
      <p:bldP spid="62" grpId="1"/>
      <p:bldP spid="63" grpId="0"/>
      <p:bldP spid="63" grpId="1"/>
      <p:bldP spid="6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2308</TotalTime>
  <Words>611</Words>
  <Application>Microsoft Office PowerPoint</Application>
  <PresentationFormat>Widescreen</PresentationFormat>
  <Paragraphs>159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Fira Sans Condensed Medium</vt:lpstr>
      <vt:lpstr>PT Sans</vt:lpstr>
      <vt:lpstr>#9Slide02 Noi dung dai</vt:lpstr>
      <vt:lpstr>Baloo 2 Medium</vt:lpstr>
      <vt:lpstr>Baloo 2</vt:lpstr>
      <vt:lpstr>Bangers</vt:lpstr>
      <vt:lpstr>Roboto Condensed Light</vt:lpstr>
      <vt:lpstr>#9Slide07 SVNHemi Head</vt:lpstr>
      <vt:lpstr>Nunito Light</vt:lpstr>
      <vt:lpstr>Calibri</vt:lpstr>
      <vt:lpstr>Cambria Math</vt:lpstr>
      <vt:lpstr>Arial</vt:lpstr>
      <vt:lpstr>#9Slide03 FS Neusa Regular</vt:lpstr>
      <vt:lpstr>#9Slide04 SVNSwashington</vt:lpstr>
      <vt:lpstr>#9Slide02 Tieu de dai</vt:lpstr>
      <vt:lpstr>Itim</vt:lpstr>
      <vt:lpstr>Office Theme</vt:lpstr>
      <vt:lpstr>1_Math Subject for Elementary - 5th Grade: Decimals by Slidesgo</vt:lpstr>
      <vt:lpstr>2_Math Subject for Elementary - 5th Grade: Decimals by Slidesgo</vt:lpstr>
      <vt:lpstr>3_Math Subject for Elementary - 5th Grade: Decimals by Slidesgo</vt:lpstr>
      <vt:lpstr>4_Math Subject for Elementary - 5th Grade: Decimals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QUYNH</dc:creator>
  <cp:keywords>9Slide</cp:keywords>
  <dc:description>9Slide.vn</dc:description>
  <cp:lastModifiedBy>Minh Kiều Văn</cp:lastModifiedBy>
  <cp:revision>31</cp:revision>
  <dcterms:created xsi:type="dcterms:W3CDTF">2022-04-24T08:35:56Z</dcterms:created>
  <dcterms:modified xsi:type="dcterms:W3CDTF">2024-05-19T16:22:47Z</dcterms:modified>
  <cp:category>9Slide.vn</cp:category>
  <cp:contentStatus>9Slide</cp:contentStatus>
</cp:coreProperties>
</file>