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  <p:sldMasterId id="2147483746" r:id="rId2"/>
  </p:sldMasterIdLst>
  <p:notesMasterIdLst>
    <p:notesMasterId r:id="rId13"/>
  </p:notesMasterIdLst>
  <p:sldIdLst>
    <p:sldId id="258" r:id="rId3"/>
    <p:sldId id="259" r:id="rId4"/>
    <p:sldId id="260" r:id="rId5"/>
    <p:sldId id="256" r:id="rId6"/>
    <p:sldId id="261" r:id="rId7"/>
    <p:sldId id="263" r:id="rId8"/>
    <p:sldId id="264" r:id="rId9"/>
    <p:sldId id="266" r:id="rId10"/>
    <p:sldId id="265" r:id="rId11"/>
    <p:sldId id="28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65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91F54C-EF27-480D-9702-388678D614E0}" type="datetimeFigureOut">
              <a:rPr lang="en-US" smtClean="0"/>
              <a:t>5/19/2024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3E6610-E746-4E87-80A8-E32954F48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452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g1153af59bf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2" name="Google Shape;402;g1153af59bf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5" name="Google Shape;3665;gf9d9595075_0_8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66" name="Google Shape;3666;gf9d9595075_0_8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145237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nxth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hyperlink" Target="http://bit.ly/2TtBDfr" TargetMode="External"/><Relationship Id="rId4" Type="http://schemas.openxmlformats.org/officeDocument/2006/relationships/hyperlink" Target="http://bit.ly/2TyoMsr" TargetMode="Externa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2.xml"/><Relationship Id="rId4" Type="http://schemas.openxmlformats.org/officeDocument/2006/relationships/hyperlink" Target="http://bit.ly/2TtBDfr" TargetMode="Externa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bg>
      <p:bgPr>
        <a:solidFill>
          <a:srgbClr val="FECA2A">
            <a:alpha val="10270"/>
          </a:srgbClr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5334" y="1"/>
            <a:ext cx="12191996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10;p2"/>
          <p:cNvSpPr/>
          <p:nvPr/>
        </p:nvSpPr>
        <p:spPr>
          <a:xfrm rot="10800000">
            <a:off x="-44600" y="4192101"/>
            <a:ext cx="4283064" cy="2739729"/>
          </a:xfrm>
          <a:custGeom>
            <a:avLst/>
            <a:gdLst/>
            <a:ahLst/>
            <a:cxnLst/>
            <a:rect l="l" t="t" r="r" b="b"/>
            <a:pathLst>
              <a:path w="31600" h="21510" extrusionOk="0">
                <a:moveTo>
                  <a:pt x="434" y="1"/>
                </a:moveTo>
                <a:cubicBezTo>
                  <a:pt x="434" y="1"/>
                  <a:pt x="0" y="7053"/>
                  <a:pt x="11989" y="9467"/>
                </a:cubicBezTo>
                <a:cubicBezTo>
                  <a:pt x="22079" y="11501"/>
                  <a:pt x="20181" y="20886"/>
                  <a:pt x="31600" y="21510"/>
                </a:cubicBezTo>
                <a:lnTo>
                  <a:pt x="31600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" name="Google Shape;11;p2"/>
          <p:cNvSpPr/>
          <p:nvPr/>
        </p:nvSpPr>
        <p:spPr>
          <a:xfrm rot="10800000">
            <a:off x="5464667" y="5250867"/>
            <a:ext cx="6727343" cy="1625236"/>
          </a:xfrm>
          <a:custGeom>
            <a:avLst/>
            <a:gdLst/>
            <a:ahLst/>
            <a:cxnLst/>
            <a:rect l="l" t="t" r="r" b="b"/>
            <a:pathLst>
              <a:path w="42124" h="14279" extrusionOk="0">
                <a:moveTo>
                  <a:pt x="1" y="1"/>
                </a:moveTo>
                <a:lnTo>
                  <a:pt x="1" y="7650"/>
                </a:lnTo>
                <a:cubicBezTo>
                  <a:pt x="12993" y="7650"/>
                  <a:pt x="10253" y="11013"/>
                  <a:pt x="23625" y="13942"/>
                </a:cubicBezTo>
                <a:cubicBezTo>
                  <a:pt x="24686" y="14173"/>
                  <a:pt x="25695" y="14279"/>
                  <a:pt x="26653" y="14279"/>
                </a:cubicBezTo>
                <a:cubicBezTo>
                  <a:pt x="37779" y="14279"/>
                  <a:pt x="42124" y="1"/>
                  <a:pt x="42124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" name="Google Shape;12;p2"/>
          <p:cNvSpPr/>
          <p:nvPr/>
        </p:nvSpPr>
        <p:spPr>
          <a:xfrm>
            <a:off x="7908933" y="1"/>
            <a:ext cx="4283064" cy="2739729"/>
          </a:xfrm>
          <a:custGeom>
            <a:avLst/>
            <a:gdLst/>
            <a:ahLst/>
            <a:cxnLst/>
            <a:rect l="l" t="t" r="r" b="b"/>
            <a:pathLst>
              <a:path w="31600" h="21510" extrusionOk="0">
                <a:moveTo>
                  <a:pt x="434" y="1"/>
                </a:moveTo>
                <a:cubicBezTo>
                  <a:pt x="434" y="1"/>
                  <a:pt x="0" y="7053"/>
                  <a:pt x="11989" y="9467"/>
                </a:cubicBezTo>
                <a:cubicBezTo>
                  <a:pt x="22079" y="11501"/>
                  <a:pt x="20181" y="20886"/>
                  <a:pt x="31600" y="21510"/>
                </a:cubicBezTo>
                <a:lnTo>
                  <a:pt x="31600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" name="Google Shape;13;p2"/>
          <p:cNvSpPr/>
          <p:nvPr/>
        </p:nvSpPr>
        <p:spPr>
          <a:xfrm>
            <a:off x="1" y="1"/>
            <a:ext cx="6727343" cy="1625236"/>
          </a:xfrm>
          <a:custGeom>
            <a:avLst/>
            <a:gdLst/>
            <a:ahLst/>
            <a:cxnLst/>
            <a:rect l="l" t="t" r="r" b="b"/>
            <a:pathLst>
              <a:path w="42124" h="14279" extrusionOk="0">
                <a:moveTo>
                  <a:pt x="1" y="1"/>
                </a:moveTo>
                <a:lnTo>
                  <a:pt x="1" y="7650"/>
                </a:lnTo>
                <a:cubicBezTo>
                  <a:pt x="12993" y="7650"/>
                  <a:pt x="10253" y="11013"/>
                  <a:pt x="23625" y="13942"/>
                </a:cubicBezTo>
                <a:cubicBezTo>
                  <a:pt x="24686" y="14173"/>
                  <a:pt x="25695" y="14279"/>
                  <a:pt x="26653" y="14279"/>
                </a:cubicBezTo>
                <a:cubicBezTo>
                  <a:pt x="37779" y="14279"/>
                  <a:pt x="42124" y="1"/>
                  <a:pt x="42124" y="1"/>
                </a:cubicBezTo>
                <a:close/>
              </a:path>
            </a:pathLst>
          </a:custGeom>
          <a:solidFill>
            <a:srgbClr val="FECA2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" name="Google Shape;14;p2"/>
          <p:cNvSpPr/>
          <p:nvPr/>
        </p:nvSpPr>
        <p:spPr>
          <a:xfrm>
            <a:off x="1621800" y="642701"/>
            <a:ext cx="8959077" cy="5173695"/>
          </a:xfrm>
          <a:custGeom>
            <a:avLst/>
            <a:gdLst/>
            <a:ahLst/>
            <a:cxnLst/>
            <a:rect l="l" t="t" r="r" b="b"/>
            <a:pathLst>
              <a:path w="199801" h="103467" extrusionOk="0">
                <a:moveTo>
                  <a:pt x="100127" y="0"/>
                </a:moveTo>
                <a:cubicBezTo>
                  <a:pt x="91281" y="0"/>
                  <a:pt x="82435" y="60"/>
                  <a:pt x="73588" y="179"/>
                </a:cubicBezTo>
                <a:cubicBezTo>
                  <a:pt x="71909" y="207"/>
                  <a:pt x="70225" y="228"/>
                  <a:pt x="68546" y="260"/>
                </a:cubicBezTo>
                <a:cubicBezTo>
                  <a:pt x="52087" y="520"/>
                  <a:pt x="35630" y="988"/>
                  <a:pt x="19162" y="1665"/>
                </a:cubicBezTo>
                <a:cubicBezTo>
                  <a:pt x="18193" y="1706"/>
                  <a:pt x="17218" y="1746"/>
                  <a:pt x="16248" y="1787"/>
                </a:cubicBezTo>
                <a:cubicBezTo>
                  <a:pt x="16028" y="1796"/>
                  <a:pt x="15812" y="1804"/>
                  <a:pt x="15593" y="1813"/>
                </a:cubicBezTo>
                <a:cubicBezTo>
                  <a:pt x="15367" y="1808"/>
                  <a:pt x="15144" y="1805"/>
                  <a:pt x="14922" y="1805"/>
                </a:cubicBezTo>
                <a:cubicBezTo>
                  <a:pt x="8389" y="1805"/>
                  <a:pt x="3600" y="4346"/>
                  <a:pt x="3305" y="11429"/>
                </a:cubicBezTo>
                <a:cubicBezTo>
                  <a:pt x="3175" y="13103"/>
                  <a:pt x="2999" y="15015"/>
                  <a:pt x="2802" y="17121"/>
                </a:cubicBezTo>
                <a:cubicBezTo>
                  <a:pt x="2766" y="17494"/>
                  <a:pt x="2730" y="17871"/>
                  <a:pt x="2698" y="18258"/>
                </a:cubicBezTo>
                <a:cubicBezTo>
                  <a:pt x="2446" y="20869"/>
                  <a:pt x="2168" y="23752"/>
                  <a:pt x="1886" y="26831"/>
                </a:cubicBezTo>
                <a:cubicBezTo>
                  <a:pt x="1840" y="27303"/>
                  <a:pt x="1800" y="27784"/>
                  <a:pt x="1755" y="28269"/>
                </a:cubicBezTo>
                <a:cubicBezTo>
                  <a:pt x="1207" y="34357"/>
                  <a:pt x="673" y="41131"/>
                  <a:pt x="373" y="48018"/>
                </a:cubicBezTo>
                <a:cubicBezTo>
                  <a:pt x="373" y="48054"/>
                  <a:pt x="373" y="48094"/>
                  <a:pt x="368" y="48130"/>
                </a:cubicBezTo>
                <a:cubicBezTo>
                  <a:pt x="54" y="55430"/>
                  <a:pt x="1" y="62856"/>
                  <a:pt x="476" y="69733"/>
                </a:cubicBezTo>
                <a:cubicBezTo>
                  <a:pt x="508" y="70211"/>
                  <a:pt x="544" y="70686"/>
                  <a:pt x="584" y="71158"/>
                </a:cubicBezTo>
                <a:cubicBezTo>
                  <a:pt x="778" y="73585"/>
                  <a:pt x="1046" y="75939"/>
                  <a:pt x="1392" y="78183"/>
                </a:cubicBezTo>
                <a:cubicBezTo>
                  <a:pt x="1441" y="78494"/>
                  <a:pt x="1491" y="78798"/>
                  <a:pt x="1540" y="79103"/>
                </a:cubicBezTo>
                <a:cubicBezTo>
                  <a:pt x="2900" y="87234"/>
                  <a:pt x="5388" y="93865"/>
                  <a:pt x="9590" y="97461"/>
                </a:cubicBezTo>
                <a:cubicBezTo>
                  <a:pt x="9612" y="97479"/>
                  <a:pt x="9639" y="97497"/>
                  <a:pt x="9661" y="97510"/>
                </a:cubicBezTo>
                <a:cubicBezTo>
                  <a:pt x="10084" y="97812"/>
                  <a:pt x="10519" y="98082"/>
                  <a:pt x="10969" y="98328"/>
                </a:cubicBezTo>
                <a:cubicBezTo>
                  <a:pt x="15026" y="100582"/>
                  <a:pt x="19993" y="100869"/>
                  <a:pt x="24693" y="101067"/>
                </a:cubicBezTo>
                <a:cubicBezTo>
                  <a:pt x="47105" y="102494"/>
                  <a:pt x="69492" y="103284"/>
                  <a:pt x="91882" y="103437"/>
                </a:cubicBezTo>
                <a:cubicBezTo>
                  <a:pt x="93916" y="103454"/>
                  <a:pt x="95946" y="103464"/>
                  <a:pt x="97980" y="103464"/>
                </a:cubicBezTo>
                <a:cubicBezTo>
                  <a:pt x="98844" y="103466"/>
                  <a:pt x="99708" y="103467"/>
                  <a:pt x="100572" y="103467"/>
                </a:cubicBezTo>
                <a:cubicBezTo>
                  <a:pt x="115757" y="103467"/>
                  <a:pt x="130944" y="103166"/>
                  <a:pt x="146138" y="102575"/>
                </a:cubicBezTo>
                <a:cubicBezTo>
                  <a:pt x="147269" y="102534"/>
                  <a:pt x="148400" y="102485"/>
                  <a:pt x="149532" y="102436"/>
                </a:cubicBezTo>
                <a:cubicBezTo>
                  <a:pt x="158219" y="102076"/>
                  <a:pt x="166911" y="101620"/>
                  <a:pt x="175602" y="101067"/>
                </a:cubicBezTo>
                <a:cubicBezTo>
                  <a:pt x="176079" y="101083"/>
                  <a:pt x="176548" y="101092"/>
                  <a:pt x="177009" y="101092"/>
                </a:cubicBezTo>
                <a:cubicBezTo>
                  <a:pt x="189730" y="101092"/>
                  <a:pt x="196027" y="94765"/>
                  <a:pt x="198103" y="83886"/>
                </a:cubicBezTo>
                <a:cubicBezTo>
                  <a:pt x="198149" y="83679"/>
                  <a:pt x="198184" y="83468"/>
                  <a:pt x="198220" y="83257"/>
                </a:cubicBezTo>
                <a:cubicBezTo>
                  <a:pt x="198561" y="81295"/>
                  <a:pt x="198773" y="79185"/>
                  <a:pt x="198863" y="76944"/>
                </a:cubicBezTo>
                <a:cubicBezTo>
                  <a:pt x="198961" y="74515"/>
                  <a:pt x="199063" y="72073"/>
                  <a:pt x="199167" y="69613"/>
                </a:cubicBezTo>
                <a:cubicBezTo>
                  <a:pt x="199185" y="69230"/>
                  <a:pt x="199204" y="68850"/>
                  <a:pt x="199216" y="68468"/>
                </a:cubicBezTo>
                <a:cubicBezTo>
                  <a:pt x="199294" y="66627"/>
                  <a:pt x="199370" y="64781"/>
                  <a:pt x="199441" y="62927"/>
                </a:cubicBezTo>
                <a:cubicBezTo>
                  <a:pt x="199455" y="62560"/>
                  <a:pt x="199468" y="62191"/>
                  <a:pt x="199482" y="61823"/>
                </a:cubicBezTo>
                <a:cubicBezTo>
                  <a:pt x="199657" y="57027"/>
                  <a:pt x="199787" y="52202"/>
                  <a:pt x="199800" y="47376"/>
                </a:cubicBezTo>
                <a:lnTo>
                  <a:pt x="199800" y="45902"/>
                </a:lnTo>
                <a:cubicBezTo>
                  <a:pt x="199785" y="39540"/>
                  <a:pt x="199557" y="33189"/>
                  <a:pt x="198957" y="26923"/>
                </a:cubicBezTo>
                <a:cubicBezTo>
                  <a:pt x="198934" y="26685"/>
                  <a:pt x="198912" y="26448"/>
                  <a:pt x="198885" y="26209"/>
                </a:cubicBezTo>
                <a:cubicBezTo>
                  <a:pt x="198603" y="23400"/>
                  <a:pt x="198243" y="20607"/>
                  <a:pt x="197790" y="17837"/>
                </a:cubicBezTo>
                <a:cubicBezTo>
                  <a:pt x="197660" y="17050"/>
                  <a:pt x="197521" y="16265"/>
                  <a:pt x="197378" y="15479"/>
                </a:cubicBezTo>
                <a:cubicBezTo>
                  <a:pt x="196855" y="12633"/>
                  <a:pt x="196228" y="9817"/>
                  <a:pt x="195482" y="7034"/>
                </a:cubicBezTo>
                <a:cubicBezTo>
                  <a:pt x="195401" y="6738"/>
                  <a:pt x="195321" y="6442"/>
                  <a:pt x="195240" y="6150"/>
                </a:cubicBezTo>
                <a:cubicBezTo>
                  <a:pt x="194044" y="1903"/>
                  <a:pt x="187660" y="1599"/>
                  <a:pt x="182861" y="1599"/>
                </a:cubicBezTo>
                <a:cubicBezTo>
                  <a:pt x="182058" y="1599"/>
                  <a:pt x="181300" y="1607"/>
                  <a:pt x="180617" y="1607"/>
                </a:cubicBezTo>
                <a:cubicBezTo>
                  <a:pt x="180110" y="1607"/>
                  <a:pt x="179644" y="1603"/>
                  <a:pt x="179234" y="1586"/>
                </a:cubicBezTo>
                <a:cubicBezTo>
                  <a:pt x="173166" y="1345"/>
                  <a:pt x="167098" y="1143"/>
                  <a:pt x="161029" y="942"/>
                </a:cubicBezTo>
                <a:cubicBezTo>
                  <a:pt x="159943" y="907"/>
                  <a:pt x="158861" y="876"/>
                  <a:pt x="157774" y="844"/>
                </a:cubicBezTo>
                <a:cubicBezTo>
                  <a:pt x="138554" y="281"/>
                  <a:pt x="119341" y="0"/>
                  <a:pt x="100127" y="0"/>
                </a:cubicBezTo>
                <a:close/>
              </a:path>
            </a:pathLst>
          </a:custGeom>
          <a:solidFill>
            <a:srgbClr val="FFF5D7"/>
          </a:solidFill>
          <a:ln>
            <a:noFill/>
          </a:ln>
          <a:effectLst>
            <a:outerShdw blurRad="200025" dist="76200" dir="4260000" algn="bl" rotWithShape="0">
              <a:srgbClr val="000000">
                <a:alpha val="7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" name="Google Shape;15;p2"/>
          <p:cNvSpPr txBox="1">
            <a:spLocks noGrp="1"/>
          </p:cNvSpPr>
          <p:nvPr>
            <p:ph type="subTitle" idx="1"/>
          </p:nvPr>
        </p:nvSpPr>
        <p:spPr>
          <a:xfrm rot="-655">
            <a:off x="2945199" y="4746335"/>
            <a:ext cx="6301600" cy="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Comfortaa Medium"/>
              <a:buNone/>
              <a:defRPr sz="2133">
                <a:latin typeface="Comfortaa SemiBold"/>
                <a:ea typeface="Comfortaa SemiBold"/>
                <a:cs typeface="Comfortaa SemiBold"/>
                <a:sym typeface="Comfortaa SemiBol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2174000" y="1346433"/>
            <a:ext cx="7844000" cy="347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5200"/>
              <a:buFont typeface="Mali Medium"/>
              <a:buNone/>
              <a:defRPr sz="12800" b="0">
                <a:latin typeface="Mali Medium"/>
                <a:ea typeface="Mali Medium"/>
                <a:cs typeface="Mali Medium"/>
                <a:sym typeface="Mali Medium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84612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Google Shape;114;p11"/>
          <p:cNvPicPr preferRelativeResize="0"/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5334" y="1"/>
            <a:ext cx="12191996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11"/>
          <p:cNvSpPr/>
          <p:nvPr/>
        </p:nvSpPr>
        <p:spPr>
          <a:xfrm>
            <a:off x="3" y="0"/>
            <a:ext cx="12191949" cy="1115189"/>
          </a:xfrm>
          <a:custGeom>
            <a:avLst/>
            <a:gdLst/>
            <a:ahLst/>
            <a:cxnLst/>
            <a:rect l="l" t="t" r="r" b="b"/>
            <a:pathLst>
              <a:path w="42124" h="14279" extrusionOk="0">
                <a:moveTo>
                  <a:pt x="1" y="1"/>
                </a:moveTo>
                <a:lnTo>
                  <a:pt x="1" y="7650"/>
                </a:lnTo>
                <a:cubicBezTo>
                  <a:pt x="12993" y="7650"/>
                  <a:pt x="10253" y="11013"/>
                  <a:pt x="23625" y="13942"/>
                </a:cubicBezTo>
                <a:cubicBezTo>
                  <a:pt x="24686" y="14173"/>
                  <a:pt x="25695" y="14279"/>
                  <a:pt x="26653" y="14279"/>
                </a:cubicBezTo>
                <a:cubicBezTo>
                  <a:pt x="37779" y="14279"/>
                  <a:pt x="42124" y="1"/>
                  <a:pt x="42124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6" name="Google Shape;116;p11"/>
          <p:cNvSpPr/>
          <p:nvPr/>
        </p:nvSpPr>
        <p:spPr>
          <a:xfrm rot="5400000">
            <a:off x="5476224" y="40607"/>
            <a:ext cx="1193784" cy="12440971"/>
          </a:xfrm>
          <a:custGeom>
            <a:avLst/>
            <a:gdLst/>
            <a:ahLst/>
            <a:cxnLst/>
            <a:rect l="l" t="t" r="r" b="b"/>
            <a:pathLst>
              <a:path w="10444" h="62848" extrusionOk="0">
                <a:moveTo>
                  <a:pt x="10443" y="0"/>
                </a:moveTo>
                <a:cubicBezTo>
                  <a:pt x="10443" y="0"/>
                  <a:pt x="4205" y="4639"/>
                  <a:pt x="6646" y="20506"/>
                </a:cubicBezTo>
                <a:cubicBezTo>
                  <a:pt x="9060" y="36346"/>
                  <a:pt x="1031" y="36943"/>
                  <a:pt x="516" y="50071"/>
                </a:cubicBezTo>
                <a:cubicBezTo>
                  <a:pt x="1" y="62530"/>
                  <a:pt x="9404" y="62847"/>
                  <a:pt x="10364" y="62847"/>
                </a:cubicBezTo>
                <a:cubicBezTo>
                  <a:pt x="10416" y="62847"/>
                  <a:pt x="10443" y="62846"/>
                  <a:pt x="10443" y="62846"/>
                </a:cubicBezTo>
                <a:lnTo>
                  <a:pt x="10443" y="24439"/>
                </a:lnTo>
                <a:lnTo>
                  <a:pt x="10443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7" name="Google Shape;117;p11"/>
          <p:cNvSpPr txBox="1">
            <a:spLocks noGrp="1"/>
          </p:cNvSpPr>
          <p:nvPr>
            <p:ph type="title" hasCustomPrompt="1"/>
          </p:nvPr>
        </p:nvSpPr>
        <p:spPr>
          <a:xfrm rot="159">
            <a:off x="1778200" y="2328132"/>
            <a:ext cx="8635600" cy="141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4933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9pPr>
          </a:lstStyle>
          <a:p>
            <a:r>
              <a:t>xx%</a:t>
            </a:r>
          </a:p>
        </p:txBody>
      </p:sp>
      <p:sp>
        <p:nvSpPr>
          <p:cNvPr id="118" name="Google Shape;118;p11"/>
          <p:cNvSpPr txBox="1">
            <a:spLocks noGrp="1"/>
          </p:cNvSpPr>
          <p:nvPr>
            <p:ph type="subTitle" idx="1"/>
          </p:nvPr>
        </p:nvSpPr>
        <p:spPr>
          <a:xfrm>
            <a:off x="3836700" y="4524000"/>
            <a:ext cx="4518400" cy="111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2400">
                <a:latin typeface="Comfortaa Medium"/>
                <a:ea typeface="Comfortaa Medium"/>
                <a:cs typeface="Comfortaa Medium"/>
                <a:sym typeface="Comfortaa Medium"/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3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70081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31486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Google Shape;121;p13"/>
          <p:cNvPicPr preferRelativeResize="0"/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5334" y="1"/>
            <a:ext cx="12191996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13"/>
          <p:cNvSpPr/>
          <p:nvPr/>
        </p:nvSpPr>
        <p:spPr>
          <a:xfrm>
            <a:off x="7980767" y="1"/>
            <a:ext cx="4211227" cy="2866567"/>
          </a:xfrm>
          <a:custGeom>
            <a:avLst/>
            <a:gdLst/>
            <a:ahLst/>
            <a:cxnLst/>
            <a:rect l="l" t="t" r="r" b="b"/>
            <a:pathLst>
              <a:path w="31600" h="21510" extrusionOk="0">
                <a:moveTo>
                  <a:pt x="434" y="1"/>
                </a:moveTo>
                <a:cubicBezTo>
                  <a:pt x="434" y="1"/>
                  <a:pt x="0" y="7053"/>
                  <a:pt x="11989" y="9467"/>
                </a:cubicBezTo>
                <a:cubicBezTo>
                  <a:pt x="22079" y="11501"/>
                  <a:pt x="20181" y="20886"/>
                  <a:pt x="31600" y="21510"/>
                </a:cubicBezTo>
                <a:lnTo>
                  <a:pt x="31600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3" name="Google Shape;123;p13"/>
          <p:cNvSpPr/>
          <p:nvPr/>
        </p:nvSpPr>
        <p:spPr>
          <a:xfrm>
            <a:off x="902688" y="647767"/>
            <a:ext cx="10432513" cy="845923"/>
          </a:xfrm>
          <a:custGeom>
            <a:avLst/>
            <a:gdLst/>
            <a:ahLst/>
            <a:cxnLst/>
            <a:rect l="l" t="t" r="r" b="b"/>
            <a:pathLst>
              <a:path w="197411" h="63747" extrusionOk="0">
                <a:moveTo>
                  <a:pt x="172204" y="1"/>
                </a:moveTo>
                <a:cubicBezTo>
                  <a:pt x="165679" y="1"/>
                  <a:pt x="158736" y="881"/>
                  <a:pt x="153008" y="984"/>
                </a:cubicBezTo>
                <a:cubicBezTo>
                  <a:pt x="135283" y="1302"/>
                  <a:pt x="117610" y="1444"/>
                  <a:pt x="99947" y="1444"/>
                </a:cubicBezTo>
                <a:cubicBezTo>
                  <a:pt x="74106" y="1444"/>
                  <a:pt x="48287" y="1140"/>
                  <a:pt x="22361" y="635"/>
                </a:cubicBezTo>
                <a:cubicBezTo>
                  <a:pt x="22154" y="631"/>
                  <a:pt x="21950" y="629"/>
                  <a:pt x="21747" y="629"/>
                </a:cubicBezTo>
                <a:cubicBezTo>
                  <a:pt x="0" y="629"/>
                  <a:pt x="763" y="23672"/>
                  <a:pt x="1281" y="40389"/>
                </a:cubicBezTo>
                <a:cubicBezTo>
                  <a:pt x="1484" y="47006"/>
                  <a:pt x="877" y="56893"/>
                  <a:pt x="8110" y="60225"/>
                </a:cubicBezTo>
                <a:cubicBezTo>
                  <a:pt x="9992" y="61093"/>
                  <a:pt x="12091" y="61339"/>
                  <a:pt x="14151" y="61540"/>
                </a:cubicBezTo>
                <a:cubicBezTo>
                  <a:pt x="34552" y="63526"/>
                  <a:pt x="55319" y="63746"/>
                  <a:pt x="75945" y="63746"/>
                </a:cubicBezTo>
                <a:cubicBezTo>
                  <a:pt x="81811" y="63746"/>
                  <a:pt x="87665" y="63728"/>
                  <a:pt x="93495" y="63728"/>
                </a:cubicBezTo>
                <a:cubicBezTo>
                  <a:pt x="94374" y="63728"/>
                  <a:pt x="95252" y="63729"/>
                  <a:pt x="96129" y="63730"/>
                </a:cubicBezTo>
                <a:cubicBezTo>
                  <a:pt x="96812" y="63731"/>
                  <a:pt x="97495" y="63731"/>
                  <a:pt x="98178" y="63731"/>
                </a:cubicBezTo>
                <a:cubicBezTo>
                  <a:pt x="125539" y="63731"/>
                  <a:pt x="152903" y="63127"/>
                  <a:pt x="180237" y="61881"/>
                </a:cubicBezTo>
                <a:cubicBezTo>
                  <a:pt x="197411" y="61098"/>
                  <a:pt x="196639" y="41671"/>
                  <a:pt x="195103" y="27025"/>
                </a:cubicBezTo>
                <a:cubicBezTo>
                  <a:pt x="194743" y="23591"/>
                  <a:pt x="194341" y="20419"/>
                  <a:pt x="194117" y="17814"/>
                </a:cubicBezTo>
                <a:cubicBezTo>
                  <a:pt x="193518" y="10817"/>
                  <a:pt x="189745" y="3065"/>
                  <a:pt x="182409" y="1100"/>
                </a:cubicBezTo>
                <a:cubicBezTo>
                  <a:pt x="179323" y="272"/>
                  <a:pt x="175828" y="1"/>
                  <a:pt x="172204" y="1"/>
                </a:cubicBezTo>
                <a:close/>
              </a:path>
            </a:pathLst>
          </a:custGeom>
          <a:solidFill>
            <a:srgbClr val="FFF5D7"/>
          </a:solidFill>
          <a:ln>
            <a:noFill/>
          </a:ln>
          <a:effectLst>
            <a:outerShdw blurRad="200025" dist="19050" dir="5400000" algn="bl" rotWithShape="0">
              <a:srgbClr val="000000">
                <a:alpha val="10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4" name="Google Shape;124;p13"/>
          <p:cNvSpPr txBox="1">
            <a:spLocks noGrp="1"/>
          </p:cNvSpPr>
          <p:nvPr>
            <p:ph type="title"/>
          </p:nvPr>
        </p:nvSpPr>
        <p:spPr>
          <a:xfrm>
            <a:off x="960000" y="780288"/>
            <a:ext cx="10272000" cy="5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13"/>
          <p:cNvSpPr/>
          <p:nvPr/>
        </p:nvSpPr>
        <p:spPr>
          <a:xfrm rot="-10646720">
            <a:off x="11699347" y="3167860"/>
            <a:ext cx="408757" cy="408811"/>
          </a:xfrm>
          <a:custGeom>
            <a:avLst/>
            <a:gdLst/>
            <a:ahLst/>
            <a:cxnLst/>
            <a:rect l="l" t="t" r="r" b="b"/>
            <a:pathLst>
              <a:path w="7731" h="7732" extrusionOk="0">
                <a:moveTo>
                  <a:pt x="3852" y="1"/>
                </a:moveTo>
                <a:cubicBezTo>
                  <a:pt x="1709" y="1"/>
                  <a:pt x="0" y="1737"/>
                  <a:pt x="0" y="3880"/>
                </a:cubicBezTo>
                <a:cubicBezTo>
                  <a:pt x="0" y="5995"/>
                  <a:pt x="1709" y="7731"/>
                  <a:pt x="3852" y="7731"/>
                </a:cubicBezTo>
                <a:cubicBezTo>
                  <a:pt x="5995" y="7731"/>
                  <a:pt x="7731" y="5995"/>
                  <a:pt x="7731" y="3880"/>
                </a:cubicBezTo>
                <a:cubicBezTo>
                  <a:pt x="7731" y="1737"/>
                  <a:pt x="5995" y="1"/>
                  <a:pt x="3852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6" name="Google Shape;126;p13"/>
          <p:cNvSpPr/>
          <p:nvPr/>
        </p:nvSpPr>
        <p:spPr>
          <a:xfrm>
            <a:off x="1" y="1220030"/>
            <a:ext cx="2668452" cy="5638009"/>
          </a:xfrm>
          <a:custGeom>
            <a:avLst/>
            <a:gdLst/>
            <a:ahLst/>
            <a:cxnLst/>
            <a:rect l="l" t="t" r="r" b="b"/>
            <a:pathLst>
              <a:path w="21863" h="46193" extrusionOk="0">
                <a:moveTo>
                  <a:pt x="1" y="1"/>
                </a:moveTo>
                <a:lnTo>
                  <a:pt x="1" y="46192"/>
                </a:lnTo>
                <a:lnTo>
                  <a:pt x="13617" y="46192"/>
                </a:lnTo>
                <a:cubicBezTo>
                  <a:pt x="13617" y="46192"/>
                  <a:pt x="21863" y="33960"/>
                  <a:pt x="17306" y="26202"/>
                </a:cubicBezTo>
                <a:cubicBezTo>
                  <a:pt x="12749" y="18445"/>
                  <a:pt x="12749" y="22730"/>
                  <a:pt x="11664" y="12559"/>
                </a:cubicBezTo>
                <a:cubicBezTo>
                  <a:pt x="10606" y="2387"/>
                  <a:pt x="1" y="1"/>
                  <a:pt x="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7" name="Google Shape;127;p13"/>
          <p:cNvSpPr/>
          <p:nvPr/>
        </p:nvSpPr>
        <p:spPr>
          <a:xfrm>
            <a:off x="530211" y="1639800"/>
            <a:ext cx="11131580" cy="4798455"/>
          </a:xfrm>
          <a:custGeom>
            <a:avLst/>
            <a:gdLst/>
            <a:ahLst/>
            <a:cxnLst/>
            <a:rect l="l" t="t" r="r" b="b"/>
            <a:pathLst>
              <a:path w="199801" h="103467" extrusionOk="0">
                <a:moveTo>
                  <a:pt x="100127" y="0"/>
                </a:moveTo>
                <a:cubicBezTo>
                  <a:pt x="91281" y="0"/>
                  <a:pt x="82435" y="60"/>
                  <a:pt x="73588" y="179"/>
                </a:cubicBezTo>
                <a:cubicBezTo>
                  <a:pt x="71909" y="207"/>
                  <a:pt x="70225" y="228"/>
                  <a:pt x="68546" y="260"/>
                </a:cubicBezTo>
                <a:cubicBezTo>
                  <a:pt x="52087" y="520"/>
                  <a:pt x="35630" y="988"/>
                  <a:pt x="19162" y="1665"/>
                </a:cubicBezTo>
                <a:cubicBezTo>
                  <a:pt x="18193" y="1706"/>
                  <a:pt x="17218" y="1746"/>
                  <a:pt x="16248" y="1787"/>
                </a:cubicBezTo>
                <a:cubicBezTo>
                  <a:pt x="16028" y="1796"/>
                  <a:pt x="15812" y="1804"/>
                  <a:pt x="15593" y="1813"/>
                </a:cubicBezTo>
                <a:cubicBezTo>
                  <a:pt x="15367" y="1808"/>
                  <a:pt x="15144" y="1805"/>
                  <a:pt x="14922" y="1805"/>
                </a:cubicBezTo>
                <a:cubicBezTo>
                  <a:pt x="8389" y="1805"/>
                  <a:pt x="3600" y="4346"/>
                  <a:pt x="3305" y="11429"/>
                </a:cubicBezTo>
                <a:cubicBezTo>
                  <a:pt x="3175" y="13103"/>
                  <a:pt x="2999" y="15015"/>
                  <a:pt x="2802" y="17121"/>
                </a:cubicBezTo>
                <a:cubicBezTo>
                  <a:pt x="2766" y="17494"/>
                  <a:pt x="2730" y="17871"/>
                  <a:pt x="2698" y="18258"/>
                </a:cubicBezTo>
                <a:cubicBezTo>
                  <a:pt x="2446" y="20869"/>
                  <a:pt x="2168" y="23752"/>
                  <a:pt x="1886" y="26831"/>
                </a:cubicBezTo>
                <a:cubicBezTo>
                  <a:pt x="1840" y="27303"/>
                  <a:pt x="1800" y="27784"/>
                  <a:pt x="1755" y="28269"/>
                </a:cubicBezTo>
                <a:cubicBezTo>
                  <a:pt x="1207" y="34357"/>
                  <a:pt x="673" y="41131"/>
                  <a:pt x="373" y="48018"/>
                </a:cubicBezTo>
                <a:cubicBezTo>
                  <a:pt x="373" y="48054"/>
                  <a:pt x="373" y="48094"/>
                  <a:pt x="368" y="48130"/>
                </a:cubicBezTo>
                <a:cubicBezTo>
                  <a:pt x="54" y="55430"/>
                  <a:pt x="1" y="62856"/>
                  <a:pt x="476" y="69733"/>
                </a:cubicBezTo>
                <a:cubicBezTo>
                  <a:pt x="508" y="70211"/>
                  <a:pt x="544" y="70686"/>
                  <a:pt x="584" y="71158"/>
                </a:cubicBezTo>
                <a:cubicBezTo>
                  <a:pt x="778" y="73585"/>
                  <a:pt x="1046" y="75939"/>
                  <a:pt x="1392" y="78183"/>
                </a:cubicBezTo>
                <a:cubicBezTo>
                  <a:pt x="1441" y="78494"/>
                  <a:pt x="1491" y="78798"/>
                  <a:pt x="1540" y="79103"/>
                </a:cubicBezTo>
                <a:cubicBezTo>
                  <a:pt x="2900" y="87234"/>
                  <a:pt x="5388" y="93865"/>
                  <a:pt x="9590" y="97461"/>
                </a:cubicBezTo>
                <a:cubicBezTo>
                  <a:pt x="9612" y="97479"/>
                  <a:pt x="9639" y="97497"/>
                  <a:pt x="9661" y="97510"/>
                </a:cubicBezTo>
                <a:cubicBezTo>
                  <a:pt x="10084" y="97812"/>
                  <a:pt x="10519" y="98082"/>
                  <a:pt x="10969" y="98328"/>
                </a:cubicBezTo>
                <a:cubicBezTo>
                  <a:pt x="15026" y="100582"/>
                  <a:pt x="19993" y="100869"/>
                  <a:pt x="24693" y="101067"/>
                </a:cubicBezTo>
                <a:cubicBezTo>
                  <a:pt x="47105" y="102494"/>
                  <a:pt x="69492" y="103284"/>
                  <a:pt x="91882" y="103437"/>
                </a:cubicBezTo>
                <a:cubicBezTo>
                  <a:pt x="93916" y="103454"/>
                  <a:pt x="95946" y="103464"/>
                  <a:pt x="97980" y="103464"/>
                </a:cubicBezTo>
                <a:cubicBezTo>
                  <a:pt x="98844" y="103466"/>
                  <a:pt x="99708" y="103467"/>
                  <a:pt x="100572" y="103467"/>
                </a:cubicBezTo>
                <a:cubicBezTo>
                  <a:pt x="115757" y="103467"/>
                  <a:pt x="130944" y="103166"/>
                  <a:pt x="146138" y="102575"/>
                </a:cubicBezTo>
                <a:cubicBezTo>
                  <a:pt x="147269" y="102534"/>
                  <a:pt x="148400" y="102485"/>
                  <a:pt x="149532" y="102436"/>
                </a:cubicBezTo>
                <a:cubicBezTo>
                  <a:pt x="158219" y="102076"/>
                  <a:pt x="166911" y="101620"/>
                  <a:pt x="175602" y="101067"/>
                </a:cubicBezTo>
                <a:cubicBezTo>
                  <a:pt x="176079" y="101083"/>
                  <a:pt x="176548" y="101092"/>
                  <a:pt x="177009" y="101092"/>
                </a:cubicBezTo>
                <a:cubicBezTo>
                  <a:pt x="189730" y="101092"/>
                  <a:pt x="196027" y="94765"/>
                  <a:pt x="198103" y="83886"/>
                </a:cubicBezTo>
                <a:cubicBezTo>
                  <a:pt x="198149" y="83679"/>
                  <a:pt x="198184" y="83468"/>
                  <a:pt x="198220" y="83257"/>
                </a:cubicBezTo>
                <a:cubicBezTo>
                  <a:pt x="198561" y="81295"/>
                  <a:pt x="198773" y="79185"/>
                  <a:pt x="198863" y="76944"/>
                </a:cubicBezTo>
                <a:cubicBezTo>
                  <a:pt x="198961" y="74515"/>
                  <a:pt x="199063" y="72073"/>
                  <a:pt x="199167" y="69613"/>
                </a:cubicBezTo>
                <a:cubicBezTo>
                  <a:pt x="199185" y="69230"/>
                  <a:pt x="199204" y="68850"/>
                  <a:pt x="199216" y="68468"/>
                </a:cubicBezTo>
                <a:cubicBezTo>
                  <a:pt x="199294" y="66627"/>
                  <a:pt x="199370" y="64781"/>
                  <a:pt x="199441" y="62927"/>
                </a:cubicBezTo>
                <a:cubicBezTo>
                  <a:pt x="199455" y="62560"/>
                  <a:pt x="199468" y="62191"/>
                  <a:pt x="199482" y="61823"/>
                </a:cubicBezTo>
                <a:cubicBezTo>
                  <a:pt x="199657" y="57027"/>
                  <a:pt x="199787" y="52202"/>
                  <a:pt x="199800" y="47376"/>
                </a:cubicBezTo>
                <a:lnTo>
                  <a:pt x="199800" y="45902"/>
                </a:lnTo>
                <a:cubicBezTo>
                  <a:pt x="199785" y="39540"/>
                  <a:pt x="199557" y="33189"/>
                  <a:pt x="198957" y="26923"/>
                </a:cubicBezTo>
                <a:cubicBezTo>
                  <a:pt x="198934" y="26685"/>
                  <a:pt x="198912" y="26448"/>
                  <a:pt x="198885" y="26209"/>
                </a:cubicBezTo>
                <a:cubicBezTo>
                  <a:pt x="198603" y="23400"/>
                  <a:pt x="198243" y="20607"/>
                  <a:pt x="197790" y="17837"/>
                </a:cubicBezTo>
                <a:cubicBezTo>
                  <a:pt x="197660" y="17050"/>
                  <a:pt x="197521" y="16265"/>
                  <a:pt x="197378" y="15479"/>
                </a:cubicBezTo>
                <a:cubicBezTo>
                  <a:pt x="196855" y="12633"/>
                  <a:pt x="196228" y="9817"/>
                  <a:pt x="195482" y="7034"/>
                </a:cubicBezTo>
                <a:cubicBezTo>
                  <a:pt x="195401" y="6738"/>
                  <a:pt x="195321" y="6442"/>
                  <a:pt x="195240" y="6150"/>
                </a:cubicBezTo>
                <a:cubicBezTo>
                  <a:pt x="194044" y="1903"/>
                  <a:pt x="187660" y="1599"/>
                  <a:pt x="182861" y="1599"/>
                </a:cubicBezTo>
                <a:cubicBezTo>
                  <a:pt x="182058" y="1599"/>
                  <a:pt x="181300" y="1607"/>
                  <a:pt x="180617" y="1607"/>
                </a:cubicBezTo>
                <a:cubicBezTo>
                  <a:pt x="180110" y="1607"/>
                  <a:pt x="179644" y="1603"/>
                  <a:pt x="179234" y="1586"/>
                </a:cubicBezTo>
                <a:cubicBezTo>
                  <a:pt x="173166" y="1345"/>
                  <a:pt x="167098" y="1143"/>
                  <a:pt x="161029" y="942"/>
                </a:cubicBezTo>
                <a:cubicBezTo>
                  <a:pt x="159943" y="907"/>
                  <a:pt x="158861" y="876"/>
                  <a:pt x="157774" y="844"/>
                </a:cubicBezTo>
                <a:cubicBezTo>
                  <a:pt x="138554" y="281"/>
                  <a:pt x="119341" y="0"/>
                  <a:pt x="100127" y="0"/>
                </a:cubicBezTo>
                <a:close/>
              </a:path>
            </a:pathLst>
          </a:custGeom>
          <a:solidFill>
            <a:srgbClr val="FFF5D7"/>
          </a:solidFill>
          <a:ln>
            <a:noFill/>
          </a:ln>
          <a:effectLst>
            <a:outerShdw blurRad="200025" dist="28575" algn="bl" rotWithShape="0">
              <a:srgbClr val="000000">
                <a:alpha val="10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8" name="Google Shape;128;p13">
            <a:hlinkClick r:id="" action="ppaction://noaction"/>
          </p:cNvPr>
          <p:cNvSpPr txBox="1">
            <a:spLocks noGrp="1"/>
          </p:cNvSpPr>
          <p:nvPr>
            <p:ph type="title" idx="2" hasCustomPrompt="1"/>
          </p:nvPr>
        </p:nvSpPr>
        <p:spPr>
          <a:xfrm rot="1545">
            <a:off x="6350144" y="2399667"/>
            <a:ext cx="890000" cy="52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29" name="Google Shape;129;p13">
            <a:hlinkClick r:id="" action="ppaction://noaction"/>
          </p:cNvPr>
          <p:cNvSpPr txBox="1">
            <a:spLocks noGrp="1"/>
          </p:cNvSpPr>
          <p:nvPr>
            <p:ph type="title" idx="3"/>
          </p:nvPr>
        </p:nvSpPr>
        <p:spPr>
          <a:xfrm>
            <a:off x="2534616" y="2399467"/>
            <a:ext cx="3357600" cy="51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667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33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33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33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33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33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33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33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33"/>
            </a:lvl9pPr>
          </a:lstStyle>
          <a:p>
            <a:endParaRPr/>
          </a:p>
        </p:txBody>
      </p:sp>
      <p:sp>
        <p:nvSpPr>
          <p:cNvPr id="130" name="Google Shape;130;p13">
            <a:hlinkClick r:id="" action="ppaction://noaction"/>
          </p:cNvPr>
          <p:cNvSpPr txBox="1">
            <a:spLocks noGrp="1"/>
          </p:cNvSpPr>
          <p:nvPr>
            <p:ph type="subTitle" idx="1"/>
          </p:nvPr>
        </p:nvSpPr>
        <p:spPr>
          <a:xfrm>
            <a:off x="2534616" y="2931508"/>
            <a:ext cx="3357600" cy="790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>
                <a:latin typeface="Comfortaa Medium"/>
                <a:ea typeface="Comfortaa Medium"/>
                <a:cs typeface="Comfortaa Medium"/>
                <a:sym typeface="Comfortaa Medium"/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3pPr>
            <a:lvl4pPr lvl="3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4pPr>
            <a:lvl5pPr lvl="4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5pPr>
            <a:lvl6pPr lvl="5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6pPr>
            <a:lvl7pPr lvl="6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7pPr>
            <a:lvl8pPr lvl="7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8pPr>
            <a:lvl9pPr lvl="8" algn="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13">
            <a:hlinkClick r:id="" action="ppaction://noaction"/>
          </p:cNvPr>
          <p:cNvSpPr txBox="1">
            <a:spLocks noGrp="1"/>
          </p:cNvSpPr>
          <p:nvPr>
            <p:ph type="title" idx="4"/>
          </p:nvPr>
        </p:nvSpPr>
        <p:spPr>
          <a:xfrm>
            <a:off x="2534616" y="4169361"/>
            <a:ext cx="3357600" cy="51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667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33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33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33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33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33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33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33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33"/>
            </a:lvl9pPr>
          </a:lstStyle>
          <a:p>
            <a:endParaRPr/>
          </a:p>
        </p:txBody>
      </p:sp>
      <p:sp>
        <p:nvSpPr>
          <p:cNvPr id="132" name="Google Shape;132;p13">
            <a:hlinkClick r:id="" action="ppaction://noaction"/>
          </p:cNvPr>
          <p:cNvSpPr txBox="1">
            <a:spLocks noGrp="1"/>
          </p:cNvSpPr>
          <p:nvPr>
            <p:ph type="subTitle" idx="5"/>
          </p:nvPr>
        </p:nvSpPr>
        <p:spPr>
          <a:xfrm>
            <a:off x="2534616" y="4704299"/>
            <a:ext cx="3357600" cy="79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>
                <a:latin typeface="Comfortaa Medium"/>
                <a:ea typeface="Comfortaa Medium"/>
                <a:cs typeface="Comfortaa Medium"/>
                <a:sym typeface="Comfortaa Medium"/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3pPr>
            <a:lvl4pPr lvl="3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4pPr>
            <a:lvl5pPr lvl="4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5pPr>
            <a:lvl6pPr lvl="5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6pPr>
            <a:lvl7pPr lvl="6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7pPr>
            <a:lvl8pPr lvl="7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8pPr>
            <a:lvl9pPr lvl="8" algn="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33" name="Google Shape;133;p13">
            <a:hlinkClick r:id="" action="ppaction://noaction"/>
          </p:cNvPr>
          <p:cNvSpPr txBox="1">
            <a:spLocks noGrp="1"/>
          </p:cNvSpPr>
          <p:nvPr>
            <p:ph type="title" idx="6" hasCustomPrompt="1"/>
          </p:nvPr>
        </p:nvSpPr>
        <p:spPr>
          <a:xfrm rot="1545">
            <a:off x="6350144" y="4169561"/>
            <a:ext cx="890000" cy="52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34" name="Google Shape;134;p13">
            <a:hlinkClick r:id="" action="ppaction://noaction"/>
          </p:cNvPr>
          <p:cNvSpPr txBox="1">
            <a:spLocks noGrp="1"/>
          </p:cNvSpPr>
          <p:nvPr>
            <p:ph type="title" idx="7"/>
          </p:nvPr>
        </p:nvSpPr>
        <p:spPr>
          <a:xfrm>
            <a:off x="7405417" y="4169361"/>
            <a:ext cx="3357600" cy="5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667"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2200"/>
              <a:buNone/>
              <a:defRPr sz="2933"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2200"/>
              <a:buNone/>
              <a:defRPr sz="2933"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2200"/>
              <a:buNone/>
              <a:defRPr sz="2933"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2200"/>
              <a:buNone/>
              <a:defRPr sz="2933"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2200"/>
              <a:buNone/>
              <a:defRPr sz="2933"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2200"/>
              <a:buNone/>
              <a:defRPr sz="2933"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2200"/>
              <a:buNone/>
              <a:defRPr sz="2933"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2200"/>
              <a:buNone/>
              <a:defRPr sz="2933"/>
            </a:lvl9pPr>
          </a:lstStyle>
          <a:p>
            <a:endParaRPr/>
          </a:p>
        </p:txBody>
      </p:sp>
      <p:sp>
        <p:nvSpPr>
          <p:cNvPr id="135" name="Google Shape;135;p13">
            <a:hlinkClick r:id="" action="ppaction://noaction"/>
          </p:cNvPr>
          <p:cNvSpPr txBox="1">
            <a:spLocks noGrp="1"/>
          </p:cNvSpPr>
          <p:nvPr>
            <p:ph type="subTitle" idx="8"/>
          </p:nvPr>
        </p:nvSpPr>
        <p:spPr>
          <a:xfrm>
            <a:off x="7405411" y="4704299"/>
            <a:ext cx="3357600" cy="790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>
                <a:latin typeface="Comfortaa Medium"/>
                <a:ea typeface="Comfortaa Medium"/>
                <a:cs typeface="Comfortaa Medium"/>
                <a:sym typeface="Comfortaa Medium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36" name="Google Shape;136;p13">
            <a:hlinkClick r:id="" action="ppaction://noaction"/>
          </p:cNvPr>
          <p:cNvSpPr txBox="1">
            <a:spLocks noGrp="1"/>
          </p:cNvSpPr>
          <p:nvPr>
            <p:ph type="title" idx="9" hasCustomPrompt="1"/>
          </p:nvPr>
        </p:nvSpPr>
        <p:spPr>
          <a:xfrm rot="1538">
            <a:off x="1477536" y="2399667"/>
            <a:ext cx="894000" cy="52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37" name="Google Shape;137;p13">
            <a:hlinkClick r:id="" action="ppaction://noaction"/>
          </p:cNvPr>
          <p:cNvSpPr txBox="1">
            <a:spLocks noGrp="1"/>
          </p:cNvSpPr>
          <p:nvPr>
            <p:ph type="title" idx="13" hasCustomPrompt="1"/>
          </p:nvPr>
        </p:nvSpPr>
        <p:spPr>
          <a:xfrm rot="3107">
            <a:off x="1477536" y="4169761"/>
            <a:ext cx="885200" cy="52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38" name="Google Shape;138;p13">
            <a:hlinkClick r:id="" action="ppaction://noaction"/>
          </p:cNvPr>
          <p:cNvSpPr txBox="1">
            <a:spLocks noGrp="1"/>
          </p:cNvSpPr>
          <p:nvPr>
            <p:ph type="title" idx="14"/>
          </p:nvPr>
        </p:nvSpPr>
        <p:spPr>
          <a:xfrm>
            <a:off x="7405404" y="2399467"/>
            <a:ext cx="3357600" cy="5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667"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2200"/>
              <a:buNone/>
              <a:defRPr sz="2933"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2200"/>
              <a:buNone/>
              <a:defRPr sz="2933"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2200"/>
              <a:buNone/>
              <a:defRPr sz="2933"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2200"/>
              <a:buNone/>
              <a:defRPr sz="2933"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2200"/>
              <a:buNone/>
              <a:defRPr sz="2933"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2200"/>
              <a:buNone/>
              <a:defRPr sz="2933"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2200"/>
              <a:buNone/>
              <a:defRPr sz="2933"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2200"/>
              <a:buNone/>
              <a:defRPr sz="2933"/>
            </a:lvl9pPr>
          </a:lstStyle>
          <a:p>
            <a:endParaRPr/>
          </a:p>
        </p:txBody>
      </p:sp>
      <p:sp>
        <p:nvSpPr>
          <p:cNvPr id="139" name="Google Shape;139;p13">
            <a:hlinkClick r:id="" action="ppaction://noaction"/>
          </p:cNvPr>
          <p:cNvSpPr txBox="1">
            <a:spLocks noGrp="1"/>
          </p:cNvSpPr>
          <p:nvPr>
            <p:ph type="subTitle" idx="15"/>
          </p:nvPr>
        </p:nvSpPr>
        <p:spPr>
          <a:xfrm>
            <a:off x="7405387" y="2925908"/>
            <a:ext cx="3357600" cy="79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>
                <a:latin typeface="Comfortaa Medium"/>
                <a:ea typeface="Comfortaa Medium"/>
                <a:cs typeface="Comfortaa Medium"/>
                <a:sym typeface="Comfortaa Medium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3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649171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bg>
      <p:bgPr>
        <a:solidFill>
          <a:srgbClr val="FECA2A">
            <a:alpha val="10270"/>
          </a:srgbClr>
        </a:soli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" name="Google Shape;141;p14"/>
          <p:cNvPicPr preferRelativeResize="0"/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5334" y="1"/>
            <a:ext cx="12191996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Google Shape;142;p14"/>
          <p:cNvSpPr/>
          <p:nvPr/>
        </p:nvSpPr>
        <p:spPr>
          <a:xfrm>
            <a:off x="7980767" y="1"/>
            <a:ext cx="4211227" cy="2866567"/>
          </a:xfrm>
          <a:custGeom>
            <a:avLst/>
            <a:gdLst/>
            <a:ahLst/>
            <a:cxnLst/>
            <a:rect l="l" t="t" r="r" b="b"/>
            <a:pathLst>
              <a:path w="31600" h="21510" extrusionOk="0">
                <a:moveTo>
                  <a:pt x="434" y="1"/>
                </a:moveTo>
                <a:cubicBezTo>
                  <a:pt x="434" y="1"/>
                  <a:pt x="0" y="7053"/>
                  <a:pt x="11989" y="9467"/>
                </a:cubicBezTo>
                <a:cubicBezTo>
                  <a:pt x="22079" y="11501"/>
                  <a:pt x="20181" y="20886"/>
                  <a:pt x="31600" y="21510"/>
                </a:cubicBezTo>
                <a:lnTo>
                  <a:pt x="31600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3" name="Google Shape;143;p14"/>
          <p:cNvSpPr/>
          <p:nvPr/>
        </p:nvSpPr>
        <p:spPr>
          <a:xfrm>
            <a:off x="1" y="1220030"/>
            <a:ext cx="2668452" cy="5638009"/>
          </a:xfrm>
          <a:custGeom>
            <a:avLst/>
            <a:gdLst/>
            <a:ahLst/>
            <a:cxnLst/>
            <a:rect l="l" t="t" r="r" b="b"/>
            <a:pathLst>
              <a:path w="21863" h="46193" extrusionOk="0">
                <a:moveTo>
                  <a:pt x="1" y="1"/>
                </a:moveTo>
                <a:lnTo>
                  <a:pt x="1" y="46192"/>
                </a:lnTo>
                <a:lnTo>
                  <a:pt x="13617" y="46192"/>
                </a:lnTo>
                <a:cubicBezTo>
                  <a:pt x="13617" y="46192"/>
                  <a:pt x="21863" y="33960"/>
                  <a:pt x="17306" y="26202"/>
                </a:cubicBezTo>
                <a:cubicBezTo>
                  <a:pt x="12749" y="18445"/>
                  <a:pt x="12749" y="22730"/>
                  <a:pt x="11664" y="12559"/>
                </a:cubicBezTo>
                <a:cubicBezTo>
                  <a:pt x="10606" y="2387"/>
                  <a:pt x="1" y="1"/>
                  <a:pt x="1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4" name="Google Shape;144;p14"/>
          <p:cNvSpPr/>
          <p:nvPr/>
        </p:nvSpPr>
        <p:spPr>
          <a:xfrm>
            <a:off x="530211" y="1220034"/>
            <a:ext cx="11131580" cy="4798455"/>
          </a:xfrm>
          <a:custGeom>
            <a:avLst/>
            <a:gdLst/>
            <a:ahLst/>
            <a:cxnLst/>
            <a:rect l="l" t="t" r="r" b="b"/>
            <a:pathLst>
              <a:path w="199801" h="103467" extrusionOk="0">
                <a:moveTo>
                  <a:pt x="100127" y="0"/>
                </a:moveTo>
                <a:cubicBezTo>
                  <a:pt x="91281" y="0"/>
                  <a:pt x="82435" y="60"/>
                  <a:pt x="73588" y="179"/>
                </a:cubicBezTo>
                <a:cubicBezTo>
                  <a:pt x="71909" y="207"/>
                  <a:pt x="70225" y="228"/>
                  <a:pt x="68546" y="260"/>
                </a:cubicBezTo>
                <a:cubicBezTo>
                  <a:pt x="52087" y="520"/>
                  <a:pt x="35630" y="988"/>
                  <a:pt x="19162" y="1665"/>
                </a:cubicBezTo>
                <a:cubicBezTo>
                  <a:pt x="18193" y="1706"/>
                  <a:pt x="17218" y="1746"/>
                  <a:pt x="16248" y="1787"/>
                </a:cubicBezTo>
                <a:cubicBezTo>
                  <a:pt x="16028" y="1796"/>
                  <a:pt x="15812" y="1804"/>
                  <a:pt x="15593" y="1813"/>
                </a:cubicBezTo>
                <a:cubicBezTo>
                  <a:pt x="15367" y="1808"/>
                  <a:pt x="15144" y="1805"/>
                  <a:pt x="14922" y="1805"/>
                </a:cubicBezTo>
                <a:cubicBezTo>
                  <a:pt x="8389" y="1805"/>
                  <a:pt x="3600" y="4346"/>
                  <a:pt x="3305" y="11429"/>
                </a:cubicBezTo>
                <a:cubicBezTo>
                  <a:pt x="3175" y="13103"/>
                  <a:pt x="2999" y="15015"/>
                  <a:pt x="2802" y="17121"/>
                </a:cubicBezTo>
                <a:cubicBezTo>
                  <a:pt x="2766" y="17494"/>
                  <a:pt x="2730" y="17871"/>
                  <a:pt x="2698" y="18258"/>
                </a:cubicBezTo>
                <a:cubicBezTo>
                  <a:pt x="2446" y="20869"/>
                  <a:pt x="2168" y="23752"/>
                  <a:pt x="1886" y="26831"/>
                </a:cubicBezTo>
                <a:cubicBezTo>
                  <a:pt x="1840" y="27303"/>
                  <a:pt x="1800" y="27784"/>
                  <a:pt x="1755" y="28269"/>
                </a:cubicBezTo>
                <a:cubicBezTo>
                  <a:pt x="1207" y="34357"/>
                  <a:pt x="673" y="41131"/>
                  <a:pt x="373" y="48018"/>
                </a:cubicBezTo>
                <a:cubicBezTo>
                  <a:pt x="373" y="48054"/>
                  <a:pt x="373" y="48094"/>
                  <a:pt x="368" y="48130"/>
                </a:cubicBezTo>
                <a:cubicBezTo>
                  <a:pt x="54" y="55430"/>
                  <a:pt x="1" y="62856"/>
                  <a:pt x="476" y="69733"/>
                </a:cubicBezTo>
                <a:cubicBezTo>
                  <a:pt x="508" y="70211"/>
                  <a:pt x="544" y="70686"/>
                  <a:pt x="584" y="71158"/>
                </a:cubicBezTo>
                <a:cubicBezTo>
                  <a:pt x="778" y="73585"/>
                  <a:pt x="1046" y="75939"/>
                  <a:pt x="1392" y="78183"/>
                </a:cubicBezTo>
                <a:cubicBezTo>
                  <a:pt x="1441" y="78494"/>
                  <a:pt x="1491" y="78798"/>
                  <a:pt x="1540" y="79103"/>
                </a:cubicBezTo>
                <a:cubicBezTo>
                  <a:pt x="2900" y="87234"/>
                  <a:pt x="5388" y="93865"/>
                  <a:pt x="9590" y="97461"/>
                </a:cubicBezTo>
                <a:cubicBezTo>
                  <a:pt x="9612" y="97479"/>
                  <a:pt x="9639" y="97497"/>
                  <a:pt x="9661" y="97510"/>
                </a:cubicBezTo>
                <a:cubicBezTo>
                  <a:pt x="10084" y="97812"/>
                  <a:pt x="10519" y="98082"/>
                  <a:pt x="10969" y="98328"/>
                </a:cubicBezTo>
                <a:cubicBezTo>
                  <a:pt x="15026" y="100582"/>
                  <a:pt x="19993" y="100869"/>
                  <a:pt x="24693" y="101067"/>
                </a:cubicBezTo>
                <a:cubicBezTo>
                  <a:pt x="47105" y="102494"/>
                  <a:pt x="69492" y="103284"/>
                  <a:pt x="91882" y="103437"/>
                </a:cubicBezTo>
                <a:cubicBezTo>
                  <a:pt x="93916" y="103454"/>
                  <a:pt x="95946" y="103464"/>
                  <a:pt x="97980" y="103464"/>
                </a:cubicBezTo>
                <a:cubicBezTo>
                  <a:pt x="98844" y="103466"/>
                  <a:pt x="99708" y="103467"/>
                  <a:pt x="100572" y="103467"/>
                </a:cubicBezTo>
                <a:cubicBezTo>
                  <a:pt x="115757" y="103467"/>
                  <a:pt x="130944" y="103166"/>
                  <a:pt x="146138" y="102575"/>
                </a:cubicBezTo>
                <a:cubicBezTo>
                  <a:pt x="147269" y="102534"/>
                  <a:pt x="148400" y="102485"/>
                  <a:pt x="149532" y="102436"/>
                </a:cubicBezTo>
                <a:cubicBezTo>
                  <a:pt x="158219" y="102076"/>
                  <a:pt x="166911" y="101620"/>
                  <a:pt x="175602" y="101067"/>
                </a:cubicBezTo>
                <a:cubicBezTo>
                  <a:pt x="176079" y="101083"/>
                  <a:pt x="176548" y="101092"/>
                  <a:pt x="177009" y="101092"/>
                </a:cubicBezTo>
                <a:cubicBezTo>
                  <a:pt x="189730" y="101092"/>
                  <a:pt x="196027" y="94765"/>
                  <a:pt x="198103" y="83886"/>
                </a:cubicBezTo>
                <a:cubicBezTo>
                  <a:pt x="198149" y="83679"/>
                  <a:pt x="198184" y="83468"/>
                  <a:pt x="198220" y="83257"/>
                </a:cubicBezTo>
                <a:cubicBezTo>
                  <a:pt x="198561" y="81295"/>
                  <a:pt x="198773" y="79185"/>
                  <a:pt x="198863" y="76944"/>
                </a:cubicBezTo>
                <a:cubicBezTo>
                  <a:pt x="198961" y="74515"/>
                  <a:pt x="199063" y="72073"/>
                  <a:pt x="199167" y="69613"/>
                </a:cubicBezTo>
                <a:cubicBezTo>
                  <a:pt x="199185" y="69230"/>
                  <a:pt x="199204" y="68850"/>
                  <a:pt x="199216" y="68468"/>
                </a:cubicBezTo>
                <a:cubicBezTo>
                  <a:pt x="199294" y="66627"/>
                  <a:pt x="199370" y="64781"/>
                  <a:pt x="199441" y="62927"/>
                </a:cubicBezTo>
                <a:cubicBezTo>
                  <a:pt x="199455" y="62560"/>
                  <a:pt x="199468" y="62191"/>
                  <a:pt x="199482" y="61823"/>
                </a:cubicBezTo>
                <a:cubicBezTo>
                  <a:pt x="199657" y="57027"/>
                  <a:pt x="199787" y="52202"/>
                  <a:pt x="199800" y="47376"/>
                </a:cubicBezTo>
                <a:lnTo>
                  <a:pt x="199800" y="45902"/>
                </a:lnTo>
                <a:cubicBezTo>
                  <a:pt x="199785" y="39540"/>
                  <a:pt x="199557" y="33189"/>
                  <a:pt x="198957" y="26923"/>
                </a:cubicBezTo>
                <a:cubicBezTo>
                  <a:pt x="198934" y="26685"/>
                  <a:pt x="198912" y="26448"/>
                  <a:pt x="198885" y="26209"/>
                </a:cubicBezTo>
                <a:cubicBezTo>
                  <a:pt x="198603" y="23400"/>
                  <a:pt x="198243" y="20607"/>
                  <a:pt x="197790" y="17837"/>
                </a:cubicBezTo>
                <a:cubicBezTo>
                  <a:pt x="197660" y="17050"/>
                  <a:pt x="197521" y="16265"/>
                  <a:pt x="197378" y="15479"/>
                </a:cubicBezTo>
                <a:cubicBezTo>
                  <a:pt x="196855" y="12633"/>
                  <a:pt x="196228" y="9817"/>
                  <a:pt x="195482" y="7034"/>
                </a:cubicBezTo>
                <a:cubicBezTo>
                  <a:pt x="195401" y="6738"/>
                  <a:pt x="195321" y="6442"/>
                  <a:pt x="195240" y="6150"/>
                </a:cubicBezTo>
                <a:cubicBezTo>
                  <a:pt x="194044" y="1903"/>
                  <a:pt x="187660" y="1599"/>
                  <a:pt x="182861" y="1599"/>
                </a:cubicBezTo>
                <a:cubicBezTo>
                  <a:pt x="182058" y="1599"/>
                  <a:pt x="181300" y="1607"/>
                  <a:pt x="180617" y="1607"/>
                </a:cubicBezTo>
                <a:cubicBezTo>
                  <a:pt x="180110" y="1607"/>
                  <a:pt x="179644" y="1603"/>
                  <a:pt x="179234" y="1586"/>
                </a:cubicBezTo>
                <a:cubicBezTo>
                  <a:pt x="173166" y="1345"/>
                  <a:pt x="167098" y="1143"/>
                  <a:pt x="161029" y="942"/>
                </a:cubicBezTo>
                <a:cubicBezTo>
                  <a:pt x="159943" y="907"/>
                  <a:pt x="158861" y="876"/>
                  <a:pt x="157774" y="844"/>
                </a:cubicBezTo>
                <a:cubicBezTo>
                  <a:pt x="138554" y="281"/>
                  <a:pt x="119341" y="0"/>
                  <a:pt x="100127" y="0"/>
                </a:cubicBezTo>
                <a:close/>
              </a:path>
            </a:pathLst>
          </a:custGeom>
          <a:solidFill>
            <a:srgbClr val="FFF5D7"/>
          </a:solidFill>
          <a:ln>
            <a:noFill/>
          </a:ln>
          <a:effectLst>
            <a:outerShdw blurRad="200025" dist="28575" algn="bl" rotWithShape="0">
              <a:srgbClr val="000000">
                <a:alpha val="10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5" name="Google Shape;145;p14"/>
          <p:cNvSpPr txBox="1">
            <a:spLocks noGrp="1"/>
          </p:cNvSpPr>
          <p:nvPr>
            <p:ph type="title"/>
          </p:nvPr>
        </p:nvSpPr>
        <p:spPr>
          <a:xfrm rot="-1044">
            <a:off x="4121267" y="4660844"/>
            <a:ext cx="3949600" cy="44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32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/>
          </a:p>
        </p:txBody>
      </p:sp>
      <p:sp>
        <p:nvSpPr>
          <p:cNvPr id="146" name="Google Shape;146;p14"/>
          <p:cNvSpPr txBox="1">
            <a:spLocks noGrp="1"/>
          </p:cNvSpPr>
          <p:nvPr>
            <p:ph type="subTitle" idx="1"/>
          </p:nvPr>
        </p:nvSpPr>
        <p:spPr>
          <a:xfrm>
            <a:off x="2603267" y="2149700"/>
            <a:ext cx="6985600" cy="226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3200"/>
            </a:lvl1pPr>
            <a:lvl2pPr lvl="1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47" name="Google Shape;147;p14"/>
          <p:cNvSpPr/>
          <p:nvPr/>
        </p:nvSpPr>
        <p:spPr>
          <a:xfrm rot="-10646720">
            <a:off x="11699347" y="3167860"/>
            <a:ext cx="408757" cy="408811"/>
          </a:xfrm>
          <a:custGeom>
            <a:avLst/>
            <a:gdLst/>
            <a:ahLst/>
            <a:cxnLst/>
            <a:rect l="l" t="t" r="r" b="b"/>
            <a:pathLst>
              <a:path w="7731" h="7732" extrusionOk="0">
                <a:moveTo>
                  <a:pt x="3852" y="1"/>
                </a:moveTo>
                <a:cubicBezTo>
                  <a:pt x="1709" y="1"/>
                  <a:pt x="0" y="1737"/>
                  <a:pt x="0" y="3880"/>
                </a:cubicBezTo>
                <a:cubicBezTo>
                  <a:pt x="0" y="5995"/>
                  <a:pt x="1709" y="7731"/>
                  <a:pt x="3852" y="7731"/>
                </a:cubicBezTo>
                <a:cubicBezTo>
                  <a:pt x="5995" y="7731"/>
                  <a:pt x="7731" y="5995"/>
                  <a:pt x="7731" y="3880"/>
                </a:cubicBezTo>
                <a:cubicBezTo>
                  <a:pt x="7731" y="1737"/>
                  <a:pt x="5995" y="1"/>
                  <a:pt x="385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4088200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>
  <p:cSld name="1_Section header"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9" name="Google Shape;149;p15"/>
          <p:cNvPicPr preferRelativeResize="0"/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5334" y="1"/>
            <a:ext cx="12191996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150" name="Google Shape;150;p15"/>
          <p:cNvSpPr/>
          <p:nvPr/>
        </p:nvSpPr>
        <p:spPr>
          <a:xfrm>
            <a:off x="9743608" y="-8227841"/>
            <a:ext cx="2512304" cy="15118087"/>
          </a:xfrm>
          <a:custGeom>
            <a:avLst/>
            <a:gdLst/>
            <a:ahLst/>
            <a:cxnLst/>
            <a:rect l="l" t="t" r="r" b="b"/>
            <a:pathLst>
              <a:path w="10444" h="62848" extrusionOk="0">
                <a:moveTo>
                  <a:pt x="10443" y="0"/>
                </a:moveTo>
                <a:cubicBezTo>
                  <a:pt x="10443" y="0"/>
                  <a:pt x="4205" y="4639"/>
                  <a:pt x="6646" y="20506"/>
                </a:cubicBezTo>
                <a:cubicBezTo>
                  <a:pt x="9060" y="36346"/>
                  <a:pt x="1031" y="36943"/>
                  <a:pt x="516" y="50071"/>
                </a:cubicBezTo>
                <a:cubicBezTo>
                  <a:pt x="1" y="62530"/>
                  <a:pt x="9404" y="62847"/>
                  <a:pt x="10364" y="62847"/>
                </a:cubicBezTo>
                <a:cubicBezTo>
                  <a:pt x="10416" y="62847"/>
                  <a:pt x="10443" y="62846"/>
                  <a:pt x="10443" y="62846"/>
                </a:cubicBezTo>
                <a:lnTo>
                  <a:pt x="10443" y="24439"/>
                </a:lnTo>
                <a:lnTo>
                  <a:pt x="10443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1" name="Google Shape;151;p15"/>
          <p:cNvSpPr/>
          <p:nvPr/>
        </p:nvSpPr>
        <p:spPr>
          <a:xfrm>
            <a:off x="6937549" y="119813"/>
            <a:ext cx="5960839" cy="4675347"/>
          </a:xfrm>
          <a:custGeom>
            <a:avLst/>
            <a:gdLst/>
            <a:ahLst/>
            <a:cxnLst/>
            <a:rect l="l" t="t" r="r" b="b"/>
            <a:pathLst>
              <a:path w="38515" h="30209" extrusionOk="0">
                <a:moveTo>
                  <a:pt x="20908" y="734"/>
                </a:moveTo>
                <a:cubicBezTo>
                  <a:pt x="20936" y="734"/>
                  <a:pt x="20964" y="737"/>
                  <a:pt x="20992" y="742"/>
                </a:cubicBezTo>
                <a:cubicBezTo>
                  <a:pt x="21236" y="742"/>
                  <a:pt x="21399" y="959"/>
                  <a:pt x="21372" y="1203"/>
                </a:cubicBezTo>
                <a:lnTo>
                  <a:pt x="21399" y="1203"/>
                </a:lnTo>
                <a:cubicBezTo>
                  <a:pt x="21426" y="1475"/>
                  <a:pt x="21182" y="1719"/>
                  <a:pt x="20911" y="1719"/>
                </a:cubicBezTo>
                <a:cubicBezTo>
                  <a:pt x="20639" y="1692"/>
                  <a:pt x="20422" y="1448"/>
                  <a:pt x="20450" y="1176"/>
                </a:cubicBezTo>
                <a:cubicBezTo>
                  <a:pt x="20474" y="933"/>
                  <a:pt x="20672" y="734"/>
                  <a:pt x="20908" y="734"/>
                </a:cubicBezTo>
                <a:close/>
                <a:moveTo>
                  <a:pt x="15893" y="959"/>
                </a:moveTo>
                <a:cubicBezTo>
                  <a:pt x="16137" y="959"/>
                  <a:pt x="16300" y="1149"/>
                  <a:pt x="16300" y="1366"/>
                </a:cubicBezTo>
                <a:cubicBezTo>
                  <a:pt x="16300" y="1606"/>
                  <a:pt x="16116" y="1793"/>
                  <a:pt x="15879" y="1826"/>
                </a:cubicBezTo>
                <a:lnTo>
                  <a:pt x="15879" y="1826"/>
                </a:lnTo>
                <a:cubicBezTo>
                  <a:pt x="15615" y="1792"/>
                  <a:pt x="15432" y="1551"/>
                  <a:pt x="15459" y="1285"/>
                </a:cubicBezTo>
                <a:cubicBezTo>
                  <a:pt x="15513" y="1095"/>
                  <a:pt x="15703" y="959"/>
                  <a:pt x="15893" y="959"/>
                </a:cubicBezTo>
                <a:close/>
                <a:moveTo>
                  <a:pt x="6047" y="1393"/>
                </a:moveTo>
                <a:cubicBezTo>
                  <a:pt x="6318" y="1420"/>
                  <a:pt x="6535" y="1665"/>
                  <a:pt x="6562" y="1936"/>
                </a:cubicBezTo>
                <a:cubicBezTo>
                  <a:pt x="6535" y="2234"/>
                  <a:pt x="6318" y="2451"/>
                  <a:pt x="6020" y="2478"/>
                </a:cubicBezTo>
                <a:cubicBezTo>
                  <a:pt x="5721" y="2451"/>
                  <a:pt x="5504" y="2180"/>
                  <a:pt x="5559" y="1909"/>
                </a:cubicBezTo>
                <a:cubicBezTo>
                  <a:pt x="5531" y="1610"/>
                  <a:pt x="5748" y="1393"/>
                  <a:pt x="6047" y="1393"/>
                </a:cubicBezTo>
                <a:close/>
                <a:moveTo>
                  <a:pt x="12855" y="5625"/>
                </a:moveTo>
                <a:cubicBezTo>
                  <a:pt x="13153" y="5625"/>
                  <a:pt x="13397" y="5869"/>
                  <a:pt x="13370" y="6167"/>
                </a:cubicBezTo>
                <a:cubicBezTo>
                  <a:pt x="13395" y="6413"/>
                  <a:pt x="13197" y="6636"/>
                  <a:pt x="12938" y="6636"/>
                </a:cubicBezTo>
                <a:cubicBezTo>
                  <a:pt x="12911" y="6636"/>
                  <a:pt x="12883" y="6633"/>
                  <a:pt x="12855" y="6628"/>
                </a:cubicBezTo>
                <a:cubicBezTo>
                  <a:pt x="12258" y="6574"/>
                  <a:pt x="12258" y="5679"/>
                  <a:pt x="12855" y="5625"/>
                </a:cubicBezTo>
                <a:close/>
                <a:moveTo>
                  <a:pt x="23623" y="5896"/>
                </a:moveTo>
                <a:cubicBezTo>
                  <a:pt x="23867" y="5923"/>
                  <a:pt x="24057" y="6059"/>
                  <a:pt x="24138" y="6276"/>
                </a:cubicBezTo>
                <a:cubicBezTo>
                  <a:pt x="24193" y="6438"/>
                  <a:pt x="24138" y="6601"/>
                  <a:pt x="24030" y="6710"/>
                </a:cubicBezTo>
                <a:cubicBezTo>
                  <a:pt x="23911" y="6829"/>
                  <a:pt x="23748" y="6904"/>
                  <a:pt x="23584" y="6904"/>
                </a:cubicBezTo>
                <a:cubicBezTo>
                  <a:pt x="23524" y="6904"/>
                  <a:pt x="23464" y="6894"/>
                  <a:pt x="23406" y="6872"/>
                </a:cubicBezTo>
                <a:cubicBezTo>
                  <a:pt x="23081" y="6764"/>
                  <a:pt x="22945" y="6628"/>
                  <a:pt x="22945" y="6330"/>
                </a:cubicBezTo>
                <a:cubicBezTo>
                  <a:pt x="22918" y="6113"/>
                  <a:pt x="23108" y="5923"/>
                  <a:pt x="23325" y="5923"/>
                </a:cubicBezTo>
                <a:lnTo>
                  <a:pt x="23460" y="5923"/>
                </a:lnTo>
                <a:lnTo>
                  <a:pt x="23623" y="5896"/>
                </a:lnTo>
                <a:close/>
                <a:moveTo>
                  <a:pt x="1477" y="6925"/>
                </a:moveTo>
                <a:cubicBezTo>
                  <a:pt x="1784" y="6925"/>
                  <a:pt x="2031" y="7212"/>
                  <a:pt x="2005" y="7523"/>
                </a:cubicBezTo>
                <a:lnTo>
                  <a:pt x="2005" y="7496"/>
                </a:lnTo>
                <a:cubicBezTo>
                  <a:pt x="1978" y="7822"/>
                  <a:pt x="1707" y="8093"/>
                  <a:pt x="1381" y="8120"/>
                </a:cubicBezTo>
                <a:cubicBezTo>
                  <a:pt x="1366" y="8121"/>
                  <a:pt x="1351" y="8122"/>
                  <a:pt x="1336" y="8122"/>
                </a:cubicBezTo>
                <a:cubicBezTo>
                  <a:pt x="1056" y="8122"/>
                  <a:pt x="810" y="7888"/>
                  <a:pt x="785" y="7605"/>
                </a:cubicBezTo>
                <a:cubicBezTo>
                  <a:pt x="785" y="7225"/>
                  <a:pt x="1056" y="6954"/>
                  <a:pt x="1436" y="6927"/>
                </a:cubicBezTo>
                <a:cubicBezTo>
                  <a:pt x="1450" y="6925"/>
                  <a:pt x="1463" y="6925"/>
                  <a:pt x="1477" y="6925"/>
                </a:cubicBezTo>
                <a:close/>
                <a:moveTo>
                  <a:pt x="32004" y="9476"/>
                </a:moveTo>
                <a:cubicBezTo>
                  <a:pt x="32276" y="9503"/>
                  <a:pt x="32465" y="9747"/>
                  <a:pt x="32465" y="10019"/>
                </a:cubicBezTo>
                <a:lnTo>
                  <a:pt x="32438" y="10019"/>
                </a:lnTo>
                <a:cubicBezTo>
                  <a:pt x="32438" y="10290"/>
                  <a:pt x="32221" y="10534"/>
                  <a:pt x="31923" y="10561"/>
                </a:cubicBezTo>
                <a:cubicBezTo>
                  <a:pt x="31652" y="10534"/>
                  <a:pt x="31462" y="10290"/>
                  <a:pt x="31462" y="10019"/>
                </a:cubicBezTo>
                <a:cubicBezTo>
                  <a:pt x="31462" y="9720"/>
                  <a:pt x="31706" y="9476"/>
                  <a:pt x="32004" y="9476"/>
                </a:cubicBezTo>
                <a:close/>
                <a:moveTo>
                  <a:pt x="18118" y="1498"/>
                </a:moveTo>
                <a:cubicBezTo>
                  <a:pt x="18671" y="1498"/>
                  <a:pt x="19235" y="1513"/>
                  <a:pt x="19799" y="1529"/>
                </a:cubicBezTo>
                <a:cubicBezTo>
                  <a:pt x="19982" y="2052"/>
                  <a:pt x="20467" y="2398"/>
                  <a:pt x="21012" y="2398"/>
                </a:cubicBezTo>
                <a:cubicBezTo>
                  <a:pt x="21032" y="2398"/>
                  <a:pt x="21053" y="2398"/>
                  <a:pt x="21073" y="2397"/>
                </a:cubicBezTo>
                <a:cubicBezTo>
                  <a:pt x="21670" y="3400"/>
                  <a:pt x="22185" y="4431"/>
                  <a:pt x="22728" y="5489"/>
                </a:cubicBezTo>
                <a:cubicBezTo>
                  <a:pt x="22375" y="5842"/>
                  <a:pt x="22267" y="6384"/>
                  <a:pt x="22457" y="6872"/>
                </a:cubicBezTo>
                <a:cubicBezTo>
                  <a:pt x="22511" y="6954"/>
                  <a:pt x="22511" y="7062"/>
                  <a:pt x="22457" y="7171"/>
                </a:cubicBezTo>
                <a:cubicBezTo>
                  <a:pt x="21914" y="8174"/>
                  <a:pt x="21372" y="9205"/>
                  <a:pt x="20721" y="10181"/>
                </a:cubicBezTo>
                <a:cubicBezTo>
                  <a:pt x="20639" y="10164"/>
                  <a:pt x="20558" y="10156"/>
                  <a:pt x="20478" y="10156"/>
                </a:cubicBezTo>
                <a:cubicBezTo>
                  <a:pt x="20057" y="10156"/>
                  <a:pt x="19683" y="10390"/>
                  <a:pt x="19500" y="10778"/>
                </a:cubicBezTo>
                <a:lnTo>
                  <a:pt x="16869" y="10724"/>
                </a:lnTo>
                <a:cubicBezTo>
                  <a:pt x="16476" y="10173"/>
                  <a:pt x="16368" y="10022"/>
                  <a:pt x="15996" y="10022"/>
                </a:cubicBezTo>
                <a:cubicBezTo>
                  <a:pt x="15855" y="10022"/>
                  <a:pt x="15677" y="10043"/>
                  <a:pt x="15432" y="10073"/>
                </a:cubicBezTo>
                <a:cubicBezTo>
                  <a:pt x="14808" y="9151"/>
                  <a:pt x="14184" y="8201"/>
                  <a:pt x="13614" y="7171"/>
                </a:cubicBezTo>
                <a:cubicBezTo>
                  <a:pt x="13804" y="6899"/>
                  <a:pt x="14075" y="6628"/>
                  <a:pt x="14021" y="6248"/>
                </a:cubicBezTo>
                <a:cubicBezTo>
                  <a:pt x="13940" y="5923"/>
                  <a:pt x="13804" y="5598"/>
                  <a:pt x="13614" y="5353"/>
                </a:cubicBezTo>
                <a:cubicBezTo>
                  <a:pt x="13750" y="4865"/>
                  <a:pt x="14971" y="3021"/>
                  <a:pt x="15486" y="2478"/>
                </a:cubicBezTo>
                <a:cubicBezTo>
                  <a:pt x="15639" y="2508"/>
                  <a:pt x="15773" y="2526"/>
                  <a:pt x="15894" y="2526"/>
                </a:cubicBezTo>
                <a:cubicBezTo>
                  <a:pt x="16327" y="2526"/>
                  <a:pt x="16584" y="2293"/>
                  <a:pt x="16923" y="1529"/>
                </a:cubicBezTo>
                <a:cubicBezTo>
                  <a:pt x="17313" y="1506"/>
                  <a:pt x="17713" y="1498"/>
                  <a:pt x="18118" y="1498"/>
                </a:cubicBezTo>
                <a:close/>
                <a:moveTo>
                  <a:pt x="15939" y="10420"/>
                </a:moveTo>
                <a:cubicBezTo>
                  <a:pt x="15960" y="10420"/>
                  <a:pt x="15981" y="10422"/>
                  <a:pt x="16001" y="10426"/>
                </a:cubicBezTo>
                <a:cubicBezTo>
                  <a:pt x="16137" y="10426"/>
                  <a:pt x="16272" y="10561"/>
                  <a:pt x="16300" y="10724"/>
                </a:cubicBezTo>
                <a:cubicBezTo>
                  <a:pt x="16300" y="10832"/>
                  <a:pt x="16300" y="10914"/>
                  <a:pt x="16272" y="11022"/>
                </a:cubicBezTo>
                <a:cubicBezTo>
                  <a:pt x="16223" y="11196"/>
                  <a:pt x="16060" y="11324"/>
                  <a:pt x="15887" y="11324"/>
                </a:cubicBezTo>
                <a:cubicBezTo>
                  <a:pt x="15871" y="11324"/>
                  <a:pt x="15855" y="11323"/>
                  <a:pt x="15838" y="11321"/>
                </a:cubicBezTo>
                <a:cubicBezTo>
                  <a:pt x="15649" y="11294"/>
                  <a:pt x="15540" y="11131"/>
                  <a:pt x="15540" y="10860"/>
                </a:cubicBezTo>
                <a:lnTo>
                  <a:pt x="15567" y="10860"/>
                </a:lnTo>
                <a:cubicBezTo>
                  <a:pt x="15567" y="10778"/>
                  <a:pt x="15594" y="10697"/>
                  <a:pt x="15622" y="10643"/>
                </a:cubicBezTo>
                <a:cubicBezTo>
                  <a:pt x="15669" y="10500"/>
                  <a:pt x="15799" y="10420"/>
                  <a:pt x="15939" y="10420"/>
                </a:cubicBezTo>
                <a:close/>
                <a:moveTo>
                  <a:pt x="20562" y="10613"/>
                </a:moveTo>
                <a:cubicBezTo>
                  <a:pt x="20579" y="10613"/>
                  <a:pt x="20595" y="10614"/>
                  <a:pt x="20612" y="10615"/>
                </a:cubicBezTo>
                <a:cubicBezTo>
                  <a:pt x="20856" y="10643"/>
                  <a:pt x="21046" y="10860"/>
                  <a:pt x="21046" y="11104"/>
                </a:cubicBezTo>
                <a:cubicBezTo>
                  <a:pt x="21019" y="11402"/>
                  <a:pt x="20775" y="11619"/>
                  <a:pt x="20477" y="11619"/>
                </a:cubicBezTo>
                <a:cubicBezTo>
                  <a:pt x="20205" y="11619"/>
                  <a:pt x="19988" y="11375"/>
                  <a:pt x="20043" y="11104"/>
                </a:cubicBezTo>
                <a:cubicBezTo>
                  <a:pt x="20043" y="10822"/>
                  <a:pt x="20284" y="10613"/>
                  <a:pt x="20562" y="10613"/>
                </a:cubicBezTo>
                <a:close/>
                <a:moveTo>
                  <a:pt x="37456" y="12189"/>
                </a:moveTo>
                <a:cubicBezTo>
                  <a:pt x="37673" y="12216"/>
                  <a:pt x="37809" y="12406"/>
                  <a:pt x="37782" y="12595"/>
                </a:cubicBezTo>
                <a:cubicBezTo>
                  <a:pt x="37782" y="12812"/>
                  <a:pt x="37592" y="12975"/>
                  <a:pt x="37375" y="12975"/>
                </a:cubicBezTo>
                <a:cubicBezTo>
                  <a:pt x="37212" y="12921"/>
                  <a:pt x="37104" y="12758"/>
                  <a:pt x="37131" y="12568"/>
                </a:cubicBezTo>
                <a:cubicBezTo>
                  <a:pt x="37131" y="12351"/>
                  <a:pt x="37266" y="12216"/>
                  <a:pt x="37456" y="12216"/>
                </a:cubicBezTo>
                <a:lnTo>
                  <a:pt x="37456" y="12189"/>
                </a:lnTo>
                <a:close/>
                <a:moveTo>
                  <a:pt x="26606" y="14663"/>
                </a:moveTo>
                <a:cubicBezTo>
                  <a:pt x="26711" y="14663"/>
                  <a:pt x="26811" y="14719"/>
                  <a:pt x="26851" y="14820"/>
                </a:cubicBezTo>
                <a:cubicBezTo>
                  <a:pt x="27014" y="15118"/>
                  <a:pt x="26959" y="15498"/>
                  <a:pt x="26688" y="15715"/>
                </a:cubicBezTo>
                <a:cubicBezTo>
                  <a:pt x="26552" y="15823"/>
                  <a:pt x="26390" y="15932"/>
                  <a:pt x="26200" y="16013"/>
                </a:cubicBezTo>
                <a:lnTo>
                  <a:pt x="26200" y="15986"/>
                </a:lnTo>
                <a:cubicBezTo>
                  <a:pt x="25983" y="15823"/>
                  <a:pt x="25901" y="15525"/>
                  <a:pt x="26010" y="15281"/>
                </a:cubicBezTo>
                <a:cubicBezTo>
                  <a:pt x="26091" y="15009"/>
                  <a:pt x="26254" y="14792"/>
                  <a:pt x="26498" y="14684"/>
                </a:cubicBezTo>
                <a:cubicBezTo>
                  <a:pt x="26533" y="14670"/>
                  <a:pt x="26570" y="14663"/>
                  <a:pt x="26606" y="14663"/>
                </a:cubicBezTo>
                <a:close/>
                <a:moveTo>
                  <a:pt x="21313" y="15170"/>
                </a:moveTo>
                <a:cubicBezTo>
                  <a:pt x="21586" y="15170"/>
                  <a:pt x="21779" y="15379"/>
                  <a:pt x="21779" y="15660"/>
                </a:cubicBezTo>
                <a:cubicBezTo>
                  <a:pt x="21779" y="15891"/>
                  <a:pt x="21586" y="16097"/>
                  <a:pt x="21359" y="16097"/>
                </a:cubicBezTo>
                <a:cubicBezTo>
                  <a:pt x="21345" y="16097"/>
                  <a:pt x="21331" y="16096"/>
                  <a:pt x="21318" y="16094"/>
                </a:cubicBezTo>
                <a:cubicBezTo>
                  <a:pt x="21046" y="16094"/>
                  <a:pt x="20856" y="15877"/>
                  <a:pt x="20884" y="15633"/>
                </a:cubicBezTo>
                <a:cubicBezTo>
                  <a:pt x="20884" y="15389"/>
                  <a:pt x="21046" y="15199"/>
                  <a:pt x="21263" y="15172"/>
                </a:cubicBezTo>
                <a:cubicBezTo>
                  <a:pt x="21280" y="15171"/>
                  <a:pt x="21297" y="15170"/>
                  <a:pt x="21313" y="15170"/>
                </a:cubicBezTo>
                <a:close/>
                <a:moveTo>
                  <a:pt x="29102" y="20271"/>
                </a:moveTo>
                <a:cubicBezTo>
                  <a:pt x="29319" y="20271"/>
                  <a:pt x="29428" y="20407"/>
                  <a:pt x="29428" y="20624"/>
                </a:cubicBezTo>
                <a:cubicBezTo>
                  <a:pt x="29428" y="20841"/>
                  <a:pt x="29292" y="20950"/>
                  <a:pt x="28994" y="20950"/>
                </a:cubicBezTo>
                <a:cubicBezTo>
                  <a:pt x="28912" y="20922"/>
                  <a:pt x="28831" y="20895"/>
                  <a:pt x="28749" y="20841"/>
                </a:cubicBezTo>
                <a:cubicBezTo>
                  <a:pt x="28668" y="20760"/>
                  <a:pt x="28641" y="20651"/>
                  <a:pt x="28641" y="20543"/>
                </a:cubicBezTo>
                <a:cubicBezTo>
                  <a:pt x="28641" y="20407"/>
                  <a:pt x="28749" y="20326"/>
                  <a:pt x="28885" y="20299"/>
                </a:cubicBezTo>
                <a:cubicBezTo>
                  <a:pt x="28966" y="20299"/>
                  <a:pt x="29021" y="20271"/>
                  <a:pt x="29102" y="20271"/>
                </a:cubicBezTo>
                <a:close/>
                <a:moveTo>
                  <a:pt x="18117" y="20244"/>
                </a:moveTo>
                <a:cubicBezTo>
                  <a:pt x="18253" y="20244"/>
                  <a:pt x="18334" y="20353"/>
                  <a:pt x="18388" y="20543"/>
                </a:cubicBezTo>
                <a:lnTo>
                  <a:pt x="18388" y="20651"/>
                </a:lnTo>
                <a:cubicBezTo>
                  <a:pt x="18388" y="20895"/>
                  <a:pt x="18307" y="21031"/>
                  <a:pt x="18117" y="21058"/>
                </a:cubicBezTo>
                <a:cubicBezTo>
                  <a:pt x="18088" y="21068"/>
                  <a:pt x="18059" y="21072"/>
                  <a:pt x="18031" y="21072"/>
                </a:cubicBezTo>
                <a:cubicBezTo>
                  <a:pt x="17902" y="21072"/>
                  <a:pt x="17791" y="20975"/>
                  <a:pt x="17791" y="20841"/>
                </a:cubicBezTo>
                <a:cubicBezTo>
                  <a:pt x="17764" y="20733"/>
                  <a:pt x="17764" y="20624"/>
                  <a:pt x="17791" y="20516"/>
                </a:cubicBezTo>
                <a:cubicBezTo>
                  <a:pt x="17819" y="20353"/>
                  <a:pt x="17954" y="20244"/>
                  <a:pt x="18117" y="20244"/>
                </a:cubicBezTo>
                <a:close/>
                <a:moveTo>
                  <a:pt x="24234" y="15849"/>
                </a:moveTo>
                <a:cubicBezTo>
                  <a:pt x="24567" y="15849"/>
                  <a:pt x="24897" y="15858"/>
                  <a:pt x="25223" y="15877"/>
                </a:cubicBezTo>
                <a:cubicBezTo>
                  <a:pt x="25495" y="16366"/>
                  <a:pt x="26010" y="16664"/>
                  <a:pt x="26552" y="16691"/>
                </a:cubicBezTo>
                <a:cubicBezTo>
                  <a:pt x="27176" y="17668"/>
                  <a:pt x="27692" y="18807"/>
                  <a:pt x="28288" y="19919"/>
                </a:cubicBezTo>
                <a:cubicBezTo>
                  <a:pt x="28180" y="20109"/>
                  <a:pt x="28098" y="20326"/>
                  <a:pt x="28044" y="20570"/>
                </a:cubicBezTo>
                <a:cubicBezTo>
                  <a:pt x="28044" y="20814"/>
                  <a:pt x="28071" y="21058"/>
                  <a:pt x="28098" y="21302"/>
                </a:cubicBezTo>
                <a:cubicBezTo>
                  <a:pt x="27556" y="22387"/>
                  <a:pt x="26959" y="23445"/>
                  <a:pt x="26281" y="24449"/>
                </a:cubicBezTo>
                <a:cubicBezTo>
                  <a:pt x="26053" y="24398"/>
                  <a:pt x="25889" y="24366"/>
                  <a:pt x="25760" y="24366"/>
                </a:cubicBezTo>
                <a:cubicBezTo>
                  <a:pt x="25475" y="24366"/>
                  <a:pt x="25366" y="24524"/>
                  <a:pt x="25142" y="24991"/>
                </a:cubicBezTo>
                <a:lnTo>
                  <a:pt x="25061" y="25181"/>
                </a:lnTo>
                <a:cubicBezTo>
                  <a:pt x="24898" y="25185"/>
                  <a:pt x="24735" y="25188"/>
                  <a:pt x="24572" y="25188"/>
                </a:cubicBezTo>
                <a:cubicBezTo>
                  <a:pt x="23759" y="25188"/>
                  <a:pt x="22945" y="25131"/>
                  <a:pt x="22131" y="25018"/>
                </a:cubicBezTo>
                <a:cubicBezTo>
                  <a:pt x="22050" y="24855"/>
                  <a:pt x="21996" y="24666"/>
                  <a:pt x="21914" y="24503"/>
                </a:cubicBezTo>
                <a:cubicBezTo>
                  <a:pt x="21850" y="24267"/>
                  <a:pt x="21634" y="24116"/>
                  <a:pt x="21399" y="24116"/>
                </a:cubicBezTo>
                <a:cubicBezTo>
                  <a:pt x="21336" y="24116"/>
                  <a:pt x="21272" y="24127"/>
                  <a:pt x="21209" y="24150"/>
                </a:cubicBezTo>
                <a:cubicBezTo>
                  <a:pt x="21101" y="24204"/>
                  <a:pt x="20992" y="24204"/>
                  <a:pt x="20856" y="24232"/>
                </a:cubicBezTo>
                <a:cubicBezTo>
                  <a:pt x="20775" y="24150"/>
                  <a:pt x="20721" y="24069"/>
                  <a:pt x="20639" y="23960"/>
                </a:cubicBezTo>
                <a:cubicBezTo>
                  <a:pt x="20151" y="23201"/>
                  <a:pt x="19663" y="22414"/>
                  <a:pt x="19202" y="21655"/>
                </a:cubicBezTo>
                <a:cubicBezTo>
                  <a:pt x="19012" y="21438"/>
                  <a:pt x="18958" y="21139"/>
                  <a:pt x="19066" y="20868"/>
                </a:cubicBezTo>
                <a:cubicBezTo>
                  <a:pt x="19120" y="20543"/>
                  <a:pt x="19093" y="20217"/>
                  <a:pt x="18931" y="19946"/>
                </a:cubicBezTo>
                <a:cubicBezTo>
                  <a:pt x="19554" y="18861"/>
                  <a:pt x="20233" y="17803"/>
                  <a:pt x="20992" y="16800"/>
                </a:cubicBezTo>
                <a:cubicBezTo>
                  <a:pt x="21064" y="16812"/>
                  <a:pt x="21135" y="16818"/>
                  <a:pt x="21205" y="16818"/>
                </a:cubicBezTo>
                <a:cubicBezTo>
                  <a:pt x="21747" y="16818"/>
                  <a:pt x="22234" y="16460"/>
                  <a:pt x="22402" y="15932"/>
                </a:cubicBezTo>
                <a:cubicBezTo>
                  <a:pt x="23016" y="15879"/>
                  <a:pt x="23629" y="15849"/>
                  <a:pt x="24234" y="15849"/>
                </a:cubicBezTo>
                <a:close/>
                <a:moveTo>
                  <a:pt x="21290" y="24855"/>
                </a:moveTo>
                <a:cubicBezTo>
                  <a:pt x="21345" y="24910"/>
                  <a:pt x="21426" y="24937"/>
                  <a:pt x="21480" y="25018"/>
                </a:cubicBezTo>
                <a:cubicBezTo>
                  <a:pt x="21507" y="25072"/>
                  <a:pt x="21480" y="25181"/>
                  <a:pt x="21480" y="25262"/>
                </a:cubicBezTo>
                <a:cubicBezTo>
                  <a:pt x="21480" y="25262"/>
                  <a:pt x="21453" y="25289"/>
                  <a:pt x="21453" y="25289"/>
                </a:cubicBezTo>
                <a:cubicBezTo>
                  <a:pt x="21374" y="25409"/>
                  <a:pt x="21265" y="25484"/>
                  <a:pt x="21138" y="25484"/>
                </a:cubicBezTo>
                <a:cubicBezTo>
                  <a:pt x="21092" y="25484"/>
                  <a:pt x="21043" y="25474"/>
                  <a:pt x="20992" y="25452"/>
                </a:cubicBezTo>
                <a:cubicBezTo>
                  <a:pt x="20884" y="25425"/>
                  <a:pt x="20829" y="25344"/>
                  <a:pt x="20829" y="25235"/>
                </a:cubicBezTo>
                <a:cubicBezTo>
                  <a:pt x="20884" y="25018"/>
                  <a:pt x="21073" y="24855"/>
                  <a:pt x="21290" y="24855"/>
                </a:cubicBezTo>
                <a:close/>
                <a:moveTo>
                  <a:pt x="25929" y="24937"/>
                </a:moveTo>
                <a:cubicBezTo>
                  <a:pt x="26118" y="24964"/>
                  <a:pt x="26254" y="25100"/>
                  <a:pt x="26254" y="25289"/>
                </a:cubicBezTo>
                <a:cubicBezTo>
                  <a:pt x="26281" y="25452"/>
                  <a:pt x="26146" y="25642"/>
                  <a:pt x="25956" y="25669"/>
                </a:cubicBezTo>
                <a:cubicBezTo>
                  <a:pt x="25766" y="25669"/>
                  <a:pt x="25657" y="25534"/>
                  <a:pt x="25657" y="25344"/>
                </a:cubicBezTo>
                <a:cubicBezTo>
                  <a:pt x="25657" y="25127"/>
                  <a:pt x="25766" y="24937"/>
                  <a:pt x="25929" y="24937"/>
                </a:cubicBezTo>
                <a:close/>
                <a:moveTo>
                  <a:pt x="32098" y="28660"/>
                </a:moveTo>
                <a:cubicBezTo>
                  <a:pt x="32160" y="28660"/>
                  <a:pt x="32222" y="28675"/>
                  <a:pt x="32276" y="28707"/>
                </a:cubicBezTo>
                <a:cubicBezTo>
                  <a:pt x="32438" y="28788"/>
                  <a:pt x="32547" y="28978"/>
                  <a:pt x="32493" y="29168"/>
                </a:cubicBezTo>
                <a:lnTo>
                  <a:pt x="32520" y="29141"/>
                </a:lnTo>
                <a:lnTo>
                  <a:pt x="32520" y="29141"/>
                </a:lnTo>
                <a:cubicBezTo>
                  <a:pt x="32493" y="29249"/>
                  <a:pt x="32438" y="29331"/>
                  <a:pt x="32384" y="29412"/>
                </a:cubicBezTo>
                <a:cubicBezTo>
                  <a:pt x="32328" y="29511"/>
                  <a:pt x="32235" y="29558"/>
                  <a:pt x="32140" y="29558"/>
                </a:cubicBezTo>
                <a:cubicBezTo>
                  <a:pt x="32051" y="29558"/>
                  <a:pt x="31961" y="29518"/>
                  <a:pt x="31896" y="29439"/>
                </a:cubicBezTo>
                <a:cubicBezTo>
                  <a:pt x="31842" y="29358"/>
                  <a:pt x="31787" y="29277"/>
                  <a:pt x="31760" y="29195"/>
                </a:cubicBezTo>
                <a:cubicBezTo>
                  <a:pt x="31679" y="29032"/>
                  <a:pt x="31706" y="28870"/>
                  <a:pt x="31842" y="28761"/>
                </a:cubicBezTo>
                <a:cubicBezTo>
                  <a:pt x="31907" y="28696"/>
                  <a:pt x="32003" y="28660"/>
                  <a:pt x="32098" y="28660"/>
                </a:cubicBezTo>
                <a:close/>
                <a:moveTo>
                  <a:pt x="20925" y="0"/>
                </a:moveTo>
                <a:cubicBezTo>
                  <a:pt x="20659" y="0"/>
                  <a:pt x="20397" y="124"/>
                  <a:pt x="20233" y="363"/>
                </a:cubicBezTo>
                <a:cubicBezTo>
                  <a:pt x="20097" y="471"/>
                  <a:pt x="19988" y="634"/>
                  <a:pt x="19880" y="742"/>
                </a:cubicBezTo>
                <a:lnTo>
                  <a:pt x="16761" y="797"/>
                </a:lnTo>
                <a:cubicBezTo>
                  <a:pt x="16679" y="661"/>
                  <a:pt x="16571" y="552"/>
                  <a:pt x="16462" y="444"/>
                </a:cubicBezTo>
                <a:cubicBezTo>
                  <a:pt x="16285" y="311"/>
                  <a:pt x="16068" y="243"/>
                  <a:pt x="15850" y="243"/>
                </a:cubicBezTo>
                <a:cubicBezTo>
                  <a:pt x="15667" y="243"/>
                  <a:pt x="15484" y="291"/>
                  <a:pt x="15323" y="390"/>
                </a:cubicBezTo>
                <a:cubicBezTo>
                  <a:pt x="14998" y="552"/>
                  <a:pt x="14808" y="905"/>
                  <a:pt x="14889" y="1258"/>
                </a:cubicBezTo>
                <a:cubicBezTo>
                  <a:pt x="14889" y="1448"/>
                  <a:pt x="14916" y="1610"/>
                  <a:pt x="14943" y="1773"/>
                </a:cubicBezTo>
                <a:cubicBezTo>
                  <a:pt x="14943" y="1773"/>
                  <a:pt x="14916" y="1800"/>
                  <a:pt x="14916" y="1827"/>
                </a:cubicBezTo>
                <a:cubicBezTo>
                  <a:pt x="14211" y="2858"/>
                  <a:pt x="13533" y="3916"/>
                  <a:pt x="12828" y="4947"/>
                </a:cubicBezTo>
                <a:cubicBezTo>
                  <a:pt x="12773" y="5001"/>
                  <a:pt x="12719" y="5082"/>
                  <a:pt x="12638" y="5109"/>
                </a:cubicBezTo>
                <a:cubicBezTo>
                  <a:pt x="12394" y="5272"/>
                  <a:pt x="12150" y="5381"/>
                  <a:pt x="11878" y="5543"/>
                </a:cubicBezTo>
                <a:cubicBezTo>
                  <a:pt x="10251" y="4513"/>
                  <a:pt x="8705" y="3400"/>
                  <a:pt x="7186" y="2207"/>
                </a:cubicBezTo>
                <a:cubicBezTo>
                  <a:pt x="7186" y="2099"/>
                  <a:pt x="7186" y="2017"/>
                  <a:pt x="7186" y="1936"/>
                </a:cubicBezTo>
                <a:cubicBezTo>
                  <a:pt x="7186" y="1280"/>
                  <a:pt x="6680" y="786"/>
                  <a:pt x="6070" y="786"/>
                </a:cubicBezTo>
                <a:cubicBezTo>
                  <a:pt x="5974" y="786"/>
                  <a:pt x="5875" y="798"/>
                  <a:pt x="5776" y="824"/>
                </a:cubicBezTo>
                <a:cubicBezTo>
                  <a:pt x="5287" y="851"/>
                  <a:pt x="4908" y="1258"/>
                  <a:pt x="4962" y="1746"/>
                </a:cubicBezTo>
                <a:cubicBezTo>
                  <a:pt x="4962" y="2017"/>
                  <a:pt x="4962" y="2288"/>
                  <a:pt x="4989" y="2560"/>
                </a:cubicBezTo>
                <a:cubicBezTo>
                  <a:pt x="4962" y="2614"/>
                  <a:pt x="4908" y="2695"/>
                  <a:pt x="4853" y="2750"/>
                </a:cubicBezTo>
                <a:cubicBezTo>
                  <a:pt x="4067" y="3753"/>
                  <a:pt x="3280" y="4757"/>
                  <a:pt x="2494" y="5787"/>
                </a:cubicBezTo>
                <a:cubicBezTo>
                  <a:pt x="2165" y="6181"/>
                  <a:pt x="2137" y="6293"/>
                  <a:pt x="1740" y="6293"/>
                </a:cubicBezTo>
                <a:cubicBezTo>
                  <a:pt x="1645" y="6293"/>
                  <a:pt x="1529" y="6286"/>
                  <a:pt x="1381" y="6276"/>
                </a:cubicBezTo>
                <a:cubicBezTo>
                  <a:pt x="1352" y="6273"/>
                  <a:pt x="1322" y="6272"/>
                  <a:pt x="1293" y="6272"/>
                </a:cubicBezTo>
                <a:cubicBezTo>
                  <a:pt x="574" y="6272"/>
                  <a:pt x="0" y="6902"/>
                  <a:pt x="52" y="7632"/>
                </a:cubicBezTo>
                <a:cubicBezTo>
                  <a:pt x="161" y="8201"/>
                  <a:pt x="622" y="8635"/>
                  <a:pt x="1192" y="8717"/>
                </a:cubicBezTo>
                <a:cubicBezTo>
                  <a:pt x="1707" y="8717"/>
                  <a:pt x="2195" y="8473"/>
                  <a:pt x="2494" y="8039"/>
                </a:cubicBezTo>
                <a:cubicBezTo>
                  <a:pt x="2521" y="7930"/>
                  <a:pt x="2548" y="7795"/>
                  <a:pt x="2575" y="7686"/>
                </a:cubicBezTo>
                <a:cubicBezTo>
                  <a:pt x="2602" y="7578"/>
                  <a:pt x="2602" y="7442"/>
                  <a:pt x="2575" y="7333"/>
                </a:cubicBezTo>
                <a:cubicBezTo>
                  <a:pt x="2521" y="7035"/>
                  <a:pt x="2602" y="6764"/>
                  <a:pt x="2792" y="6547"/>
                </a:cubicBezTo>
                <a:cubicBezTo>
                  <a:pt x="3687" y="5462"/>
                  <a:pt x="4528" y="4350"/>
                  <a:pt x="5396" y="3238"/>
                </a:cubicBezTo>
                <a:cubicBezTo>
                  <a:pt x="5450" y="3184"/>
                  <a:pt x="5504" y="3102"/>
                  <a:pt x="5559" y="3048"/>
                </a:cubicBezTo>
                <a:cubicBezTo>
                  <a:pt x="5687" y="3091"/>
                  <a:pt x="5807" y="3109"/>
                  <a:pt x="5923" y="3109"/>
                </a:cubicBezTo>
                <a:cubicBezTo>
                  <a:pt x="6248" y="3109"/>
                  <a:pt x="6533" y="2964"/>
                  <a:pt x="6833" y="2804"/>
                </a:cubicBezTo>
                <a:cubicBezTo>
                  <a:pt x="8407" y="4024"/>
                  <a:pt x="10034" y="5191"/>
                  <a:pt x="11716" y="6248"/>
                </a:cubicBezTo>
                <a:cubicBezTo>
                  <a:pt x="11743" y="6655"/>
                  <a:pt x="12041" y="7035"/>
                  <a:pt x="12448" y="7144"/>
                </a:cubicBezTo>
                <a:cubicBezTo>
                  <a:pt x="12746" y="7225"/>
                  <a:pt x="12963" y="7415"/>
                  <a:pt x="13072" y="7713"/>
                </a:cubicBezTo>
                <a:cubicBezTo>
                  <a:pt x="13262" y="8012"/>
                  <a:pt x="13452" y="8337"/>
                  <a:pt x="13669" y="8635"/>
                </a:cubicBezTo>
                <a:cubicBezTo>
                  <a:pt x="14021" y="9205"/>
                  <a:pt x="14374" y="9775"/>
                  <a:pt x="14754" y="10344"/>
                </a:cubicBezTo>
                <a:cubicBezTo>
                  <a:pt x="14862" y="10507"/>
                  <a:pt x="14916" y="10724"/>
                  <a:pt x="14889" y="10941"/>
                </a:cubicBezTo>
                <a:cubicBezTo>
                  <a:pt x="14835" y="11321"/>
                  <a:pt x="15025" y="11673"/>
                  <a:pt x="15405" y="11836"/>
                </a:cubicBezTo>
                <a:cubicBezTo>
                  <a:pt x="15535" y="11906"/>
                  <a:pt x="15677" y="11939"/>
                  <a:pt x="15818" y="11939"/>
                </a:cubicBezTo>
                <a:cubicBezTo>
                  <a:pt x="16056" y="11939"/>
                  <a:pt x="16292" y="11844"/>
                  <a:pt x="16462" y="11673"/>
                </a:cubicBezTo>
                <a:cubicBezTo>
                  <a:pt x="16571" y="11592"/>
                  <a:pt x="16679" y="11483"/>
                  <a:pt x="16788" y="11375"/>
                </a:cubicBezTo>
                <a:lnTo>
                  <a:pt x="19419" y="11511"/>
                </a:lnTo>
                <a:cubicBezTo>
                  <a:pt x="19582" y="11809"/>
                  <a:pt x="19799" y="12026"/>
                  <a:pt x="20097" y="12189"/>
                </a:cubicBezTo>
                <a:cubicBezTo>
                  <a:pt x="20178" y="12243"/>
                  <a:pt x="20233" y="12324"/>
                  <a:pt x="20260" y="12433"/>
                </a:cubicBezTo>
                <a:cubicBezTo>
                  <a:pt x="20395" y="13138"/>
                  <a:pt x="20531" y="13843"/>
                  <a:pt x="20667" y="14548"/>
                </a:cubicBezTo>
                <a:cubicBezTo>
                  <a:pt x="20694" y="14711"/>
                  <a:pt x="20639" y="14874"/>
                  <a:pt x="20558" y="14982"/>
                </a:cubicBezTo>
                <a:cubicBezTo>
                  <a:pt x="20341" y="15308"/>
                  <a:pt x="20260" y="15688"/>
                  <a:pt x="20341" y="16040"/>
                </a:cubicBezTo>
                <a:cubicBezTo>
                  <a:pt x="20368" y="16122"/>
                  <a:pt x="20395" y="16203"/>
                  <a:pt x="20422" y="16311"/>
                </a:cubicBezTo>
                <a:lnTo>
                  <a:pt x="18171" y="19648"/>
                </a:lnTo>
                <a:lnTo>
                  <a:pt x="17981" y="19675"/>
                </a:lnTo>
                <a:cubicBezTo>
                  <a:pt x="17385" y="19729"/>
                  <a:pt x="16978" y="20299"/>
                  <a:pt x="17113" y="20895"/>
                </a:cubicBezTo>
                <a:cubicBezTo>
                  <a:pt x="17140" y="21302"/>
                  <a:pt x="17493" y="21628"/>
                  <a:pt x="17927" y="21628"/>
                </a:cubicBezTo>
                <a:lnTo>
                  <a:pt x="18334" y="21655"/>
                </a:lnTo>
                <a:lnTo>
                  <a:pt x="20233" y="24693"/>
                </a:lnTo>
                <a:cubicBezTo>
                  <a:pt x="20205" y="24828"/>
                  <a:pt x="20151" y="24937"/>
                  <a:pt x="20151" y="25072"/>
                </a:cubicBezTo>
                <a:cubicBezTo>
                  <a:pt x="20124" y="25425"/>
                  <a:pt x="20260" y="25778"/>
                  <a:pt x="20585" y="25967"/>
                </a:cubicBezTo>
                <a:cubicBezTo>
                  <a:pt x="20725" y="26080"/>
                  <a:pt x="20894" y="26134"/>
                  <a:pt x="21066" y="26134"/>
                </a:cubicBezTo>
                <a:cubicBezTo>
                  <a:pt x="21227" y="26134"/>
                  <a:pt x="21390" y="26086"/>
                  <a:pt x="21535" y="25995"/>
                </a:cubicBezTo>
                <a:cubicBezTo>
                  <a:pt x="21589" y="25967"/>
                  <a:pt x="21670" y="25913"/>
                  <a:pt x="21752" y="25859"/>
                </a:cubicBezTo>
                <a:cubicBezTo>
                  <a:pt x="21814" y="25776"/>
                  <a:pt x="21923" y="25741"/>
                  <a:pt x="22032" y="25741"/>
                </a:cubicBezTo>
                <a:cubicBezTo>
                  <a:pt x="22066" y="25741"/>
                  <a:pt x="22099" y="25744"/>
                  <a:pt x="22131" y="25751"/>
                </a:cubicBezTo>
                <a:cubicBezTo>
                  <a:pt x="23026" y="25778"/>
                  <a:pt x="23921" y="25832"/>
                  <a:pt x="24816" y="25859"/>
                </a:cubicBezTo>
                <a:cubicBezTo>
                  <a:pt x="25033" y="25859"/>
                  <a:pt x="25223" y="25913"/>
                  <a:pt x="25386" y="26076"/>
                </a:cubicBezTo>
                <a:cubicBezTo>
                  <a:pt x="25529" y="26219"/>
                  <a:pt x="25717" y="26287"/>
                  <a:pt x="25909" y="26287"/>
                </a:cubicBezTo>
                <a:cubicBezTo>
                  <a:pt x="26046" y="26287"/>
                  <a:pt x="26184" y="26252"/>
                  <a:pt x="26308" y="26184"/>
                </a:cubicBezTo>
                <a:lnTo>
                  <a:pt x="26634" y="26022"/>
                </a:lnTo>
                <a:lnTo>
                  <a:pt x="31028" y="28653"/>
                </a:lnTo>
                <a:cubicBezTo>
                  <a:pt x="31055" y="28815"/>
                  <a:pt x="31055" y="28951"/>
                  <a:pt x="31055" y="29087"/>
                </a:cubicBezTo>
                <a:cubicBezTo>
                  <a:pt x="31082" y="29385"/>
                  <a:pt x="31191" y="29656"/>
                  <a:pt x="31408" y="29846"/>
                </a:cubicBezTo>
                <a:cubicBezTo>
                  <a:pt x="31597" y="30088"/>
                  <a:pt x="31875" y="30209"/>
                  <a:pt x="32157" y="30209"/>
                </a:cubicBezTo>
                <a:cubicBezTo>
                  <a:pt x="32318" y="30209"/>
                  <a:pt x="32480" y="30169"/>
                  <a:pt x="32628" y="30090"/>
                </a:cubicBezTo>
                <a:cubicBezTo>
                  <a:pt x="33062" y="29846"/>
                  <a:pt x="33279" y="29385"/>
                  <a:pt x="33225" y="28924"/>
                </a:cubicBezTo>
                <a:cubicBezTo>
                  <a:pt x="33225" y="28517"/>
                  <a:pt x="32927" y="28137"/>
                  <a:pt x="32520" y="28056"/>
                </a:cubicBezTo>
                <a:cubicBezTo>
                  <a:pt x="32355" y="27990"/>
                  <a:pt x="32171" y="27954"/>
                  <a:pt x="31991" y="27954"/>
                </a:cubicBezTo>
                <a:cubicBezTo>
                  <a:pt x="31874" y="27954"/>
                  <a:pt x="31759" y="27970"/>
                  <a:pt x="31652" y="28002"/>
                </a:cubicBezTo>
                <a:lnTo>
                  <a:pt x="31353" y="28083"/>
                </a:lnTo>
                <a:cubicBezTo>
                  <a:pt x="30567" y="27459"/>
                  <a:pt x="29699" y="26917"/>
                  <a:pt x="28804" y="26456"/>
                </a:cubicBezTo>
                <a:cubicBezTo>
                  <a:pt x="28288" y="26184"/>
                  <a:pt x="27773" y="25913"/>
                  <a:pt x="27285" y="25615"/>
                </a:cubicBezTo>
                <a:cubicBezTo>
                  <a:pt x="27176" y="25588"/>
                  <a:pt x="27095" y="25506"/>
                  <a:pt x="27014" y="25452"/>
                </a:cubicBezTo>
                <a:cubicBezTo>
                  <a:pt x="26851" y="25344"/>
                  <a:pt x="26769" y="25127"/>
                  <a:pt x="26851" y="24937"/>
                </a:cubicBezTo>
                <a:cubicBezTo>
                  <a:pt x="26905" y="24855"/>
                  <a:pt x="26932" y="24774"/>
                  <a:pt x="26986" y="24720"/>
                </a:cubicBezTo>
                <a:lnTo>
                  <a:pt x="28641" y="21899"/>
                </a:lnTo>
                <a:cubicBezTo>
                  <a:pt x="28695" y="21790"/>
                  <a:pt x="28749" y="21709"/>
                  <a:pt x="28804" y="21628"/>
                </a:cubicBezTo>
                <a:lnTo>
                  <a:pt x="29265" y="21519"/>
                </a:lnTo>
                <a:cubicBezTo>
                  <a:pt x="29726" y="21438"/>
                  <a:pt x="30051" y="21085"/>
                  <a:pt x="30106" y="20624"/>
                </a:cubicBezTo>
                <a:cubicBezTo>
                  <a:pt x="30187" y="20163"/>
                  <a:pt x="29834" y="19729"/>
                  <a:pt x="29346" y="19675"/>
                </a:cubicBezTo>
                <a:lnTo>
                  <a:pt x="28994" y="19675"/>
                </a:lnTo>
                <a:lnTo>
                  <a:pt x="27176" y="16230"/>
                </a:lnTo>
                <a:cubicBezTo>
                  <a:pt x="27448" y="15905"/>
                  <a:pt x="27583" y="15498"/>
                  <a:pt x="27556" y="15091"/>
                </a:cubicBezTo>
                <a:cubicBezTo>
                  <a:pt x="27529" y="14820"/>
                  <a:pt x="27637" y="14548"/>
                  <a:pt x="27854" y="14413"/>
                </a:cubicBezTo>
                <a:cubicBezTo>
                  <a:pt x="28939" y="13355"/>
                  <a:pt x="29997" y="12270"/>
                  <a:pt x="31082" y="11212"/>
                </a:cubicBezTo>
                <a:cubicBezTo>
                  <a:pt x="31163" y="11158"/>
                  <a:pt x="31245" y="11077"/>
                  <a:pt x="31353" y="11022"/>
                </a:cubicBezTo>
                <a:cubicBezTo>
                  <a:pt x="31631" y="11108"/>
                  <a:pt x="31837" y="11157"/>
                  <a:pt x="32015" y="11157"/>
                </a:cubicBezTo>
                <a:cubicBezTo>
                  <a:pt x="32340" y="11157"/>
                  <a:pt x="32567" y="10992"/>
                  <a:pt x="32954" y="10588"/>
                </a:cubicBezTo>
                <a:cubicBezTo>
                  <a:pt x="33035" y="10615"/>
                  <a:pt x="33089" y="10643"/>
                  <a:pt x="33144" y="10670"/>
                </a:cubicBezTo>
                <a:cubicBezTo>
                  <a:pt x="34147" y="11212"/>
                  <a:pt x="35124" y="11755"/>
                  <a:pt x="36100" y="12270"/>
                </a:cubicBezTo>
                <a:cubicBezTo>
                  <a:pt x="36344" y="12378"/>
                  <a:pt x="36534" y="12595"/>
                  <a:pt x="36561" y="12840"/>
                </a:cubicBezTo>
                <a:cubicBezTo>
                  <a:pt x="36613" y="13231"/>
                  <a:pt x="36916" y="13546"/>
                  <a:pt x="37300" y="13546"/>
                </a:cubicBezTo>
                <a:cubicBezTo>
                  <a:pt x="37316" y="13546"/>
                  <a:pt x="37332" y="13546"/>
                  <a:pt x="37348" y="13545"/>
                </a:cubicBezTo>
                <a:cubicBezTo>
                  <a:pt x="37403" y="13555"/>
                  <a:pt x="37457" y="13559"/>
                  <a:pt x="37511" y="13559"/>
                </a:cubicBezTo>
                <a:cubicBezTo>
                  <a:pt x="37902" y="13559"/>
                  <a:pt x="38232" y="13306"/>
                  <a:pt x="38351" y="12948"/>
                </a:cubicBezTo>
                <a:cubicBezTo>
                  <a:pt x="38378" y="12840"/>
                  <a:pt x="38406" y="12731"/>
                  <a:pt x="38460" y="12650"/>
                </a:cubicBezTo>
                <a:cubicBezTo>
                  <a:pt x="38514" y="12406"/>
                  <a:pt x="38487" y="12161"/>
                  <a:pt x="38351" y="11972"/>
                </a:cubicBezTo>
                <a:cubicBezTo>
                  <a:pt x="38203" y="11656"/>
                  <a:pt x="37875" y="11467"/>
                  <a:pt x="37544" y="11467"/>
                </a:cubicBezTo>
                <a:cubicBezTo>
                  <a:pt x="37393" y="11467"/>
                  <a:pt x="37240" y="11507"/>
                  <a:pt x="37104" y="11592"/>
                </a:cubicBezTo>
                <a:cubicBezTo>
                  <a:pt x="36969" y="11677"/>
                  <a:pt x="36818" y="11719"/>
                  <a:pt x="36669" y="11719"/>
                </a:cubicBezTo>
                <a:cubicBezTo>
                  <a:pt x="36485" y="11719"/>
                  <a:pt x="36303" y="11657"/>
                  <a:pt x="36154" y="11538"/>
                </a:cubicBezTo>
                <a:cubicBezTo>
                  <a:pt x="35205" y="11022"/>
                  <a:pt x="34256" y="10507"/>
                  <a:pt x="33306" y="9992"/>
                </a:cubicBezTo>
                <a:cubicBezTo>
                  <a:pt x="33062" y="9910"/>
                  <a:pt x="32845" y="9693"/>
                  <a:pt x="32737" y="9449"/>
                </a:cubicBezTo>
                <a:cubicBezTo>
                  <a:pt x="32600" y="9117"/>
                  <a:pt x="32294" y="8926"/>
                  <a:pt x="31962" y="8926"/>
                </a:cubicBezTo>
                <a:cubicBezTo>
                  <a:pt x="31833" y="8926"/>
                  <a:pt x="31699" y="8954"/>
                  <a:pt x="31570" y="9015"/>
                </a:cubicBezTo>
                <a:cubicBezTo>
                  <a:pt x="31245" y="9124"/>
                  <a:pt x="31001" y="9449"/>
                  <a:pt x="30974" y="9802"/>
                </a:cubicBezTo>
                <a:cubicBezTo>
                  <a:pt x="30946" y="9992"/>
                  <a:pt x="30946" y="10209"/>
                  <a:pt x="30974" y="10398"/>
                </a:cubicBezTo>
                <a:lnTo>
                  <a:pt x="27068" y="14169"/>
                </a:lnTo>
                <a:cubicBezTo>
                  <a:pt x="26919" y="14108"/>
                  <a:pt x="26764" y="14079"/>
                  <a:pt x="26613" y="14079"/>
                </a:cubicBezTo>
                <a:cubicBezTo>
                  <a:pt x="26157" y="14079"/>
                  <a:pt x="25725" y="14338"/>
                  <a:pt x="25522" y="14765"/>
                </a:cubicBezTo>
                <a:cubicBezTo>
                  <a:pt x="25440" y="14901"/>
                  <a:pt x="25386" y="15037"/>
                  <a:pt x="25305" y="15172"/>
                </a:cubicBezTo>
                <a:lnTo>
                  <a:pt x="22402" y="15226"/>
                </a:lnTo>
                <a:cubicBezTo>
                  <a:pt x="22384" y="15230"/>
                  <a:pt x="22366" y="15232"/>
                  <a:pt x="22348" y="15232"/>
                </a:cubicBezTo>
                <a:cubicBezTo>
                  <a:pt x="22232" y="15232"/>
                  <a:pt x="22124" y="15161"/>
                  <a:pt x="22077" y="15091"/>
                </a:cubicBezTo>
                <a:cubicBezTo>
                  <a:pt x="21914" y="14820"/>
                  <a:pt x="21697" y="14657"/>
                  <a:pt x="21426" y="14548"/>
                </a:cubicBezTo>
                <a:cubicBezTo>
                  <a:pt x="21263" y="13735"/>
                  <a:pt x="21073" y="12948"/>
                  <a:pt x="20938" y="12107"/>
                </a:cubicBezTo>
                <a:cubicBezTo>
                  <a:pt x="21589" y="11646"/>
                  <a:pt x="21752" y="11104"/>
                  <a:pt x="21372" y="10426"/>
                </a:cubicBezTo>
                <a:lnTo>
                  <a:pt x="23108" y="7442"/>
                </a:lnTo>
                <a:cubicBezTo>
                  <a:pt x="23243" y="7469"/>
                  <a:pt x="23406" y="7469"/>
                  <a:pt x="23542" y="7469"/>
                </a:cubicBezTo>
                <a:cubicBezTo>
                  <a:pt x="23976" y="7469"/>
                  <a:pt x="24355" y="7252"/>
                  <a:pt x="24572" y="6899"/>
                </a:cubicBezTo>
                <a:cubicBezTo>
                  <a:pt x="24898" y="6411"/>
                  <a:pt x="24735" y="5733"/>
                  <a:pt x="24193" y="5516"/>
                </a:cubicBezTo>
                <a:cubicBezTo>
                  <a:pt x="23921" y="5381"/>
                  <a:pt x="23650" y="5272"/>
                  <a:pt x="23379" y="5191"/>
                </a:cubicBezTo>
                <a:lnTo>
                  <a:pt x="21697" y="2017"/>
                </a:lnTo>
                <a:cubicBezTo>
                  <a:pt x="21779" y="1882"/>
                  <a:pt x="21860" y="1746"/>
                  <a:pt x="21941" y="1637"/>
                </a:cubicBezTo>
                <a:cubicBezTo>
                  <a:pt x="22131" y="1285"/>
                  <a:pt x="22077" y="824"/>
                  <a:pt x="21779" y="525"/>
                </a:cubicBezTo>
                <a:cubicBezTo>
                  <a:pt x="21697" y="417"/>
                  <a:pt x="21616" y="336"/>
                  <a:pt x="21535" y="254"/>
                </a:cubicBezTo>
                <a:cubicBezTo>
                  <a:pt x="21364" y="83"/>
                  <a:pt x="21143" y="0"/>
                  <a:pt x="20925" y="0"/>
                </a:cubicBezTo>
                <a:close/>
              </a:path>
            </a:pathLst>
          </a:custGeom>
          <a:solidFill>
            <a:srgbClr val="FECA2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2" name="Google Shape;152;p15"/>
          <p:cNvSpPr txBox="1">
            <a:spLocks noGrp="1"/>
          </p:cNvSpPr>
          <p:nvPr>
            <p:ph type="title" hasCustomPrompt="1"/>
          </p:nvPr>
        </p:nvSpPr>
        <p:spPr>
          <a:xfrm>
            <a:off x="9557667" y="1308333"/>
            <a:ext cx="1674400" cy="11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10000">
                <a:solidFill>
                  <a:schemeClr val="lt1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153" name="Google Shape;153;p15"/>
          <p:cNvSpPr txBox="1">
            <a:spLocks noGrp="1"/>
          </p:cNvSpPr>
          <p:nvPr>
            <p:ph type="subTitle" idx="1"/>
          </p:nvPr>
        </p:nvSpPr>
        <p:spPr>
          <a:xfrm rot="461">
            <a:off x="5271267" y="5168284"/>
            <a:ext cx="5960800" cy="55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867">
                <a:latin typeface="Comfortaa SemiBold"/>
                <a:ea typeface="Comfortaa SemiBold"/>
                <a:cs typeface="Comfortaa SemiBold"/>
                <a:sym typeface="Comfortaa SemiBold"/>
              </a:defRPr>
            </a:lvl1pPr>
            <a:lvl2pPr lvl="1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2pPr>
            <a:lvl3pPr lvl="2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3pPr>
            <a:lvl4pPr lvl="3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4pPr>
            <a:lvl5pPr lvl="4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5pPr>
            <a:lvl6pPr lvl="5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6pPr>
            <a:lvl7pPr lvl="6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7pPr>
            <a:lvl8pPr lvl="7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8pPr>
            <a:lvl9pPr lvl="8" algn="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54" name="Google Shape;154;p15"/>
          <p:cNvSpPr txBox="1">
            <a:spLocks noGrp="1"/>
          </p:cNvSpPr>
          <p:nvPr>
            <p:ph type="title" idx="2"/>
          </p:nvPr>
        </p:nvSpPr>
        <p:spPr>
          <a:xfrm>
            <a:off x="4536867" y="3465151"/>
            <a:ext cx="6695200" cy="106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8000">
                <a:solidFill>
                  <a:schemeClr val="lt1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55" name="Google Shape;155;p15"/>
          <p:cNvSpPr/>
          <p:nvPr/>
        </p:nvSpPr>
        <p:spPr>
          <a:xfrm>
            <a:off x="1" y="-1673899"/>
            <a:ext cx="4728676" cy="9990929"/>
          </a:xfrm>
          <a:custGeom>
            <a:avLst/>
            <a:gdLst/>
            <a:ahLst/>
            <a:cxnLst/>
            <a:rect l="l" t="t" r="r" b="b"/>
            <a:pathLst>
              <a:path w="21863" h="46193" extrusionOk="0">
                <a:moveTo>
                  <a:pt x="1" y="1"/>
                </a:moveTo>
                <a:lnTo>
                  <a:pt x="1" y="46192"/>
                </a:lnTo>
                <a:lnTo>
                  <a:pt x="13617" y="46192"/>
                </a:lnTo>
                <a:cubicBezTo>
                  <a:pt x="13617" y="46192"/>
                  <a:pt x="21863" y="33960"/>
                  <a:pt x="17306" y="26202"/>
                </a:cubicBezTo>
                <a:cubicBezTo>
                  <a:pt x="12749" y="18445"/>
                  <a:pt x="12749" y="22730"/>
                  <a:pt x="11664" y="12559"/>
                </a:cubicBezTo>
                <a:cubicBezTo>
                  <a:pt x="10606" y="2387"/>
                  <a:pt x="1" y="1"/>
                  <a:pt x="1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2980394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Section header 1"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7" name="Google Shape;157;p16"/>
          <p:cNvPicPr preferRelativeResize="0"/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5334" y="1"/>
            <a:ext cx="12191996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158" name="Google Shape;158;p16"/>
          <p:cNvSpPr/>
          <p:nvPr/>
        </p:nvSpPr>
        <p:spPr>
          <a:xfrm>
            <a:off x="6105471" y="-321294"/>
            <a:ext cx="6086452" cy="7248923"/>
          </a:xfrm>
          <a:custGeom>
            <a:avLst/>
            <a:gdLst/>
            <a:ahLst/>
            <a:cxnLst/>
            <a:rect l="l" t="t" r="r" b="b"/>
            <a:pathLst>
              <a:path w="39792" h="47392" extrusionOk="0">
                <a:moveTo>
                  <a:pt x="35354" y="0"/>
                </a:moveTo>
                <a:cubicBezTo>
                  <a:pt x="30943" y="0"/>
                  <a:pt x="24629" y="1336"/>
                  <a:pt x="23165" y="8659"/>
                </a:cubicBezTo>
                <a:cubicBezTo>
                  <a:pt x="20832" y="20186"/>
                  <a:pt x="23816" y="23550"/>
                  <a:pt x="11908" y="29625"/>
                </a:cubicBezTo>
                <a:cubicBezTo>
                  <a:pt x="1" y="35674"/>
                  <a:pt x="1981" y="47392"/>
                  <a:pt x="1981" y="47392"/>
                </a:cubicBezTo>
                <a:lnTo>
                  <a:pt x="39792" y="47392"/>
                </a:lnTo>
                <a:lnTo>
                  <a:pt x="39792" y="440"/>
                </a:lnTo>
                <a:cubicBezTo>
                  <a:pt x="39792" y="440"/>
                  <a:pt x="37887" y="0"/>
                  <a:pt x="3535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9" name="Google Shape;159;p16"/>
          <p:cNvSpPr/>
          <p:nvPr/>
        </p:nvSpPr>
        <p:spPr>
          <a:xfrm>
            <a:off x="0" y="152300"/>
            <a:ext cx="2581048" cy="7742712"/>
          </a:xfrm>
          <a:custGeom>
            <a:avLst/>
            <a:gdLst/>
            <a:ahLst/>
            <a:cxnLst/>
            <a:rect l="l" t="t" r="r" b="b"/>
            <a:pathLst>
              <a:path w="11990" h="35968" extrusionOk="0">
                <a:moveTo>
                  <a:pt x="1642" y="0"/>
                </a:moveTo>
                <a:cubicBezTo>
                  <a:pt x="651" y="0"/>
                  <a:pt x="1" y="83"/>
                  <a:pt x="1" y="83"/>
                </a:cubicBezTo>
                <a:lnTo>
                  <a:pt x="1" y="35967"/>
                </a:lnTo>
                <a:cubicBezTo>
                  <a:pt x="10389" y="34801"/>
                  <a:pt x="6375" y="28617"/>
                  <a:pt x="6592" y="21077"/>
                </a:cubicBezTo>
                <a:cubicBezTo>
                  <a:pt x="6836" y="13563"/>
                  <a:pt x="11990" y="12505"/>
                  <a:pt x="11474" y="7026"/>
                </a:cubicBezTo>
                <a:cubicBezTo>
                  <a:pt x="10902" y="771"/>
                  <a:pt x="4675" y="0"/>
                  <a:pt x="164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0" name="Google Shape;160;p16"/>
          <p:cNvSpPr/>
          <p:nvPr/>
        </p:nvSpPr>
        <p:spPr>
          <a:xfrm>
            <a:off x="899834" y="1130934"/>
            <a:ext cx="1933877" cy="1631585"/>
          </a:xfrm>
          <a:custGeom>
            <a:avLst/>
            <a:gdLst/>
            <a:ahLst/>
            <a:cxnLst/>
            <a:rect l="l" t="t" r="r" b="b"/>
            <a:pathLst>
              <a:path w="13852" h="13539" extrusionOk="0">
                <a:moveTo>
                  <a:pt x="6804" y="1"/>
                </a:moveTo>
                <a:cubicBezTo>
                  <a:pt x="6711" y="1"/>
                  <a:pt x="6619" y="1"/>
                  <a:pt x="6526" y="2"/>
                </a:cubicBezTo>
                <a:cubicBezTo>
                  <a:pt x="5168" y="14"/>
                  <a:pt x="3797" y="168"/>
                  <a:pt x="2439" y="168"/>
                </a:cubicBezTo>
                <a:cubicBezTo>
                  <a:pt x="2313" y="168"/>
                  <a:pt x="2186" y="167"/>
                  <a:pt x="2060" y="164"/>
                </a:cubicBezTo>
                <a:cubicBezTo>
                  <a:pt x="2032" y="163"/>
                  <a:pt x="2005" y="163"/>
                  <a:pt x="1977" y="163"/>
                </a:cubicBezTo>
                <a:cubicBezTo>
                  <a:pt x="1531" y="163"/>
                  <a:pt x="1041" y="249"/>
                  <a:pt x="734" y="597"/>
                </a:cubicBezTo>
                <a:cubicBezTo>
                  <a:pt x="338" y="1049"/>
                  <a:pt x="407" y="1829"/>
                  <a:pt x="351" y="2391"/>
                </a:cubicBezTo>
                <a:cubicBezTo>
                  <a:pt x="199" y="3909"/>
                  <a:pt x="80" y="5430"/>
                  <a:pt x="34" y="6956"/>
                </a:cubicBezTo>
                <a:cubicBezTo>
                  <a:pt x="0" y="8044"/>
                  <a:pt x="8" y="9140"/>
                  <a:pt x="175" y="10217"/>
                </a:cubicBezTo>
                <a:cubicBezTo>
                  <a:pt x="307" y="11063"/>
                  <a:pt x="510" y="12323"/>
                  <a:pt x="1269" y="12867"/>
                </a:cubicBezTo>
                <a:cubicBezTo>
                  <a:pt x="1834" y="13272"/>
                  <a:pt x="2570" y="13317"/>
                  <a:pt x="3263" y="13346"/>
                </a:cubicBezTo>
                <a:cubicBezTo>
                  <a:pt x="4522" y="13399"/>
                  <a:pt x="5760" y="13539"/>
                  <a:pt x="7024" y="13539"/>
                </a:cubicBezTo>
                <a:cubicBezTo>
                  <a:pt x="7090" y="13539"/>
                  <a:pt x="7157" y="13538"/>
                  <a:pt x="7223" y="13537"/>
                </a:cubicBezTo>
                <a:cubicBezTo>
                  <a:pt x="8592" y="13520"/>
                  <a:pt x="9960" y="13425"/>
                  <a:pt x="11322" y="13283"/>
                </a:cubicBezTo>
                <a:cubicBezTo>
                  <a:pt x="12252" y="13186"/>
                  <a:pt x="13013" y="12553"/>
                  <a:pt x="13344" y="11689"/>
                </a:cubicBezTo>
                <a:cubicBezTo>
                  <a:pt x="13533" y="11198"/>
                  <a:pt x="13600" y="10669"/>
                  <a:pt x="13647" y="10143"/>
                </a:cubicBezTo>
                <a:cubicBezTo>
                  <a:pt x="13651" y="10095"/>
                  <a:pt x="13655" y="10047"/>
                  <a:pt x="13658" y="10000"/>
                </a:cubicBezTo>
                <a:cubicBezTo>
                  <a:pt x="13851" y="7634"/>
                  <a:pt x="13819" y="5244"/>
                  <a:pt x="13553" y="2884"/>
                </a:cubicBezTo>
                <a:cubicBezTo>
                  <a:pt x="13505" y="2456"/>
                  <a:pt x="13473" y="2010"/>
                  <a:pt x="13382" y="1588"/>
                </a:cubicBezTo>
                <a:cubicBezTo>
                  <a:pt x="13327" y="1330"/>
                  <a:pt x="13281" y="816"/>
                  <a:pt x="13124" y="613"/>
                </a:cubicBezTo>
                <a:cubicBezTo>
                  <a:pt x="12821" y="223"/>
                  <a:pt x="12261" y="177"/>
                  <a:pt x="11768" y="164"/>
                </a:cubicBezTo>
                <a:cubicBezTo>
                  <a:pt x="10111" y="113"/>
                  <a:pt x="8463" y="1"/>
                  <a:pt x="6804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200025" dist="19050" dir="5400000" algn="bl" rotWithShape="0">
              <a:srgbClr val="000000">
                <a:alpha val="10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161" name="Google Shape;161;p16"/>
          <p:cNvSpPr/>
          <p:nvPr/>
        </p:nvSpPr>
        <p:spPr>
          <a:xfrm>
            <a:off x="858400" y="3252267"/>
            <a:ext cx="7122589" cy="1389897"/>
          </a:xfrm>
          <a:custGeom>
            <a:avLst/>
            <a:gdLst/>
            <a:ahLst/>
            <a:cxnLst/>
            <a:rect l="l" t="t" r="r" b="b"/>
            <a:pathLst>
              <a:path w="197411" h="63747" extrusionOk="0">
                <a:moveTo>
                  <a:pt x="172204" y="1"/>
                </a:moveTo>
                <a:cubicBezTo>
                  <a:pt x="165679" y="1"/>
                  <a:pt x="158736" y="881"/>
                  <a:pt x="153008" y="984"/>
                </a:cubicBezTo>
                <a:cubicBezTo>
                  <a:pt x="135283" y="1302"/>
                  <a:pt x="117610" y="1444"/>
                  <a:pt x="99947" y="1444"/>
                </a:cubicBezTo>
                <a:cubicBezTo>
                  <a:pt x="74106" y="1444"/>
                  <a:pt x="48287" y="1140"/>
                  <a:pt x="22361" y="635"/>
                </a:cubicBezTo>
                <a:cubicBezTo>
                  <a:pt x="22154" y="631"/>
                  <a:pt x="21950" y="629"/>
                  <a:pt x="21747" y="629"/>
                </a:cubicBezTo>
                <a:cubicBezTo>
                  <a:pt x="0" y="629"/>
                  <a:pt x="763" y="23672"/>
                  <a:pt x="1281" y="40389"/>
                </a:cubicBezTo>
                <a:cubicBezTo>
                  <a:pt x="1484" y="47006"/>
                  <a:pt x="877" y="56893"/>
                  <a:pt x="8110" y="60225"/>
                </a:cubicBezTo>
                <a:cubicBezTo>
                  <a:pt x="9992" y="61093"/>
                  <a:pt x="12091" y="61339"/>
                  <a:pt x="14151" y="61540"/>
                </a:cubicBezTo>
                <a:cubicBezTo>
                  <a:pt x="34552" y="63526"/>
                  <a:pt x="55319" y="63746"/>
                  <a:pt x="75945" y="63746"/>
                </a:cubicBezTo>
                <a:cubicBezTo>
                  <a:pt x="81811" y="63746"/>
                  <a:pt x="87665" y="63728"/>
                  <a:pt x="93495" y="63728"/>
                </a:cubicBezTo>
                <a:cubicBezTo>
                  <a:pt x="94374" y="63728"/>
                  <a:pt x="95252" y="63729"/>
                  <a:pt x="96129" y="63730"/>
                </a:cubicBezTo>
                <a:cubicBezTo>
                  <a:pt x="96812" y="63731"/>
                  <a:pt x="97495" y="63731"/>
                  <a:pt x="98178" y="63731"/>
                </a:cubicBezTo>
                <a:cubicBezTo>
                  <a:pt x="125539" y="63731"/>
                  <a:pt x="152903" y="63127"/>
                  <a:pt x="180237" y="61881"/>
                </a:cubicBezTo>
                <a:cubicBezTo>
                  <a:pt x="197411" y="61098"/>
                  <a:pt x="196639" y="41671"/>
                  <a:pt x="195103" y="27025"/>
                </a:cubicBezTo>
                <a:cubicBezTo>
                  <a:pt x="194743" y="23591"/>
                  <a:pt x="194341" y="20419"/>
                  <a:pt x="194117" y="17814"/>
                </a:cubicBezTo>
                <a:cubicBezTo>
                  <a:pt x="193518" y="10817"/>
                  <a:pt x="189745" y="3065"/>
                  <a:pt x="182409" y="1100"/>
                </a:cubicBezTo>
                <a:cubicBezTo>
                  <a:pt x="179323" y="272"/>
                  <a:pt x="175828" y="1"/>
                  <a:pt x="172204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200025" dist="19050" dir="5400000" algn="bl" rotWithShape="0">
              <a:srgbClr val="000000">
                <a:alpha val="10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2" name="Google Shape;162;p16"/>
          <p:cNvSpPr txBox="1">
            <a:spLocks noGrp="1"/>
          </p:cNvSpPr>
          <p:nvPr>
            <p:ph type="title"/>
          </p:nvPr>
        </p:nvSpPr>
        <p:spPr>
          <a:xfrm>
            <a:off x="960000" y="3491333"/>
            <a:ext cx="6664000" cy="9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8000">
                <a:solidFill>
                  <a:schemeClr val="lt1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63" name="Google Shape;163;p16"/>
          <p:cNvSpPr txBox="1">
            <a:spLocks noGrp="1"/>
          </p:cNvSpPr>
          <p:nvPr>
            <p:ph type="title" idx="2" hasCustomPrompt="1"/>
          </p:nvPr>
        </p:nvSpPr>
        <p:spPr>
          <a:xfrm>
            <a:off x="960000" y="1353333"/>
            <a:ext cx="1947600" cy="111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6000"/>
              <a:buNone/>
              <a:defRPr sz="10000">
                <a:solidFill>
                  <a:schemeClr val="lt1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164" name="Google Shape;164;p16"/>
          <p:cNvSpPr txBox="1">
            <a:spLocks noGrp="1"/>
          </p:cNvSpPr>
          <p:nvPr>
            <p:ph type="subTitle" idx="1"/>
          </p:nvPr>
        </p:nvSpPr>
        <p:spPr>
          <a:xfrm rot="461">
            <a:off x="960000" y="4862200"/>
            <a:ext cx="5960800" cy="55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867">
                <a:latin typeface="Comfortaa SemiBold"/>
                <a:ea typeface="Comfortaa SemiBold"/>
                <a:cs typeface="Comfortaa SemiBold"/>
                <a:sym typeface="Comfortaa SemiBold"/>
              </a:defRPr>
            </a:lvl1pPr>
            <a:lvl2pPr lvl="1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3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170532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Title and text"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Google Shape;166;p17"/>
          <p:cNvPicPr preferRelativeResize="0"/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5334" y="1"/>
            <a:ext cx="12191996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167" name="Google Shape;167;p17"/>
          <p:cNvSpPr/>
          <p:nvPr/>
        </p:nvSpPr>
        <p:spPr>
          <a:xfrm>
            <a:off x="6832601" y="1"/>
            <a:ext cx="5359420" cy="1835327"/>
          </a:xfrm>
          <a:custGeom>
            <a:avLst/>
            <a:gdLst/>
            <a:ahLst/>
            <a:cxnLst/>
            <a:rect l="l" t="t" r="r" b="b"/>
            <a:pathLst>
              <a:path w="37080" h="12698" extrusionOk="0">
                <a:moveTo>
                  <a:pt x="1" y="1"/>
                </a:moveTo>
                <a:cubicBezTo>
                  <a:pt x="1" y="1"/>
                  <a:pt x="1276" y="5236"/>
                  <a:pt x="8111" y="5968"/>
                </a:cubicBezTo>
                <a:cubicBezTo>
                  <a:pt x="14919" y="6673"/>
                  <a:pt x="20018" y="6592"/>
                  <a:pt x="24060" y="9874"/>
                </a:cubicBezTo>
                <a:cubicBezTo>
                  <a:pt x="26772" y="12077"/>
                  <a:pt x="29597" y="12697"/>
                  <a:pt x="31921" y="12697"/>
                </a:cubicBezTo>
                <a:cubicBezTo>
                  <a:pt x="34918" y="12697"/>
                  <a:pt x="37079" y="11664"/>
                  <a:pt x="37079" y="11664"/>
                </a:cubicBezTo>
                <a:lnTo>
                  <a:pt x="37079" y="1"/>
                </a:lnTo>
                <a:close/>
              </a:path>
            </a:pathLst>
          </a:custGeom>
          <a:solidFill>
            <a:srgbClr val="FECA2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8" name="Google Shape;168;p17"/>
          <p:cNvSpPr/>
          <p:nvPr/>
        </p:nvSpPr>
        <p:spPr>
          <a:xfrm>
            <a:off x="34" y="259333"/>
            <a:ext cx="12191929" cy="6598659"/>
          </a:xfrm>
          <a:custGeom>
            <a:avLst/>
            <a:gdLst/>
            <a:ahLst/>
            <a:cxnLst/>
            <a:rect l="l" t="t" r="r" b="b"/>
            <a:pathLst>
              <a:path w="49665" h="26881" extrusionOk="0">
                <a:moveTo>
                  <a:pt x="0" y="1"/>
                </a:moveTo>
                <a:lnTo>
                  <a:pt x="0" y="26881"/>
                </a:lnTo>
                <a:lnTo>
                  <a:pt x="49664" y="26881"/>
                </a:lnTo>
                <a:lnTo>
                  <a:pt x="49664" y="23355"/>
                </a:lnTo>
                <a:cubicBezTo>
                  <a:pt x="49664" y="23355"/>
                  <a:pt x="47646" y="21134"/>
                  <a:pt x="42751" y="21134"/>
                </a:cubicBezTo>
                <a:cubicBezTo>
                  <a:pt x="41176" y="21134"/>
                  <a:pt x="39304" y="21364"/>
                  <a:pt x="37106" y="21971"/>
                </a:cubicBezTo>
                <a:cubicBezTo>
                  <a:pt x="36126" y="22241"/>
                  <a:pt x="35132" y="22365"/>
                  <a:pt x="34155" y="22365"/>
                </a:cubicBezTo>
                <a:cubicBezTo>
                  <a:pt x="30125" y="22365"/>
                  <a:pt x="26357" y="20272"/>
                  <a:pt x="24873" y="17740"/>
                </a:cubicBezTo>
                <a:cubicBezTo>
                  <a:pt x="21645" y="12234"/>
                  <a:pt x="20506" y="8816"/>
                  <a:pt x="12911" y="7379"/>
                </a:cubicBezTo>
                <a:cubicBezTo>
                  <a:pt x="6944" y="6239"/>
                  <a:pt x="7975" y="571"/>
                  <a:pt x="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9" name="Google Shape;169;p17"/>
          <p:cNvSpPr txBox="1">
            <a:spLocks noGrp="1"/>
          </p:cNvSpPr>
          <p:nvPr>
            <p:ph type="subTitle" idx="1"/>
          </p:nvPr>
        </p:nvSpPr>
        <p:spPr>
          <a:xfrm rot="210">
            <a:off x="2647800" y="4902167"/>
            <a:ext cx="6544800" cy="83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867">
                <a:latin typeface="Comfortaa Medium"/>
                <a:ea typeface="Comfortaa Medium"/>
                <a:cs typeface="Comfortaa Medium"/>
                <a:sym typeface="Comfortaa Medium"/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170" name="Google Shape;170;p17"/>
          <p:cNvSpPr txBox="1">
            <a:spLocks noGrp="1"/>
          </p:cNvSpPr>
          <p:nvPr>
            <p:ph type="title"/>
          </p:nvPr>
        </p:nvSpPr>
        <p:spPr>
          <a:xfrm>
            <a:off x="2103800" y="2059883"/>
            <a:ext cx="7984400" cy="210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20533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838434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Title and text 1"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2" name="Google Shape;172;p18"/>
          <p:cNvPicPr preferRelativeResize="0"/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5334" y="1"/>
            <a:ext cx="12191996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173" name="Google Shape;173;p18"/>
          <p:cNvSpPr txBox="1">
            <a:spLocks noGrp="1"/>
          </p:cNvSpPr>
          <p:nvPr>
            <p:ph type="body" idx="1"/>
          </p:nvPr>
        </p:nvSpPr>
        <p:spPr>
          <a:xfrm>
            <a:off x="960000" y="3405733"/>
            <a:ext cx="4450400" cy="175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Char char="●"/>
              <a:defRPr sz="1867">
                <a:latin typeface="Comfortaa SemiBold"/>
                <a:ea typeface="Comfortaa SemiBold"/>
                <a:cs typeface="Comfortaa SemiBold"/>
                <a:sym typeface="Comfortaa SemiBold"/>
              </a:defRPr>
            </a:lvl1pPr>
            <a:lvl2pPr marL="1219170" lvl="1" indent="-41485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○"/>
              <a:defRPr/>
            </a:lvl2pPr>
            <a:lvl3pPr marL="1828754" lvl="2" indent="-414856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300"/>
              <a:buChar char="■"/>
              <a:defRPr/>
            </a:lvl3pPr>
            <a:lvl4pPr marL="2438339" lvl="3" indent="-414856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300"/>
              <a:buChar char="●"/>
              <a:defRPr/>
            </a:lvl4pPr>
            <a:lvl5pPr marL="3047924" lvl="4" indent="-414856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300"/>
              <a:buChar char="○"/>
              <a:defRPr/>
            </a:lvl5pPr>
            <a:lvl6pPr marL="3657509" lvl="5" indent="-414856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300"/>
              <a:buChar char="■"/>
              <a:defRPr/>
            </a:lvl6pPr>
            <a:lvl7pPr marL="4267093" lvl="6" indent="-414856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300"/>
              <a:buChar char="●"/>
              <a:defRPr/>
            </a:lvl7pPr>
            <a:lvl8pPr marL="4876678" lvl="7" indent="-414856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300"/>
              <a:buChar char="○"/>
              <a:defRPr/>
            </a:lvl8pPr>
            <a:lvl9pPr marL="5486263" lvl="8" indent="-414856" rtl="0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SzPts val="1300"/>
              <a:buChar char="■"/>
              <a:defRPr/>
            </a:lvl9pPr>
          </a:lstStyle>
          <a:p>
            <a:endParaRPr/>
          </a:p>
        </p:txBody>
      </p:sp>
      <p:sp>
        <p:nvSpPr>
          <p:cNvPr id="174" name="Google Shape;174;p18"/>
          <p:cNvSpPr/>
          <p:nvPr/>
        </p:nvSpPr>
        <p:spPr>
          <a:xfrm rot="-10646772">
            <a:off x="11053489" y="4188102"/>
            <a:ext cx="1859993" cy="1860233"/>
          </a:xfrm>
          <a:custGeom>
            <a:avLst/>
            <a:gdLst/>
            <a:ahLst/>
            <a:cxnLst/>
            <a:rect l="l" t="t" r="r" b="b"/>
            <a:pathLst>
              <a:path w="7731" h="7732" extrusionOk="0">
                <a:moveTo>
                  <a:pt x="3852" y="1"/>
                </a:moveTo>
                <a:cubicBezTo>
                  <a:pt x="1709" y="1"/>
                  <a:pt x="0" y="1737"/>
                  <a:pt x="0" y="3880"/>
                </a:cubicBezTo>
                <a:cubicBezTo>
                  <a:pt x="0" y="5995"/>
                  <a:pt x="1709" y="7731"/>
                  <a:pt x="3852" y="7731"/>
                </a:cubicBezTo>
                <a:cubicBezTo>
                  <a:pt x="5995" y="7731"/>
                  <a:pt x="7731" y="5995"/>
                  <a:pt x="7731" y="3880"/>
                </a:cubicBezTo>
                <a:cubicBezTo>
                  <a:pt x="7731" y="1737"/>
                  <a:pt x="5995" y="1"/>
                  <a:pt x="3852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5" name="Google Shape;175;p18"/>
          <p:cNvSpPr/>
          <p:nvPr/>
        </p:nvSpPr>
        <p:spPr>
          <a:xfrm rot="-10646772">
            <a:off x="9965255" y="6395771"/>
            <a:ext cx="1116092" cy="1116333"/>
          </a:xfrm>
          <a:custGeom>
            <a:avLst/>
            <a:gdLst/>
            <a:ahLst/>
            <a:cxnLst/>
            <a:rect l="l" t="t" r="r" b="b"/>
            <a:pathLst>
              <a:path w="4639" h="4640" extrusionOk="0">
                <a:moveTo>
                  <a:pt x="2306" y="1"/>
                </a:moveTo>
                <a:cubicBezTo>
                  <a:pt x="1031" y="1"/>
                  <a:pt x="0" y="1032"/>
                  <a:pt x="0" y="2334"/>
                </a:cubicBezTo>
                <a:cubicBezTo>
                  <a:pt x="0" y="3608"/>
                  <a:pt x="1031" y="4639"/>
                  <a:pt x="2306" y="4639"/>
                </a:cubicBezTo>
                <a:cubicBezTo>
                  <a:pt x="3608" y="4639"/>
                  <a:pt x="4639" y="3608"/>
                  <a:pt x="4639" y="2334"/>
                </a:cubicBezTo>
                <a:cubicBezTo>
                  <a:pt x="4639" y="1032"/>
                  <a:pt x="3608" y="1"/>
                  <a:pt x="2306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6" name="Google Shape;176;p18"/>
          <p:cNvSpPr/>
          <p:nvPr/>
        </p:nvSpPr>
        <p:spPr>
          <a:xfrm flipH="1">
            <a:off x="-442543" y="1438438"/>
            <a:ext cx="2428160" cy="11153007"/>
          </a:xfrm>
          <a:custGeom>
            <a:avLst/>
            <a:gdLst/>
            <a:ahLst/>
            <a:cxnLst/>
            <a:rect l="l" t="t" r="r" b="b"/>
            <a:pathLst>
              <a:path w="10444" h="62848" extrusionOk="0">
                <a:moveTo>
                  <a:pt x="10443" y="0"/>
                </a:moveTo>
                <a:cubicBezTo>
                  <a:pt x="10443" y="0"/>
                  <a:pt x="4205" y="4639"/>
                  <a:pt x="6646" y="20506"/>
                </a:cubicBezTo>
                <a:cubicBezTo>
                  <a:pt x="9060" y="36346"/>
                  <a:pt x="1031" y="36943"/>
                  <a:pt x="516" y="50071"/>
                </a:cubicBezTo>
                <a:cubicBezTo>
                  <a:pt x="1" y="62530"/>
                  <a:pt x="9404" y="62847"/>
                  <a:pt x="10364" y="62847"/>
                </a:cubicBezTo>
                <a:cubicBezTo>
                  <a:pt x="10416" y="62847"/>
                  <a:pt x="10443" y="62846"/>
                  <a:pt x="10443" y="62846"/>
                </a:cubicBezTo>
                <a:lnTo>
                  <a:pt x="10443" y="24439"/>
                </a:lnTo>
                <a:lnTo>
                  <a:pt x="10443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7" name="Google Shape;177;p18"/>
          <p:cNvSpPr txBox="1">
            <a:spLocks noGrp="1"/>
          </p:cNvSpPr>
          <p:nvPr>
            <p:ph type="title"/>
          </p:nvPr>
        </p:nvSpPr>
        <p:spPr>
          <a:xfrm>
            <a:off x="960000" y="1930400"/>
            <a:ext cx="3436800" cy="118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p18"/>
          <p:cNvSpPr/>
          <p:nvPr/>
        </p:nvSpPr>
        <p:spPr>
          <a:xfrm>
            <a:off x="10481767" y="-74800"/>
            <a:ext cx="1941083" cy="1164909"/>
          </a:xfrm>
          <a:custGeom>
            <a:avLst/>
            <a:gdLst/>
            <a:ahLst/>
            <a:cxnLst/>
            <a:rect l="l" t="t" r="r" b="b"/>
            <a:pathLst>
              <a:path w="31600" h="21510" extrusionOk="0">
                <a:moveTo>
                  <a:pt x="434" y="1"/>
                </a:moveTo>
                <a:cubicBezTo>
                  <a:pt x="434" y="1"/>
                  <a:pt x="0" y="7053"/>
                  <a:pt x="11989" y="9467"/>
                </a:cubicBezTo>
                <a:cubicBezTo>
                  <a:pt x="22079" y="11501"/>
                  <a:pt x="20181" y="20886"/>
                  <a:pt x="31600" y="21510"/>
                </a:cubicBezTo>
                <a:lnTo>
                  <a:pt x="31600" y="1"/>
                </a:lnTo>
                <a:close/>
              </a:path>
            </a:pathLst>
          </a:custGeom>
          <a:solidFill>
            <a:srgbClr val="ED6A3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 </a:t>
            </a: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7694964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Title and text 2"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0" name="Google Shape;180;p19"/>
          <p:cNvPicPr preferRelativeResize="0"/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5334" y="1"/>
            <a:ext cx="12191996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181" name="Google Shape;181;p19"/>
          <p:cNvSpPr/>
          <p:nvPr/>
        </p:nvSpPr>
        <p:spPr>
          <a:xfrm>
            <a:off x="902688" y="647767"/>
            <a:ext cx="10432513" cy="845923"/>
          </a:xfrm>
          <a:custGeom>
            <a:avLst/>
            <a:gdLst/>
            <a:ahLst/>
            <a:cxnLst/>
            <a:rect l="l" t="t" r="r" b="b"/>
            <a:pathLst>
              <a:path w="197411" h="63747" extrusionOk="0">
                <a:moveTo>
                  <a:pt x="172204" y="1"/>
                </a:moveTo>
                <a:cubicBezTo>
                  <a:pt x="165679" y="1"/>
                  <a:pt x="158736" y="881"/>
                  <a:pt x="153008" y="984"/>
                </a:cubicBezTo>
                <a:cubicBezTo>
                  <a:pt x="135283" y="1302"/>
                  <a:pt x="117610" y="1444"/>
                  <a:pt x="99947" y="1444"/>
                </a:cubicBezTo>
                <a:cubicBezTo>
                  <a:pt x="74106" y="1444"/>
                  <a:pt x="48287" y="1140"/>
                  <a:pt x="22361" y="635"/>
                </a:cubicBezTo>
                <a:cubicBezTo>
                  <a:pt x="22154" y="631"/>
                  <a:pt x="21950" y="629"/>
                  <a:pt x="21747" y="629"/>
                </a:cubicBezTo>
                <a:cubicBezTo>
                  <a:pt x="0" y="629"/>
                  <a:pt x="763" y="23672"/>
                  <a:pt x="1281" y="40389"/>
                </a:cubicBezTo>
                <a:cubicBezTo>
                  <a:pt x="1484" y="47006"/>
                  <a:pt x="877" y="56893"/>
                  <a:pt x="8110" y="60225"/>
                </a:cubicBezTo>
                <a:cubicBezTo>
                  <a:pt x="9992" y="61093"/>
                  <a:pt x="12091" y="61339"/>
                  <a:pt x="14151" y="61540"/>
                </a:cubicBezTo>
                <a:cubicBezTo>
                  <a:pt x="34552" y="63526"/>
                  <a:pt x="55319" y="63746"/>
                  <a:pt x="75945" y="63746"/>
                </a:cubicBezTo>
                <a:cubicBezTo>
                  <a:pt x="81811" y="63746"/>
                  <a:pt x="87665" y="63728"/>
                  <a:pt x="93495" y="63728"/>
                </a:cubicBezTo>
                <a:cubicBezTo>
                  <a:pt x="94374" y="63728"/>
                  <a:pt x="95252" y="63729"/>
                  <a:pt x="96129" y="63730"/>
                </a:cubicBezTo>
                <a:cubicBezTo>
                  <a:pt x="96812" y="63731"/>
                  <a:pt x="97495" y="63731"/>
                  <a:pt x="98178" y="63731"/>
                </a:cubicBezTo>
                <a:cubicBezTo>
                  <a:pt x="125539" y="63731"/>
                  <a:pt x="152903" y="63127"/>
                  <a:pt x="180237" y="61881"/>
                </a:cubicBezTo>
                <a:cubicBezTo>
                  <a:pt x="197411" y="61098"/>
                  <a:pt x="196639" y="41671"/>
                  <a:pt x="195103" y="27025"/>
                </a:cubicBezTo>
                <a:cubicBezTo>
                  <a:pt x="194743" y="23591"/>
                  <a:pt x="194341" y="20419"/>
                  <a:pt x="194117" y="17814"/>
                </a:cubicBezTo>
                <a:cubicBezTo>
                  <a:pt x="193518" y="10817"/>
                  <a:pt x="189745" y="3065"/>
                  <a:pt x="182409" y="1100"/>
                </a:cubicBezTo>
                <a:cubicBezTo>
                  <a:pt x="179323" y="272"/>
                  <a:pt x="175828" y="1"/>
                  <a:pt x="172204" y="1"/>
                </a:cubicBezTo>
                <a:close/>
              </a:path>
            </a:pathLst>
          </a:custGeom>
          <a:solidFill>
            <a:srgbClr val="FFF5D7"/>
          </a:solidFill>
          <a:ln>
            <a:noFill/>
          </a:ln>
          <a:effectLst>
            <a:outerShdw blurRad="200025" dist="19050" dir="5400000" algn="bl" rotWithShape="0">
              <a:srgbClr val="000000">
                <a:alpha val="10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2" name="Google Shape;182;p19"/>
          <p:cNvSpPr txBox="1">
            <a:spLocks noGrp="1"/>
          </p:cNvSpPr>
          <p:nvPr>
            <p:ph type="title"/>
          </p:nvPr>
        </p:nvSpPr>
        <p:spPr>
          <a:xfrm>
            <a:off x="960000" y="780288"/>
            <a:ext cx="10272000" cy="5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183" name="Google Shape;183;p19"/>
          <p:cNvSpPr/>
          <p:nvPr/>
        </p:nvSpPr>
        <p:spPr>
          <a:xfrm>
            <a:off x="1" y="5210734"/>
            <a:ext cx="12191929" cy="1854161"/>
          </a:xfrm>
          <a:custGeom>
            <a:avLst/>
            <a:gdLst/>
            <a:ahLst/>
            <a:cxnLst/>
            <a:rect l="l" t="t" r="r" b="b"/>
            <a:pathLst>
              <a:path w="49665" h="26881" extrusionOk="0">
                <a:moveTo>
                  <a:pt x="0" y="1"/>
                </a:moveTo>
                <a:lnTo>
                  <a:pt x="0" y="26881"/>
                </a:lnTo>
                <a:lnTo>
                  <a:pt x="49664" y="26881"/>
                </a:lnTo>
                <a:lnTo>
                  <a:pt x="49664" y="23355"/>
                </a:lnTo>
                <a:cubicBezTo>
                  <a:pt x="49664" y="23355"/>
                  <a:pt x="47646" y="21134"/>
                  <a:pt x="42751" y="21134"/>
                </a:cubicBezTo>
                <a:cubicBezTo>
                  <a:pt x="41176" y="21134"/>
                  <a:pt x="39304" y="21364"/>
                  <a:pt x="37106" y="21971"/>
                </a:cubicBezTo>
                <a:cubicBezTo>
                  <a:pt x="36126" y="22241"/>
                  <a:pt x="35132" y="22365"/>
                  <a:pt x="34155" y="22365"/>
                </a:cubicBezTo>
                <a:cubicBezTo>
                  <a:pt x="30125" y="22365"/>
                  <a:pt x="26357" y="20272"/>
                  <a:pt x="24873" y="17740"/>
                </a:cubicBezTo>
                <a:cubicBezTo>
                  <a:pt x="21645" y="12234"/>
                  <a:pt x="20506" y="8816"/>
                  <a:pt x="12911" y="7379"/>
                </a:cubicBezTo>
                <a:cubicBezTo>
                  <a:pt x="6944" y="6239"/>
                  <a:pt x="7975" y="571"/>
                  <a:pt x="0" y="1"/>
                </a:cubicBezTo>
                <a:close/>
              </a:path>
            </a:pathLst>
          </a:custGeom>
          <a:solidFill>
            <a:srgbClr val="E4EFF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4" name="Google Shape;184;p19"/>
          <p:cNvSpPr txBox="1">
            <a:spLocks noGrp="1"/>
          </p:cNvSpPr>
          <p:nvPr>
            <p:ph type="body" idx="1"/>
          </p:nvPr>
        </p:nvSpPr>
        <p:spPr>
          <a:xfrm>
            <a:off x="3190133" y="2685416"/>
            <a:ext cx="4234400" cy="252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Char char="●"/>
              <a:defRPr sz="1867">
                <a:latin typeface="Comfortaa SemiBold"/>
                <a:ea typeface="Comfortaa SemiBold"/>
                <a:cs typeface="Comfortaa SemiBold"/>
                <a:sym typeface="Comfortaa SemiBold"/>
              </a:defRPr>
            </a:lvl1pPr>
            <a:lvl2pPr marL="1219170" lvl="1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67"/>
            </a:lvl2pPr>
            <a:lvl3pPr marL="1828754" lvl="2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■"/>
              <a:defRPr sz="1867"/>
            </a:lvl3pPr>
            <a:lvl4pPr marL="2438339" lvl="3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●"/>
              <a:defRPr sz="1867"/>
            </a:lvl4pPr>
            <a:lvl5pPr marL="3047924" lvl="4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 sz="1867"/>
            </a:lvl5pPr>
            <a:lvl6pPr marL="3657509" lvl="5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■"/>
              <a:defRPr sz="1867"/>
            </a:lvl6pPr>
            <a:lvl7pPr marL="4267093" lvl="6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●"/>
              <a:defRPr sz="1867"/>
            </a:lvl7pPr>
            <a:lvl8pPr marL="4876678" lvl="7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 sz="1867"/>
            </a:lvl8pPr>
            <a:lvl9pPr marL="5486263" lvl="8" indent="-423323" rtl="0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 sz="1867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491878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3">
  <p:cSld name="Title and text 3"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6" name="Google Shape;186;p20"/>
          <p:cNvPicPr preferRelativeResize="0"/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5334" y="1"/>
            <a:ext cx="12191996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187" name="Google Shape;187;p20"/>
          <p:cNvSpPr/>
          <p:nvPr/>
        </p:nvSpPr>
        <p:spPr>
          <a:xfrm rot="-5400000">
            <a:off x="2522961" y="-2802341"/>
            <a:ext cx="6333347" cy="13004869"/>
          </a:xfrm>
          <a:custGeom>
            <a:avLst/>
            <a:gdLst/>
            <a:ahLst/>
            <a:cxnLst/>
            <a:rect l="l" t="t" r="r" b="b"/>
            <a:pathLst>
              <a:path w="21863" h="46193" extrusionOk="0">
                <a:moveTo>
                  <a:pt x="1" y="1"/>
                </a:moveTo>
                <a:lnTo>
                  <a:pt x="1" y="46192"/>
                </a:lnTo>
                <a:lnTo>
                  <a:pt x="13617" y="46192"/>
                </a:lnTo>
                <a:cubicBezTo>
                  <a:pt x="13617" y="46192"/>
                  <a:pt x="21863" y="33960"/>
                  <a:pt x="17306" y="26202"/>
                </a:cubicBezTo>
                <a:cubicBezTo>
                  <a:pt x="12749" y="18445"/>
                  <a:pt x="12749" y="22730"/>
                  <a:pt x="11664" y="12559"/>
                </a:cubicBezTo>
                <a:cubicBezTo>
                  <a:pt x="10606" y="2387"/>
                  <a:pt x="1" y="1"/>
                  <a:pt x="1" y="1"/>
                </a:cubicBezTo>
                <a:close/>
              </a:path>
            </a:pathLst>
          </a:custGeom>
          <a:solidFill>
            <a:srgbClr val="E4EFF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8" name="Google Shape;188;p20"/>
          <p:cNvSpPr txBox="1">
            <a:spLocks noGrp="1"/>
          </p:cNvSpPr>
          <p:nvPr>
            <p:ph type="body" idx="1"/>
          </p:nvPr>
        </p:nvSpPr>
        <p:spPr>
          <a:xfrm>
            <a:off x="960000" y="3429000"/>
            <a:ext cx="4805600" cy="199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>
                <a:latin typeface="Comfortaa SemiBold"/>
                <a:ea typeface="Comfortaa SemiBold"/>
                <a:cs typeface="Comfortaa SemiBold"/>
                <a:sym typeface="Comfortaa SemiBold"/>
              </a:defRPr>
            </a:lvl1pPr>
            <a:lvl2pPr marL="1219170" lvl="1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67"/>
            </a:lvl2pPr>
            <a:lvl3pPr marL="1828754" lvl="2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■"/>
              <a:defRPr sz="1867"/>
            </a:lvl3pPr>
            <a:lvl4pPr marL="2438339" lvl="3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●"/>
              <a:defRPr sz="1867"/>
            </a:lvl4pPr>
            <a:lvl5pPr marL="3047924" lvl="4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 sz="1867"/>
            </a:lvl5pPr>
            <a:lvl6pPr marL="3657509" lvl="5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■"/>
              <a:defRPr sz="1867"/>
            </a:lvl6pPr>
            <a:lvl7pPr marL="4267093" lvl="6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●"/>
              <a:defRPr sz="1867"/>
            </a:lvl7pPr>
            <a:lvl8pPr marL="4876678" lvl="7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 sz="1867"/>
            </a:lvl8pPr>
            <a:lvl9pPr marL="5486263" lvl="8" indent="-414856" rtl="0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SzPts val="1300"/>
              <a:buChar char="■"/>
              <a:defRPr/>
            </a:lvl9pPr>
          </a:lstStyle>
          <a:p>
            <a:endParaRPr/>
          </a:p>
        </p:txBody>
      </p:sp>
      <p:sp>
        <p:nvSpPr>
          <p:cNvPr id="189" name="Google Shape;189;p20"/>
          <p:cNvSpPr/>
          <p:nvPr/>
        </p:nvSpPr>
        <p:spPr>
          <a:xfrm>
            <a:off x="9785592" y="310733"/>
            <a:ext cx="3837217" cy="2673739"/>
          </a:xfrm>
          <a:custGeom>
            <a:avLst/>
            <a:gdLst/>
            <a:ahLst/>
            <a:cxnLst/>
            <a:rect l="l" t="t" r="r" b="b"/>
            <a:pathLst>
              <a:path w="33716" h="23493" extrusionOk="0">
                <a:moveTo>
                  <a:pt x="1227" y="590"/>
                </a:moveTo>
                <a:cubicBezTo>
                  <a:pt x="1354" y="590"/>
                  <a:pt x="1457" y="650"/>
                  <a:pt x="1492" y="755"/>
                </a:cubicBezTo>
                <a:cubicBezTo>
                  <a:pt x="1546" y="891"/>
                  <a:pt x="1492" y="1081"/>
                  <a:pt x="1357" y="1135"/>
                </a:cubicBezTo>
                <a:lnTo>
                  <a:pt x="1357" y="1162"/>
                </a:lnTo>
                <a:cubicBezTo>
                  <a:pt x="1307" y="1183"/>
                  <a:pt x="1256" y="1193"/>
                  <a:pt x="1205" y="1193"/>
                </a:cubicBezTo>
                <a:cubicBezTo>
                  <a:pt x="1061" y="1193"/>
                  <a:pt x="921" y="1112"/>
                  <a:pt x="841" y="972"/>
                </a:cubicBezTo>
                <a:cubicBezTo>
                  <a:pt x="787" y="836"/>
                  <a:pt x="868" y="701"/>
                  <a:pt x="1004" y="647"/>
                </a:cubicBezTo>
                <a:cubicBezTo>
                  <a:pt x="1081" y="608"/>
                  <a:pt x="1158" y="590"/>
                  <a:pt x="1227" y="590"/>
                </a:cubicBezTo>
                <a:close/>
                <a:moveTo>
                  <a:pt x="10063" y="4112"/>
                </a:moveTo>
                <a:cubicBezTo>
                  <a:pt x="10197" y="4112"/>
                  <a:pt x="10321" y="4168"/>
                  <a:pt x="10389" y="4281"/>
                </a:cubicBezTo>
                <a:cubicBezTo>
                  <a:pt x="10524" y="4417"/>
                  <a:pt x="10552" y="4634"/>
                  <a:pt x="10497" y="4824"/>
                </a:cubicBezTo>
                <a:cubicBezTo>
                  <a:pt x="10443" y="4905"/>
                  <a:pt x="10389" y="4986"/>
                  <a:pt x="10335" y="5068"/>
                </a:cubicBezTo>
                <a:lnTo>
                  <a:pt x="10335" y="5041"/>
                </a:lnTo>
                <a:cubicBezTo>
                  <a:pt x="10226" y="5041"/>
                  <a:pt x="10145" y="5041"/>
                  <a:pt x="10036" y="5014"/>
                </a:cubicBezTo>
                <a:cubicBezTo>
                  <a:pt x="9846" y="4905"/>
                  <a:pt x="9711" y="4688"/>
                  <a:pt x="9765" y="4471"/>
                </a:cubicBezTo>
                <a:cubicBezTo>
                  <a:pt x="9765" y="4308"/>
                  <a:pt x="9819" y="4173"/>
                  <a:pt x="9982" y="4118"/>
                </a:cubicBezTo>
                <a:cubicBezTo>
                  <a:pt x="10009" y="4114"/>
                  <a:pt x="10036" y="4112"/>
                  <a:pt x="10063" y="4112"/>
                </a:cubicBezTo>
                <a:close/>
                <a:moveTo>
                  <a:pt x="15445" y="4657"/>
                </a:moveTo>
                <a:cubicBezTo>
                  <a:pt x="15496" y="4657"/>
                  <a:pt x="15547" y="4667"/>
                  <a:pt x="15597" y="4688"/>
                </a:cubicBezTo>
                <a:cubicBezTo>
                  <a:pt x="15759" y="4797"/>
                  <a:pt x="15814" y="4959"/>
                  <a:pt x="15787" y="5149"/>
                </a:cubicBezTo>
                <a:cubicBezTo>
                  <a:pt x="15759" y="5339"/>
                  <a:pt x="15624" y="5502"/>
                  <a:pt x="15461" y="5583"/>
                </a:cubicBezTo>
                <a:cubicBezTo>
                  <a:pt x="15428" y="5593"/>
                  <a:pt x="15394" y="5597"/>
                  <a:pt x="15360" y="5597"/>
                </a:cubicBezTo>
                <a:cubicBezTo>
                  <a:pt x="15200" y="5597"/>
                  <a:pt x="15045" y="5496"/>
                  <a:pt x="15000" y="5339"/>
                </a:cubicBezTo>
                <a:cubicBezTo>
                  <a:pt x="15000" y="5176"/>
                  <a:pt x="15027" y="5014"/>
                  <a:pt x="15108" y="4878"/>
                </a:cubicBezTo>
                <a:cubicBezTo>
                  <a:pt x="15169" y="4738"/>
                  <a:pt x="15303" y="4657"/>
                  <a:pt x="15445" y="4657"/>
                </a:cubicBezTo>
                <a:close/>
                <a:moveTo>
                  <a:pt x="2408" y="6284"/>
                </a:moveTo>
                <a:cubicBezTo>
                  <a:pt x="2550" y="6284"/>
                  <a:pt x="2688" y="6359"/>
                  <a:pt x="2767" y="6478"/>
                </a:cubicBezTo>
                <a:cubicBezTo>
                  <a:pt x="2848" y="6695"/>
                  <a:pt x="2740" y="6966"/>
                  <a:pt x="2550" y="7075"/>
                </a:cubicBezTo>
                <a:cubicBezTo>
                  <a:pt x="2491" y="7100"/>
                  <a:pt x="2433" y="7112"/>
                  <a:pt x="2377" y="7112"/>
                </a:cubicBezTo>
                <a:cubicBezTo>
                  <a:pt x="2253" y="7112"/>
                  <a:pt x="2145" y="7052"/>
                  <a:pt x="2089" y="6939"/>
                </a:cubicBezTo>
                <a:cubicBezTo>
                  <a:pt x="1980" y="6722"/>
                  <a:pt x="2062" y="6451"/>
                  <a:pt x="2252" y="6315"/>
                </a:cubicBezTo>
                <a:cubicBezTo>
                  <a:pt x="2303" y="6294"/>
                  <a:pt x="2355" y="6284"/>
                  <a:pt x="2408" y="6284"/>
                </a:cubicBezTo>
                <a:close/>
                <a:moveTo>
                  <a:pt x="26663" y="6994"/>
                </a:moveTo>
                <a:cubicBezTo>
                  <a:pt x="26907" y="6994"/>
                  <a:pt x="27124" y="7183"/>
                  <a:pt x="27179" y="7400"/>
                </a:cubicBezTo>
                <a:cubicBezTo>
                  <a:pt x="27151" y="7509"/>
                  <a:pt x="27124" y="7617"/>
                  <a:pt x="27070" y="7726"/>
                </a:cubicBezTo>
                <a:cubicBezTo>
                  <a:pt x="27022" y="7806"/>
                  <a:pt x="26945" y="7829"/>
                  <a:pt x="26863" y="7829"/>
                </a:cubicBezTo>
                <a:cubicBezTo>
                  <a:pt x="26806" y="7829"/>
                  <a:pt x="26746" y="7818"/>
                  <a:pt x="26690" y="7807"/>
                </a:cubicBezTo>
                <a:cubicBezTo>
                  <a:pt x="26500" y="7726"/>
                  <a:pt x="26338" y="7536"/>
                  <a:pt x="26365" y="7319"/>
                </a:cubicBezTo>
                <a:cubicBezTo>
                  <a:pt x="26365" y="7156"/>
                  <a:pt x="26500" y="7021"/>
                  <a:pt x="26663" y="6994"/>
                </a:cubicBezTo>
                <a:close/>
                <a:moveTo>
                  <a:pt x="6452" y="8066"/>
                </a:moveTo>
                <a:cubicBezTo>
                  <a:pt x="6707" y="8066"/>
                  <a:pt x="6973" y="8287"/>
                  <a:pt x="6890" y="8621"/>
                </a:cubicBezTo>
                <a:cubicBezTo>
                  <a:pt x="6890" y="8702"/>
                  <a:pt x="6836" y="8811"/>
                  <a:pt x="6809" y="8892"/>
                </a:cubicBezTo>
                <a:cubicBezTo>
                  <a:pt x="6713" y="9083"/>
                  <a:pt x="6597" y="9169"/>
                  <a:pt x="6461" y="9169"/>
                </a:cubicBezTo>
                <a:cubicBezTo>
                  <a:pt x="6441" y="9169"/>
                  <a:pt x="6422" y="9167"/>
                  <a:pt x="6402" y="9163"/>
                </a:cubicBezTo>
                <a:cubicBezTo>
                  <a:pt x="6239" y="9136"/>
                  <a:pt x="6130" y="9055"/>
                  <a:pt x="6022" y="8784"/>
                </a:cubicBezTo>
                <a:cubicBezTo>
                  <a:pt x="6022" y="8648"/>
                  <a:pt x="6022" y="8513"/>
                  <a:pt x="6076" y="8350"/>
                </a:cubicBezTo>
                <a:cubicBezTo>
                  <a:pt x="6139" y="8152"/>
                  <a:pt x="6293" y="8066"/>
                  <a:pt x="6452" y="8066"/>
                </a:cubicBezTo>
                <a:close/>
                <a:moveTo>
                  <a:pt x="32603" y="9462"/>
                </a:moveTo>
                <a:cubicBezTo>
                  <a:pt x="32712" y="9516"/>
                  <a:pt x="32820" y="9570"/>
                  <a:pt x="32929" y="9652"/>
                </a:cubicBezTo>
                <a:cubicBezTo>
                  <a:pt x="32983" y="9733"/>
                  <a:pt x="33010" y="9814"/>
                  <a:pt x="32983" y="9923"/>
                </a:cubicBezTo>
                <a:cubicBezTo>
                  <a:pt x="32943" y="10002"/>
                  <a:pt x="32860" y="10053"/>
                  <a:pt x="32776" y="10053"/>
                </a:cubicBezTo>
                <a:cubicBezTo>
                  <a:pt x="32745" y="10053"/>
                  <a:pt x="32714" y="10046"/>
                  <a:pt x="32685" y="10031"/>
                </a:cubicBezTo>
                <a:cubicBezTo>
                  <a:pt x="32603" y="9977"/>
                  <a:pt x="32495" y="9923"/>
                  <a:pt x="32441" y="9814"/>
                </a:cubicBezTo>
                <a:cubicBezTo>
                  <a:pt x="32386" y="9760"/>
                  <a:pt x="32413" y="9706"/>
                  <a:pt x="32603" y="9462"/>
                </a:cubicBezTo>
                <a:close/>
                <a:moveTo>
                  <a:pt x="17316" y="9510"/>
                </a:moveTo>
                <a:cubicBezTo>
                  <a:pt x="17529" y="9510"/>
                  <a:pt x="17724" y="9660"/>
                  <a:pt x="17767" y="9896"/>
                </a:cubicBezTo>
                <a:cubicBezTo>
                  <a:pt x="17848" y="10167"/>
                  <a:pt x="17712" y="10438"/>
                  <a:pt x="17468" y="10574"/>
                </a:cubicBezTo>
                <a:cubicBezTo>
                  <a:pt x="17433" y="10581"/>
                  <a:pt x="17398" y="10584"/>
                  <a:pt x="17363" y="10584"/>
                </a:cubicBezTo>
                <a:cubicBezTo>
                  <a:pt x="17124" y="10584"/>
                  <a:pt x="16885" y="10427"/>
                  <a:pt x="16790" y="10167"/>
                </a:cubicBezTo>
                <a:cubicBezTo>
                  <a:pt x="16709" y="9896"/>
                  <a:pt x="16871" y="9597"/>
                  <a:pt x="17143" y="9543"/>
                </a:cubicBezTo>
                <a:cubicBezTo>
                  <a:pt x="17200" y="9520"/>
                  <a:pt x="17258" y="9510"/>
                  <a:pt x="17316" y="9510"/>
                </a:cubicBezTo>
                <a:close/>
                <a:moveTo>
                  <a:pt x="22829" y="11039"/>
                </a:moveTo>
                <a:cubicBezTo>
                  <a:pt x="23000" y="11039"/>
                  <a:pt x="23158" y="11169"/>
                  <a:pt x="23246" y="11388"/>
                </a:cubicBezTo>
                <a:lnTo>
                  <a:pt x="23246" y="11361"/>
                </a:lnTo>
                <a:lnTo>
                  <a:pt x="23246" y="11361"/>
                </a:lnTo>
                <a:cubicBezTo>
                  <a:pt x="23327" y="11605"/>
                  <a:pt x="23273" y="11767"/>
                  <a:pt x="23083" y="11876"/>
                </a:cubicBezTo>
                <a:cubicBezTo>
                  <a:pt x="23020" y="11908"/>
                  <a:pt x="22952" y="11923"/>
                  <a:pt x="22884" y="11923"/>
                </a:cubicBezTo>
                <a:cubicBezTo>
                  <a:pt x="22721" y="11923"/>
                  <a:pt x="22563" y="11832"/>
                  <a:pt x="22486" y="11659"/>
                </a:cubicBezTo>
                <a:cubicBezTo>
                  <a:pt x="22432" y="11442"/>
                  <a:pt x="22513" y="11198"/>
                  <a:pt x="22703" y="11062"/>
                </a:cubicBezTo>
                <a:cubicBezTo>
                  <a:pt x="22745" y="11046"/>
                  <a:pt x="22788" y="11039"/>
                  <a:pt x="22829" y="11039"/>
                </a:cubicBezTo>
                <a:close/>
                <a:moveTo>
                  <a:pt x="11121" y="5041"/>
                </a:moveTo>
                <a:lnTo>
                  <a:pt x="14295" y="5312"/>
                </a:lnTo>
                <a:cubicBezTo>
                  <a:pt x="14539" y="5773"/>
                  <a:pt x="14864" y="6153"/>
                  <a:pt x="15407" y="6180"/>
                </a:cubicBezTo>
                <a:cubicBezTo>
                  <a:pt x="15787" y="7156"/>
                  <a:pt x="16166" y="8106"/>
                  <a:pt x="16546" y="9028"/>
                </a:cubicBezTo>
                <a:cubicBezTo>
                  <a:pt x="16410" y="9299"/>
                  <a:pt x="16302" y="9570"/>
                  <a:pt x="16221" y="9842"/>
                </a:cubicBezTo>
                <a:cubicBezTo>
                  <a:pt x="16193" y="10140"/>
                  <a:pt x="16221" y="10465"/>
                  <a:pt x="16275" y="10764"/>
                </a:cubicBezTo>
                <a:lnTo>
                  <a:pt x="13969" y="13178"/>
                </a:lnTo>
                <a:cubicBezTo>
                  <a:pt x="13873" y="13160"/>
                  <a:pt x="13777" y="13151"/>
                  <a:pt x="13682" y="13151"/>
                </a:cubicBezTo>
                <a:cubicBezTo>
                  <a:pt x="13346" y="13151"/>
                  <a:pt x="13017" y="13259"/>
                  <a:pt x="12722" y="13449"/>
                </a:cubicBezTo>
                <a:cubicBezTo>
                  <a:pt x="12660" y="13510"/>
                  <a:pt x="12569" y="13541"/>
                  <a:pt x="12481" y="13541"/>
                </a:cubicBezTo>
                <a:cubicBezTo>
                  <a:pt x="12452" y="13541"/>
                  <a:pt x="12423" y="13537"/>
                  <a:pt x="12396" y="13530"/>
                </a:cubicBezTo>
                <a:cubicBezTo>
                  <a:pt x="11365" y="13368"/>
                  <a:pt x="10335" y="13178"/>
                  <a:pt x="9304" y="13015"/>
                </a:cubicBezTo>
                <a:cubicBezTo>
                  <a:pt x="9076" y="12535"/>
                  <a:pt x="8896" y="12030"/>
                  <a:pt x="8301" y="12030"/>
                </a:cubicBezTo>
                <a:cubicBezTo>
                  <a:pt x="8258" y="12030"/>
                  <a:pt x="8212" y="12033"/>
                  <a:pt x="8165" y="12039"/>
                </a:cubicBezTo>
                <a:cubicBezTo>
                  <a:pt x="7649" y="11279"/>
                  <a:pt x="7487" y="10384"/>
                  <a:pt x="7134" y="9543"/>
                </a:cubicBezTo>
                <a:cubicBezTo>
                  <a:pt x="7432" y="9028"/>
                  <a:pt x="7514" y="8404"/>
                  <a:pt x="7351" y="7834"/>
                </a:cubicBezTo>
                <a:cubicBezTo>
                  <a:pt x="8083" y="7048"/>
                  <a:pt x="8789" y="6234"/>
                  <a:pt x="9575" y="5529"/>
                </a:cubicBezTo>
                <a:cubicBezTo>
                  <a:pt x="9918" y="5640"/>
                  <a:pt x="10150" y="5692"/>
                  <a:pt x="10322" y="5692"/>
                </a:cubicBezTo>
                <a:cubicBezTo>
                  <a:pt x="10694" y="5692"/>
                  <a:pt x="10787" y="5449"/>
                  <a:pt x="11121" y="5041"/>
                </a:cubicBezTo>
                <a:close/>
                <a:moveTo>
                  <a:pt x="8422" y="12737"/>
                </a:moveTo>
                <a:cubicBezTo>
                  <a:pt x="8534" y="12737"/>
                  <a:pt x="8639" y="12794"/>
                  <a:pt x="8707" y="12907"/>
                </a:cubicBezTo>
                <a:lnTo>
                  <a:pt x="8707" y="12934"/>
                </a:lnTo>
                <a:cubicBezTo>
                  <a:pt x="8789" y="13205"/>
                  <a:pt x="8653" y="13476"/>
                  <a:pt x="8409" y="13585"/>
                </a:cubicBezTo>
                <a:cubicBezTo>
                  <a:pt x="8380" y="13592"/>
                  <a:pt x="8351" y="13595"/>
                  <a:pt x="8322" y="13595"/>
                </a:cubicBezTo>
                <a:cubicBezTo>
                  <a:pt x="8244" y="13595"/>
                  <a:pt x="8170" y="13570"/>
                  <a:pt x="8110" y="13530"/>
                </a:cubicBezTo>
                <a:cubicBezTo>
                  <a:pt x="7866" y="13259"/>
                  <a:pt x="8002" y="12825"/>
                  <a:pt x="8355" y="12744"/>
                </a:cubicBezTo>
                <a:cubicBezTo>
                  <a:pt x="8377" y="12739"/>
                  <a:pt x="8400" y="12737"/>
                  <a:pt x="8422" y="12737"/>
                </a:cubicBezTo>
                <a:close/>
                <a:moveTo>
                  <a:pt x="13671" y="13598"/>
                </a:moveTo>
                <a:cubicBezTo>
                  <a:pt x="13716" y="13598"/>
                  <a:pt x="13761" y="13603"/>
                  <a:pt x="13806" y="13612"/>
                </a:cubicBezTo>
                <a:cubicBezTo>
                  <a:pt x="13915" y="13666"/>
                  <a:pt x="13996" y="13720"/>
                  <a:pt x="14051" y="13802"/>
                </a:cubicBezTo>
                <a:cubicBezTo>
                  <a:pt x="14159" y="14019"/>
                  <a:pt x="14132" y="14263"/>
                  <a:pt x="13996" y="14453"/>
                </a:cubicBezTo>
                <a:cubicBezTo>
                  <a:pt x="13875" y="14623"/>
                  <a:pt x="13665" y="14728"/>
                  <a:pt x="13447" y="14728"/>
                </a:cubicBezTo>
                <a:cubicBezTo>
                  <a:pt x="13422" y="14728"/>
                  <a:pt x="13397" y="14727"/>
                  <a:pt x="13372" y="14724"/>
                </a:cubicBezTo>
                <a:cubicBezTo>
                  <a:pt x="13156" y="14670"/>
                  <a:pt x="12993" y="14507"/>
                  <a:pt x="12993" y="14263"/>
                </a:cubicBezTo>
                <a:cubicBezTo>
                  <a:pt x="12993" y="13877"/>
                  <a:pt x="13314" y="13598"/>
                  <a:pt x="13671" y="13598"/>
                </a:cubicBezTo>
                <a:close/>
                <a:moveTo>
                  <a:pt x="24982" y="17816"/>
                </a:moveTo>
                <a:cubicBezTo>
                  <a:pt x="25090" y="17816"/>
                  <a:pt x="25199" y="17843"/>
                  <a:pt x="25307" y="17870"/>
                </a:cubicBezTo>
                <a:cubicBezTo>
                  <a:pt x="25307" y="17979"/>
                  <a:pt x="25280" y="18114"/>
                  <a:pt x="25253" y="18223"/>
                </a:cubicBezTo>
                <a:cubicBezTo>
                  <a:pt x="25216" y="18315"/>
                  <a:pt x="25129" y="18370"/>
                  <a:pt x="25043" y="18370"/>
                </a:cubicBezTo>
                <a:cubicBezTo>
                  <a:pt x="25002" y="18370"/>
                  <a:pt x="24962" y="18357"/>
                  <a:pt x="24927" y="18331"/>
                </a:cubicBezTo>
                <a:cubicBezTo>
                  <a:pt x="24819" y="18277"/>
                  <a:pt x="24765" y="18196"/>
                  <a:pt x="24737" y="18087"/>
                </a:cubicBezTo>
                <a:cubicBezTo>
                  <a:pt x="24710" y="17924"/>
                  <a:pt x="24819" y="17816"/>
                  <a:pt x="24982" y="17816"/>
                </a:cubicBezTo>
                <a:close/>
                <a:moveTo>
                  <a:pt x="14532" y="19005"/>
                </a:moveTo>
                <a:cubicBezTo>
                  <a:pt x="14674" y="19005"/>
                  <a:pt x="14812" y="19080"/>
                  <a:pt x="14891" y="19199"/>
                </a:cubicBezTo>
                <a:cubicBezTo>
                  <a:pt x="14973" y="19471"/>
                  <a:pt x="14864" y="19769"/>
                  <a:pt x="14620" y="19905"/>
                </a:cubicBezTo>
                <a:cubicBezTo>
                  <a:pt x="14599" y="19907"/>
                  <a:pt x="14579" y="19908"/>
                  <a:pt x="14558" y="19908"/>
                </a:cubicBezTo>
                <a:cubicBezTo>
                  <a:pt x="14340" y="19908"/>
                  <a:pt x="14152" y="19778"/>
                  <a:pt x="14078" y="19579"/>
                </a:cubicBezTo>
                <a:cubicBezTo>
                  <a:pt x="13996" y="19335"/>
                  <a:pt x="14159" y="19091"/>
                  <a:pt x="14376" y="19037"/>
                </a:cubicBezTo>
                <a:cubicBezTo>
                  <a:pt x="14427" y="19015"/>
                  <a:pt x="14480" y="19005"/>
                  <a:pt x="14532" y="19005"/>
                </a:cubicBezTo>
                <a:close/>
                <a:moveTo>
                  <a:pt x="9384" y="22200"/>
                </a:moveTo>
                <a:cubicBezTo>
                  <a:pt x="9507" y="22200"/>
                  <a:pt x="9627" y="22260"/>
                  <a:pt x="9684" y="22373"/>
                </a:cubicBezTo>
                <a:cubicBezTo>
                  <a:pt x="9738" y="22563"/>
                  <a:pt x="9629" y="22725"/>
                  <a:pt x="9467" y="22780"/>
                </a:cubicBezTo>
                <a:cubicBezTo>
                  <a:pt x="9418" y="22809"/>
                  <a:pt x="9362" y="22824"/>
                  <a:pt x="9308" y="22824"/>
                </a:cubicBezTo>
                <a:cubicBezTo>
                  <a:pt x="9212" y="22824"/>
                  <a:pt x="9122" y="22775"/>
                  <a:pt x="9087" y="22671"/>
                </a:cubicBezTo>
                <a:cubicBezTo>
                  <a:pt x="8978" y="22508"/>
                  <a:pt x="9060" y="22319"/>
                  <a:pt x="9223" y="22237"/>
                </a:cubicBezTo>
                <a:cubicBezTo>
                  <a:pt x="9273" y="22212"/>
                  <a:pt x="9329" y="22200"/>
                  <a:pt x="9384" y="22200"/>
                </a:cubicBezTo>
                <a:close/>
                <a:moveTo>
                  <a:pt x="1206" y="1"/>
                </a:moveTo>
                <a:cubicBezTo>
                  <a:pt x="852" y="1"/>
                  <a:pt x="509" y="182"/>
                  <a:pt x="326" y="511"/>
                </a:cubicBezTo>
                <a:cubicBezTo>
                  <a:pt x="0" y="1108"/>
                  <a:pt x="217" y="1542"/>
                  <a:pt x="1058" y="1921"/>
                </a:cubicBezTo>
                <a:cubicBezTo>
                  <a:pt x="1221" y="2979"/>
                  <a:pt x="1384" y="4010"/>
                  <a:pt x="1574" y="5068"/>
                </a:cubicBezTo>
                <a:cubicBezTo>
                  <a:pt x="1655" y="5556"/>
                  <a:pt x="1763" y="5990"/>
                  <a:pt x="1519" y="6505"/>
                </a:cubicBezTo>
                <a:cubicBezTo>
                  <a:pt x="1384" y="6858"/>
                  <a:pt x="1519" y="7292"/>
                  <a:pt x="1845" y="7509"/>
                </a:cubicBezTo>
                <a:cubicBezTo>
                  <a:pt x="2014" y="7678"/>
                  <a:pt x="2237" y="7763"/>
                  <a:pt x="2466" y="7763"/>
                </a:cubicBezTo>
                <a:cubicBezTo>
                  <a:pt x="2603" y="7763"/>
                  <a:pt x="2743" y="7733"/>
                  <a:pt x="2876" y="7672"/>
                </a:cubicBezTo>
                <a:cubicBezTo>
                  <a:pt x="2984" y="7617"/>
                  <a:pt x="3093" y="7563"/>
                  <a:pt x="3120" y="7563"/>
                </a:cubicBezTo>
                <a:lnTo>
                  <a:pt x="5262" y="8485"/>
                </a:lnTo>
                <a:cubicBezTo>
                  <a:pt x="5262" y="9163"/>
                  <a:pt x="5751" y="9733"/>
                  <a:pt x="6429" y="9787"/>
                </a:cubicBezTo>
                <a:cubicBezTo>
                  <a:pt x="6754" y="10628"/>
                  <a:pt x="7080" y="11469"/>
                  <a:pt x="7378" y="12337"/>
                </a:cubicBezTo>
                <a:cubicBezTo>
                  <a:pt x="7405" y="12418"/>
                  <a:pt x="7405" y="12527"/>
                  <a:pt x="7378" y="12608"/>
                </a:cubicBezTo>
                <a:cubicBezTo>
                  <a:pt x="7351" y="12744"/>
                  <a:pt x="7297" y="12852"/>
                  <a:pt x="7270" y="12961"/>
                </a:cubicBezTo>
                <a:cubicBezTo>
                  <a:pt x="7161" y="13422"/>
                  <a:pt x="7378" y="13910"/>
                  <a:pt x="7785" y="14181"/>
                </a:cubicBezTo>
                <a:cubicBezTo>
                  <a:pt x="7958" y="14285"/>
                  <a:pt x="8151" y="14335"/>
                  <a:pt x="8342" y="14335"/>
                </a:cubicBezTo>
                <a:cubicBezTo>
                  <a:pt x="8601" y="14335"/>
                  <a:pt x="8857" y="14244"/>
                  <a:pt x="9060" y="14073"/>
                </a:cubicBezTo>
                <a:cubicBezTo>
                  <a:pt x="9114" y="14019"/>
                  <a:pt x="9168" y="13964"/>
                  <a:pt x="9223" y="13910"/>
                </a:cubicBezTo>
                <a:lnTo>
                  <a:pt x="12152" y="14344"/>
                </a:lnTo>
                <a:cubicBezTo>
                  <a:pt x="12369" y="14859"/>
                  <a:pt x="12749" y="15266"/>
                  <a:pt x="13210" y="15483"/>
                </a:cubicBezTo>
                <a:cubicBezTo>
                  <a:pt x="13481" y="16487"/>
                  <a:pt x="13698" y="17463"/>
                  <a:pt x="13942" y="18413"/>
                </a:cubicBezTo>
                <a:cubicBezTo>
                  <a:pt x="13345" y="18955"/>
                  <a:pt x="13345" y="18955"/>
                  <a:pt x="13291" y="19688"/>
                </a:cubicBezTo>
                <a:lnTo>
                  <a:pt x="10145" y="21857"/>
                </a:lnTo>
                <a:cubicBezTo>
                  <a:pt x="9827" y="21664"/>
                  <a:pt x="9559" y="21569"/>
                  <a:pt x="9318" y="21569"/>
                </a:cubicBezTo>
                <a:cubicBezTo>
                  <a:pt x="9086" y="21569"/>
                  <a:pt x="8880" y="21657"/>
                  <a:pt x="8680" y="21830"/>
                </a:cubicBezTo>
                <a:cubicBezTo>
                  <a:pt x="8355" y="22074"/>
                  <a:pt x="8273" y="22508"/>
                  <a:pt x="8463" y="22834"/>
                </a:cubicBezTo>
                <a:cubicBezTo>
                  <a:pt x="8635" y="23253"/>
                  <a:pt x="9054" y="23492"/>
                  <a:pt x="9495" y="23492"/>
                </a:cubicBezTo>
                <a:cubicBezTo>
                  <a:pt x="9539" y="23492"/>
                  <a:pt x="9584" y="23490"/>
                  <a:pt x="9629" y="23485"/>
                </a:cubicBezTo>
                <a:cubicBezTo>
                  <a:pt x="9792" y="23458"/>
                  <a:pt x="9955" y="23376"/>
                  <a:pt x="10091" y="23268"/>
                </a:cubicBezTo>
                <a:cubicBezTo>
                  <a:pt x="10335" y="23078"/>
                  <a:pt x="10280" y="22725"/>
                  <a:pt x="10335" y="22454"/>
                </a:cubicBezTo>
                <a:lnTo>
                  <a:pt x="13698" y="20311"/>
                </a:lnTo>
                <a:cubicBezTo>
                  <a:pt x="13888" y="20393"/>
                  <a:pt x="14078" y="20474"/>
                  <a:pt x="14240" y="20528"/>
                </a:cubicBezTo>
                <a:cubicBezTo>
                  <a:pt x="14342" y="20567"/>
                  <a:pt x="14447" y="20586"/>
                  <a:pt x="14552" y="20586"/>
                </a:cubicBezTo>
                <a:cubicBezTo>
                  <a:pt x="14813" y="20586"/>
                  <a:pt x="15070" y="20470"/>
                  <a:pt x="15244" y="20257"/>
                </a:cubicBezTo>
                <a:cubicBezTo>
                  <a:pt x="15407" y="20067"/>
                  <a:pt x="15515" y="19877"/>
                  <a:pt x="15570" y="19633"/>
                </a:cubicBezTo>
                <a:cubicBezTo>
                  <a:pt x="15705" y="19226"/>
                  <a:pt x="15515" y="18792"/>
                  <a:pt x="15136" y="18575"/>
                </a:cubicBezTo>
                <a:cubicBezTo>
                  <a:pt x="14973" y="18494"/>
                  <a:pt x="14783" y="18413"/>
                  <a:pt x="14620" y="18331"/>
                </a:cubicBezTo>
                <a:cubicBezTo>
                  <a:pt x="14403" y="17301"/>
                  <a:pt x="14213" y="16297"/>
                  <a:pt x="13996" y="15321"/>
                </a:cubicBezTo>
                <a:cubicBezTo>
                  <a:pt x="14403" y="14805"/>
                  <a:pt x="14919" y="14398"/>
                  <a:pt x="14512" y="13666"/>
                </a:cubicBezTo>
                <a:lnTo>
                  <a:pt x="16953" y="11171"/>
                </a:lnTo>
                <a:cubicBezTo>
                  <a:pt x="17060" y="11205"/>
                  <a:pt x="17172" y="11221"/>
                  <a:pt x="17282" y="11221"/>
                </a:cubicBezTo>
                <a:cubicBezTo>
                  <a:pt x="17703" y="11221"/>
                  <a:pt x="18122" y="10987"/>
                  <a:pt x="18336" y="10601"/>
                </a:cubicBezTo>
                <a:lnTo>
                  <a:pt x="21727" y="11306"/>
                </a:lnTo>
                <a:cubicBezTo>
                  <a:pt x="21808" y="12093"/>
                  <a:pt x="22134" y="12581"/>
                  <a:pt x="22920" y="12690"/>
                </a:cubicBezTo>
                <a:cubicBezTo>
                  <a:pt x="23408" y="14181"/>
                  <a:pt x="23897" y="15673"/>
                  <a:pt x="24358" y="17138"/>
                </a:cubicBezTo>
                <a:cubicBezTo>
                  <a:pt x="23869" y="17843"/>
                  <a:pt x="23842" y="18304"/>
                  <a:pt x="24195" y="18738"/>
                </a:cubicBezTo>
                <a:cubicBezTo>
                  <a:pt x="24428" y="18991"/>
                  <a:pt x="24745" y="19132"/>
                  <a:pt x="25065" y="19132"/>
                </a:cubicBezTo>
                <a:cubicBezTo>
                  <a:pt x="25192" y="19132"/>
                  <a:pt x="25320" y="19110"/>
                  <a:pt x="25443" y="19064"/>
                </a:cubicBezTo>
                <a:cubicBezTo>
                  <a:pt x="25877" y="18901"/>
                  <a:pt x="26066" y="18548"/>
                  <a:pt x="26012" y="17897"/>
                </a:cubicBezTo>
                <a:cubicBezTo>
                  <a:pt x="25958" y="17301"/>
                  <a:pt x="25795" y="17165"/>
                  <a:pt x="24900" y="16975"/>
                </a:cubicBezTo>
                <a:cubicBezTo>
                  <a:pt x="24846" y="16812"/>
                  <a:pt x="24792" y="16650"/>
                  <a:pt x="24737" y="16487"/>
                </a:cubicBezTo>
                <a:cubicBezTo>
                  <a:pt x="24412" y="15266"/>
                  <a:pt x="24086" y="14046"/>
                  <a:pt x="23761" y="12852"/>
                </a:cubicBezTo>
                <a:cubicBezTo>
                  <a:pt x="23625" y="12581"/>
                  <a:pt x="23625" y="12256"/>
                  <a:pt x="23761" y="11984"/>
                </a:cubicBezTo>
                <a:cubicBezTo>
                  <a:pt x="23815" y="11795"/>
                  <a:pt x="23815" y="11605"/>
                  <a:pt x="23815" y="11415"/>
                </a:cubicBezTo>
                <a:cubicBezTo>
                  <a:pt x="23815" y="11279"/>
                  <a:pt x="23761" y="11089"/>
                  <a:pt x="23761" y="10927"/>
                </a:cubicBezTo>
                <a:cubicBezTo>
                  <a:pt x="24575" y="10059"/>
                  <a:pt x="25361" y="9218"/>
                  <a:pt x="26175" y="8458"/>
                </a:cubicBezTo>
                <a:cubicBezTo>
                  <a:pt x="26393" y="8498"/>
                  <a:pt x="26612" y="8523"/>
                  <a:pt x="26830" y="8523"/>
                </a:cubicBezTo>
                <a:cubicBezTo>
                  <a:pt x="26910" y="8523"/>
                  <a:pt x="26990" y="8520"/>
                  <a:pt x="27070" y="8513"/>
                </a:cubicBezTo>
                <a:cubicBezTo>
                  <a:pt x="27341" y="8404"/>
                  <a:pt x="27613" y="8268"/>
                  <a:pt x="27857" y="8106"/>
                </a:cubicBezTo>
                <a:lnTo>
                  <a:pt x="31545" y="9543"/>
                </a:lnTo>
                <a:cubicBezTo>
                  <a:pt x="31573" y="9679"/>
                  <a:pt x="31600" y="9760"/>
                  <a:pt x="31600" y="9869"/>
                </a:cubicBezTo>
                <a:cubicBezTo>
                  <a:pt x="31708" y="10330"/>
                  <a:pt x="32088" y="10710"/>
                  <a:pt x="32576" y="10764"/>
                </a:cubicBezTo>
                <a:cubicBezTo>
                  <a:pt x="32640" y="10779"/>
                  <a:pt x="32705" y="10786"/>
                  <a:pt x="32768" y="10786"/>
                </a:cubicBezTo>
                <a:cubicBezTo>
                  <a:pt x="33159" y="10786"/>
                  <a:pt x="33514" y="10510"/>
                  <a:pt x="33607" y="10113"/>
                </a:cubicBezTo>
                <a:cubicBezTo>
                  <a:pt x="33715" y="9706"/>
                  <a:pt x="33580" y="9272"/>
                  <a:pt x="33254" y="9001"/>
                </a:cubicBezTo>
                <a:cubicBezTo>
                  <a:pt x="33088" y="8816"/>
                  <a:pt x="32846" y="8719"/>
                  <a:pt x="32606" y="8719"/>
                </a:cubicBezTo>
                <a:cubicBezTo>
                  <a:pt x="32494" y="8719"/>
                  <a:pt x="32382" y="8741"/>
                  <a:pt x="32278" y="8784"/>
                </a:cubicBezTo>
                <a:cubicBezTo>
                  <a:pt x="32115" y="8838"/>
                  <a:pt x="31952" y="8919"/>
                  <a:pt x="31735" y="9001"/>
                </a:cubicBezTo>
                <a:cubicBezTo>
                  <a:pt x="31627" y="8947"/>
                  <a:pt x="31518" y="8892"/>
                  <a:pt x="31383" y="8811"/>
                </a:cubicBezTo>
                <a:cubicBezTo>
                  <a:pt x="30461" y="8404"/>
                  <a:pt x="29538" y="7970"/>
                  <a:pt x="28589" y="7563"/>
                </a:cubicBezTo>
                <a:cubicBezTo>
                  <a:pt x="28101" y="7400"/>
                  <a:pt x="27667" y="7129"/>
                  <a:pt x="27341" y="6722"/>
                </a:cubicBezTo>
                <a:cubicBezTo>
                  <a:pt x="27187" y="6510"/>
                  <a:pt x="26949" y="6393"/>
                  <a:pt x="26698" y="6393"/>
                </a:cubicBezTo>
                <a:cubicBezTo>
                  <a:pt x="26597" y="6393"/>
                  <a:pt x="26493" y="6412"/>
                  <a:pt x="26392" y="6451"/>
                </a:cubicBezTo>
                <a:cubicBezTo>
                  <a:pt x="26039" y="6587"/>
                  <a:pt x="25768" y="6912"/>
                  <a:pt x="25768" y="7292"/>
                </a:cubicBezTo>
                <a:lnTo>
                  <a:pt x="25768" y="7753"/>
                </a:lnTo>
                <a:cubicBezTo>
                  <a:pt x="25741" y="7807"/>
                  <a:pt x="25714" y="7834"/>
                  <a:pt x="25687" y="7862"/>
                </a:cubicBezTo>
                <a:cubicBezTo>
                  <a:pt x="24900" y="8648"/>
                  <a:pt x="24114" y="9435"/>
                  <a:pt x="23327" y="10248"/>
                </a:cubicBezTo>
                <a:cubicBezTo>
                  <a:pt x="23191" y="10357"/>
                  <a:pt x="23029" y="10438"/>
                  <a:pt x="22839" y="10438"/>
                </a:cubicBezTo>
                <a:cubicBezTo>
                  <a:pt x="22649" y="10465"/>
                  <a:pt x="22459" y="10520"/>
                  <a:pt x="22296" y="10601"/>
                </a:cubicBezTo>
                <a:cubicBezTo>
                  <a:pt x="22178" y="10686"/>
                  <a:pt x="22048" y="10728"/>
                  <a:pt x="21922" y="10728"/>
                </a:cubicBezTo>
                <a:cubicBezTo>
                  <a:pt x="21846" y="10728"/>
                  <a:pt x="21771" y="10713"/>
                  <a:pt x="21700" y="10682"/>
                </a:cubicBezTo>
                <a:cubicBezTo>
                  <a:pt x="20723" y="10357"/>
                  <a:pt x="19747" y="10140"/>
                  <a:pt x="18770" y="9977"/>
                </a:cubicBezTo>
                <a:cubicBezTo>
                  <a:pt x="18472" y="9950"/>
                  <a:pt x="18228" y="9787"/>
                  <a:pt x="18119" y="9543"/>
                </a:cubicBezTo>
                <a:cubicBezTo>
                  <a:pt x="17984" y="9191"/>
                  <a:pt x="17658" y="8919"/>
                  <a:pt x="17278" y="8865"/>
                </a:cubicBezTo>
                <a:lnTo>
                  <a:pt x="16166" y="6044"/>
                </a:lnTo>
                <a:cubicBezTo>
                  <a:pt x="16085" y="5936"/>
                  <a:pt x="16085" y="5773"/>
                  <a:pt x="16166" y="5665"/>
                </a:cubicBezTo>
                <a:cubicBezTo>
                  <a:pt x="16383" y="5258"/>
                  <a:pt x="16248" y="4851"/>
                  <a:pt x="16139" y="4444"/>
                </a:cubicBezTo>
                <a:cubicBezTo>
                  <a:pt x="16058" y="4146"/>
                  <a:pt x="15787" y="3956"/>
                  <a:pt x="15488" y="3956"/>
                </a:cubicBezTo>
                <a:cubicBezTo>
                  <a:pt x="15458" y="3953"/>
                  <a:pt x="15428" y="3952"/>
                  <a:pt x="15399" y="3952"/>
                </a:cubicBezTo>
                <a:cubicBezTo>
                  <a:pt x="15136" y="3952"/>
                  <a:pt x="14899" y="4059"/>
                  <a:pt x="14729" y="4254"/>
                </a:cubicBezTo>
                <a:cubicBezTo>
                  <a:pt x="14586" y="4437"/>
                  <a:pt x="14383" y="4529"/>
                  <a:pt x="14164" y="4529"/>
                </a:cubicBezTo>
                <a:cubicBezTo>
                  <a:pt x="14091" y="4529"/>
                  <a:pt x="14017" y="4519"/>
                  <a:pt x="13942" y="4498"/>
                </a:cubicBezTo>
                <a:cubicBezTo>
                  <a:pt x="13101" y="4444"/>
                  <a:pt x="12233" y="4390"/>
                  <a:pt x="11365" y="4308"/>
                </a:cubicBezTo>
                <a:cubicBezTo>
                  <a:pt x="11203" y="4308"/>
                  <a:pt x="11067" y="4281"/>
                  <a:pt x="10904" y="4254"/>
                </a:cubicBezTo>
                <a:cubicBezTo>
                  <a:pt x="10850" y="4146"/>
                  <a:pt x="10796" y="4037"/>
                  <a:pt x="10741" y="3929"/>
                </a:cubicBezTo>
                <a:cubicBezTo>
                  <a:pt x="10590" y="3652"/>
                  <a:pt x="10299" y="3492"/>
                  <a:pt x="10020" y="3492"/>
                </a:cubicBezTo>
                <a:cubicBezTo>
                  <a:pt x="9998" y="3492"/>
                  <a:pt x="9976" y="3493"/>
                  <a:pt x="9955" y="3495"/>
                </a:cubicBezTo>
                <a:cubicBezTo>
                  <a:pt x="9629" y="3549"/>
                  <a:pt x="9358" y="3766"/>
                  <a:pt x="9277" y="4091"/>
                </a:cubicBezTo>
                <a:cubicBezTo>
                  <a:pt x="9223" y="4227"/>
                  <a:pt x="9168" y="4390"/>
                  <a:pt x="9168" y="4525"/>
                </a:cubicBezTo>
                <a:cubicBezTo>
                  <a:pt x="9141" y="4661"/>
                  <a:pt x="9141" y="4797"/>
                  <a:pt x="9141" y="4905"/>
                </a:cubicBezTo>
                <a:lnTo>
                  <a:pt x="6537" y="7482"/>
                </a:lnTo>
                <a:lnTo>
                  <a:pt x="5642" y="7726"/>
                </a:lnTo>
                <a:lnTo>
                  <a:pt x="3554" y="6912"/>
                </a:lnTo>
                <a:cubicBezTo>
                  <a:pt x="3445" y="6587"/>
                  <a:pt x="3391" y="6288"/>
                  <a:pt x="3310" y="6017"/>
                </a:cubicBezTo>
                <a:cubicBezTo>
                  <a:pt x="3147" y="5665"/>
                  <a:pt x="2794" y="5692"/>
                  <a:pt x="2469" y="5583"/>
                </a:cubicBezTo>
                <a:cubicBezTo>
                  <a:pt x="2225" y="4308"/>
                  <a:pt x="2008" y="3034"/>
                  <a:pt x="1763" y="1786"/>
                </a:cubicBezTo>
                <a:cubicBezTo>
                  <a:pt x="2360" y="1026"/>
                  <a:pt x="2360" y="565"/>
                  <a:pt x="1709" y="131"/>
                </a:cubicBezTo>
                <a:cubicBezTo>
                  <a:pt x="1550" y="43"/>
                  <a:pt x="1377" y="1"/>
                  <a:pt x="1206" y="1"/>
                </a:cubicBezTo>
                <a:close/>
              </a:path>
            </a:pathLst>
          </a:custGeom>
          <a:solidFill>
            <a:srgbClr val="263E6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0" name="Google Shape;190;p20"/>
          <p:cNvSpPr txBox="1">
            <a:spLocks noGrp="1"/>
          </p:cNvSpPr>
          <p:nvPr>
            <p:ph type="title"/>
          </p:nvPr>
        </p:nvSpPr>
        <p:spPr>
          <a:xfrm>
            <a:off x="960000" y="1362664"/>
            <a:ext cx="4805600" cy="168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45429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oogle Shape;18;p3"/>
          <p:cNvPicPr preferRelativeResize="0"/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5334" y="1"/>
            <a:ext cx="12191996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Google Shape;19;p3"/>
          <p:cNvSpPr/>
          <p:nvPr/>
        </p:nvSpPr>
        <p:spPr>
          <a:xfrm rot="-10799904" flipH="1">
            <a:off x="8510496" y="5253367"/>
            <a:ext cx="3783152" cy="1692693"/>
          </a:xfrm>
          <a:custGeom>
            <a:avLst/>
            <a:gdLst/>
            <a:ahLst/>
            <a:cxnLst/>
            <a:rect l="l" t="t" r="r" b="b"/>
            <a:pathLst>
              <a:path w="31600" h="21510" extrusionOk="0">
                <a:moveTo>
                  <a:pt x="434" y="1"/>
                </a:moveTo>
                <a:cubicBezTo>
                  <a:pt x="434" y="1"/>
                  <a:pt x="0" y="7053"/>
                  <a:pt x="11989" y="9467"/>
                </a:cubicBezTo>
                <a:cubicBezTo>
                  <a:pt x="22079" y="11501"/>
                  <a:pt x="20181" y="20886"/>
                  <a:pt x="31600" y="21510"/>
                </a:cubicBezTo>
                <a:lnTo>
                  <a:pt x="31600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0" name="Google Shape;20;p3"/>
          <p:cNvSpPr/>
          <p:nvPr/>
        </p:nvSpPr>
        <p:spPr>
          <a:xfrm flipH="1">
            <a:off x="-8" y="1734"/>
            <a:ext cx="6158208" cy="2760737"/>
          </a:xfrm>
          <a:custGeom>
            <a:avLst/>
            <a:gdLst/>
            <a:ahLst/>
            <a:cxnLst/>
            <a:rect l="l" t="t" r="r" b="b"/>
            <a:pathLst>
              <a:path w="31600" h="21510" extrusionOk="0">
                <a:moveTo>
                  <a:pt x="434" y="1"/>
                </a:moveTo>
                <a:cubicBezTo>
                  <a:pt x="434" y="1"/>
                  <a:pt x="0" y="7053"/>
                  <a:pt x="11989" y="9467"/>
                </a:cubicBezTo>
                <a:cubicBezTo>
                  <a:pt x="22079" y="11501"/>
                  <a:pt x="20181" y="20886"/>
                  <a:pt x="31600" y="21510"/>
                </a:cubicBezTo>
                <a:lnTo>
                  <a:pt x="31600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" name="Google Shape;21;p3"/>
          <p:cNvSpPr txBox="1">
            <a:spLocks noGrp="1"/>
          </p:cNvSpPr>
          <p:nvPr>
            <p:ph type="title" hasCustomPrompt="1"/>
          </p:nvPr>
        </p:nvSpPr>
        <p:spPr>
          <a:xfrm>
            <a:off x="960000" y="1951600"/>
            <a:ext cx="1797200" cy="103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6000"/>
              <a:buNone/>
              <a:defRPr sz="100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22" name="Google Shape;22;p3"/>
          <p:cNvSpPr txBox="1">
            <a:spLocks noGrp="1"/>
          </p:cNvSpPr>
          <p:nvPr>
            <p:ph type="subTitle" idx="1"/>
          </p:nvPr>
        </p:nvSpPr>
        <p:spPr>
          <a:xfrm rot="303">
            <a:off x="972767" y="4980433"/>
            <a:ext cx="4541200" cy="8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867">
                <a:latin typeface="Comfortaa SemiBold"/>
                <a:ea typeface="Comfortaa SemiBold"/>
                <a:cs typeface="Comfortaa SemiBold"/>
                <a:sym typeface="Comfortaa SemiBold"/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title" idx="2"/>
          </p:nvPr>
        </p:nvSpPr>
        <p:spPr>
          <a:xfrm>
            <a:off x="972900" y="3734667"/>
            <a:ext cx="5234000" cy="77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3600"/>
              <a:buNone/>
              <a:defRPr sz="8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2592553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4">
  <p:cSld name="Title and text 4"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2" name="Google Shape;192;p21"/>
          <p:cNvPicPr preferRelativeResize="0"/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5334" y="1"/>
            <a:ext cx="12191996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193" name="Google Shape;193;p21"/>
          <p:cNvSpPr/>
          <p:nvPr/>
        </p:nvSpPr>
        <p:spPr>
          <a:xfrm rot="5400000">
            <a:off x="9034137" y="3852035"/>
            <a:ext cx="4756004" cy="1923663"/>
          </a:xfrm>
          <a:custGeom>
            <a:avLst/>
            <a:gdLst/>
            <a:ahLst/>
            <a:cxnLst/>
            <a:rect l="l" t="t" r="r" b="b"/>
            <a:pathLst>
              <a:path w="37080" h="12698" extrusionOk="0">
                <a:moveTo>
                  <a:pt x="1" y="1"/>
                </a:moveTo>
                <a:cubicBezTo>
                  <a:pt x="1" y="1"/>
                  <a:pt x="1276" y="5236"/>
                  <a:pt x="8111" y="5968"/>
                </a:cubicBezTo>
                <a:cubicBezTo>
                  <a:pt x="14919" y="6673"/>
                  <a:pt x="20018" y="6592"/>
                  <a:pt x="24060" y="9874"/>
                </a:cubicBezTo>
                <a:cubicBezTo>
                  <a:pt x="26772" y="12077"/>
                  <a:pt x="29597" y="12697"/>
                  <a:pt x="31921" y="12697"/>
                </a:cubicBezTo>
                <a:cubicBezTo>
                  <a:pt x="34918" y="12697"/>
                  <a:pt x="37079" y="11664"/>
                  <a:pt x="37079" y="11664"/>
                </a:cubicBezTo>
                <a:lnTo>
                  <a:pt x="37079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4" name="Google Shape;194;p21"/>
          <p:cNvSpPr/>
          <p:nvPr/>
        </p:nvSpPr>
        <p:spPr>
          <a:xfrm>
            <a:off x="-203200" y="4947469"/>
            <a:ext cx="6513731" cy="2244473"/>
          </a:xfrm>
          <a:custGeom>
            <a:avLst/>
            <a:gdLst/>
            <a:ahLst/>
            <a:cxnLst/>
            <a:rect l="l" t="t" r="r" b="b"/>
            <a:pathLst>
              <a:path w="49665" h="26881" extrusionOk="0">
                <a:moveTo>
                  <a:pt x="0" y="1"/>
                </a:moveTo>
                <a:lnTo>
                  <a:pt x="0" y="26881"/>
                </a:lnTo>
                <a:lnTo>
                  <a:pt x="49664" y="26881"/>
                </a:lnTo>
                <a:lnTo>
                  <a:pt x="49664" y="23355"/>
                </a:lnTo>
                <a:cubicBezTo>
                  <a:pt x="49664" y="23355"/>
                  <a:pt x="47646" y="21134"/>
                  <a:pt x="42751" y="21134"/>
                </a:cubicBezTo>
                <a:cubicBezTo>
                  <a:pt x="41176" y="21134"/>
                  <a:pt x="39304" y="21364"/>
                  <a:pt x="37106" y="21971"/>
                </a:cubicBezTo>
                <a:cubicBezTo>
                  <a:pt x="36126" y="22241"/>
                  <a:pt x="35132" y="22365"/>
                  <a:pt x="34155" y="22365"/>
                </a:cubicBezTo>
                <a:cubicBezTo>
                  <a:pt x="30125" y="22365"/>
                  <a:pt x="26357" y="20272"/>
                  <a:pt x="24873" y="17740"/>
                </a:cubicBezTo>
                <a:cubicBezTo>
                  <a:pt x="21645" y="12234"/>
                  <a:pt x="20506" y="8816"/>
                  <a:pt x="12911" y="7379"/>
                </a:cubicBezTo>
                <a:cubicBezTo>
                  <a:pt x="6944" y="6239"/>
                  <a:pt x="7975" y="571"/>
                  <a:pt x="0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5" name="Google Shape;195;p21"/>
          <p:cNvSpPr/>
          <p:nvPr/>
        </p:nvSpPr>
        <p:spPr>
          <a:xfrm>
            <a:off x="5297967" y="0"/>
            <a:ext cx="6894037" cy="1089573"/>
          </a:xfrm>
          <a:custGeom>
            <a:avLst/>
            <a:gdLst/>
            <a:ahLst/>
            <a:cxnLst/>
            <a:rect l="l" t="t" r="r" b="b"/>
            <a:pathLst>
              <a:path w="37080" h="12698" extrusionOk="0">
                <a:moveTo>
                  <a:pt x="1" y="1"/>
                </a:moveTo>
                <a:cubicBezTo>
                  <a:pt x="1" y="1"/>
                  <a:pt x="1276" y="5236"/>
                  <a:pt x="8111" y="5968"/>
                </a:cubicBezTo>
                <a:cubicBezTo>
                  <a:pt x="14919" y="6673"/>
                  <a:pt x="20018" y="6592"/>
                  <a:pt x="24060" y="9874"/>
                </a:cubicBezTo>
                <a:cubicBezTo>
                  <a:pt x="26772" y="12077"/>
                  <a:pt x="29597" y="12697"/>
                  <a:pt x="31921" y="12697"/>
                </a:cubicBezTo>
                <a:cubicBezTo>
                  <a:pt x="34918" y="12697"/>
                  <a:pt x="37079" y="11664"/>
                  <a:pt x="37079" y="11664"/>
                </a:cubicBezTo>
                <a:lnTo>
                  <a:pt x="37079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6" name="Google Shape;196;p21"/>
          <p:cNvSpPr/>
          <p:nvPr/>
        </p:nvSpPr>
        <p:spPr>
          <a:xfrm>
            <a:off x="902688" y="647767"/>
            <a:ext cx="10432513" cy="845923"/>
          </a:xfrm>
          <a:custGeom>
            <a:avLst/>
            <a:gdLst/>
            <a:ahLst/>
            <a:cxnLst/>
            <a:rect l="l" t="t" r="r" b="b"/>
            <a:pathLst>
              <a:path w="197411" h="63747" extrusionOk="0">
                <a:moveTo>
                  <a:pt x="172204" y="1"/>
                </a:moveTo>
                <a:cubicBezTo>
                  <a:pt x="165679" y="1"/>
                  <a:pt x="158736" y="881"/>
                  <a:pt x="153008" y="984"/>
                </a:cubicBezTo>
                <a:cubicBezTo>
                  <a:pt x="135283" y="1302"/>
                  <a:pt x="117610" y="1444"/>
                  <a:pt x="99947" y="1444"/>
                </a:cubicBezTo>
                <a:cubicBezTo>
                  <a:pt x="74106" y="1444"/>
                  <a:pt x="48287" y="1140"/>
                  <a:pt x="22361" y="635"/>
                </a:cubicBezTo>
                <a:cubicBezTo>
                  <a:pt x="22154" y="631"/>
                  <a:pt x="21950" y="629"/>
                  <a:pt x="21747" y="629"/>
                </a:cubicBezTo>
                <a:cubicBezTo>
                  <a:pt x="0" y="629"/>
                  <a:pt x="763" y="23672"/>
                  <a:pt x="1281" y="40389"/>
                </a:cubicBezTo>
                <a:cubicBezTo>
                  <a:pt x="1484" y="47006"/>
                  <a:pt x="877" y="56893"/>
                  <a:pt x="8110" y="60225"/>
                </a:cubicBezTo>
                <a:cubicBezTo>
                  <a:pt x="9992" y="61093"/>
                  <a:pt x="12091" y="61339"/>
                  <a:pt x="14151" y="61540"/>
                </a:cubicBezTo>
                <a:cubicBezTo>
                  <a:pt x="34552" y="63526"/>
                  <a:pt x="55319" y="63746"/>
                  <a:pt x="75945" y="63746"/>
                </a:cubicBezTo>
                <a:cubicBezTo>
                  <a:pt x="81811" y="63746"/>
                  <a:pt x="87665" y="63728"/>
                  <a:pt x="93495" y="63728"/>
                </a:cubicBezTo>
                <a:cubicBezTo>
                  <a:pt x="94374" y="63728"/>
                  <a:pt x="95252" y="63729"/>
                  <a:pt x="96129" y="63730"/>
                </a:cubicBezTo>
                <a:cubicBezTo>
                  <a:pt x="96812" y="63731"/>
                  <a:pt x="97495" y="63731"/>
                  <a:pt x="98178" y="63731"/>
                </a:cubicBezTo>
                <a:cubicBezTo>
                  <a:pt x="125539" y="63731"/>
                  <a:pt x="152903" y="63127"/>
                  <a:pt x="180237" y="61881"/>
                </a:cubicBezTo>
                <a:cubicBezTo>
                  <a:pt x="197411" y="61098"/>
                  <a:pt x="196639" y="41671"/>
                  <a:pt x="195103" y="27025"/>
                </a:cubicBezTo>
                <a:cubicBezTo>
                  <a:pt x="194743" y="23591"/>
                  <a:pt x="194341" y="20419"/>
                  <a:pt x="194117" y="17814"/>
                </a:cubicBezTo>
                <a:cubicBezTo>
                  <a:pt x="193518" y="10817"/>
                  <a:pt x="189745" y="3065"/>
                  <a:pt x="182409" y="1100"/>
                </a:cubicBezTo>
                <a:cubicBezTo>
                  <a:pt x="179323" y="272"/>
                  <a:pt x="175828" y="1"/>
                  <a:pt x="172204" y="1"/>
                </a:cubicBezTo>
                <a:close/>
              </a:path>
            </a:pathLst>
          </a:custGeom>
          <a:solidFill>
            <a:srgbClr val="FFF5D7"/>
          </a:solidFill>
          <a:ln>
            <a:noFill/>
          </a:ln>
          <a:effectLst>
            <a:outerShdw blurRad="200025" dist="19050" dir="5400000" algn="bl" rotWithShape="0">
              <a:srgbClr val="000000">
                <a:alpha val="10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7" name="Google Shape;197;p21"/>
          <p:cNvSpPr txBox="1">
            <a:spLocks noGrp="1"/>
          </p:cNvSpPr>
          <p:nvPr>
            <p:ph type="title"/>
          </p:nvPr>
        </p:nvSpPr>
        <p:spPr>
          <a:xfrm>
            <a:off x="960000" y="780300"/>
            <a:ext cx="10272000" cy="5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198" name="Google Shape;198;p21"/>
          <p:cNvSpPr txBox="1">
            <a:spLocks noGrp="1"/>
          </p:cNvSpPr>
          <p:nvPr>
            <p:ph type="body" idx="1"/>
          </p:nvPr>
        </p:nvSpPr>
        <p:spPr>
          <a:xfrm>
            <a:off x="6579800" y="2793267"/>
            <a:ext cx="4306000" cy="253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Char char="●"/>
              <a:defRPr sz="1867">
                <a:latin typeface="Comfortaa SemiBold"/>
                <a:ea typeface="Comfortaa SemiBold"/>
                <a:cs typeface="Comfortaa SemiBold"/>
                <a:sym typeface="Comfortaa SemiBold"/>
              </a:defRPr>
            </a:lvl1pPr>
            <a:lvl2pPr marL="1219170" lvl="1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67"/>
            </a:lvl2pPr>
            <a:lvl3pPr marL="1828754" lvl="2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■"/>
              <a:defRPr sz="1867"/>
            </a:lvl3pPr>
            <a:lvl4pPr marL="2438339" lvl="3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●"/>
              <a:defRPr sz="1867"/>
            </a:lvl4pPr>
            <a:lvl5pPr marL="3047924" lvl="4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 sz="1867"/>
            </a:lvl5pPr>
            <a:lvl6pPr marL="3657509" lvl="5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■"/>
              <a:defRPr sz="1867"/>
            </a:lvl6pPr>
            <a:lvl7pPr marL="4267093" lvl="6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●"/>
              <a:defRPr sz="1867"/>
            </a:lvl7pPr>
            <a:lvl8pPr marL="4876678" lvl="7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 sz="1867"/>
            </a:lvl8pPr>
            <a:lvl9pPr marL="5486263" lvl="8" indent="-423323" rtl="0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 sz="1867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356088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5">
  <p:cSld name="Title and text 5"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0" name="Google Shape;200;p22"/>
          <p:cNvPicPr preferRelativeResize="0"/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5334" y="1"/>
            <a:ext cx="12191996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201" name="Google Shape;201;p22"/>
          <p:cNvSpPr/>
          <p:nvPr/>
        </p:nvSpPr>
        <p:spPr>
          <a:xfrm rot="10800000">
            <a:off x="-127000" y="-69858"/>
            <a:ext cx="1326400" cy="2419361"/>
          </a:xfrm>
          <a:custGeom>
            <a:avLst/>
            <a:gdLst/>
            <a:ahLst/>
            <a:cxnLst/>
            <a:rect l="l" t="t" r="r" b="b"/>
            <a:pathLst>
              <a:path w="39792" h="47392" extrusionOk="0">
                <a:moveTo>
                  <a:pt x="35354" y="0"/>
                </a:moveTo>
                <a:cubicBezTo>
                  <a:pt x="30943" y="0"/>
                  <a:pt x="24629" y="1336"/>
                  <a:pt x="23165" y="8659"/>
                </a:cubicBezTo>
                <a:cubicBezTo>
                  <a:pt x="20832" y="20186"/>
                  <a:pt x="23816" y="23550"/>
                  <a:pt x="11908" y="29625"/>
                </a:cubicBezTo>
                <a:cubicBezTo>
                  <a:pt x="1" y="35674"/>
                  <a:pt x="1981" y="47392"/>
                  <a:pt x="1981" y="47392"/>
                </a:cubicBezTo>
                <a:lnTo>
                  <a:pt x="39792" y="47392"/>
                </a:lnTo>
                <a:lnTo>
                  <a:pt x="39792" y="440"/>
                </a:lnTo>
                <a:cubicBezTo>
                  <a:pt x="39792" y="440"/>
                  <a:pt x="37887" y="0"/>
                  <a:pt x="3535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02" name="Google Shape;202;p22"/>
          <p:cNvSpPr/>
          <p:nvPr/>
        </p:nvSpPr>
        <p:spPr>
          <a:xfrm>
            <a:off x="7980767" y="1"/>
            <a:ext cx="4211227" cy="2866567"/>
          </a:xfrm>
          <a:custGeom>
            <a:avLst/>
            <a:gdLst/>
            <a:ahLst/>
            <a:cxnLst/>
            <a:rect l="l" t="t" r="r" b="b"/>
            <a:pathLst>
              <a:path w="31600" h="21510" extrusionOk="0">
                <a:moveTo>
                  <a:pt x="434" y="1"/>
                </a:moveTo>
                <a:cubicBezTo>
                  <a:pt x="434" y="1"/>
                  <a:pt x="0" y="7053"/>
                  <a:pt x="11989" y="9467"/>
                </a:cubicBezTo>
                <a:cubicBezTo>
                  <a:pt x="22079" y="11501"/>
                  <a:pt x="20181" y="20886"/>
                  <a:pt x="31600" y="21510"/>
                </a:cubicBezTo>
                <a:lnTo>
                  <a:pt x="31600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03" name="Google Shape;203;p22"/>
          <p:cNvSpPr/>
          <p:nvPr/>
        </p:nvSpPr>
        <p:spPr>
          <a:xfrm rot="-10646720">
            <a:off x="11699347" y="3167860"/>
            <a:ext cx="408757" cy="408811"/>
          </a:xfrm>
          <a:custGeom>
            <a:avLst/>
            <a:gdLst/>
            <a:ahLst/>
            <a:cxnLst/>
            <a:rect l="l" t="t" r="r" b="b"/>
            <a:pathLst>
              <a:path w="7731" h="7732" extrusionOk="0">
                <a:moveTo>
                  <a:pt x="3852" y="1"/>
                </a:moveTo>
                <a:cubicBezTo>
                  <a:pt x="1709" y="1"/>
                  <a:pt x="0" y="1737"/>
                  <a:pt x="0" y="3880"/>
                </a:cubicBezTo>
                <a:cubicBezTo>
                  <a:pt x="0" y="5995"/>
                  <a:pt x="1709" y="7731"/>
                  <a:pt x="3852" y="7731"/>
                </a:cubicBezTo>
                <a:cubicBezTo>
                  <a:pt x="5995" y="7731"/>
                  <a:pt x="7731" y="5995"/>
                  <a:pt x="7731" y="3880"/>
                </a:cubicBezTo>
                <a:cubicBezTo>
                  <a:pt x="7731" y="1737"/>
                  <a:pt x="5995" y="1"/>
                  <a:pt x="3852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04" name="Google Shape;204;p22"/>
          <p:cNvSpPr txBox="1">
            <a:spLocks noGrp="1"/>
          </p:cNvSpPr>
          <p:nvPr>
            <p:ph type="body" idx="1"/>
          </p:nvPr>
        </p:nvSpPr>
        <p:spPr>
          <a:xfrm>
            <a:off x="960200" y="1583400"/>
            <a:ext cx="10272000" cy="70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Comfortaa SemiBold"/>
              <a:buChar char="●"/>
              <a:defRPr sz="1867">
                <a:latin typeface="Comfortaa SemiBold"/>
                <a:ea typeface="Comfortaa SemiBold"/>
                <a:cs typeface="Comfortaa SemiBold"/>
                <a:sym typeface="Comfortaa SemiBold"/>
              </a:defRPr>
            </a:lvl1pPr>
            <a:lvl2pPr marL="1219170" lvl="1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Comfortaa SemiBold"/>
              <a:buChar char="○"/>
              <a:defRPr sz="1867">
                <a:latin typeface="Comfortaa SemiBold"/>
                <a:ea typeface="Comfortaa SemiBold"/>
                <a:cs typeface="Comfortaa SemiBold"/>
                <a:sym typeface="Comfortaa SemiBold"/>
              </a:defRPr>
            </a:lvl2pPr>
            <a:lvl3pPr marL="1828754" lvl="2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Comfortaa SemiBold"/>
              <a:buChar char="■"/>
              <a:defRPr sz="1867">
                <a:latin typeface="Comfortaa SemiBold"/>
                <a:ea typeface="Comfortaa SemiBold"/>
                <a:cs typeface="Comfortaa SemiBold"/>
                <a:sym typeface="Comfortaa SemiBold"/>
              </a:defRPr>
            </a:lvl3pPr>
            <a:lvl4pPr marL="2438339" lvl="3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Comfortaa SemiBold"/>
              <a:buChar char="●"/>
              <a:defRPr sz="1867">
                <a:latin typeface="Comfortaa SemiBold"/>
                <a:ea typeface="Comfortaa SemiBold"/>
                <a:cs typeface="Comfortaa SemiBold"/>
                <a:sym typeface="Comfortaa SemiBold"/>
              </a:defRPr>
            </a:lvl4pPr>
            <a:lvl5pPr marL="3047924" lvl="4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Comfortaa SemiBold"/>
              <a:buChar char="○"/>
              <a:defRPr sz="1867">
                <a:latin typeface="Comfortaa SemiBold"/>
                <a:ea typeface="Comfortaa SemiBold"/>
                <a:cs typeface="Comfortaa SemiBold"/>
                <a:sym typeface="Comfortaa SemiBold"/>
              </a:defRPr>
            </a:lvl5pPr>
            <a:lvl6pPr marL="3657509" lvl="5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Comfortaa SemiBold"/>
              <a:buChar char="■"/>
              <a:defRPr sz="1867">
                <a:latin typeface="Comfortaa SemiBold"/>
                <a:ea typeface="Comfortaa SemiBold"/>
                <a:cs typeface="Comfortaa SemiBold"/>
                <a:sym typeface="Comfortaa SemiBold"/>
              </a:defRPr>
            </a:lvl6pPr>
            <a:lvl7pPr marL="4267093" lvl="6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Comfortaa SemiBold"/>
              <a:buChar char="●"/>
              <a:defRPr sz="1867">
                <a:latin typeface="Comfortaa SemiBold"/>
                <a:ea typeface="Comfortaa SemiBold"/>
                <a:cs typeface="Comfortaa SemiBold"/>
                <a:sym typeface="Comfortaa SemiBold"/>
              </a:defRPr>
            </a:lvl7pPr>
            <a:lvl8pPr marL="4876678" lvl="7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Comfortaa SemiBold"/>
              <a:buChar char="○"/>
              <a:defRPr sz="1867">
                <a:latin typeface="Comfortaa SemiBold"/>
                <a:ea typeface="Comfortaa SemiBold"/>
                <a:cs typeface="Comfortaa SemiBold"/>
                <a:sym typeface="Comfortaa SemiBold"/>
              </a:defRPr>
            </a:lvl8pPr>
            <a:lvl9pPr marL="5486263" lvl="8" indent="-423323" rtl="0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SzPts val="1400"/>
              <a:buFont typeface="Comfortaa SemiBold"/>
              <a:buChar char="■"/>
              <a:defRPr sz="1867">
                <a:latin typeface="Comfortaa SemiBold"/>
                <a:ea typeface="Comfortaa SemiBold"/>
                <a:cs typeface="Comfortaa SemiBold"/>
                <a:sym typeface="Comfortaa SemiBold"/>
              </a:defRPr>
            </a:lvl9pPr>
          </a:lstStyle>
          <a:p>
            <a:endParaRPr/>
          </a:p>
        </p:txBody>
      </p:sp>
      <p:sp>
        <p:nvSpPr>
          <p:cNvPr id="205" name="Google Shape;205;p22"/>
          <p:cNvSpPr/>
          <p:nvPr/>
        </p:nvSpPr>
        <p:spPr>
          <a:xfrm>
            <a:off x="1168401" y="2489200"/>
            <a:ext cx="9880420" cy="3648453"/>
          </a:xfrm>
          <a:custGeom>
            <a:avLst/>
            <a:gdLst/>
            <a:ahLst/>
            <a:cxnLst/>
            <a:rect l="l" t="t" r="r" b="b"/>
            <a:pathLst>
              <a:path w="197411" h="63747" extrusionOk="0">
                <a:moveTo>
                  <a:pt x="172204" y="1"/>
                </a:moveTo>
                <a:cubicBezTo>
                  <a:pt x="165679" y="1"/>
                  <a:pt x="158736" y="881"/>
                  <a:pt x="153008" y="984"/>
                </a:cubicBezTo>
                <a:cubicBezTo>
                  <a:pt x="135283" y="1302"/>
                  <a:pt x="117610" y="1444"/>
                  <a:pt x="99947" y="1444"/>
                </a:cubicBezTo>
                <a:cubicBezTo>
                  <a:pt x="74106" y="1444"/>
                  <a:pt x="48287" y="1140"/>
                  <a:pt x="22361" y="635"/>
                </a:cubicBezTo>
                <a:cubicBezTo>
                  <a:pt x="22154" y="631"/>
                  <a:pt x="21950" y="629"/>
                  <a:pt x="21747" y="629"/>
                </a:cubicBezTo>
                <a:cubicBezTo>
                  <a:pt x="0" y="629"/>
                  <a:pt x="763" y="23672"/>
                  <a:pt x="1281" y="40389"/>
                </a:cubicBezTo>
                <a:cubicBezTo>
                  <a:pt x="1484" y="47006"/>
                  <a:pt x="877" y="56893"/>
                  <a:pt x="8110" y="60225"/>
                </a:cubicBezTo>
                <a:cubicBezTo>
                  <a:pt x="9992" y="61093"/>
                  <a:pt x="12091" y="61339"/>
                  <a:pt x="14151" y="61540"/>
                </a:cubicBezTo>
                <a:cubicBezTo>
                  <a:pt x="34552" y="63526"/>
                  <a:pt x="55319" y="63746"/>
                  <a:pt x="75945" y="63746"/>
                </a:cubicBezTo>
                <a:cubicBezTo>
                  <a:pt x="81811" y="63746"/>
                  <a:pt x="87665" y="63728"/>
                  <a:pt x="93495" y="63728"/>
                </a:cubicBezTo>
                <a:cubicBezTo>
                  <a:pt x="94374" y="63728"/>
                  <a:pt x="95252" y="63729"/>
                  <a:pt x="96129" y="63730"/>
                </a:cubicBezTo>
                <a:cubicBezTo>
                  <a:pt x="96812" y="63731"/>
                  <a:pt x="97495" y="63731"/>
                  <a:pt x="98178" y="63731"/>
                </a:cubicBezTo>
                <a:cubicBezTo>
                  <a:pt x="125539" y="63731"/>
                  <a:pt x="152903" y="63127"/>
                  <a:pt x="180237" y="61881"/>
                </a:cubicBezTo>
                <a:cubicBezTo>
                  <a:pt x="197411" y="61098"/>
                  <a:pt x="196639" y="41671"/>
                  <a:pt x="195103" y="27025"/>
                </a:cubicBezTo>
                <a:cubicBezTo>
                  <a:pt x="194743" y="23591"/>
                  <a:pt x="194341" y="20419"/>
                  <a:pt x="194117" y="17814"/>
                </a:cubicBezTo>
                <a:cubicBezTo>
                  <a:pt x="193518" y="10817"/>
                  <a:pt x="189745" y="3065"/>
                  <a:pt x="182409" y="1100"/>
                </a:cubicBezTo>
                <a:cubicBezTo>
                  <a:pt x="179323" y="272"/>
                  <a:pt x="175828" y="1"/>
                  <a:pt x="172204" y="1"/>
                </a:cubicBezTo>
                <a:close/>
              </a:path>
            </a:pathLst>
          </a:custGeom>
          <a:solidFill>
            <a:srgbClr val="FFF5D7"/>
          </a:solidFill>
          <a:ln>
            <a:noFill/>
          </a:ln>
          <a:effectLst>
            <a:outerShdw blurRad="200025" dist="19050" dir="5400000" algn="bl" rotWithShape="0">
              <a:srgbClr val="000000">
                <a:alpha val="10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06" name="Google Shape;206;p22"/>
          <p:cNvSpPr/>
          <p:nvPr/>
        </p:nvSpPr>
        <p:spPr>
          <a:xfrm>
            <a:off x="902688" y="647767"/>
            <a:ext cx="10432513" cy="845923"/>
          </a:xfrm>
          <a:custGeom>
            <a:avLst/>
            <a:gdLst/>
            <a:ahLst/>
            <a:cxnLst/>
            <a:rect l="l" t="t" r="r" b="b"/>
            <a:pathLst>
              <a:path w="197411" h="63747" extrusionOk="0">
                <a:moveTo>
                  <a:pt x="172204" y="1"/>
                </a:moveTo>
                <a:cubicBezTo>
                  <a:pt x="165679" y="1"/>
                  <a:pt x="158736" y="881"/>
                  <a:pt x="153008" y="984"/>
                </a:cubicBezTo>
                <a:cubicBezTo>
                  <a:pt x="135283" y="1302"/>
                  <a:pt x="117610" y="1444"/>
                  <a:pt x="99947" y="1444"/>
                </a:cubicBezTo>
                <a:cubicBezTo>
                  <a:pt x="74106" y="1444"/>
                  <a:pt x="48287" y="1140"/>
                  <a:pt x="22361" y="635"/>
                </a:cubicBezTo>
                <a:cubicBezTo>
                  <a:pt x="22154" y="631"/>
                  <a:pt x="21950" y="629"/>
                  <a:pt x="21747" y="629"/>
                </a:cubicBezTo>
                <a:cubicBezTo>
                  <a:pt x="0" y="629"/>
                  <a:pt x="763" y="23672"/>
                  <a:pt x="1281" y="40389"/>
                </a:cubicBezTo>
                <a:cubicBezTo>
                  <a:pt x="1484" y="47006"/>
                  <a:pt x="877" y="56893"/>
                  <a:pt x="8110" y="60225"/>
                </a:cubicBezTo>
                <a:cubicBezTo>
                  <a:pt x="9992" y="61093"/>
                  <a:pt x="12091" y="61339"/>
                  <a:pt x="14151" y="61540"/>
                </a:cubicBezTo>
                <a:cubicBezTo>
                  <a:pt x="34552" y="63526"/>
                  <a:pt x="55319" y="63746"/>
                  <a:pt x="75945" y="63746"/>
                </a:cubicBezTo>
                <a:cubicBezTo>
                  <a:pt x="81811" y="63746"/>
                  <a:pt x="87665" y="63728"/>
                  <a:pt x="93495" y="63728"/>
                </a:cubicBezTo>
                <a:cubicBezTo>
                  <a:pt x="94374" y="63728"/>
                  <a:pt x="95252" y="63729"/>
                  <a:pt x="96129" y="63730"/>
                </a:cubicBezTo>
                <a:cubicBezTo>
                  <a:pt x="96812" y="63731"/>
                  <a:pt x="97495" y="63731"/>
                  <a:pt x="98178" y="63731"/>
                </a:cubicBezTo>
                <a:cubicBezTo>
                  <a:pt x="125539" y="63731"/>
                  <a:pt x="152903" y="63127"/>
                  <a:pt x="180237" y="61881"/>
                </a:cubicBezTo>
                <a:cubicBezTo>
                  <a:pt x="197411" y="61098"/>
                  <a:pt x="196639" y="41671"/>
                  <a:pt x="195103" y="27025"/>
                </a:cubicBezTo>
                <a:cubicBezTo>
                  <a:pt x="194743" y="23591"/>
                  <a:pt x="194341" y="20419"/>
                  <a:pt x="194117" y="17814"/>
                </a:cubicBezTo>
                <a:cubicBezTo>
                  <a:pt x="193518" y="10817"/>
                  <a:pt x="189745" y="3065"/>
                  <a:pt x="182409" y="1100"/>
                </a:cubicBezTo>
                <a:cubicBezTo>
                  <a:pt x="179323" y="272"/>
                  <a:pt x="175828" y="1"/>
                  <a:pt x="172204" y="1"/>
                </a:cubicBezTo>
                <a:close/>
              </a:path>
            </a:pathLst>
          </a:custGeom>
          <a:solidFill>
            <a:srgbClr val="FFF5D7"/>
          </a:solidFill>
          <a:ln>
            <a:noFill/>
          </a:ln>
          <a:effectLst>
            <a:outerShdw blurRad="200025" dist="19050" dir="5400000" algn="bl" rotWithShape="0">
              <a:srgbClr val="000000">
                <a:alpha val="10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07" name="Google Shape;207;p22"/>
          <p:cNvSpPr txBox="1">
            <a:spLocks noGrp="1"/>
          </p:cNvSpPr>
          <p:nvPr>
            <p:ph type="title"/>
          </p:nvPr>
        </p:nvSpPr>
        <p:spPr>
          <a:xfrm>
            <a:off x="960000" y="780288"/>
            <a:ext cx="10272000" cy="5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643449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6">
  <p:cSld name="Title and text 6"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" name="Google Shape;209;p23"/>
          <p:cNvPicPr preferRelativeResize="0"/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5334" y="1"/>
            <a:ext cx="12191996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210" name="Google Shape;210;p23"/>
          <p:cNvSpPr/>
          <p:nvPr/>
        </p:nvSpPr>
        <p:spPr>
          <a:xfrm>
            <a:off x="4535600" y="0"/>
            <a:ext cx="7656403" cy="2621925"/>
          </a:xfrm>
          <a:custGeom>
            <a:avLst/>
            <a:gdLst/>
            <a:ahLst/>
            <a:cxnLst/>
            <a:rect l="l" t="t" r="r" b="b"/>
            <a:pathLst>
              <a:path w="37080" h="12698" extrusionOk="0">
                <a:moveTo>
                  <a:pt x="1" y="1"/>
                </a:moveTo>
                <a:cubicBezTo>
                  <a:pt x="1" y="1"/>
                  <a:pt x="1276" y="5236"/>
                  <a:pt x="8111" y="5968"/>
                </a:cubicBezTo>
                <a:cubicBezTo>
                  <a:pt x="14919" y="6673"/>
                  <a:pt x="20018" y="6592"/>
                  <a:pt x="24060" y="9874"/>
                </a:cubicBezTo>
                <a:cubicBezTo>
                  <a:pt x="26772" y="12077"/>
                  <a:pt x="29597" y="12697"/>
                  <a:pt x="31921" y="12697"/>
                </a:cubicBezTo>
                <a:cubicBezTo>
                  <a:pt x="34918" y="12697"/>
                  <a:pt x="37079" y="11664"/>
                  <a:pt x="37079" y="11664"/>
                </a:cubicBezTo>
                <a:lnTo>
                  <a:pt x="37079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1" name="Google Shape;211;p23"/>
          <p:cNvSpPr/>
          <p:nvPr/>
        </p:nvSpPr>
        <p:spPr>
          <a:xfrm>
            <a:off x="1" y="720134"/>
            <a:ext cx="2069593" cy="6208436"/>
          </a:xfrm>
          <a:custGeom>
            <a:avLst/>
            <a:gdLst/>
            <a:ahLst/>
            <a:cxnLst/>
            <a:rect l="l" t="t" r="r" b="b"/>
            <a:pathLst>
              <a:path w="11990" h="35968" extrusionOk="0">
                <a:moveTo>
                  <a:pt x="1642" y="0"/>
                </a:moveTo>
                <a:cubicBezTo>
                  <a:pt x="651" y="0"/>
                  <a:pt x="1" y="83"/>
                  <a:pt x="1" y="83"/>
                </a:cubicBezTo>
                <a:lnTo>
                  <a:pt x="1" y="35967"/>
                </a:lnTo>
                <a:cubicBezTo>
                  <a:pt x="10389" y="34801"/>
                  <a:pt x="6375" y="28617"/>
                  <a:pt x="6592" y="21077"/>
                </a:cubicBezTo>
                <a:cubicBezTo>
                  <a:pt x="6836" y="13563"/>
                  <a:pt x="11990" y="12505"/>
                  <a:pt x="11474" y="7026"/>
                </a:cubicBezTo>
                <a:cubicBezTo>
                  <a:pt x="10902" y="771"/>
                  <a:pt x="4675" y="0"/>
                  <a:pt x="164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2" name="Google Shape;212;p23"/>
          <p:cNvSpPr/>
          <p:nvPr/>
        </p:nvSpPr>
        <p:spPr>
          <a:xfrm>
            <a:off x="776834" y="1690900"/>
            <a:ext cx="10984607" cy="4627395"/>
          </a:xfrm>
          <a:custGeom>
            <a:avLst/>
            <a:gdLst/>
            <a:ahLst/>
            <a:cxnLst/>
            <a:rect l="l" t="t" r="r" b="b"/>
            <a:pathLst>
              <a:path w="197411" h="63747" extrusionOk="0">
                <a:moveTo>
                  <a:pt x="172204" y="1"/>
                </a:moveTo>
                <a:cubicBezTo>
                  <a:pt x="165679" y="1"/>
                  <a:pt x="158736" y="881"/>
                  <a:pt x="153008" y="984"/>
                </a:cubicBezTo>
                <a:cubicBezTo>
                  <a:pt x="135283" y="1302"/>
                  <a:pt x="117610" y="1444"/>
                  <a:pt x="99947" y="1444"/>
                </a:cubicBezTo>
                <a:cubicBezTo>
                  <a:pt x="74106" y="1444"/>
                  <a:pt x="48287" y="1140"/>
                  <a:pt x="22361" y="635"/>
                </a:cubicBezTo>
                <a:cubicBezTo>
                  <a:pt x="22154" y="631"/>
                  <a:pt x="21950" y="629"/>
                  <a:pt x="21747" y="629"/>
                </a:cubicBezTo>
                <a:cubicBezTo>
                  <a:pt x="0" y="629"/>
                  <a:pt x="763" y="23672"/>
                  <a:pt x="1281" y="40389"/>
                </a:cubicBezTo>
                <a:cubicBezTo>
                  <a:pt x="1484" y="47006"/>
                  <a:pt x="877" y="56893"/>
                  <a:pt x="8110" y="60225"/>
                </a:cubicBezTo>
                <a:cubicBezTo>
                  <a:pt x="9992" y="61093"/>
                  <a:pt x="12091" y="61339"/>
                  <a:pt x="14151" y="61540"/>
                </a:cubicBezTo>
                <a:cubicBezTo>
                  <a:pt x="34552" y="63526"/>
                  <a:pt x="55319" y="63746"/>
                  <a:pt x="75945" y="63746"/>
                </a:cubicBezTo>
                <a:cubicBezTo>
                  <a:pt x="81811" y="63746"/>
                  <a:pt x="87665" y="63728"/>
                  <a:pt x="93495" y="63728"/>
                </a:cubicBezTo>
                <a:cubicBezTo>
                  <a:pt x="94374" y="63728"/>
                  <a:pt x="95252" y="63729"/>
                  <a:pt x="96129" y="63730"/>
                </a:cubicBezTo>
                <a:cubicBezTo>
                  <a:pt x="96812" y="63731"/>
                  <a:pt x="97495" y="63731"/>
                  <a:pt x="98178" y="63731"/>
                </a:cubicBezTo>
                <a:cubicBezTo>
                  <a:pt x="125539" y="63731"/>
                  <a:pt x="152903" y="63127"/>
                  <a:pt x="180237" y="61881"/>
                </a:cubicBezTo>
                <a:cubicBezTo>
                  <a:pt x="197411" y="61098"/>
                  <a:pt x="196639" y="41671"/>
                  <a:pt x="195103" y="27025"/>
                </a:cubicBezTo>
                <a:cubicBezTo>
                  <a:pt x="194743" y="23591"/>
                  <a:pt x="194341" y="20419"/>
                  <a:pt x="194117" y="17814"/>
                </a:cubicBezTo>
                <a:cubicBezTo>
                  <a:pt x="193518" y="10817"/>
                  <a:pt x="189745" y="3065"/>
                  <a:pt x="182409" y="1100"/>
                </a:cubicBezTo>
                <a:cubicBezTo>
                  <a:pt x="179323" y="272"/>
                  <a:pt x="175828" y="1"/>
                  <a:pt x="172204" y="1"/>
                </a:cubicBezTo>
                <a:close/>
              </a:path>
            </a:pathLst>
          </a:custGeom>
          <a:solidFill>
            <a:srgbClr val="FFF5D7"/>
          </a:solidFill>
          <a:ln>
            <a:noFill/>
          </a:ln>
          <a:effectLst>
            <a:outerShdw blurRad="200025" dist="19050" dir="5400000" algn="bl" rotWithShape="0">
              <a:srgbClr val="000000">
                <a:alpha val="10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3" name="Google Shape;213;p23"/>
          <p:cNvSpPr/>
          <p:nvPr/>
        </p:nvSpPr>
        <p:spPr>
          <a:xfrm>
            <a:off x="10308985" y="5546667"/>
            <a:ext cx="747220" cy="747220"/>
          </a:xfrm>
          <a:custGeom>
            <a:avLst/>
            <a:gdLst/>
            <a:ahLst/>
            <a:cxnLst/>
            <a:rect l="l" t="t" r="r" b="b"/>
            <a:pathLst>
              <a:path w="7894" h="7894" extrusionOk="0">
                <a:moveTo>
                  <a:pt x="3961" y="1"/>
                </a:moveTo>
                <a:cubicBezTo>
                  <a:pt x="1764" y="1"/>
                  <a:pt x="1" y="1764"/>
                  <a:pt x="1" y="3961"/>
                </a:cubicBezTo>
                <a:cubicBezTo>
                  <a:pt x="1" y="6131"/>
                  <a:pt x="1764" y="7894"/>
                  <a:pt x="3961" y="7894"/>
                </a:cubicBezTo>
                <a:cubicBezTo>
                  <a:pt x="6131" y="7894"/>
                  <a:pt x="7894" y="6131"/>
                  <a:pt x="7894" y="3961"/>
                </a:cubicBezTo>
                <a:cubicBezTo>
                  <a:pt x="7894" y="1764"/>
                  <a:pt x="6131" y="1"/>
                  <a:pt x="3961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4" name="Google Shape;214;p23"/>
          <p:cNvSpPr/>
          <p:nvPr/>
        </p:nvSpPr>
        <p:spPr>
          <a:xfrm>
            <a:off x="11027877" y="6419560"/>
            <a:ext cx="731791" cy="731885"/>
          </a:xfrm>
          <a:custGeom>
            <a:avLst/>
            <a:gdLst/>
            <a:ahLst/>
            <a:cxnLst/>
            <a:rect l="l" t="t" r="r" b="b"/>
            <a:pathLst>
              <a:path w="7731" h="7732" extrusionOk="0">
                <a:moveTo>
                  <a:pt x="3852" y="1"/>
                </a:moveTo>
                <a:cubicBezTo>
                  <a:pt x="1709" y="1"/>
                  <a:pt x="0" y="1737"/>
                  <a:pt x="0" y="3880"/>
                </a:cubicBezTo>
                <a:cubicBezTo>
                  <a:pt x="0" y="5995"/>
                  <a:pt x="1709" y="7731"/>
                  <a:pt x="3852" y="7731"/>
                </a:cubicBezTo>
                <a:cubicBezTo>
                  <a:pt x="5995" y="7731"/>
                  <a:pt x="7731" y="5995"/>
                  <a:pt x="7731" y="3880"/>
                </a:cubicBezTo>
                <a:cubicBezTo>
                  <a:pt x="7731" y="1737"/>
                  <a:pt x="5995" y="1"/>
                  <a:pt x="385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5" name="Google Shape;215;p23"/>
          <p:cNvSpPr/>
          <p:nvPr/>
        </p:nvSpPr>
        <p:spPr>
          <a:xfrm>
            <a:off x="11715912" y="5818795"/>
            <a:ext cx="439112" cy="439207"/>
          </a:xfrm>
          <a:custGeom>
            <a:avLst/>
            <a:gdLst/>
            <a:ahLst/>
            <a:cxnLst/>
            <a:rect l="l" t="t" r="r" b="b"/>
            <a:pathLst>
              <a:path w="4639" h="4640" extrusionOk="0">
                <a:moveTo>
                  <a:pt x="2306" y="1"/>
                </a:moveTo>
                <a:cubicBezTo>
                  <a:pt x="1031" y="1"/>
                  <a:pt x="0" y="1032"/>
                  <a:pt x="0" y="2334"/>
                </a:cubicBezTo>
                <a:cubicBezTo>
                  <a:pt x="0" y="3608"/>
                  <a:pt x="1031" y="4639"/>
                  <a:pt x="2306" y="4639"/>
                </a:cubicBezTo>
                <a:cubicBezTo>
                  <a:pt x="3608" y="4639"/>
                  <a:pt x="4639" y="3608"/>
                  <a:pt x="4639" y="2334"/>
                </a:cubicBezTo>
                <a:cubicBezTo>
                  <a:pt x="4639" y="1032"/>
                  <a:pt x="3608" y="1"/>
                  <a:pt x="230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6" name="Google Shape;216;p23"/>
          <p:cNvSpPr txBox="1">
            <a:spLocks noGrp="1"/>
          </p:cNvSpPr>
          <p:nvPr>
            <p:ph type="subTitle" idx="1"/>
          </p:nvPr>
        </p:nvSpPr>
        <p:spPr>
          <a:xfrm>
            <a:off x="1206400" y="1971533"/>
            <a:ext cx="9779200" cy="155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"/>
              <a:buChar char="●"/>
              <a:defRPr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300"/>
              <a:buChar char="■"/>
              <a:defRPr/>
            </a:lvl9pPr>
          </a:lstStyle>
          <a:p>
            <a:endParaRPr/>
          </a:p>
        </p:txBody>
      </p:sp>
      <p:sp>
        <p:nvSpPr>
          <p:cNvPr id="217" name="Google Shape;217;p23"/>
          <p:cNvSpPr/>
          <p:nvPr/>
        </p:nvSpPr>
        <p:spPr>
          <a:xfrm>
            <a:off x="902688" y="647767"/>
            <a:ext cx="10432513" cy="845923"/>
          </a:xfrm>
          <a:custGeom>
            <a:avLst/>
            <a:gdLst/>
            <a:ahLst/>
            <a:cxnLst/>
            <a:rect l="l" t="t" r="r" b="b"/>
            <a:pathLst>
              <a:path w="197411" h="63747" extrusionOk="0">
                <a:moveTo>
                  <a:pt x="172204" y="1"/>
                </a:moveTo>
                <a:cubicBezTo>
                  <a:pt x="165679" y="1"/>
                  <a:pt x="158736" y="881"/>
                  <a:pt x="153008" y="984"/>
                </a:cubicBezTo>
                <a:cubicBezTo>
                  <a:pt x="135283" y="1302"/>
                  <a:pt x="117610" y="1444"/>
                  <a:pt x="99947" y="1444"/>
                </a:cubicBezTo>
                <a:cubicBezTo>
                  <a:pt x="74106" y="1444"/>
                  <a:pt x="48287" y="1140"/>
                  <a:pt x="22361" y="635"/>
                </a:cubicBezTo>
                <a:cubicBezTo>
                  <a:pt x="22154" y="631"/>
                  <a:pt x="21950" y="629"/>
                  <a:pt x="21747" y="629"/>
                </a:cubicBezTo>
                <a:cubicBezTo>
                  <a:pt x="0" y="629"/>
                  <a:pt x="763" y="23672"/>
                  <a:pt x="1281" y="40389"/>
                </a:cubicBezTo>
                <a:cubicBezTo>
                  <a:pt x="1484" y="47006"/>
                  <a:pt x="877" y="56893"/>
                  <a:pt x="8110" y="60225"/>
                </a:cubicBezTo>
                <a:cubicBezTo>
                  <a:pt x="9992" y="61093"/>
                  <a:pt x="12091" y="61339"/>
                  <a:pt x="14151" y="61540"/>
                </a:cubicBezTo>
                <a:cubicBezTo>
                  <a:pt x="34552" y="63526"/>
                  <a:pt x="55319" y="63746"/>
                  <a:pt x="75945" y="63746"/>
                </a:cubicBezTo>
                <a:cubicBezTo>
                  <a:pt x="81811" y="63746"/>
                  <a:pt x="87665" y="63728"/>
                  <a:pt x="93495" y="63728"/>
                </a:cubicBezTo>
                <a:cubicBezTo>
                  <a:pt x="94374" y="63728"/>
                  <a:pt x="95252" y="63729"/>
                  <a:pt x="96129" y="63730"/>
                </a:cubicBezTo>
                <a:cubicBezTo>
                  <a:pt x="96812" y="63731"/>
                  <a:pt x="97495" y="63731"/>
                  <a:pt x="98178" y="63731"/>
                </a:cubicBezTo>
                <a:cubicBezTo>
                  <a:pt x="125539" y="63731"/>
                  <a:pt x="152903" y="63127"/>
                  <a:pt x="180237" y="61881"/>
                </a:cubicBezTo>
                <a:cubicBezTo>
                  <a:pt x="197411" y="61098"/>
                  <a:pt x="196639" y="41671"/>
                  <a:pt x="195103" y="27025"/>
                </a:cubicBezTo>
                <a:cubicBezTo>
                  <a:pt x="194743" y="23591"/>
                  <a:pt x="194341" y="20419"/>
                  <a:pt x="194117" y="17814"/>
                </a:cubicBezTo>
                <a:cubicBezTo>
                  <a:pt x="193518" y="10817"/>
                  <a:pt x="189745" y="3065"/>
                  <a:pt x="182409" y="1100"/>
                </a:cubicBezTo>
                <a:cubicBezTo>
                  <a:pt x="179323" y="272"/>
                  <a:pt x="175828" y="1"/>
                  <a:pt x="172204" y="1"/>
                </a:cubicBezTo>
                <a:close/>
              </a:path>
            </a:pathLst>
          </a:custGeom>
          <a:solidFill>
            <a:srgbClr val="FFF5D7"/>
          </a:solidFill>
          <a:ln>
            <a:noFill/>
          </a:ln>
          <a:effectLst>
            <a:outerShdw blurRad="200025" dist="19050" dir="5400000" algn="bl" rotWithShape="0">
              <a:srgbClr val="000000">
                <a:alpha val="10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8" name="Google Shape;218;p23"/>
          <p:cNvSpPr txBox="1">
            <a:spLocks noGrp="1"/>
          </p:cNvSpPr>
          <p:nvPr>
            <p:ph type="title"/>
          </p:nvPr>
        </p:nvSpPr>
        <p:spPr>
          <a:xfrm>
            <a:off x="960000" y="780288"/>
            <a:ext cx="10272000" cy="5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31616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7">
  <p:cSld name="Title and text 7"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0" name="Google Shape;220;p24"/>
          <p:cNvPicPr preferRelativeResize="0"/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5334" y="1"/>
            <a:ext cx="12191996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221" name="Google Shape;221;p24"/>
          <p:cNvSpPr txBox="1">
            <a:spLocks noGrp="1"/>
          </p:cNvSpPr>
          <p:nvPr>
            <p:ph type="body" idx="1"/>
          </p:nvPr>
        </p:nvSpPr>
        <p:spPr>
          <a:xfrm>
            <a:off x="6781600" y="3342817"/>
            <a:ext cx="4450400" cy="175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Char char="●"/>
              <a:defRPr sz="1867">
                <a:latin typeface="Comfortaa SemiBold"/>
                <a:ea typeface="Comfortaa SemiBold"/>
                <a:cs typeface="Comfortaa SemiBold"/>
                <a:sym typeface="Comfortaa SemiBold"/>
              </a:defRPr>
            </a:lvl1pPr>
            <a:lvl2pPr marL="1219170" lvl="1" indent="-41485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○"/>
              <a:defRPr/>
            </a:lvl2pPr>
            <a:lvl3pPr marL="1828754" lvl="2" indent="-414856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300"/>
              <a:buChar char="■"/>
              <a:defRPr/>
            </a:lvl3pPr>
            <a:lvl4pPr marL="2438339" lvl="3" indent="-414856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300"/>
              <a:buChar char="●"/>
              <a:defRPr/>
            </a:lvl4pPr>
            <a:lvl5pPr marL="3047924" lvl="4" indent="-414856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300"/>
              <a:buChar char="○"/>
              <a:defRPr/>
            </a:lvl5pPr>
            <a:lvl6pPr marL="3657509" lvl="5" indent="-414856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300"/>
              <a:buChar char="■"/>
              <a:defRPr/>
            </a:lvl6pPr>
            <a:lvl7pPr marL="4267093" lvl="6" indent="-414856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300"/>
              <a:buChar char="●"/>
              <a:defRPr/>
            </a:lvl7pPr>
            <a:lvl8pPr marL="4876678" lvl="7" indent="-414856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300"/>
              <a:buChar char="○"/>
              <a:defRPr/>
            </a:lvl8pPr>
            <a:lvl9pPr marL="5486263" lvl="8" indent="-414856" rtl="0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SzPts val="1300"/>
              <a:buChar char="■"/>
              <a:defRPr/>
            </a:lvl9pPr>
          </a:lstStyle>
          <a:p>
            <a:endParaRPr/>
          </a:p>
        </p:txBody>
      </p:sp>
      <p:sp>
        <p:nvSpPr>
          <p:cNvPr id="222" name="Google Shape;222;p24"/>
          <p:cNvSpPr/>
          <p:nvPr/>
        </p:nvSpPr>
        <p:spPr>
          <a:xfrm rot="10800000" flipH="1">
            <a:off x="10195624" y="-3137962"/>
            <a:ext cx="2428160" cy="11153007"/>
          </a:xfrm>
          <a:custGeom>
            <a:avLst/>
            <a:gdLst/>
            <a:ahLst/>
            <a:cxnLst/>
            <a:rect l="l" t="t" r="r" b="b"/>
            <a:pathLst>
              <a:path w="10444" h="62848" extrusionOk="0">
                <a:moveTo>
                  <a:pt x="10443" y="0"/>
                </a:moveTo>
                <a:cubicBezTo>
                  <a:pt x="10443" y="0"/>
                  <a:pt x="4205" y="4639"/>
                  <a:pt x="6646" y="20506"/>
                </a:cubicBezTo>
                <a:cubicBezTo>
                  <a:pt x="9060" y="36346"/>
                  <a:pt x="1031" y="36943"/>
                  <a:pt x="516" y="50071"/>
                </a:cubicBezTo>
                <a:cubicBezTo>
                  <a:pt x="1" y="62530"/>
                  <a:pt x="9404" y="62847"/>
                  <a:pt x="10364" y="62847"/>
                </a:cubicBezTo>
                <a:cubicBezTo>
                  <a:pt x="10416" y="62847"/>
                  <a:pt x="10443" y="62846"/>
                  <a:pt x="10443" y="62846"/>
                </a:cubicBezTo>
                <a:lnTo>
                  <a:pt x="10443" y="24439"/>
                </a:lnTo>
                <a:lnTo>
                  <a:pt x="10443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3" name="Google Shape;223;p24"/>
          <p:cNvSpPr txBox="1">
            <a:spLocks noGrp="1"/>
          </p:cNvSpPr>
          <p:nvPr>
            <p:ph type="title"/>
          </p:nvPr>
        </p:nvSpPr>
        <p:spPr>
          <a:xfrm>
            <a:off x="7489433" y="1989428"/>
            <a:ext cx="2895600" cy="77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224" name="Google Shape;224;p24"/>
          <p:cNvSpPr/>
          <p:nvPr/>
        </p:nvSpPr>
        <p:spPr>
          <a:xfrm rot="10800000">
            <a:off x="-127000" y="-69858"/>
            <a:ext cx="1326400" cy="2419361"/>
          </a:xfrm>
          <a:custGeom>
            <a:avLst/>
            <a:gdLst/>
            <a:ahLst/>
            <a:cxnLst/>
            <a:rect l="l" t="t" r="r" b="b"/>
            <a:pathLst>
              <a:path w="39792" h="47392" extrusionOk="0">
                <a:moveTo>
                  <a:pt x="35354" y="0"/>
                </a:moveTo>
                <a:cubicBezTo>
                  <a:pt x="30943" y="0"/>
                  <a:pt x="24629" y="1336"/>
                  <a:pt x="23165" y="8659"/>
                </a:cubicBezTo>
                <a:cubicBezTo>
                  <a:pt x="20832" y="20186"/>
                  <a:pt x="23816" y="23550"/>
                  <a:pt x="11908" y="29625"/>
                </a:cubicBezTo>
                <a:cubicBezTo>
                  <a:pt x="1" y="35674"/>
                  <a:pt x="1981" y="47392"/>
                  <a:pt x="1981" y="47392"/>
                </a:cubicBezTo>
                <a:lnTo>
                  <a:pt x="39792" y="47392"/>
                </a:lnTo>
                <a:lnTo>
                  <a:pt x="39792" y="440"/>
                </a:lnTo>
                <a:cubicBezTo>
                  <a:pt x="39792" y="440"/>
                  <a:pt x="37887" y="0"/>
                  <a:pt x="35354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5" name="Google Shape;225;p24"/>
          <p:cNvSpPr/>
          <p:nvPr/>
        </p:nvSpPr>
        <p:spPr>
          <a:xfrm>
            <a:off x="1" y="5540934"/>
            <a:ext cx="9118660" cy="1854161"/>
          </a:xfrm>
          <a:custGeom>
            <a:avLst/>
            <a:gdLst/>
            <a:ahLst/>
            <a:cxnLst/>
            <a:rect l="l" t="t" r="r" b="b"/>
            <a:pathLst>
              <a:path w="49665" h="26881" extrusionOk="0">
                <a:moveTo>
                  <a:pt x="0" y="1"/>
                </a:moveTo>
                <a:lnTo>
                  <a:pt x="0" y="26881"/>
                </a:lnTo>
                <a:lnTo>
                  <a:pt x="49664" y="26881"/>
                </a:lnTo>
                <a:lnTo>
                  <a:pt x="49664" y="23355"/>
                </a:lnTo>
                <a:cubicBezTo>
                  <a:pt x="49664" y="23355"/>
                  <a:pt x="47646" y="21134"/>
                  <a:pt x="42751" y="21134"/>
                </a:cubicBezTo>
                <a:cubicBezTo>
                  <a:pt x="41176" y="21134"/>
                  <a:pt x="39304" y="21364"/>
                  <a:pt x="37106" y="21971"/>
                </a:cubicBezTo>
                <a:cubicBezTo>
                  <a:pt x="36126" y="22241"/>
                  <a:pt x="35132" y="22365"/>
                  <a:pt x="34155" y="22365"/>
                </a:cubicBezTo>
                <a:cubicBezTo>
                  <a:pt x="30125" y="22365"/>
                  <a:pt x="26357" y="20272"/>
                  <a:pt x="24873" y="17740"/>
                </a:cubicBezTo>
                <a:cubicBezTo>
                  <a:pt x="21645" y="12234"/>
                  <a:pt x="20506" y="8816"/>
                  <a:pt x="12911" y="7379"/>
                </a:cubicBezTo>
                <a:cubicBezTo>
                  <a:pt x="6944" y="6239"/>
                  <a:pt x="7975" y="571"/>
                  <a:pt x="0" y="1"/>
                </a:cubicBezTo>
                <a:close/>
              </a:path>
            </a:pathLst>
          </a:custGeom>
          <a:solidFill>
            <a:srgbClr val="E4EFF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23669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8">
  <p:cSld name="Title and text 8"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7" name="Google Shape;227;p25"/>
          <p:cNvPicPr preferRelativeResize="0"/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5334" y="1"/>
            <a:ext cx="12191996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228" name="Google Shape;228;p25"/>
          <p:cNvSpPr/>
          <p:nvPr/>
        </p:nvSpPr>
        <p:spPr>
          <a:xfrm rot="-5400000">
            <a:off x="8078145" y="2646542"/>
            <a:ext cx="6975615" cy="1634903"/>
          </a:xfrm>
          <a:custGeom>
            <a:avLst/>
            <a:gdLst/>
            <a:ahLst/>
            <a:cxnLst/>
            <a:rect l="l" t="t" r="r" b="b"/>
            <a:pathLst>
              <a:path w="49665" h="26881" extrusionOk="0">
                <a:moveTo>
                  <a:pt x="0" y="1"/>
                </a:moveTo>
                <a:lnTo>
                  <a:pt x="0" y="26881"/>
                </a:lnTo>
                <a:lnTo>
                  <a:pt x="49664" y="26881"/>
                </a:lnTo>
                <a:lnTo>
                  <a:pt x="49664" y="23355"/>
                </a:lnTo>
                <a:cubicBezTo>
                  <a:pt x="49664" y="23355"/>
                  <a:pt x="47646" y="21134"/>
                  <a:pt x="42751" y="21134"/>
                </a:cubicBezTo>
                <a:cubicBezTo>
                  <a:pt x="41176" y="21134"/>
                  <a:pt x="39304" y="21364"/>
                  <a:pt x="37106" y="21971"/>
                </a:cubicBezTo>
                <a:cubicBezTo>
                  <a:pt x="36126" y="22241"/>
                  <a:pt x="35132" y="22365"/>
                  <a:pt x="34155" y="22365"/>
                </a:cubicBezTo>
                <a:cubicBezTo>
                  <a:pt x="30125" y="22365"/>
                  <a:pt x="26357" y="20272"/>
                  <a:pt x="24873" y="17740"/>
                </a:cubicBezTo>
                <a:cubicBezTo>
                  <a:pt x="21645" y="12234"/>
                  <a:pt x="20506" y="8816"/>
                  <a:pt x="12911" y="7379"/>
                </a:cubicBezTo>
                <a:cubicBezTo>
                  <a:pt x="6944" y="6239"/>
                  <a:pt x="7975" y="571"/>
                  <a:pt x="0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9" name="Google Shape;229;p25"/>
          <p:cNvSpPr/>
          <p:nvPr/>
        </p:nvSpPr>
        <p:spPr>
          <a:xfrm rot="10799938">
            <a:off x="-975591" y="6039362"/>
            <a:ext cx="6894037" cy="1089573"/>
          </a:xfrm>
          <a:custGeom>
            <a:avLst/>
            <a:gdLst/>
            <a:ahLst/>
            <a:cxnLst/>
            <a:rect l="l" t="t" r="r" b="b"/>
            <a:pathLst>
              <a:path w="37080" h="12698" extrusionOk="0">
                <a:moveTo>
                  <a:pt x="1" y="1"/>
                </a:moveTo>
                <a:cubicBezTo>
                  <a:pt x="1" y="1"/>
                  <a:pt x="1276" y="5236"/>
                  <a:pt x="8111" y="5968"/>
                </a:cubicBezTo>
                <a:cubicBezTo>
                  <a:pt x="14919" y="6673"/>
                  <a:pt x="20018" y="6592"/>
                  <a:pt x="24060" y="9874"/>
                </a:cubicBezTo>
                <a:cubicBezTo>
                  <a:pt x="26772" y="12077"/>
                  <a:pt x="29597" y="12697"/>
                  <a:pt x="31921" y="12697"/>
                </a:cubicBezTo>
                <a:cubicBezTo>
                  <a:pt x="34918" y="12697"/>
                  <a:pt x="37079" y="11664"/>
                  <a:pt x="37079" y="11664"/>
                </a:cubicBezTo>
                <a:lnTo>
                  <a:pt x="37079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30" name="Google Shape;230;p25"/>
          <p:cNvSpPr/>
          <p:nvPr/>
        </p:nvSpPr>
        <p:spPr>
          <a:xfrm>
            <a:off x="960000" y="1855101"/>
            <a:ext cx="4991208" cy="4147380"/>
          </a:xfrm>
          <a:custGeom>
            <a:avLst/>
            <a:gdLst/>
            <a:ahLst/>
            <a:cxnLst/>
            <a:rect l="l" t="t" r="r" b="b"/>
            <a:pathLst>
              <a:path w="197411" h="63747" extrusionOk="0">
                <a:moveTo>
                  <a:pt x="172204" y="1"/>
                </a:moveTo>
                <a:cubicBezTo>
                  <a:pt x="165679" y="1"/>
                  <a:pt x="158736" y="881"/>
                  <a:pt x="153008" y="984"/>
                </a:cubicBezTo>
                <a:cubicBezTo>
                  <a:pt x="135283" y="1302"/>
                  <a:pt x="117610" y="1444"/>
                  <a:pt x="99947" y="1444"/>
                </a:cubicBezTo>
                <a:cubicBezTo>
                  <a:pt x="74106" y="1444"/>
                  <a:pt x="48287" y="1140"/>
                  <a:pt x="22361" y="635"/>
                </a:cubicBezTo>
                <a:cubicBezTo>
                  <a:pt x="22154" y="631"/>
                  <a:pt x="21950" y="629"/>
                  <a:pt x="21747" y="629"/>
                </a:cubicBezTo>
                <a:cubicBezTo>
                  <a:pt x="0" y="629"/>
                  <a:pt x="763" y="23672"/>
                  <a:pt x="1281" y="40389"/>
                </a:cubicBezTo>
                <a:cubicBezTo>
                  <a:pt x="1484" y="47006"/>
                  <a:pt x="877" y="56893"/>
                  <a:pt x="8110" y="60225"/>
                </a:cubicBezTo>
                <a:cubicBezTo>
                  <a:pt x="9992" y="61093"/>
                  <a:pt x="12091" y="61339"/>
                  <a:pt x="14151" y="61540"/>
                </a:cubicBezTo>
                <a:cubicBezTo>
                  <a:pt x="34552" y="63526"/>
                  <a:pt x="55319" y="63746"/>
                  <a:pt x="75945" y="63746"/>
                </a:cubicBezTo>
                <a:cubicBezTo>
                  <a:pt x="81811" y="63746"/>
                  <a:pt x="87665" y="63728"/>
                  <a:pt x="93495" y="63728"/>
                </a:cubicBezTo>
                <a:cubicBezTo>
                  <a:pt x="94374" y="63728"/>
                  <a:pt x="95252" y="63729"/>
                  <a:pt x="96129" y="63730"/>
                </a:cubicBezTo>
                <a:cubicBezTo>
                  <a:pt x="96812" y="63731"/>
                  <a:pt x="97495" y="63731"/>
                  <a:pt x="98178" y="63731"/>
                </a:cubicBezTo>
                <a:cubicBezTo>
                  <a:pt x="125539" y="63731"/>
                  <a:pt x="152903" y="63127"/>
                  <a:pt x="180237" y="61881"/>
                </a:cubicBezTo>
                <a:cubicBezTo>
                  <a:pt x="197411" y="61098"/>
                  <a:pt x="196639" y="41671"/>
                  <a:pt x="195103" y="27025"/>
                </a:cubicBezTo>
                <a:cubicBezTo>
                  <a:pt x="194743" y="23591"/>
                  <a:pt x="194341" y="20419"/>
                  <a:pt x="194117" y="17814"/>
                </a:cubicBezTo>
                <a:cubicBezTo>
                  <a:pt x="193518" y="10817"/>
                  <a:pt x="189745" y="3065"/>
                  <a:pt x="182409" y="1100"/>
                </a:cubicBezTo>
                <a:cubicBezTo>
                  <a:pt x="179323" y="272"/>
                  <a:pt x="175828" y="1"/>
                  <a:pt x="172204" y="1"/>
                </a:cubicBezTo>
                <a:close/>
              </a:path>
            </a:pathLst>
          </a:custGeom>
          <a:solidFill>
            <a:srgbClr val="FFF5D7"/>
          </a:solidFill>
          <a:ln>
            <a:noFill/>
          </a:ln>
          <a:effectLst>
            <a:outerShdw blurRad="200025" dist="19050" dir="5400000" algn="bl" rotWithShape="0">
              <a:srgbClr val="000000">
                <a:alpha val="10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31" name="Google Shape;231;p25"/>
          <p:cNvSpPr/>
          <p:nvPr/>
        </p:nvSpPr>
        <p:spPr>
          <a:xfrm>
            <a:off x="902688" y="647767"/>
            <a:ext cx="10432513" cy="845923"/>
          </a:xfrm>
          <a:custGeom>
            <a:avLst/>
            <a:gdLst/>
            <a:ahLst/>
            <a:cxnLst/>
            <a:rect l="l" t="t" r="r" b="b"/>
            <a:pathLst>
              <a:path w="197411" h="63747" extrusionOk="0">
                <a:moveTo>
                  <a:pt x="172204" y="1"/>
                </a:moveTo>
                <a:cubicBezTo>
                  <a:pt x="165679" y="1"/>
                  <a:pt x="158736" y="881"/>
                  <a:pt x="153008" y="984"/>
                </a:cubicBezTo>
                <a:cubicBezTo>
                  <a:pt x="135283" y="1302"/>
                  <a:pt x="117610" y="1444"/>
                  <a:pt x="99947" y="1444"/>
                </a:cubicBezTo>
                <a:cubicBezTo>
                  <a:pt x="74106" y="1444"/>
                  <a:pt x="48287" y="1140"/>
                  <a:pt x="22361" y="635"/>
                </a:cubicBezTo>
                <a:cubicBezTo>
                  <a:pt x="22154" y="631"/>
                  <a:pt x="21950" y="629"/>
                  <a:pt x="21747" y="629"/>
                </a:cubicBezTo>
                <a:cubicBezTo>
                  <a:pt x="0" y="629"/>
                  <a:pt x="763" y="23672"/>
                  <a:pt x="1281" y="40389"/>
                </a:cubicBezTo>
                <a:cubicBezTo>
                  <a:pt x="1484" y="47006"/>
                  <a:pt x="877" y="56893"/>
                  <a:pt x="8110" y="60225"/>
                </a:cubicBezTo>
                <a:cubicBezTo>
                  <a:pt x="9992" y="61093"/>
                  <a:pt x="12091" y="61339"/>
                  <a:pt x="14151" y="61540"/>
                </a:cubicBezTo>
                <a:cubicBezTo>
                  <a:pt x="34552" y="63526"/>
                  <a:pt x="55319" y="63746"/>
                  <a:pt x="75945" y="63746"/>
                </a:cubicBezTo>
                <a:cubicBezTo>
                  <a:pt x="81811" y="63746"/>
                  <a:pt x="87665" y="63728"/>
                  <a:pt x="93495" y="63728"/>
                </a:cubicBezTo>
                <a:cubicBezTo>
                  <a:pt x="94374" y="63728"/>
                  <a:pt x="95252" y="63729"/>
                  <a:pt x="96129" y="63730"/>
                </a:cubicBezTo>
                <a:cubicBezTo>
                  <a:pt x="96812" y="63731"/>
                  <a:pt x="97495" y="63731"/>
                  <a:pt x="98178" y="63731"/>
                </a:cubicBezTo>
                <a:cubicBezTo>
                  <a:pt x="125539" y="63731"/>
                  <a:pt x="152903" y="63127"/>
                  <a:pt x="180237" y="61881"/>
                </a:cubicBezTo>
                <a:cubicBezTo>
                  <a:pt x="197411" y="61098"/>
                  <a:pt x="196639" y="41671"/>
                  <a:pt x="195103" y="27025"/>
                </a:cubicBezTo>
                <a:cubicBezTo>
                  <a:pt x="194743" y="23591"/>
                  <a:pt x="194341" y="20419"/>
                  <a:pt x="194117" y="17814"/>
                </a:cubicBezTo>
                <a:cubicBezTo>
                  <a:pt x="193518" y="10817"/>
                  <a:pt x="189745" y="3065"/>
                  <a:pt x="182409" y="1100"/>
                </a:cubicBezTo>
                <a:cubicBezTo>
                  <a:pt x="179323" y="272"/>
                  <a:pt x="175828" y="1"/>
                  <a:pt x="172204" y="1"/>
                </a:cubicBezTo>
                <a:close/>
              </a:path>
            </a:pathLst>
          </a:custGeom>
          <a:solidFill>
            <a:srgbClr val="FFF5D7"/>
          </a:solidFill>
          <a:ln>
            <a:noFill/>
          </a:ln>
          <a:effectLst>
            <a:outerShdw blurRad="200025" dist="19050" dir="5400000" algn="bl" rotWithShape="0">
              <a:srgbClr val="000000">
                <a:alpha val="10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32" name="Google Shape;232;p25"/>
          <p:cNvSpPr txBox="1">
            <a:spLocks noGrp="1"/>
          </p:cNvSpPr>
          <p:nvPr>
            <p:ph type="title"/>
          </p:nvPr>
        </p:nvSpPr>
        <p:spPr>
          <a:xfrm>
            <a:off x="960000" y="780300"/>
            <a:ext cx="10272000" cy="5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233" name="Google Shape;233;p25"/>
          <p:cNvSpPr txBox="1">
            <a:spLocks noGrp="1"/>
          </p:cNvSpPr>
          <p:nvPr>
            <p:ph type="body" idx="1"/>
          </p:nvPr>
        </p:nvSpPr>
        <p:spPr>
          <a:xfrm>
            <a:off x="1295867" y="2249400"/>
            <a:ext cx="4306000" cy="301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Char char="●"/>
              <a:defRPr sz="1867">
                <a:latin typeface="Comfortaa SemiBold"/>
                <a:ea typeface="Comfortaa SemiBold"/>
                <a:cs typeface="Comfortaa SemiBold"/>
                <a:sym typeface="Comfortaa SemiBold"/>
              </a:defRPr>
            </a:lvl1pPr>
            <a:lvl2pPr marL="1219170" lvl="1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67"/>
            </a:lvl2pPr>
            <a:lvl3pPr marL="1828754" lvl="2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■"/>
              <a:defRPr sz="1867"/>
            </a:lvl3pPr>
            <a:lvl4pPr marL="2438339" lvl="3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●"/>
              <a:defRPr sz="1867"/>
            </a:lvl4pPr>
            <a:lvl5pPr marL="3047924" lvl="4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 sz="1867"/>
            </a:lvl5pPr>
            <a:lvl6pPr marL="3657509" lvl="5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■"/>
              <a:defRPr sz="1867"/>
            </a:lvl6pPr>
            <a:lvl7pPr marL="4267093" lvl="6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●"/>
              <a:defRPr sz="1867"/>
            </a:lvl7pPr>
            <a:lvl8pPr marL="4876678" lvl="7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 sz="1867"/>
            </a:lvl8pPr>
            <a:lvl9pPr marL="5486263" lvl="8" indent="-423323" rtl="0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 sz="1867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1697970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>
  <p:cSld name="1_Title and two columns"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" name="Google Shape;235;p26"/>
          <p:cNvPicPr preferRelativeResize="0"/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5334" y="1"/>
            <a:ext cx="12191996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236" name="Google Shape;236;p26"/>
          <p:cNvSpPr/>
          <p:nvPr/>
        </p:nvSpPr>
        <p:spPr>
          <a:xfrm rot="-5400000">
            <a:off x="2522961" y="-2802341"/>
            <a:ext cx="6333347" cy="13004869"/>
          </a:xfrm>
          <a:custGeom>
            <a:avLst/>
            <a:gdLst/>
            <a:ahLst/>
            <a:cxnLst/>
            <a:rect l="l" t="t" r="r" b="b"/>
            <a:pathLst>
              <a:path w="21863" h="46193" extrusionOk="0">
                <a:moveTo>
                  <a:pt x="1" y="1"/>
                </a:moveTo>
                <a:lnTo>
                  <a:pt x="1" y="46192"/>
                </a:lnTo>
                <a:lnTo>
                  <a:pt x="13617" y="46192"/>
                </a:lnTo>
                <a:cubicBezTo>
                  <a:pt x="13617" y="46192"/>
                  <a:pt x="21863" y="33960"/>
                  <a:pt x="17306" y="26202"/>
                </a:cubicBezTo>
                <a:cubicBezTo>
                  <a:pt x="12749" y="18445"/>
                  <a:pt x="12749" y="22730"/>
                  <a:pt x="11664" y="12559"/>
                </a:cubicBezTo>
                <a:cubicBezTo>
                  <a:pt x="10606" y="2387"/>
                  <a:pt x="1" y="1"/>
                  <a:pt x="1" y="1"/>
                </a:cubicBezTo>
                <a:close/>
              </a:path>
            </a:pathLst>
          </a:custGeom>
          <a:solidFill>
            <a:srgbClr val="E4EFF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37" name="Google Shape;237;p26"/>
          <p:cNvSpPr/>
          <p:nvPr/>
        </p:nvSpPr>
        <p:spPr>
          <a:xfrm>
            <a:off x="776834" y="1716500"/>
            <a:ext cx="10984607" cy="4627395"/>
          </a:xfrm>
          <a:custGeom>
            <a:avLst/>
            <a:gdLst/>
            <a:ahLst/>
            <a:cxnLst/>
            <a:rect l="l" t="t" r="r" b="b"/>
            <a:pathLst>
              <a:path w="197411" h="63747" extrusionOk="0">
                <a:moveTo>
                  <a:pt x="172204" y="1"/>
                </a:moveTo>
                <a:cubicBezTo>
                  <a:pt x="165679" y="1"/>
                  <a:pt x="158736" y="881"/>
                  <a:pt x="153008" y="984"/>
                </a:cubicBezTo>
                <a:cubicBezTo>
                  <a:pt x="135283" y="1302"/>
                  <a:pt x="117610" y="1444"/>
                  <a:pt x="99947" y="1444"/>
                </a:cubicBezTo>
                <a:cubicBezTo>
                  <a:pt x="74106" y="1444"/>
                  <a:pt x="48287" y="1140"/>
                  <a:pt x="22361" y="635"/>
                </a:cubicBezTo>
                <a:cubicBezTo>
                  <a:pt x="22154" y="631"/>
                  <a:pt x="21950" y="629"/>
                  <a:pt x="21747" y="629"/>
                </a:cubicBezTo>
                <a:cubicBezTo>
                  <a:pt x="0" y="629"/>
                  <a:pt x="763" y="23672"/>
                  <a:pt x="1281" y="40389"/>
                </a:cubicBezTo>
                <a:cubicBezTo>
                  <a:pt x="1484" y="47006"/>
                  <a:pt x="877" y="56893"/>
                  <a:pt x="8110" y="60225"/>
                </a:cubicBezTo>
                <a:cubicBezTo>
                  <a:pt x="9992" y="61093"/>
                  <a:pt x="12091" y="61339"/>
                  <a:pt x="14151" y="61540"/>
                </a:cubicBezTo>
                <a:cubicBezTo>
                  <a:pt x="34552" y="63526"/>
                  <a:pt x="55319" y="63746"/>
                  <a:pt x="75945" y="63746"/>
                </a:cubicBezTo>
                <a:cubicBezTo>
                  <a:pt x="81811" y="63746"/>
                  <a:pt x="87665" y="63728"/>
                  <a:pt x="93495" y="63728"/>
                </a:cubicBezTo>
                <a:cubicBezTo>
                  <a:pt x="94374" y="63728"/>
                  <a:pt x="95252" y="63729"/>
                  <a:pt x="96129" y="63730"/>
                </a:cubicBezTo>
                <a:cubicBezTo>
                  <a:pt x="96812" y="63731"/>
                  <a:pt x="97495" y="63731"/>
                  <a:pt x="98178" y="63731"/>
                </a:cubicBezTo>
                <a:cubicBezTo>
                  <a:pt x="125539" y="63731"/>
                  <a:pt x="152903" y="63127"/>
                  <a:pt x="180237" y="61881"/>
                </a:cubicBezTo>
                <a:cubicBezTo>
                  <a:pt x="197411" y="61098"/>
                  <a:pt x="196639" y="41671"/>
                  <a:pt x="195103" y="27025"/>
                </a:cubicBezTo>
                <a:cubicBezTo>
                  <a:pt x="194743" y="23591"/>
                  <a:pt x="194341" y="20419"/>
                  <a:pt x="194117" y="17814"/>
                </a:cubicBezTo>
                <a:cubicBezTo>
                  <a:pt x="193518" y="10817"/>
                  <a:pt x="189745" y="3065"/>
                  <a:pt x="182409" y="1100"/>
                </a:cubicBezTo>
                <a:cubicBezTo>
                  <a:pt x="179323" y="272"/>
                  <a:pt x="175828" y="1"/>
                  <a:pt x="172204" y="1"/>
                </a:cubicBezTo>
                <a:close/>
              </a:path>
            </a:pathLst>
          </a:custGeom>
          <a:solidFill>
            <a:srgbClr val="FFF5D7"/>
          </a:solidFill>
          <a:ln>
            <a:noFill/>
          </a:ln>
          <a:effectLst>
            <a:outerShdw blurRad="200025" dist="19050" dir="5400000" algn="bl" rotWithShape="0">
              <a:srgbClr val="000000">
                <a:alpha val="10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38" name="Google Shape;238;p26"/>
          <p:cNvSpPr txBox="1">
            <a:spLocks noGrp="1"/>
          </p:cNvSpPr>
          <p:nvPr>
            <p:ph type="subTitle" idx="1"/>
          </p:nvPr>
        </p:nvSpPr>
        <p:spPr>
          <a:xfrm>
            <a:off x="820017" y="1841967"/>
            <a:ext cx="5247600" cy="434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"/>
              <a:buChar char="●"/>
              <a:defRPr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300"/>
              <a:buChar char="■"/>
              <a:defRPr/>
            </a:lvl9pPr>
          </a:lstStyle>
          <a:p>
            <a:endParaRPr/>
          </a:p>
        </p:txBody>
      </p:sp>
      <p:sp>
        <p:nvSpPr>
          <p:cNvPr id="239" name="Google Shape;239;p26"/>
          <p:cNvSpPr txBox="1">
            <a:spLocks noGrp="1"/>
          </p:cNvSpPr>
          <p:nvPr>
            <p:ph type="subTitle" idx="2"/>
          </p:nvPr>
        </p:nvSpPr>
        <p:spPr>
          <a:xfrm>
            <a:off x="6130709" y="1841967"/>
            <a:ext cx="5247600" cy="434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"/>
              <a:buChar char="●"/>
              <a:defRPr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300"/>
              <a:buChar char="■"/>
              <a:defRPr/>
            </a:lvl9pPr>
          </a:lstStyle>
          <a:p>
            <a:endParaRPr/>
          </a:p>
        </p:txBody>
      </p:sp>
      <p:sp>
        <p:nvSpPr>
          <p:cNvPr id="240" name="Google Shape;240;p26"/>
          <p:cNvSpPr/>
          <p:nvPr/>
        </p:nvSpPr>
        <p:spPr>
          <a:xfrm>
            <a:off x="902688" y="647767"/>
            <a:ext cx="10432513" cy="845923"/>
          </a:xfrm>
          <a:custGeom>
            <a:avLst/>
            <a:gdLst/>
            <a:ahLst/>
            <a:cxnLst/>
            <a:rect l="l" t="t" r="r" b="b"/>
            <a:pathLst>
              <a:path w="197411" h="63747" extrusionOk="0">
                <a:moveTo>
                  <a:pt x="172204" y="1"/>
                </a:moveTo>
                <a:cubicBezTo>
                  <a:pt x="165679" y="1"/>
                  <a:pt x="158736" y="881"/>
                  <a:pt x="153008" y="984"/>
                </a:cubicBezTo>
                <a:cubicBezTo>
                  <a:pt x="135283" y="1302"/>
                  <a:pt x="117610" y="1444"/>
                  <a:pt x="99947" y="1444"/>
                </a:cubicBezTo>
                <a:cubicBezTo>
                  <a:pt x="74106" y="1444"/>
                  <a:pt x="48287" y="1140"/>
                  <a:pt x="22361" y="635"/>
                </a:cubicBezTo>
                <a:cubicBezTo>
                  <a:pt x="22154" y="631"/>
                  <a:pt x="21950" y="629"/>
                  <a:pt x="21747" y="629"/>
                </a:cubicBezTo>
                <a:cubicBezTo>
                  <a:pt x="0" y="629"/>
                  <a:pt x="763" y="23672"/>
                  <a:pt x="1281" y="40389"/>
                </a:cubicBezTo>
                <a:cubicBezTo>
                  <a:pt x="1484" y="47006"/>
                  <a:pt x="877" y="56893"/>
                  <a:pt x="8110" y="60225"/>
                </a:cubicBezTo>
                <a:cubicBezTo>
                  <a:pt x="9992" y="61093"/>
                  <a:pt x="12091" y="61339"/>
                  <a:pt x="14151" y="61540"/>
                </a:cubicBezTo>
                <a:cubicBezTo>
                  <a:pt x="34552" y="63526"/>
                  <a:pt x="55319" y="63746"/>
                  <a:pt x="75945" y="63746"/>
                </a:cubicBezTo>
                <a:cubicBezTo>
                  <a:pt x="81811" y="63746"/>
                  <a:pt x="87665" y="63728"/>
                  <a:pt x="93495" y="63728"/>
                </a:cubicBezTo>
                <a:cubicBezTo>
                  <a:pt x="94374" y="63728"/>
                  <a:pt x="95252" y="63729"/>
                  <a:pt x="96129" y="63730"/>
                </a:cubicBezTo>
                <a:cubicBezTo>
                  <a:pt x="96812" y="63731"/>
                  <a:pt x="97495" y="63731"/>
                  <a:pt x="98178" y="63731"/>
                </a:cubicBezTo>
                <a:cubicBezTo>
                  <a:pt x="125539" y="63731"/>
                  <a:pt x="152903" y="63127"/>
                  <a:pt x="180237" y="61881"/>
                </a:cubicBezTo>
                <a:cubicBezTo>
                  <a:pt x="197411" y="61098"/>
                  <a:pt x="196639" y="41671"/>
                  <a:pt x="195103" y="27025"/>
                </a:cubicBezTo>
                <a:cubicBezTo>
                  <a:pt x="194743" y="23591"/>
                  <a:pt x="194341" y="20419"/>
                  <a:pt x="194117" y="17814"/>
                </a:cubicBezTo>
                <a:cubicBezTo>
                  <a:pt x="193518" y="10817"/>
                  <a:pt x="189745" y="3065"/>
                  <a:pt x="182409" y="1100"/>
                </a:cubicBezTo>
                <a:cubicBezTo>
                  <a:pt x="179323" y="272"/>
                  <a:pt x="175828" y="1"/>
                  <a:pt x="172204" y="1"/>
                </a:cubicBezTo>
                <a:close/>
              </a:path>
            </a:pathLst>
          </a:custGeom>
          <a:solidFill>
            <a:srgbClr val="FFF5D7"/>
          </a:solidFill>
          <a:ln>
            <a:noFill/>
          </a:ln>
          <a:effectLst>
            <a:outerShdw blurRad="200025" dist="19050" dir="5400000" algn="bl" rotWithShape="0">
              <a:srgbClr val="000000">
                <a:alpha val="10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41" name="Google Shape;241;p26"/>
          <p:cNvSpPr txBox="1">
            <a:spLocks noGrp="1"/>
          </p:cNvSpPr>
          <p:nvPr>
            <p:ph type="title"/>
          </p:nvPr>
        </p:nvSpPr>
        <p:spPr>
          <a:xfrm>
            <a:off x="960000" y="780288"/>
            <a:ext cx="10272000" cy="5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3874310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1_Title only"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3" name="Google Shape;243;p27"/>
          <p:cNvPicPr preferRelativeResize="0"/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5334" y="1"/>
            <a:ext cx="12191996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244" name="Google Shape;244;p27"/>
          <p:cNvSpPr/>
          <p:nvPr/>
        </p:nvSpPr>
        <p:spPr>
          <a:xfrm rot="10800000">
            <a:off x="-4" y="5867398"/>
            <a:ext cx="6894037" cy="1089573"/>
          </a:xfrm>
          <a:custGeom>
            <a:avLst/>
            <a:gdLst/>
            <a:ahLst/>
            <a:cxnLst/>
            <a:rect l="l" t="t" r="r" b="b"/>
            <a:pathLst>
              <a:path w="37080" h="12698" extrusionOk="0">
                <a:moveTo>
                  <a:pt x="1" y="1"/>
                </a:moveTo>
                <a:cubicBezTo>
                  <a:pt x="1" y="1"/>
                  <a:pt x="1276" y="5236"/>
                  <a:pt x="8111" y="5968"/>
                </a:cubicBezTo>
                <a:cubicBezTo>
                  <a:pt x="14919" y="6673"/>
                  <a:pt x="20018" y="6592"/>
                  <a:pt x="24060" y="9874"/>
                </a:cubicBezTo>
                <a:cubicBezTo>
                  <a:pt x="26772" y="12077"/>
                  <a:pt x="29597" y="12697"/>
                  <a:pt x="31921" y="12697"/>
                </a:cubicBezTo>
                <a:cubicBezTo>
                  <a:pt x="34918" y="12697"/>
                  <a:pt x="37079" y="11664"/>
                  <a:pt x="37079" y="11664"/>
                </a:cubicBezTo>
                <a:lnTo>
                  <a:pt x="37079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45" name="Google Shape;245;p27"/>
          <p:cNvSpPr/>
          <p:nvPr/>
        </p:nvSpPr>
        <p:spPr>
          <a:xfrm>
            <a:off x="530211" y="1639800"/>
            <a:ext cx="11131580" cy="4798455"/>
          </a:xfrm>
          <a:custGeom>
            <a:avLst/>
            <a:gdLst/>
            <a:ahLst/>
            <a:cxnLst/>
            <a:rect l="l" t="t" r="r" b="b"/>
            <a:pathLst>
              <a:path w="199801" h="103467" extrusionOk="0">
                <a:moveTo>
                  <a:pt x="100127" y="0"/>
                </a:moveTo>
                <a:cubicBezTo>
                  <a:pt x="91281" y="0"/>
                  <a:pt x="82435" y="60"/>
                  <a:pt x="73588" y="179"/>
                </a:cubicBezTo>
                <a:cubicBezTo>
                  <a:pt x="71909" y="207"/>
                  <a:pt x="70225" y="228"/>
                  <a:pt x="68546" y="260"/>
                </a:cubicBezTo>
                <a:cubicBezTo>
                  <a:pt x="52087" y="520"/>
                  <a:pt x="35630" y="988"/>
                  <a:pt x="19162" y="1665"/>
                </a:cubicBezTo>
                <a:cubicBezTo>
                  <a:pt x="18193" y="1706"/>
                  <a:pt x="17218" y="1746"/>
                  <a:pt x="16248" y="1787"/>
                </a:cubicBezTo>
                <a:cubicBezTo>
                  <a:pt x="16028" y="1796"/>
                  <a:pt x="15812" y="1804"/>
                  <a:pt x="15593" y="1813"/>
                </a:cubicBezTo>
                <a:cubicBezTo>
                  <a:pt x="15367" y="1808"/>
                  <a:pt x="15144" y="1805"/>
                  <a:pt x="14922" y="1805"/>
                </a:cubicBezTo>
                <a:cubicBezTo>
                  <a:pt x="8389" y="1805"/>
                  <a:pt x="3600" y="4346"/>
                  <a:pt x="3305" y="11429"/>
                </a:cubicBezTo>
                <a:cubicBezTo>
                  <a:pt x="3175" y="13103"/>
                  <a:pt x="2999" y="15015"/>
                  <a:pt x="2802" y="17121"/>
                </a:cubicBezTo>
                <a:cubicBezTo>
                  <a:pt x="2766" y="17494"/>
                  <a:pt x="2730" y="17871"/>
                  <a:pt x="2698" y="18258"/>
                </a:cubicBezTo>
                <a:cubicBezTo>
                  <a:pt x="2446" y="20869"/>
                  <a:pt x="2168" y="23752"/>
                  <a:pt x="1886" y="26831"/>
                </a:cubicBezTo>
                <a:cubicBezTo>
                  <a:pt x="1840" y="27303"/>
                  <a:pt x="1800" y="27784"/>
                  <a:pt x="1755" y="28269"/>
                </a:cubicBezTo>
                <a:cubicBezTo>
                  <a:pt x="1207" y="34357"/>
                  <a:pt x="673" y="41131"/>
                  <a:pt x="373" y="48018"/>
                </a:cubicBezTo>
                <a:cubicBezTo>
                  <a:pt x="373" y="48054"/>
                  <a:pt x="373" y="48094"/>
                  <a:pt x="368" y="48130"/>
                </a:cubicBezTo>
                <a:cubicBezTo>
                  <a:pt x="54" y="55430"/>
                  <a:pt x="1" y="62856"/>
                  <a:pt x="476" y="69733"/>
                </a:cubicBezTo>
                <a:cubicBezTo>
                  <a:pt x="508" y="70211"/>
                  <a:pt x="544" y="70686"/>
                  <a:pt x="584" y="71158"/>
                </a:cubicBezTo>
                <a:cubicBezTo>
                  <a:pt x="778" y="73585"/>
                  <a:pt x="1046" y="75939"/>
                  <a:pt x="1392" y="78183"/>
                </a:cubicBezTo>
                <a:cubicBezTo>
                  <a:pt x="1441" y="78494"/>
                  <a:pt x="1491" y="78798"/>
                  <a:pt x="1540" y="79103"/>
                </a:cubicBezTo>
                <a:cubicBezTo>
                  <a:pt x="2900" y="87234"/>
                  <a:pt x="5388" y="93865"/>
                  <a:pt x="9590" y="97461"/>
                </a:cubicBezTo>
                <a:cubicBezTo>
                  <a:pt x="9612" y="97479"/>
                  <a:pt x="9639" y="97497"/>
                  <a:pt x="9661" y="97510"/>
                </a:cubicBezTo>
                <a:cubicBezTo>
                  <a:pt x="10084" y="97812"/>
                  <a:pt x="10519" y="98082"/>
                  <a:pt x="10969" y="98328"/>
                </a:cubicBezTo>
                <a:cubicBezTo>
                  <a:pt x="15026" y="100582"/>
                  <a:pt x="19993" y="100869"/>
                  <a:pt x="24693" y="101067"/>
                </a:cubicBezTo>
                <a:cubicBezTo>
                  <a:pt x="47105" y="102494"/>
                  <a:pt x="69492" y="103284"/>
                  <a:pt x="91882" y="103437"/>
                </a:cubicBezTo>
                <a:cubicBezTo>
                  <a:pt x="93916" y="103454"/>
                  <a:pt x="95946" y="103464"/>
                  <a:pt x="97980" y="103464"/>
                </a:cubicBezTo>
                <a:cubicBezTo>
                  <a:pt x="98844" y="103466"/>
                  <a:pt x="99708" y="103467"/>
                  <a:pt x="100572" y="103467"/>
                </a:cubicBezTo>
                <a:cubicBezTo>
                  <a:pt x="115757" y="103467"/>
                  <a:pt x="130944" y="103166"/>
                  <a:pt x="146138" y="102575"/>
                </a:cubicBezTo>
                <a:cubicBezTo>
                  <a:pt x="147269" y="102534"/>
                  <a:pt x="148400" y="102485"/>
                  <a:pt x="149532" y="102436"/>
                </a:cubicBezTo>
                <a:cubicBezTo>
                  <a:pt x="158219" y="102076"/>
                  <a:pt x="166911" y="101620"/>
                  <a:pt x="175602" y="101067"/>
                </a:cubicBezTo>
                <a:cubicBezTo>
                  <a:pt x="176079" y="101083"/>
                  <a:pt x="176548" y="101092"/>
                  <a:pt x="177009" y="101092"/>
                </a:cubicBezTo>
                <a:cubicBezTo>
                  <a:pt x="189730" y="101092"/>
                  <a:pt x="196027" y="94765"/>
                  <a:pt x="198103" y="83886"/>
                </a:cubicBezTo>
                <a:cubicBezTo>
                  <a:pt x="198149" y="83679"/>
                  <a:pt x="198184" y="83468"/>
                  <a:pt x="198220" y="83257"/>
                </a:cubicBezTo>
                <a:cubicBezTo>
                  <a:pt x="198561" y="81295"/>
                  <a:pt x="198773" y="79185"/>
                  <a:pt x="198863" y="76944"/>
                </a:cubicBezTo>
                <a:cubicBezTo>
                  <a:pt x="198961" y="74515"/>
                  <a:pt x="199063" y="72073"/>
                  <a:pt x="199167" y="69613"/>
                </a:cubicBezTo>
                <a:cubicBezTo>
                  <a:pt x="199185" y="69230"/>
                  <a:pt x="199204" y="68850"/>
                  <a:pt x="199216" y="68468"/>
                </a:cubicBezTo>
                <a:cubicBezTo>
                  <a:pt x="199294" y="66627"/>
                  <a:pt x="199370" y="64781"/>
                  <a:pt x="199441" y="62927"/>
                </a:cubicBezTo>
                <a:cubicBezTo>
                  <a:pt x="199455" y="62560"/>
                  <a:pt x="199468" y="62191"/>
                  <a:pt x="199482" y="61823"/>
                </a:cubicBezTo>
                <a:cubicBezTo>
                  <a:pt x="199657" y="57027"/>
                  <a:pt x="199787" y="52202"/>
                  <a:pt x="199800" y="47376"/>
                </a:cubicBezTo>
                <a:lnTo>
                  <a:pt x="199800" y="45902"/>
                </a:lnTo>
                <a:cubicBezTo>
                  <a:pt x="199785" y="39540"/>
                  <a:pt x="199557" y="33189"/>
                  <a:pt x="198957" y="26923"/>
                </a:cubicBezTo>
                <a:cubicBezTo>
                  <a:pt x="198934" y="26685"/>
                  <a:pt x="198912" y="26448"/>
                  <a:pt x="198885" y="26209"/>
                </a:cubicBezTo>
                <a:cubicBezTo>
                  <a:pt x="198603" y="23400"/>
                  <a:pt x="198243" y="20607"/>
                  <a:pt x="197790" y="17837"/>
                </a:cubicBezTo>
                <a:cubicBezTo>
                  <a:pt x="197660" y="17050"/>
                  <a:pt x="197521" y="16265"/>
                  <a:pt x="197378" y="15479"/>
                </a:cubicBezTo>
                <a:cubicBezTo>
                  <a:pt x="196855" y="12633"/>
                  <a:pt x="196228" y="9817"/>
                  <a:pt x="195482" y="7034"/>
                </a:cubicBezTo>
                <a:cubicBezTo>
                  <a:pt x="195401" y="6738"/>
                  <a:pt x="195321" y="6442"/>
                  <a:pt x="195240" y="6150"/>
                </a:cubicBezTo>
                <a:cubicBezTo>
                  <a:pt x="194044" y="1903"/>
                  <a:pt x="187660" y="1599"/>
                  <a:pt x="182861" y="1599"/>
                </a:cubicBezTo>
                <a:cubicBezTo>
                  <a:pt x="182058" y="1599"/>
                  <a:pt x="181300" y="1607"/>
                  <a:pt x="180617" y="1607"/>
                </a:cubicBezTo>
                <a:cubicBezTo>
                  <a:pt x="180110" y="1607"/>
                  <a:pt x="179644" y="1603"/>
                  <a:pt x="179234" y="1586"/>
                </a:cubicBezTo>
                <a:cubicBezTo>
                  <a:pt x="173166" y="1345"/>
                  <a:pt x="167098" y="1143"/>
                  <a:pt x="161029" y="942"/>
                </a:cubicBezTo>
                <a:cubicBezTo>
                  <a:pt x="159943" y="907"/>
                  <a:pt x="158861" y="876"/>
                  <a:pt x="157774" y="844"/>
                </a:cubicBezTo>
                <a:cubicBezTo>
                  <a:pt x="138554" y="281"/>
                  <a:pt x="119341" y="0"/>
                  <a:pt x="100127" y="0"/>
                </a:cubicBezTo>
                <a:close/>
              </a:path>
            </a:pathLst>
          </a:custGeom>
          <a:solidFill>
            <a:srgbClr val="FFF5D7"/>
          </a:solidFill>
          <a:ln>
            <a:noFill/>
          </a:ln>
          <a:effectLst>
            <a:outerShdw blurRad="200025" dist="28575" algn="bl" rotWithShape="0">
              <a:srgbClr val="000000">
                <a:alpha val="10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46" name="Google Shape;246;p27"/>
          <p:cNvSpPr/>
          <p:nvPr/>
        </p:nvSpPr>
        <p:spPr>
          <a:xfrm>
            <a:off x="5297967" y="0"/>
            <a:ext cx="6894037" cy="1089573"/>
          </a:xfrm>
          <a:custGeom>
            <a:avLst/>
            <a:gdLst/>
            <a:ahLst/>
            <a:cxnLst/>
            <a:rect l="l" t="t" r="r" b="b"/>
            <a:pathLst>
              <a:path w="37080" h="12698" extrusionOk="0">
                <a:moveTo>
                  <a:pt x="1" y="1"/>
                </a:moveTo>
                <a:cubicBezTo>
                  <a:pt x="1" y="1"/>
                  <a:pt x="1276" y="5236"/>
                  <a:pt x="8111" y="5968"/>
                </a:cubicBezTo>
                <a:cubicBezTo>
                  <a:pt x="14919" y="6673"/>
                  <a:pt x="20018" y="6592"/>
                  <a:pt x="24060" y="9874"/>
                </a:cubicBezTo>
                <a:cubicBezTo>
                  <a:pt x="26772" y="12077"/>
                  <a:pt x="29597" y="12697"/>
                  <a:pt x="31921" y="12697"/>
                </a:cubicBezTo>
                <a:cubicBezTo>
                  <a:pt x="34918" y="12697"/>
                  <a:pt x="37079" y="11664"/>
                  <a:pt x="37079" y="11664"/>
                </a:cubicBezTo>
                <a:lnTo>
                  <a:pt x="37079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47" name="Google Shape;247;p27"/>
          <p:cNvSpPr/>
          <p:nvPr/>
        </p:nvSpPr>
        <p:spPr>
          <a:xfrm>
            <a:off x="902688" y="647767"/>
            <a:ext cx="10432513" cy="845923"/>
          </a:xfrm>
          <a:custGeom>
            <a:avLst/>
            <a:gdLst/>
            <a:ahLst/>
            <a:cxnLst/>
            <a:rect l="l" t="t" r="r" b="b"/>
            <a:pathLst>
              <a:path w="197411" h="63747" extrusionOk="0">
                <a:moveTo>
                  <a:pt x="172204" y="1"/>
                </a:moveTo>
                <a:cubicBezTo>
                  <a:pt x="165679" y="1"/>
                  <a:pt x="158736" y="881"/>
                  <a:pt x="153008" y="984"/>
                </a:cubicBezTo>
                <a:cubicBezTo>
                  <a:pt x="135283" y="1302"/>
                  <a:pt x="117610" y="1444"/>
                  <a:pt x="99947" y="1444"/>
                </a:cubicBezTo>
                <a:cubicBezTo>
                  <a:pt x="74106" y="1444"/>
                  <a:pt x="48287" y="1140"/>
                  <a:pt x="22361" y="635"/>
                </a:cubicBezTo>
                <a:cubicBezTo>
                  <a:pt x="22154" y="631"/>
                  <a:pt x="21950" y="629"/>
                  <a:pt x="21747" y="629"/>
                </a:cubicBezTo>
                <a:cubicBezTo>
                  <a:pt x="0" y="629"/>
                  <a:pt x="763" y="23672"/>
                  <a:pt x="1281" y="40389"/>
                </a:cubicBezTo>
                <a:cubicBezTo>
                  <a:pt x="1484" y="47006"/>
                  <a:pt x="877" y="56893"/>
                  <a:pt x="8110" y="60225"/>
                </a:cubicBezTo>
                <a:cubicBezTo>
                  <a:pt x="9992" y="61093"/>
                  <a:pt x="12091" y="61339"/>
                  <a:pt x="14151" y="61540"/>
                </a:cubicBezTo>
                <a:cubicBezTo>
                  <a:pt x="34552" y="63526"/>
                  <a:pt x="55319" y="63746"/>
                  <a:pt x="75945" y="63746"/>
                </a:cubicBezTo>
                <a:cubicBezTo>
                  <a:pt x="81811" y="63746"/>
                  <a:pt x="87665" y="63728"/>
                  <a:pt x="93495" y="63728"/>
                </a:cubicBezTo>
                <a:cubicBezTo>
                  <a:pt x="94374" y="63728"/>
                  <a:pt x="95252" y="63729"/>
                  <a:pt x="96129" y="63730"/>
                </a:cubicBezTo>
                <a:cubicBezTo>
                  <a:pt x="96812" y="63731"/>
                  <a:pt x="97495" y="63731"/>
                  <a:pt x="98178" y="63731"/>
                </a:cubicBezTo>
                <a:cubicBezTo>
                  <a:pt x="125539" y="63731"/>
                  <a:pt x="152903" y="63127"/>
                  <a:pt x="180237" y="61881"/>
                </a:cubicBezTo>
                <a:cubicBezTo>
                  <a:pt x="197411" y="61098"/>
                  <a:pt x="196639" y="41671"/>
                  <a:pt x="195103" y="27025"/>
                </a:cubicBezTo>
                <a:cubicBezTo>
                  <a:pt x="194743" y="23591"/>
                  <a:pt x="194341" y="20419"/>
                  <a:pt x="194117" y="17814"/>
                </a:cubicBezTo>
                <a:cubicBezTo>
                  <a:pt x="193518" y="10817"/>
                  <a:pt x="189745" y="3065"/>
                  <a:pt x="182409" y="1100"/>
                </a:cubicBezTo>
                <a:cubicBezTo>
                  <a:pt x="179323" y="272"/>
                  <a:pt x="175828" y="1"/>
                  <a:pt x="172204" y="1"/>
                </a:cubicBezTo>
                <a:close/>
              </a:path>
            </a:pathLst>
          </a:custGeom>
          <a:solidFill>
            <a:srgbClr val="FFF5D7"/>
          </a:solidFill>
          <a:ln>
            <a:noFill/>
          </a:ln>
          <a:effectLst>
            <a:outerShdw blurRad="200025" dist="19050" dir="5400000" algn="bl" rotWithShape="0">
              <a:srgbClr val="000000">
                <a:alpha val="10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48" name="Google Shape;248;p27"/>
          <p:cNvSpPr txBox="1">
            <a:spLocks noGrp="1"/>
          </p:cNvSpPr>
          <p:nvPr>
            <p:ph type="title"/>
          </p:nvPr>
        </p:nvSpPr>
        <p:spPr>
          <a:xfrm>
            <a:off x="960000" y="780288"/>
            <a:ext cx="10272000" cy="5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1649328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 only 1"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0" name="Google Shape;250;p28"/>
          <p:cNvPicPr preferRelativeResize="0"/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5334" y="1"/>
            <a:ext cx="12191996" cy="685799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51" name="Google Shape;251;p28"/>
          <p:cNvGrpSpPr/>
          <p:nvPr/>
        </p:nvGrpSpPr>
        <p:grpSpPr>
          <a:xfrm>
            <a:off x="1" y="-107240"/>
            <a:ext cx="12191953" cy="7003144"/>
            <a:chOff x="1560055" y="834000"/>
            <a:chExt cx="2235032" cy="1922532"/>
          </a:xfrm>
        </p:grpSpPr>
        <p:sp>
          <p:nvSpPr>
            <p:cNvPr id="252" name="Google Shape;252;p28"/>
            <p:cNvSpPr/>
            <p:nvPr/>
          </p:nvSpPr>
          <p:spPr>
            <a:xfrm>
              <a:off x="3005088" y="834000"/>
              <a:ext cx="790000" cy="537750"/>
            </a:xfrm>
            <a:custGeom>
              <a:avLst/>
              <a:gdLst/>
              <a:ahLst/>
              <a:cxnLst/>
              <a:rect l="l" t="t" r="r" b="b"/>
              <a:pathLst>
                <a:path w="31600" h="21510" extrusionOk="0">
                  <a:moveTo>
                    <a:pt x="434" y="1"/>
                  </a:moveTo>
                  <a:cubicBezTo>
                    <a:pt x="434" y="1"/>
                    <a:pt x="0" y="7053"/>
                    <a:pt x="11989" y="9467"/>
                  </a:cubicBezTo>
                  <a:cubicBezTo>
                    <a:pt x="22079" y="11501"/>
                    <a:pt x="20181" y="20886"/>
                    <a:pt x="31600" y="21510"/>
                  </a:cubicBezTo>
                  <a:lnTo>
                    <a:pt x="31600" y="1"/>
                  </a:lnTo>
                  <a:close/>
                </a:path>
              </a:pathLst>
            </a:custGeom>
            <a:solidFill>
              <a:srgbClr val="ED6A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3" name="Google Shape;253;p28"/>
            <p:cNvSpPr/>
            <p:nvPr/>
          </p:nvSpPr>
          <p:spPr>
            <a:xfrm>
              <a:off x="1560055" y="1345687"/>
              <a:ext cx="175983" cy="1410845"/>
            </a:xfrm>
            <a:custGeom>
              <a:avLst/>
              <a:gdLst/>
              <a:ahLst/>
              <a:cxnLst/>
              <a:rect l="l" t="t" r="r" b="b"/>
              <a:pathLst>
                <a:path w="11990" h="35968" extrusionOk="0">
                  <a:moveTo>
                    <a:pt x="1642" y="0"/>
                  </a:moveTo>
                  <a:cubicBezTo>
                    <a:pt x="651" y="0"/>
                    <a:pt x="1" y="83"/>
                    <a:pt x="1" y="83"/>
                  </a:cubicBezTo>
                  <a:lnTo>
                    <a:pt x="1" y="35967"/>
                  </a:lnTo>
                  <a:cubicBezTo>
                    <a:pt x="10389" y="34801"/>
                    <a:pt x="6375" y="28617"/>
                    <a:pt x="6592" y="21077"/>
                  </a:cubicBezTo>
                  <a:cubicBezTo>
                    <a:pt x="6836" y="13563"/>
                    <a:pt x="11990" y="12505"/>
                    <a:pt x="11474" y="7026"/>
                  </a:cubicBezTo>
                  <a:cubicBezTo>
                    <a:pt x="10902" y="771"/>
                    <a:pt x="4675" y="0"/>
                    <a:pt x="1642" y="0"/>
                  </a:cubicBezTo>
                  <a:close/>
                </a:path>
              </a:pathLst>
            </a:custGeom>
            <a:solidFill>
              <a:srgbClr val="4E8C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54" name="Google Shape;254;p28"/>
          <p:cNvSpPr/>
          <p:nvPr/>
        </p:nvSpPr>
        <p:spPr>
          <a:xfrm>
            <a:off x="530211" y="1639800"/>
            <a:ext cx="11131580" cy="4798455"/>
          </a:xfrm>
          <a:custGeom>
            <a:avLst/>
            <a:gdLst/>
            <a:ahLst/>
            <a:cxnLst/>
            <a:rect l="l" t="t" r="r" b="b"/>
            <a:pathLst>
              <a:path w="199801" h="103467" extrusionOk="0">
                <a:moveTo>
                  <a:pt x="100127" y="0"/>
                </a:moveTo>
                <a:cubicBezTo>
                  <a:pt x="91281" y="0"/>
                  <a:pt x="82435" y="60"/>
                  <a:pt x="73588" y="179"/>
                </a:cubicBezTo>
                <a:cubicBezTo>
                  <a:pt x="71909" y="207"/>
                  <a:pt x="70225" y="228"/>
                  <a:pt x="68546" y="260"/>
                </a:cubicBezTo>
                <a:cubicBezTo>
                  <a:pt x="52087" y="520"/>
                  <a:pt x="35630" y="988"/>
                  <a:pt x="19162" y="1665"/>
                </a:cubicBezTo>
                <a:cubicBezTo>
                  <a:pt x="18193" y="1706"/>
                  <a:pt x="17218" y="1746"/>
                  <a:pt x="16248" y="1787"/>
                </a:cubicBezTo>
                <a:cubicBezTo>
                  <a:pt x="16028" y="1796"/>
                  <a:pt x="15812" y="1804"/>
                  <a:pt x="15593" y="1813"/>
                </a:cubicBezTo>
                <a:cubicBezTo>
                  <a:pt x="15367" y="1808"/>
                  <a:pt x="15144" y="1805"/>
                  <a:pt x="14922" y="1805"/>
                </a:cubicBezTo>
                <a:cubicBezTo>
                  <a:pt x="8389" y="1805"/>
                  <a:pt x="3600" y="4346"/>
                  <a:pt x="3305" y="11429"/>
                </a:cubicBezTo>
                <a:cubicBezTo>
                  <a:pt x="3175" y="13103"/>
                  <a:pt x="2999" y="15015"/>
                  <a:pt x="2802" y="17121"/>
                </a:cubicBezTo>
                <a:cubicBezTo>
                  <a:pt x="2766" y="17494"/>
                  <a:pt x="2730" y="17871"/>
                  <a:pt x="2698" y="18258"/>
                </a:cubicBezTo>
                <a:cubicBezTo>
                  <a:pt x="2446" y="20869"/>
                  <a:pt x="2168" y="23752"/>
                  <a:pt x="1886" y="26831"/>
                </a:cubicBezTo>
                <a:cubicBezTo>
                  <a:pt x="1840" y="27303"/>
                  <a:pt x="1800" y="27784"/>
                  <a:pt x="1755" y="28269"/>
                </a:cubicBezTo>
                <a:cubicBezTo>
                  <a:pt x="1207" y="34357"/>
                  <a:pt x="673" y="41131"/>
                  <a:pt x="373" y="48018"/>
                </a:cubicBezTo>
                <a:cubicBezTo>
                  <a:pt x="373" y="48054"/>
                  <a:pt x="373" y="48094"/>
                  <a:pt x="368" y="48130"/>
                </a:cubicBezTo>
                <a:cubicBezTo>
                  <a:pt x="54" y="55430"/>
                  <a:pt x="1" y="62856"/>
                  <a:pt x="476" y="69733"/>
                </a:cubicBezTo>
                <a:cubicBezTo>
                  <a:pt x="508" y="70211"/>
                  <a:pt x="544" y="70686"/>
                  <a:pt x="584" y="71158"/>
                </a:cubicBezTo>
                <a:cubicBezTo>
                  <a:pt x="778" y="73585"/>
                  <a:pt x="1046" y="75939"/>
                  <a:pt x="1392" y="78183"/>
                </a:cubicBezTo>
                <a:cubicBezTo>
                  <a:pt x="1441" y="78494"/>
                  <a:pt x="1491" y="78798"/>
                  <a:pt x="1540" y="79103"/>
                </a:cubicBezTo>
                <a:cubicBezTo>
                  <a:pt x="2900" y="87234"/>
                  <a:pt x="5388" y="93865"/>
                  <a:pt x="9590" y="97461"/>
                </a:cubicBezTo>
                <a:cubicBezTo>
                  <a:pt x="9612" y="97479"/>
                  <a:pt x="9639" y="97497"/>
                  <a:pt x="9661" y="97510"/>
                </a:cubicBezTo>
                <a:cubicBezTo>
                  <a:pt x="10084" y="97812"/>
                  <a:pt x="10519" y="98082"/>
                  <a:pt x="10969" y="98328"/>
                </a:cubicBezTo>
                <a:cubicBezTo>
                  <a:pt x="15026" y="100582"/>
                  <a:pt x="19993" y="100869"/>
                  <a:pt x="24693" y="101067"/>
                </a:cubicBezTo>
                <a:cubicBezTo>
                  <a:pt x="47105" y="102494"/>
                  <a:pt x="69492" y="103284"/>
                  <a:pt x="91882" y="103437"/>
                </a:cubicBezTo>
                <a:cubicBezTo>
                  <a:pt x="93916" y="103454"/>
                  <a:pt x="95946" y="103464"/>
                  <a:pt x="97980" y="103464"/>
                </a:cubicBezTo>
                <a:cubicBezTo>
                  <a:pt x="98844" y="103466"/>
                  <a:pt x="99708" y="103467"/>
                  <a:pt x="100572" y="103467"/>
                </a:cubicBezTo>
                <a:cubicBezTo>
                  <a:pt x="115757" y="103467"/>
                  <a:pt x="130944" y="103166"/>
                  <a:pt x="146138" y="102575"/>
                </a:cubicBezTo>
                <a:cubicBezTo>
                  <a:pt x="147269" y="102534"/>
                  <a:pt x="148400" y="102485"/>
                  <a:pt x="149532" y="102436"/>
                </a:cubicBezTo>
                <a:cubicBezTo>
                  <a:pt x="158219" y="102076"/>
                  <a:pt x="166911" y="101620"/>
                  <a:pt x="175602" y="101067"/>
                </a:cubicBezTo>
                <a:cubicBezTo>
                  <a:pt x="176079" y="101083"/>
                  <a:pt x="176548" y="101092"/>
                  <a:pt x="177009" y="101092"/>
                </a:cubicBezTo>
                <a:cubicBezTo>
                  <a:pt x="189730" y="101092"/>
                  <a:pt x="196027" y="94765"/>
                  <a:pt x="198103" y="83886"/>
                </a:cubicBezTo>
                <a:cubicBezTo>
                  <a:pt x="198149" y="83679"/>
                  <a:pt x="198184" y="83468"/>
                  <a:pt x="198220" y="83257"/>
                </a:cubicBezTo>
                <a:cubicBezTo>
                  <a:pt x="198561" y="81295"/>
                  <a:pt x="198773" y="79185"/>
                  <a:pt x="198863" y="76944"/>
                </a:cubicBezTo>
                <a:cubicBezTo>
                  <a:pt x="198961" y="74515"/>
                  <a:pt x="199063" y="72073"/>
                  <a:pt x="199167" y="69613"/>
                </a:cubicBezTo>
                <a:cubicBezTo>
                  <a:pt x="199185" y="69230"/>
                  <a:pt x="199204" y="68850"/>
                  <a:pt x="199216" y="68468"/>
                </a:cubicBezTo>
                <a:cubicBezTo>
                  <a:pt x="199294" y="66627"/>
                  <a:pt x="199370" y="64781"/>
                  <a:pt x="199441" y="62927"/>
                </a:cubicBezTo>
                <a:cubicBezTo>
                  <a:pt x="199455" y="62560"/>
                  <a:pt x="199468" y="62191"/>
                  <a:pt x="199482" y="61823"/>
                </a:cubicBezTo>
                <a:cubicBezTo>
                  <a:pt x="199657" y="57027"/>
                  <a:pt x="199787" y="52202"/>
                  <a:pt x="199800" y="47376"/>
                </a:cubicBezTo>
                <a:lnTo>
                  <a:pt x="199800" y="45902"/>
                </a:lnTo>
                <a:cubicBezTo>
                  <a:pt x="199785" y="39540"/>
                  <a:pt x="199557" y="33189"/>
                  <a:pt x="198957" y="26923"/>
                </a:cubicBezTo>
                <a:cubicBezTo>
                  <a:pt x="198934" y="26685"/>
                  <a:pt x="198912" y="26448"/>
                  <a:pt x="198885" y="26209"/>
                </a:cubicBezTo>
                <a:cubicBezTo>
                  <a:pt x="198603" y="23400"/>
                  <a:pt x="198243" y="20607"/>
                  <a:pt x="197790" y="17837"/>
                </a:cubicBezTo>
                <a:cubicBezTo>
                  <a:pt x="197660" y="17050"/>
                  <a:pt x="197521" y="16265"/>
                  <a:pt x="197378" y="15479"/>
                </a:cubicBezTo>
                <a:cubicBezTo>
                  <a:pt x="196855" y="12633"/>
                  <a:pt x="196228" y="9817"/>
                  <a:pt x="195482" y="7034"/>
                </a:cubicBezTo>
                <a:cubicBezTo>
                  <a:pt x="195401" y="6738"/>
                  <a:pt x="195321" y="6442"/>
                  <a:pt x="195240" y="6150"/>
                </a:cubicBezTo>
                <a:cubicBezTo>
                  <a:pt x="194044" y="1903"/>
                  <a:pt x="187660" y="1599"/>
                  <a:pt x="182861" y="1599"/>
                </a:cubicBezTo>
                <a:cubicBezTo>
                  <a:pt x="182058" y="1599"/>
                  <a:pt x="181300" y="1607"/>
                  <a:pt x="180617" y="1607"/>
                </a:cubicBezTo>
                <a:cubicBezTo>
                  <a:pt x="180110" y="1607"/>
                  <a:pt x="179644" y="1603"/>
                  <a:pt x="179234" y="1586"/>
                </a:cubicBezTo>
                <a:cubicBezTo>
                  <a:pt x="173166" y="1345"/>
                  <a:pt x="167098" y="1143"/>
                  <a:pt x="161029" y="942"/>
                </a:cubicBezTo>
                <a:cubicBezTo>
                  <a:pt x="159943" y="907"/>
                  <a:pt x="158861" y="876"/>
                  <a:pt x="157774" y="844"/>
                </a:cubicBezTo>
                <a:cubicBezTo>
                  <a:pt x="138554" y="281"/>
                  <a:pt x="119341" y="0"/>
                  <a:pt x="100127" y="0"/>
                </a:cubicBezTo>
                <a:close/>
              </a:path>
            </a:pathLst>
          </a:custGeom>
          <a:solidFill>
            <a:srgbClr val="FFF5D7"/>
          </a:solidFill>
          <a:ln>
            <a:noFill/>
          </a:ln>
          <a:effectLst>
            <a:outerShdw blurRad="200025" dist="28575" algn="bl" rotWithShape="0">
              <a:srgbClr val="000000">
                <a:alpha val="10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5" name="Google Shape;255;p28"/>
          <p:cNvSpPr/>
          <p:nvPr/>
        </p:nvSpPr>
        <p:spPr>
          <a:xfrm>
            <a:off x="902688" y="647767"/>
            <a:ext cx="10432513" cy="845923"/>
          </a:xfrm>
          <a:custGeom>
            <a:avLst/>
            <a:gdLst/>
            <a:ahLst/>
            <a:cxnLst/>
            <a:rect l="l" t="t" r="r" b="b"/>
            <a:pathLst>
              <a:path w="197411" h="63747" extrusionOk="0">
                <a:moveTo>
                  <a:pt x="172204" y="1"/>
                </a:moveTo>
                <a:cubicBezTo>
                  <a:pt x="165679" y="1"/>
                  <a:pt x="158736" y="881"/>
                  <a:pt x="153008" y="984"/>
                </a:cubicBezTo>
                <a:cubicBezTo>
                  <a:pt x="135283" y="1302"/>
                  <a:pt x="117610" y="1444"/>
                  <a:pt x="99947" y="1444"/>
                </a:cubicBezTo>
                <a:cubicBezTo>
                  <a:pt x="74106" y="1444"/>
                  <a:pt x="48287" y="1140"/>
                  <a:pt x="22361" y="635"/>
                </a:cubicBezTo>
                <a:cubicBezTo>
                  <a:pt x="22154" y="631"/>
                  <a:pt x="21950" y="629"/>
                  <a:pt x="21747" y="629"/>
                </a:cubicBezTo>
                <a:cubicBezTo>
                  <a:pt x="0" y="629"/>
                  <a:pt x="763" y="23672"/>
                  <a:pt x="1281" y="40389"/>
                </a:cubicBezTo>
                <a:cubicBezTo>
                  <a:pt x="1484" y="47006"/>
                  <a:pt x="877" y="56893"/>
                  <a:pt x="8110" y="60225"/>
                </a:cubicBezTo>
                <a:cubicBezTo>
                  <a:pt x="9992" y="61093"/>
                  <a:pt x="12091" y="61339"/>
                  <a:pt x="14151" y="61540"/>
                </a:cubicBezTo>
                <a:cubicBezTo>
                  <a:pt x="34552" y="63526"/>
                  <a:pt x="55319" y="63746"/>
                  <a:pt x="75945" y="63746"/>
                </a:cubicBezTo>
                <a:cubicBezTo>
                  <a:pt x="81811" y="63746"/>
                  <a:pt x="87665" y="63728"/>
                  <a:pt x="93495" y="63728"/>
                </a:cubicBezTo>
                <a:cubicBezTo>
                  <a:pt x="94374" y="63728"/>
                  <a:pt x="95252" y="63729"/>
                  <a:pt x="96129" y="63730"/>
                </a:cubicBezTo>
                <a:cubicBezTo>
                  <a:pt x="96812" y="63731"/>
                  <a:pt x="97495" y="63731"/>
                  <a:pt x="98178" y="63731"/>
                </a:cubicBezTo>
                <a:cubicBezTo>
                  <a:pt x="125539" y="63731"/>
                  <a:pt x="152903" y="63127"/>
                  <a:pt x="180237" y="61881"/>
                </a:cubicBezTo>
                <a:cubicBezTo>
                  <a:pt x="197411" y="61098"/>
                  <a:pt x="196639" y="41671"/>
                  <a:pt x="195103" y="27025"/>
                </a:cubicBezTo>
                <a:cubicBezTo>
                  <a:pt x="194743" y="23591"/>
                  <a:pt x="194341" y="20419"/>
                  <a:pt x="194117" y="17814"/>
                </a:cubicBezTo>
                <a:cubicBezTo>
                  <a:pt x="193518" y="10817"/>
                  <a:pt x="189745" y="3065"/>
                  <a:pt x="182409" y="1100"/>
                </a:cubicBezTo>
                <a:cubicBezTo>
                  <a:pt x="179323" y="272"/>
                  <a:pt x="175828" y="1"/>
                  <a:pt x="172204" y="1"/>
                </a:cubicBezTo>
                <a:close/>
              </a:path>
            </a:pathLst>
          </a:custGeom>
          <a:solidFill>
            <a:srgbClr val="FFF5D7"/>
          </a:solidFill>
          <a:ln>
            <a:noFill/>
          </a:ln>
          <a:effectLst>
            <a:outerShdw blurRad="200025" dist="19050" dir="5400000" algn="bl" rotWithShape="0">
              <a:srgbClr val="000000">
                <a:alpha val="10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6" name="Google Shape;256;p28"/>
          <p:cNvSpPr txBox="1">
            <a:spLocks noGrp="1"/>
          </p:cNvSpPr>
          <p:nvPr>
            <p:ph type="title"/>
          </p:nvPr>
        </p:nvSpPr>
        <p:spPr>
          <a:xfrm>
            <a:off x="960000" y="780288"/>
            <a:ext cx="10272000" cy="5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3305906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Title only 2"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8" name="Google Shape;258;p29"/>
          <p:cNvPicPr preferRelativeResize="0"/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5334" y="1"/>
            <a:ext cx="12191996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259" name="Google Shape;259;p29"/>
          <p:cNvSpPr/>
          <p:nvPr/>
        </p:nvSpPr>
        <p:spPr>
          <a:xfrm rot="5400000">
            <a:off x="9034137" y="3852035"/>
            <a:ext cx="4756004" cy="1923663"/>
          </a:xfrm>
          <a:custGeom>
            <a:avLst/>
            <a:gdLst/>
            <a:ahLst/>
            <a:cxnLst/>
            <a:rect l="l" t="t" r="r" b="b"/>
            <a:pathLst>
              <a:path w="37080" h="12698" extrusionOk="0">
                <a:moveTo>
                  <a:pt x="1" y="1"/>
                </a:moveTo>
                <a:cubicBezTo>
                  <a:pt x="1" y="1"/>
                  <a:pt x="1276" y="5236"/>
                  <a:pt x="8111" y="5968"/>
                </a:cubicBezTo>
                <a:cubicBezTo>
                  <a:pt x="14919" y="6673"/>
                  <a:pt x="20018" y="6592"/>
                  <a:pt x="24060" y="9874"/>
                </a:cubicBezTo>
                <a:cubicBezTo>
                  <a:pt x="26772" y="12077"/>
                  <a:pt x="29597" y="12697"/>
                  <a:pt x="31921" y="12697"/>
                </a:cubicBezTo>
                <a:cubicBezTo>
                  <a:pt x="34918" y="12697"/>
                  <a:pt x="37079" y="11664"/>
                  <a:pt x="37079" y="11664"/>
                </a:cubicBezTo>
                <a:lnTo>
                  <a:pt x="37079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0" name="Google Shape;260;p29"/>
          <p:cNvSpPr/>
          <p:nvPr/>
        </p:nvSpPr>
        <p:spPr>
          <a:xfrm>
            <a:off x="-203200" y="4947469"/>
            <a:ext cx="6513731" cy="2244473"/>
          </a:xfrm>
          <a:custGeom>
            <a:avLst/>
            <a:gdLst/>
            <a:ahLst/>
            <a:cxnLst/>
            <a:rect l="l" t="t" r="r" b="b"/>
            <a:pathLst>
              <a:path w="49665" h="26881" extrusionOk="0">
                <a:moveTo>
                  <a:pt x="0" y="1"/>
                </a:moveTo>
                <a:lnTo>
                  <a:pt x="0" y="26881"/>
                </a:lnTo>
                <a:lnTo>
                  <a:pt x="49664" y="26881"/>
                </a:lnTo>
                <a:lnTo>
                  <a:pt x="49664" y="23355"/>
                </a:lnTo>
                <a:cubicBezTo>
                  <a:pt x="49664" y="23355"/>
                  <a:pt x="47646" y="21134"/>
                  <a:pt x="42751" y="21134"/>
                </a:cubicBezTo>
                <a:cubicBezTo>
                  <a:pt x="41176" y="21134"/>
                  <a:pt x="39304" y="21364"/>
                  <a:pt x="37106" y="21971"/>
                </a:cubicBezTo>
                <a:cubicBezTo>
                  <a:pt x="36126" y="22241"/>
                  <a:pt x="35132" y="22365"/>
                  <a:pt x="34155" y="22365"/>
                </a:cubicBezTo>
                <a:cubicBezTo>
                  <a:pt x="30125" y="22365"/>
                  <a:pt x="26357" y="20272"/>
                  <a:pt x="24873" y="17740"/>
                </a:cubicBezTo>
                <a:cubicBezTo>
                  <a:pt x="21645" y="12234"/>
                  <a:pt x="20506" y="8816"/>
                  <a:pt x="12911" y="7379"/>
                </a:cubicBezTo>
                <a:cubicBezTo>
                  <a:pt x="6944" y="6239"/>
                  <a:pt x="7975" y="571"/>
                  <a:pt x="0" y="1"/>
                </a:cubicBezTo>
                <a:close/>
              </a:path>
            </a:pathLst>
          </a:custGeom>
          <a:solidFill>
            <a:srgbClr val="E4EFF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1" name="Google Shape;261;p29"/>
          <p:cNvSpPr/>
          <p:nvPr/>
        </p:nvSpPr>
        <p:spPr>
          <a:xfrm>
            <a:off x="530211" y="1639800"/>
            <a:ext cx="11131580" cy="4798455"/>
          </a:xfrm>
          <a:custGeom>
            <a:avLst/>
            <a:gdLst/>
            <a:ahLst/>
            <a:cxnLst/>
            <a:rect l="l" t="t" r="r" b="b"/>
            <a:pathLst>
              <a:path w="199801" h="103467" extrusionOk="0">
                <a:moveTo>
                  <a:pt x="100127" y="0"/>
                </a:moveTo>
                <a:cubicBezTo>
                  <a:pt x="91281" y="0"/>
                  <a:pt x="82435" y="60"/>
                  <a:pt x="73588" y="179"/>
                </a:cubicBezTo>
                <a:cubicBezTo>
                  <a:pt x="71909" y="207"/>
                  <a:pt x="70225" y="228"/>
                  <a:pt x="68546" y="260"/>
                </a:cubicBezTo>
                <a:cubicBezTo>
                  <a:pt x="52087" y="520"/>
                  <a:pt x="35630" y="988"/>
                  <a:pt x="19162" y="1665"/>
                </a:cubicBezTo>
                <a:cubicBezTo>
                  <a:pt x="18193" y="1706"/>
                  <a:pt x="17218" y="1746"/>
                  <a:pt x="16248" y="1787"/>
                </a:cubicBezTo>
                <a:cubicBezTo>
                  <a:pt x="16028" y="1796"/>
                  <a:pt x="15812" y="1804"/>
                  <a:pt x="15593" y="1813"/>
                </a:cubicBezTo>
                <a:cubicBezTo>
                  <a:pt x="15367" y="1808"/>
                  <a:pt x="15144" y="1805"/>
                  <a:pt x="14922" y="1805"/>
                </a:cubicBezTo>
                <a:cubicBezTo>
                  <a:pt x="8389" y="1805"/>
                  <a:pt x="3600" y="4346"/>
                  <a:pt x="3305" y="11429"/>
                </a:cubicBezTo>
                <a:cubicBezTo>
                  <a:pt x="3175" y="13103"/>
                  <a:pt x="2999" y="15015"/>
                  <a:pt x="2802" y="17121"/>
                </a:cubicBezTo>
                <a:cubicBezTo>
                  <a:pt x="2766" y="17494"/>
                  <a:pt x="2730" y="17871"/>
                  <a:pt x="2698" y="18258"/>
                </a:cubicBezTo>
                <a:cubicBezTo>
                  <a:pt x="2446" y="20869"/>
                  <a:pt x="2168" y="23752"/>
                  <a:pt x="1886" y="26831"/>
                </a:cubicBezTo>
                <a:cubicBezTo>
                  <a:pt x="1840" y="27303"/>
                  <a:pt x="1800" y="27784"/>
                  <a:pt x="1755" y="28269"/>
                </a:cubicBezTo>
                <a:cubicBezTo>
                  <a:pt x="1207" y="34357"/>
                  <a:pt x="673" y="41131"/>
                  <a:pt x="373" y="48018"/>
                </a:cubicBezTo>
                <a:cubicBezTo>
                  <a:pt x="373" y="48054"/>
                  <a:pt x="373" y="48094"/>
                  <a:pt x="368" y="48130"/>
                </a:cubicBezTo>
                <a:cubicBezTo>
                  <a:pt x="54" y="55430"/>
                  <a:pt x="1" y="62856"/>
                  <a:pt x="476" y="69733"/>
                </a:cubicBezTo>
                <a:cubicBezTo>
                  <a:pt x="508" y="70211"/>
                  <a:pt x="544" y="70686"/>
                  <a:pt x="584" y="71158"/>
                </a:cubicBezTo>
                <a:cubicBezTo>
                  <a:pt x="778" y="73585"/>
                  <a:pt x="1046" y="75939"/>
                  <a:pt x="1392" y="78183"/>
                </a:cubicBezTo>
                <a:cubicBezTo>
                  <a:pt x="1441" y="78494"/>
                  <a:pt x="1491" y="78798"/>
                  <a:pt x="1540" y="79103"/>
                </a:cubicBezTo>
                <a:cubicBezTo>
                  <a:pt x="2900" y="87234"/>
                  <a:pt x="5388" y="93865"/>
                  <a:pt x="9590" y="97461"/>
                </a:cubicBezTo>
                <a:cubicBezTo>
                  <a:pt x="9612" y="97479"/>
                  <a:pt x="9639" y="97497"/>
                  <a:pt x="9661" y="97510"/>
                </a:cubicBezTo>
                <a:cubicBezTo>
                  <a:pt x="10084" y="97812"/>
                  <a:pt x="10519" y="98082"/>
                  <a:pt x="10969" y="98328"/>
                </a:cubicBezTo>
                <a:cubicBezTo>
                  <a:pt x="15026" y="100582"/>
                  <a:pt x="19993" y="100869"/>
                  <a:pt x="24693" y="101067"/>
                </a:cubicBezTo>
                <a:cubicBezTo>
                  <a:pt x="47105" y="102494"/>
                  <a:pt x="69492" y="103284"/>
                  <a:pt x="91882" y="103437"/>
                </a:cubicBezTo>
                <a:cubicBezTo>
                  <a:pt x="93916" y="103454"/>
                  <a:pt x="95946" y="103464"/>
                  <a:pt x="97980" y="103464"/>
                </a:cubicBezTo>
                <a:cubicBezTo>
                  <a:pt x="98844" y="103466"/>
                  <a:pt x="99708" y="103467"/>
                  <a:pt x="100572" y="103467"/>
                </a:cubicBezTo>
                <a:cubicBezTo>
                  <a:pt x="115757" y="103467"/>
                  <a:pt x="130944" y="103166"/>
                  <a:pt x="146138" y="102575"/>
                </a:cubicBezTo>
                <a:cubicBezTo>
                  <a:pt x="147269" y="102534"/>
                  <a:pt x="148400" y="102485"/>
                  <a:pt x="149532" y="102436"/>
                </a:cubicBezTo>
                <a:cubicBezTo>
                  <a:pt x="158219" y="102076"/>
                  <a:pt x="166911" y="101620"/>
                  <a:pt x="175602" y="101067"/>
                </a:cubicBezTo>
                <a:cubicBezTo>
                  <a:pt x="176079" y="101083"/>
                  <a:pt x="176548" y="101092"/>
                  <a:pt x="177009" y="101092"/>
                </a:cubicBezTo>
                <a:cubicBezTo>
                  <a:pt x="189730" y="101092"/>
                  <a:pt x="196027" y="94765"/>
                  <a:pt x="198103" y="83886"/>
                </a:cubicBezTo>
                <a:cubicBezTo>
                  <a:pt x="198149" y="83679"/>
                  <a:pt x="198184" y="83468"/>
                  <a:pt x="198220" y="83257"/>
                </a:cubicBezTo>
                <a:cubicBezTo>
                  <a:pt x="198561" y="81295"/>
                  <a:pt x="198773" y="79185"/>
                  <a:pt x="198863" y="76944"/>
                </a:cubicBezTo>
                <a:cubicBezTo>
                  <a:pt x="198961" y="74515"/>
                  <a:pt x="199063" y="72073"/>
                  <a:pt x="199167" y="69613"/>
                </a:cubicBezTo>
                <a:cubicBezTo>
                  <a:pt x="199185" y="69230"/>
                  <a:pt x="199204" y="68850"/>
                  <a:pt x="199216" y="68468"/>
                </a:cubicBezTo>
                <a:cubicBezTo>
                  <a:pt x="199294" y="66627"/>
                  <a:pt x="199370" y="64781"/>
                  <a:pt x="199441" y="62927"/>
                </a:cubicBezTo>
                <a:cubicBezTo>
                  <a:pt x="199455" y="62560"/>
                  <a:pt x="199468" y="62191"/>
                  <a:pt x="199482" y="61823"/>
                </a:cubicBezTo>
                <a:cubicBezTo>
                  <a:pt x="199657" y="57027"/>
                  <a:pt x="199787" y="52202"/>
                  <a:pt x="199800" y="47376"/>
                </a:cubicBezTo>
                <a:lnTo>
                  <a:pt x="199800" y="45902"/>
                </a:lnTo>
                <a:cubicBezTo>
                  <a:pt x="199785" y="39540"/>
                  <a:pt x="199557" y="33189"/>
                  <a:pt x="198957" y="26923"/>
                </a:cubicBezTo>
                <a:cubicBezTo>
                  <a:pt x="198934" y="26685"/>
                  <a:pt x="198912" y="26448"/>
                  <a:pt x="198885" y="26209"/>
                </a:cubicBezTo>
                <a:cubicBezTo>
                  <a:pt x="198603" y="23400"/>
                  <a:pt x="198243" y="20607"/>
                  <a:pt x="197790" y="17837"/>
                </a:cubicBezTo>
                <a:cubicBezTo>
                  <a:pt x="197660" y="17050"/>
                  <a:pt x="197521" y="16265"/>
                  <a:pt x="197378" y="15479"/>
                </a:cubicBezTo>
                <a:cubicBezTo>
                  <a:pt x="196855" y="12633"/>
                  <a:pt x="196228" y="9817"/>
                  <a:pt x="195482" y="7034"/>
                </a:cubicBezTo>
                <a:cubicBezTo>
                  <a:pt x="195401" y="6738"/>
                  <a:pt x="195321" y="6442"/>
                  <a:pt x="195240" y="6150"/>
                </a:cubicBezTo>
                <a:cubicBezTo>
                  <a:pt x="194044" y="1903"/>
                  <a:pt x="187660" y="1599"/>
                  <a:pt x="182861" y="1599"/>
                </a:cubicBezTo>
                <a:cubicBezTo>
                  <a:pt x="182058" y="1599"/>
                  <a:pt x="181300" y="1607"/>
                  <a:pt x="180617" y="1607"/>
                </a:cubicBezTo>
                <a:cubicBezTo>
                  <a:pt x="180110" y="1607"/>
                  <a:pt x="179644" y="1603"/>
                  <a:pt x="179234" y="1586"/>
                </a:cubicBezTo>
                <a:cubicBezTo>
                  <a:pt x="173166" y="1345"/>
                  <a:pt x="167098" y="1143"/>
                  <a:pt x="161029" y="942"/>
                </a:cubicBezTo>
                <a:cubicBezTo>
                  <a:pt x="159943" y="907"/>
                  <a:pt x="158861" y="876"/>
                  <a:pt x="157774" y="844"/>
                </a:cubicBezTo>
                <a:cubicBezTo>
                  <a:pt x="138554" y="281"/>
                  <a:pt x="119341" y="0"/>
                  <a:pt x="100127" y="0"/>
                </a:cubicBezTo>
                <a:close/>
              </a:path>
            </a:pathLst>
          </a:custGeom>
          <a:solidFill>
            <a:srgbClr val="FFF5D7"/>
          </a:solidFill>
          <a:ln>
            <a:noFill/>
          </a:ln>
          <a:effectLst>
            <a:outerShdw blurRad="200025" dist="28575" algn="bl" rotWithShape="0">
              <a:srgbClr val="000000">
                <a:alpha val="10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2" name="Google Shape;262;p29"/>
          <p:cNvSpPr/>
          <p:nvPr/>
        </p:nvSpPr>
        <p:spPr>
          <a:xfrm>
            <a:off x="5297967" y="0"/>
            <a:ext cx="6894037" cy="1089573"/>
          </a:xfrm>
          <a:custGeom>
            <a:avLst/>
            <a:gdLst/>
            <a:ahLst/>
            <a:cxnLst/>
            <a:rect l="l" t="t" r="r" b="b"/>
            <a:pathLst>
              <a:path w="37080" h="12698" extrusionOk="0">
                <a:moveTo>
                  <a:pt x="1" y="1"/>
                </a:moveTo>
                <a:cubicBezTo>
                  <a:pt x="1" y="1"/>
                  <a:pt x="1276" y="5236"/>
                  <a:pt x="8111" y="5968"/>
                </a:cubicBezTo>
                <a:cubicBezTo>
                  <a:pt x="14919" y="6673"/>
                  <a:pt x="20018" y="6592"/>
                  <a:pt x="24060" y="9874"/>
                </a:cubicBezTo>
                <a:cubicBezTo>
                  <a:pt x="26772" y="12077"/>
                  <a:pt x="29597" y="12697"/>
                  <a:pt x="31921" y="12697"/>
                </a:cubicBezTo>
                <a:cubicBezTo>
                  <a:pt x="34918" y="12697"/>
                  <a:pt x="37079" y="11664"/>
                  <a:pt x="37079" y="11664"/>
                </a:cubicBezTo>
                <a:lnTo>
                  <a:pt x="37079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3" name="Google Shape;263;p29"/>
          <p:cNvSpPr/>
          <p:nvPr/>
        </p:nvSpPr>
        <p:spPr>
          <a:xfrm>
            <a:off x="902688" y="647767"/>
            <a:ext cx="10432513" cy="845923"/>
          </a:xfrm>
          <a:custGeom>
            <a:avLst/>
            <a:gdLst/>
            <a:ahLst/>
            <a:cxnLst/>
            <a:rect l="l" t="t" r="r" b="b"/>
            <a:pathLst>
              <a:path w="197411" h="63747" extrusionOk="0">
                <a:moveTo>
                  <a:pt x="172204" y="1"/>
                </a:moveTo>
                <a:cubicBezTo>
                  <a:pt x="165679" y="1"/>
                  <a:pt x="158736" y="881"/>
                  <a:pt x="153008" y="984"/>
                </a:cubicBezTo>
                <a:cubicBezTo>
                  <a:pt x="135283" y="1302"/>
                  <a:pt x="117610" y="1444"/>
                  <a:pt x="99947" y="1444"/>
                </a:cubicBezTo>
                <a:cubicBezTo>
                  <a:pt x="74106" y="1444"/>
                  <a:pt x="48287" y="1140"/>
                  <a:pt x="22361" y="635"/>
                </a:cubicBezTo>
                <a:cubicBezTo>
                  <a:pt x="22154" y="631"/>
                  <a:pt x="21950" y="629"/>
                  <a:pt x="21747" y="629"/>
                </a:cubicBezTo>
                <a:cubicBezTo>
                  <a:pt x="0" y="629"/>
                  <a:pt x="763" y="23672"/>
                  <a:pt x="1281" y="40389"/>
                </a:cubicBezTo>
                <a:cubicBezTo>
                  <a:pt x="1484" y="47006"/>
                  <a:pt x="877" y="56893"/>
                  <a:pt x="8110" y="60225"/>
                </a:cubicBezTo>
                <a:cubicBezTo>
                  <a:pt x="9992" y="61093"/>
                  <a:pt x="12091" y="61339"/>
                  <a:pt x="14151" y="61540"/>
                </a:cubicBezTo>
                <a:cubicBezTo>
                  <a:pt x="34552" y="63526"/>
                  <a:pt x="55319" y="63746"/>
                  <a:pt x="75945" y="63746"/>
                </a:cubicBezTo>
                <a:cubicBezTo>
                  <a:pt x="81811" y="63746"/>
                  <a:pt x="87665" y="63728"/>
                  <a:pt x="93495" y="63728"/>
                </a:cubicBezTo>
                <a:cubicBezTo>
                  <a:pt x="94374" y="63728"/>
                  <a:pt x="95252" y="63729"/>
                  <a:pt x="96129" y="63730"/>
                </a:cubicBezTo>
                <a:cubicBezTo>
                  <a:pt x="96812" y="63731"/>
                  <a:pt x="97495" y="63731"/>
                  <a:pt x="98178" y="63731"/>
                </a:cubicBezTo>
                <a:cubicBezTo>
                  <a:pt x="125539" y="63731"/>
                  <a:pt x="152903" y="63127"/>
                  <a:pt x="180237" y="61881"/>
                </a:cubicBezTo>
                <a:cubicBezTo>
                  <a:pt x="197411" y="61098"/>
                  <a:pt x="196639" y="41671"/>
                  <a:pt x="195103" y="27025"/>
                </a:cubicBezTo>
                <a:cubicBezTo>
                  <a:pt x="194743" y="23591"/>
                  <a:pt x="194341" y="20419"/>
                  <a:pt x="194117" y="17814"/>
                </a:cubicBezTo>
                <a:cubicBezTo>
                  <a:pt x="193518" y="10817"/>
                  <a:pt x="189745" y="3065"/>
                  <a:pt x="182409" y="1100"/>
                </a:cubicBezTo>
                <a:cubicBezTo>
                  <a:pt x="179323" y="272"/>
                  <a:pt x="175828" y="1"/>
                  <a:pt x="172204" y="1"/>
                </a:cubicBezTo>
                <a:close/>
              </a:path>
            </a:pathLst>
          </a:custGeom>
          <a:solidFill>
            <a:srgbClr val="FFF5D7"/>
          </a:solidFill>
          <a:ln>
            <a:noFill/>
          </a:ln>
          <a:effectLst>
            <a:outerShdw blurRad="200025" dist="19050" dir="5400000" algn="bl" rotWithShape="0">
              <a:srgbClr val="000000">
                <a:alpha val="10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4" name="Google Shape;264;p29"/>
          <p:cNvSpPr txBox="1">
            <a:spLocks noGrp="1"/>
          </p:cNvSpPr>
          <p:nvPr>
            <p:ph type="title"/>
          </p:nvPr>
        </p:nvSpPr>
        <p:spPr>
          <a:xfrm>
            <a:off x="960000" y="780288"/>
            <a:ext cx="10272000" cy="5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3786465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Title only 3"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" name="Google Shape;266;p30"/>
          <p:cNvPicPr preferRelativeResize="0"/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5334" y="1"/>
            <a:ext cx="12191996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267" name="Google Shape;267;p30"/>
          <p:cNvSpPr/>
          <p:nvPr/>
        </p:nvSpPr>
        <p:spPr>
          <a:xfrm>
            <a:off x="9076801" y="1"/>
            <a:ext cx="3115215" cy="1066801"/>
          </a:xfrm>
          <a:custGeom>
            <a:avLst/>
            <a:gdLst/>
            <a:ahLst/>
            <a:cxnLst/>
            <a:rect l="l" t="t" r="r" b="b"/>
            <a:pathLst>
              <a:path w="37080" h="12698" extrusionOk="0">
                <a:moveTo>
                  <a:pt x="1" y="1"/>
                </a:moveTo>
                <a:cubicBezTo>
                  <a:pt x="1" y="1"/>
                  <a:pt x="1276" y="5236"/>
                  <a:pt x="8111" y="5968"/>
                </a:cubicBezTo>
                <a:cubicBezTo>
                  <a:pt x="14919" y="6673"/>
                  <a:pt x="20018" y="6592"/>
                  <a:pt x="24060" y="9874"/>
                </a:cubicBezTo>
                <a:cubicBezTo>
                  <a:pt x="26772" y="12077"/>
                  <a:pt x="29597" y="12697"/>
                  <a:pt x="31921" y="12697"/>
                </a:cubicBezTo>
                <a:cubicBezTo>
                  <a:pt x="34918" y="12697"/>
                  <a:pt x="37079" y="11664"/>
                  <a:pt x="37079" y="11664"/>
                </a:cubicBezTo>
                <a:lnTo>
                  <a:pt x="37079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8" name="Google Shape;268;p30"/>
          <p:cNvSpPr/>
          <p:nvPr/>
        </p:nvSpPr>
        <p:spPr>
          <a:xfrm>
            <a:off x="11335197" y="1226721"/>
            <a:ext cx="550791" cy="550791"/>
          </a:xfrm>
          <a:custGeom>
            <a:avLst/>
            <a:gdLst/>
            <a:ahLst/>
            <a:cxnLst/>
            <a:rect l="l" t="t" r="r" b="b"/>
            <a:pathLst>
              <a:path w="7894" h="7894" extrusionOk="0">
                <a:moveTo>
                  <a:pt x="3961" y="1"/>
                </a:moveTo>
                <a:cubicBezTo>
                  <a:pt x="1764" y="1"/>
                  <a:pt x="1" y="1764"/>
                  <a:pt x="1" y="3961"/>
                </a:cubicBezTo>
                <a:cubicBezTo>
                  <a:pt x="1" y="6131"/>
                  <a:pt x="1764" y="7894"/>
                  <a:pt x="3961" y="7894"/>
                </a:cubicBezTo>
                <a:cubicBezTo>
                  <a:pt x="6131" y="7894"/>
                  <a:pt x="7894" y="6131"/>
                  <a:pt x="7894" y="3961"/>
                </a:cubicBezTo>
                <a:cubicBezTo>
                  <a:pt x="7894" y="1764"/>
                  <a:pt x="6131" y="1"/>
                  <a:pt x="3961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9" name="Google Shape;269;p30"/>
          <p:cNvSpPr/>
          <p:nvPr/>
        </p:nvSpPr>
        <p:spPr>
          <a:xfrm>
            <a:off x="11695199" y="1937432"/>
            <a:ext cx="310392" cy="310392"/>
          </a:xfrm>
          <a:custGeom>
            <a:avLst/>
            <a:gdLst/>
            <a:ahLst/>
            <a:cxnLst/>
            <a:rect l="l" t="t" r="r" b="b"/>
            <a:pathLst>
              <a:path w="7894" h="7894" extrusionOk="0">
                <a:moveTo>
                  <a:pt x="3961" y="1"/>
                </a:moveTo>
                <a:cubicBezTo>
                  <a:pt x="1764" y="1"/>
                  <a:pt x="1" y="1764"/>
                  <a:pt x="1" y="3961"/>
                </a:cubicBezTo>
                <a:cubicBezTo>
                  <a:pt x="1" y="6131"/>
                  <a:pt x="1764" y="7894"/>
                  <a:pt x="3961" y="7894"/>
                </a:cubicBezTo>
                <a:cubicBezTo>
                  <a:pt x="6131" y="7894"/>
                  <a:pt x="7894" y="6131"/>
                  <a:pt x="7894" y="3961"/>
                </a:cubicBezTo>
                <a:cubicBezTo>
                  <a:pt x="7894" y="1764"/>
                  <a:pt x="6131" y="1"/>
                  <a:pt x="3961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0" name="Google Shape;270;p30"/>
          <p:cNvSpPr/>
          <p:nvPr/>
        </p:nvSpPr>
        <p:spPr>
          <a:xfrm rot="6818514">
            <a:off x="-906102" y="3855446"/>
            <a:ext cx="3732223" cy="2927253"/>
          </a:xfrm>
          <a:custGeom>
            <a:avLst/>
            <a:gdLst/>
            <a:ahLst/>
            <a:cxnLst/>
            <a:rect l="l" t="t" r="r" b="b"/>
            <a:pathLst>
              <a:path w="38515" h="30209" extrusionOk="0">
                <a:moveTo>
                  <a:pt x="20908" y="734"/>
                </a:moveTo>
                <a:cubicBezTo>
                  <a:pt x="20936" y="734"/>
                  <a:pt x="20964" y="737"/>
                  <a:pt x="20992" y="742"/>
                </a:cubicBezTo>
                <a:cubicBezTo>
                  <a:pt x="21236" y="742"/>
                  <a:pt x="21399" y="959"/>
                  <a:pt x="21372" y="1203"/>
                </a:cubicBezTo>
                <a:lnTo>
                  <a:pt x="21399" y="1203"/>
                </a:lnTo>
                <a:cubicBezTo>
                  <a:pt x="21426" y="1475"/>
                  <a:pt x="21182" y="1719"/>
                  <a:pt x="20911" y="1719"/>
                </a:cubicBezTo>
                <a:cubicBezTo>
                  <a:pt x="20639" y="1692"/>
                  <a:pt x="20422" y="1448"/>
                  <a:pt x="20450" y="1176"/>
                </a:cubicBezTo>
                <a:cubicBezTo>
                  <a:pt x="20474" y="933"/>
                  <a:pt x="20672" y="734"/>
                  <a:pt x="20908" y="734"/>
                </a:cubicBezTo>
                <a:close/>
                <a:moveTo>
                  <a:pt x="15893" y="959"/>
                </a:moveTo>
                <a:cubicBezTo>
                  <a:pt x="16137" y="959"/>
                  <a:pt x="16300" y="1149"/>
                  <a:pt x="16300" y="1366"/>
                </a:cubicBezTo>
                <a:cubicBezTo>
                  <a:pt x="16300" y="1606"/>
                  <a:pt x="16116" y="1793"/>
                  <a:pt x="15879" y="1826"/>
                </a:cubicBezTo>
                <a:lnTo>
                  <a:pt x="15879" y="1826"/>
                </a:lnTo>
                <a:cubicBezTo>
                  <a:pt x="15615" y="1792"/>
                  <a:pt x="15432" y="1551"/>
                  <a:pt x="15459" y="1285"/>
                </a:cubicBezTo>
                <a:cubicBezTo>
                  <a:pt x="15513" y="1095"/>
                  <a:pt x="15703" y="959"/>
                  <a:pt x="15893" y="959"/>
                </a:cubicBezTo>
                <a:close/>
                <a:moveTo>
                  <a:pt x="6047" y="1393"/>
                </a:moveTo>
                <a:cubicBezTo>
                  <a:pt x="6318" y="1420"/>
                  <a:pt x="6535" y="1665"/>
                  <a:pt x="6562" y="1936"/>
                </a:cubicBezTo>
                <a:cubicBezTo>
                  <a:pt x="6535" y="2234"/>
                  <a:pt x="6318" y="2451"/>
                  <a:pt x="6020" y="2478"/>
                </a:cubicBezTo>
                <a:cubicBezTo>
                  <a:pt x="5721" y="2451"/>
                  <a:pt x="5504" y="2180"/>
                  <a:pt x="5559" y="1909"/>
                </a:cubicBezTo>
                <a:cubicBezTo>
                  <a:pt x="5531" y="1610"/>
                  <a:pt x="5748" y="1393"/>
                  <a:pt x="6047" y="1393"/>
                </a:cubicBezTo>
                <a:close/>
                <a:moveTo>
                  <a:pt x="12855" y="5625"/>
                </a:moveTo>
                <a:cubicBezTo>
                  <a:pt x="13153" y="5625"/>
                  <a:pt x="13397" y="5869"/>
                  <a:pt x="13370" y="6167"/>
                </a:cubicBezTo>
                <a:cubicBezTo>
                  <a:pt x="13395" y="6413"/>
                  <a:pt x="13197" y="6636"/>
                  <a:pt x="12938" y="6636"/>
                </a:cubicBezTo>
                <a:cubicBezTo>
                  <a:pt x="12911" y="6636"/>
                  <a:pt x="12883" y="6633"/>
                  <a:pt x="12855" y="6628"/>
                </a:cubicBezTo>
                <a:cubicBezTo>
                  <a:pt x="12258" y="6574"/>
                  <a:pt x="12258" y="5679"/>
                  <a:pt x="12855" y="5625"/>
                </a:cubicBezTo>
                <a:close/>
                <a:moveTo>
                  <a:pt x="23623" y="5896"/>
                </a:moveTo>
                <a:cubicBezTo>
                  <a:pt x="23867" y="5923"/>
                  <a:pt x="24057" y="6059"/>
                  <a:pt x="24138" y="6276"/>
                </a:cubicBezTo>
                <a:cubicBezTo>
                  <a:pt x="24193" y="6438"/>
                  <a:pt x="24138" y="6601"/>
                  <a:pt x="24030" y="6710"/>
                </a:cubicBezTo>
                <a:cubicBezTo>
                  <a:pt x="23911" y="6829"/>
                  <a:pt x="23748" y="6904"/>
                  <a:pt x="23584" y="6904"/>
                </a:cubicBezTo>
                <a:cubicBezTo>
                  <a:pt x="23524" y="6904"/>
                  <a:pt x="23464" y="6894"/>
                  <a:pt x="23406" y="6872"/>
                </a:cubicBezTo>
                <a:cubicBezTo>
                  <a:pt x="23081" y="6764"/>
                  <a:pt x="22945" y="6628"/>
                  <a:pt x="22945" y="6330"/>
                </a:cubicBezTo>
                <a:cubicBezTo>
                  <a:pt x="22918" y="6113"/>
                  <a:pt x="23108" y="5923"/>
                  <a:pt x="23325" y="5923"/>
                </a:cubicBezTo>
                <a:lnTo>
                  <a:pt x="23460" y="5923"/>
                </a:lnTo>
                <a:lnTo>
                  <a:pt x="23623" y="5896"/>
                </a:lnTo>
                <a:close/>
                <a:moveTo>
                  <a:pt x="1477" y="6925"/>
                </a:moveTo>
                <a:cubicBezTo>
                  <a:pt x="1784" y="6925"/>
                  <a:pt x="2031" y="7212"/>
                  <a:pt x="2005" y="7523"/>
                </a:cubicBezTo>
                <a:lnTo>
                  <a:pt x="2005" y="7496"/>
                </a:lnTo>
                <a:cubicBezTo>
                  <a:pt x="1978" y="7822"/>
                  <a:pt x="1707" y="8093"/>
                  <a:pt x="1381" y="8120"/>
                </a:cubicBezTo>
                <a:cubicBezTo>
                  <a:pt x="1366" y="8121"/>
                  <a:pt x="1351" y="8122"/>
                  <a:pt x="1336" y="8122"/>
                </a:cubicBezTo>
                <a:cubicBezTo>
                  <a:pt x="1056" y="8122"/>
                  <a:pt x="810" y="7888"/>
                  <a:pt x="785" y="7605"/>
                </a:cubicBezTo>
                <a:cubicBezTo>
                  <a:pt x="785" y="7225"/>
                  <a:pt x="1056" y="6954"/>
                  <a:pt x="1436" y="6927"/>
                </a:cubicBezTo>
                <a:cubicBezTo>
                  <a:pt x="1450" y="6925"/>
                  <a:pt x="1463" y="6925"/>
                  <a:pt x="1477" y="6925"/>
                </a:cubicBezTo>
                <a:close/>
                <a:moveTo>
                  <a:pt x="32004" y="9476"/>
                </a:moveTo>
                <a:cubicBezTo>
                  <a:pt x="32276" y="9503"/>
                  <a:pt x="32465" y="9747"/>
                  <a:pt x="32465" y="10019"/>
                </a:cubicBezTo>
                <a:lnTo>
                  <a:pt x="32438" y="10019"/>
                </a:lnTo>
                <a:cubicBezTo>
                  <a:pt x="32438" y="10290"/>
                  <a:pt x="32221" y="10534"/>
                  <a:pt x="31923" y="10561"/>
                </a:cubicBezTo>
                <a:cubicBezTo>
                  <a:pt x="31652" y="10534"/>
                  <a:pt x="31462" y="10290"/>
                  <a:pt x="31462" y="10019"/>
                </a:cubicBezTo>
                <a:cubicBezTo>
                  <a:pt x="31462" y="9720"/>
                  <a:pt x="31706" y="9476"/>
                  <a:pt x="32004" y="9476"/>
                </a:cubicBezTo>
                <a:close/>
                <a:moveTo>
                  <a:pt x="18118" y="1498"/>
                </a:moveTo>
                <a:cubicBezTo>
                  <a:pt x="18671" y="1498"/>
                  <a:pt x="19235" y="1513"/>
                  <a:pt x="19799" y="1529"/>
                </a:cubicBezTo>
                <a:cubicBezTo>
                  <a:pt x="19982" y="2052"/>
                  <a:pt x="20467" y="2398"/>
                  <a:pt x="21012" y="2398"/>
                </a:cubicBezTo>
                <a:cubicBezTo>
                  <a:pt x="21032" y="2398"/>
                  <a:pt x="21053" y="2398"/>
                  <a:pt x="21073" y="2397"/>
                </a:cubicBezTo>
                <a:cubicBezTo>
                  <a:pt x="21670" y="3400"/>
                  <a:pt x="22185" y="4431"/>
                  <a:pt x="22728" y="5489"/>
                </a:cubicBezTo>
                <a:cubicBezTo>
                  <a:pt x="22375" y="5842"/>
                  <a:pt x="22267" y="6384"/>
                  <a:pt x="22457" y="6872"/>
                </a:cubicBezTo>
                <a:cubicBezTo>
                  <a:pt x="22511" y="6954"/>
                  <a:pt x="22511" y="7062"/>
                  <a:pt x="22457" y="7171"/>
                </a:cubicBezTo>
                <a:cubicBezTo>
                  <a:pt x="21914" y="8174"/>
                  <a:pt x="21372" y="9205"/>
                  <a:pt x="20721" y="10181"/>
                </a:cubicBezTo>
                <a:cubicBezTo>
                  <a:pt x="20639" y="10164"/>
                  <a:pt x="20558" y="10156"/>
                  <a:pt x="20478" y="10156"/>
                </a:cubicBezTo>
                <a:cubicBezTo>
                  <a:pt x="20057" y="10156"/>
                  <a:pt x="19683" y="10390"/>
                  <a:pt x="19500" y="10778"/>
                </a:cubicBezTo>
                <a:lnTo>
                  <a:pt x="16869" y="10724"/>
                </a:lnTo>
                <a:cubicBezTo>
                  <a:pt x="16476" y="10173"/>
                  <a:pt x="16368" y="10022"/>
                  <a:pt x="15996" y="10022"/>
                </a:cubicBezTo>
                <a:cubicBezTo>
                  <a:pt x="15855" y="10022"/>
                  <a:pt x="15677" y="10043"/>
                  <a:pt x="15432" y="10073"/>
                </a:cubicBezTo>
                <a:cubicBezTo>
                  <a:pt x="14808" y="9151"/>
                  <a:pt x="14184" y="8201"/>
                  <a:pt x="13614" y="7171"/>
                </a:cubicBezTo>
                <a:cubicBezTo>
                  <a:pt x="13804" y="6899"/>
                  <a:pt x="14075" y="6628"/>
                  <a:pt x="14021" y="6248"/>
                </a:cubicBezTo>
                <a:cubicBezTo>
                  <a:pt x="13940" y="5923"/>
                  <a:pt x="13804" y="5598"/>
                  <a:pt x="13614" y="5353"/>
                </a:cubicBezTo>
                <a:cubicBezTo>
                  <a:pt x="13750" y="4865"/>
                  <a:pt x="14971" y="3021"/>
                  <a:pt x="15486" y="2478"/>
                </a:cubicBezTo>
                <a:cubicBezTo>
                  <a:pt x="15639" y="2508"/>
                  <a:pt x="15773" y="2526"/>
                  <a:pt x="15894" y="2526"/>
                </a:cubicBezTo>
                <a:cubicBezTo>
                  <a:pt x="16327" y="2526"/>
                  <a:pt x="16584" y="2293"/>
                  <a:pt x="16923" y="1529"/>
                </a:cubicBezTo>
                <a:cubicBezTo>
                  <a:pt x="17313" y="1506"/>
                  <a:pt x="17713" y="1498"/>
                  <a:pt x="18118" y="1498"/>
                </a:cubicBezTo>
                <a:close/>
                <a:moveTo>
                  <a:pt x="15939" y="10420"/>
                </a:moveTo>
                <a:cubicBezTo>
                  <a:pt x="15960" y="10420"/>
                  <a:pt x="15981" y="10422"/>
                  <a:pt x="16001" y="10426"/>
                </a:cubicBezTo>
                <a:cubicBezTo>
                  <a:pt x="16137" y="10426"/>
                  <a:pt x="16272" y="10561"/>
                  <a:pt x="16300" y="10724"/>
                </a:cubicBezTo>
                <a:cubicBezTo>
                  <a:pt x="16300" y="10832"/>
                  <a:pt x="16300" y="10914"/>
                  <a:pt x="16272" y="11022"/>
                </a:cubicBezTo>
                <a:cubicBezTo>
                  <a:pt x="16223" y="11196"/>
                  <a:pt x="16060" y="11324"/>
                  <a:pt x="15887" y="11324"/>
                </a:cubicBezTo>
                <a:cubicBezTo>
                  <a:pt x="15871" y="11324"/>
                  <a:pt x="15855" y="11323"/>
                  <a:pt x="15838" y="11321"/>
                </a:cubicBezTo>
                <a:cubicBezTo>
                  <a:pt x="15649" y="11294"/>
                  <a:pt x="15540" y="11131"/>
                  <a:pt x="15540" y="10860"/>
                </a:cubicBezTo>
                <a:lnTo>
                  <a:pt x="15567" y="10860"/>
                </a:lnTo>
                <a:cubicBezTo>
                  <a:pt x="15567" y="10778"/>
                  <a:pt x="15594" y="10697"/>
                  <a:pt x="15622" y="10643"/>
                </a:cubicBezTo>
                <a:cubicBezTo>
                  <a:pt x="15669" y="10500"/>
                  <a:pt x="15799" y="10420"/>
                  <a:pt x="15939" y="10420"/>
                </a:cubicBezTo>
                <a:close/>
                <a:moveTo>
                  <a:pt x="20562" y="10613"/>
                </a:moveTo>
                <a:cubicBezTo>
                  <a:pt x="20579" y="10613"/>
                  <a:pt x="20595" y="10614"/>
                  <a:pt x="20612" y="10615"/>
                </a:cubicBezTo>
                <a:cubicBezTo>
                  <a:pt x="20856" y="10643"/>
                  <a:pt x="21046" y="10860"/>
                  <a:pt x="21046" y="11104"/>
                </a:cubicBezTo>
                <a:cubicBezTo>
                  <a:pt x="21019" y="11402"/>
                  <a:pt x="20775" y="11619"/>
                  <a:pt x="20477" y="11619"/>
                </a:cubicBezTo>
                <a:cubicBezTo>
                  <a:pt x="20205" y="11619"/>
                  <a:pt x="19988" y="11375"/>
                  <a:pt x="20043" y="11104"/>
                </a:cubicBezTo>
                <a:cubicBezTo>
                  <a:pt x="20043" y="10822"/>
                  <a:pt x="20284" y="10613"/>
                  <a:pt x="20562" y="10613"/>
                </a:cubicBezTo>
                <a:close/>
                <a:moveTo>
                  <a:pt x="37456" y="12189"/>
                </a:moveTo>
                <a:cubicBezTo>
                  <a:pt x="37673" y="12216"/>
                  <a:pt x="37809" y="12406"/>
                  <a:pt x="37782" y="12595"/>
                </a:cubicBezTo>
                <a:cubicBezTo>
                  <a:pt x="37782" y="12812"/>
                  <a:pt x="37592" y="12975"/>
                  <a:pt x="37375" y="12975"/>
                </a:cubicBezTo>
                <a:cubicBezTo>
                  <a:pt x="37212" y="12921"/>
                  <a:pt x="37104" y="12758"/>
                  <a:pt x="37131" y="12568"/>
                </a:cubicBezTo>
                <a:cubicBezTo>
                  <a:pt x="37131" y="12351"/>
                  <a:pt x="37266" y="12216"/>
                  <a:pt x="37456" y="12216"/>
                </a:cubicBezTo>
                <a:lnTo>
                  <a:pt x="37456" y="12189"/>
                </a:lnTo>
                <a:close/>
                <a:moveTo>
                  <a:pt x="26606" y="14663"/>
                </a:moveTo>
                <a:cubicBezTo>
                  <a:pt x="26711" y="14663"/>
                  <a:pt x="26811" y="14719"/>
                  <a:pt x="26851" y="14820"/>
                </a:cubicBezTo>
                <a:cubicBezTo>
                  <a:pt x="27014" y="15118"/>
                  <a:pt x="26959" y="15498"/>
                  <a:pt x="26688" y="15715"/>
                </a:cubicBezTo>
                <a:cubicBezTo>
                  <a:pt x="26552" y="15823"/>
                  <a:pt x="26390" y="15932"/>
                  <a:pt x="26200" y="16013"/>
                </a:cubicBezTo>
                <a:lnTo>
                  <a:pt x="26200" y="15986"/>
                </a:lnTo>
                <a:cubicBezTo>
                  <a:pt x="25983" y="15823"/>
                  <a:pt x="25901" y="15525"/>
                  <a:pt x="26010" y="15281"/>
                </a:cubicBezTo>
                <a:cubicBezTo>
                  <a:pt x="26091" y="15009"/>
                  <a:pt x="26254" y="14792"/>
                  <a:pt x="26498" y="14684"/>
                </a:cubicBezTo>
                <a:cubicBezTo>
                  <a:pt x="26533" y="14670"/>
                  <a:pt x="26570" y="14663"/>
                  <a:pt x="26606" y="14663"/>
                </a:cubicBezTo>
                <a:close/>
                <a:moveTo>
                  <a:pt x="21313" y="15170"/>
                </a:moveTo>
                <a:cubicBezTo>
                  <a:pt x="21586" y="15170"/>
                  <a:pt x="21779" y="15379"/>
                  <a:pt x="21779" y="15660"/>
                </a:cubicBezTo>
                <a:cubicBezTo>
                  <a:pt x="21779" y="15891"/>
                  <a:pt x="21586" y="16097"/>
                  <a:pt x="21359" y="16097"/>
                </a:cubicBezTo>
                <a:cubicBezTo>
                  <a:pt x="21345" y="16097"/>
                  <a:pt x="21331" y="16096"/>
                  <a:pt x="21318" y="16094"/>
                </a:cubicBezTo>
                <a:cubicBezTo>
                  <a:pt x="21046" y="16094"/>
                  <a:pt x="20856" y="15877"/>
                  <a:pt x="20884" y="15633"/>
                </a:cubicBezTo>
                <a:cubicBezTo>
                  <a:pt x="20884" y="15389"/>
                  <a:pt x="21046" y="15199"/>
                  <a:pt x="21263" y="15172"/>
                </a:cubicBezTo>
                <a:cubicBezTo>
                  <a:pt x="21280" y="15171"/>
                  <a:pt x="21297" y="15170"/>
                  <a:pt x="21313" y="15170"/>
                </a:cubicBezTo>
                <a:close/>
                <a:moveTo>
                  <a:pt x="29102" y="20271"/>
                </a:moveTo>
                <a:cubicBezTo>
                  <a:pt x="29319" y="20271"/>
                  <a:pt x="29428" y="20407"/>
                  <a:pt x="29428" y="20624"/>
                </a:cubicBezTo>
                <a:cubicBezTo>
                  <a:pt x="29428" y="20841"/>
                  <a:pt x="29292" y="20950"/>
                  <a:pt x="28994" y="20950"/>
                </a:cubicBezTo>
                <a:cubicBezTo>
                  <a:pt x="28912" y="20922"/>
                  <a:pt x="28831" y="20895"/>
                  <a:pt x="28749" y="20841"/>
                </a:cubicBezTo>
                <a:cubicBezTo>
                  <a:pt x="28668" y="20760"/>
                  <a:pt x="28641" y="20651"/>
                  <a:pt x="28641" y="20543"/>
                </a:cubicBezTo>
                <a:cubicBezTo>
                  <a:pt x="28641" y="20407"/>
                  <a:pt x="28749" y="20326"/>
                  <a:pt x="28885" y="20299"/>
                </a:cubicBezTo>
                <a:cubicBezTo>
                  <a:pt x="28966" y="20299"/>
                  <a:pt x="29021" y="20271"/>
                  <a:pt x="29102" y="20271"/>
                </a:cubicBezTo>
                <a:close/>
                <a:moveTo>
                  <a:pt x="18117" y="20244"/>
                </a:moveTo>
                <a:cubicBezTo>
                  <a:pt x="18253" y="20244"/>
                  <a:pt x="18334" y="20353"/>
                  <a:pt x="18388" y="20543"/>
                </a:cubicBezTo>
                <a:lnTo>
                  <a:pt x="18388" y="20651"/>
                </a:lnTo>
                <a:cubicBezTo>
                  <a:pt x="18388" y="20895"/>
                  <a:pt x="18307" y="21031"/>
                  <a:pt x="18117" y="21058"/>
                </a:cubicBezTo>
                <a:cubicBezTo>
                  <a:pt x="18088" y="21068"/>
                  <a:pt x="18059" y="21072"/>
                  <a:pt x="18031" y="21072"/>
                </a:cubicBezTo>
                <a:cubicBezTo>
                  <a:pt x="17902" y="21072"/>
                  <a:pt x="17791" y="20975"/>
                  <a:pt x="17791" y="20841"/>
                </a:cubicBezTo>
                <a:cubicBezTo>
                  <a:pt x="17764" y="20733"/>
                  <a:pt x="17764" y="20624"/>
                  <a:pt x="17791" y="20516"/>
                </a:cubicBezTo>
                <a:cubicBezTo>
                  <a:pt x="17819" y="20353"/>
                  <a:pt x="17954" y="20244"/>
                  <a:pt x="18117" y="20244"/>
                </a:cubicBezTo>
                <a:close/>
                <a:moveTo>
                  <a:pt x="24234" y="15849"/>
                </a:moveTo>
                <a:cubicBezTo>
                  <a:pt x="24567" y="15849"/>
                  <a:pt x="24897" y="15858"/>
                  <a:pt x="25223" y="15877"/>
                </a:cubicBezTo>
                <a:cubicBezTo>
                  <a:pt x="25495" y="16366"/>
                  <a:pt x="26010" y="16664"/>
                  <a:pt x="26552" y="16691"/>
                </a:cubicBezTo>
                <a:cubicBezTo>
                  <a:pt x="27176" y="17668"/>
                  <a:pt x="27692" y="18807"/>
                  <a:pt x="28288" y="19919"/>
                </a:cubicBezTo>
                <a:cubicBezTo>
                  <a:pt x="28180" y="20109"/>
                  <a:pt x="28098" y="20326"/>
                  <a:pt x="28044" y="20570"/>
                </a:cubicBezTo>
                <a:cubicBezTo>
                  <a:pt x="28044" y="20814"/>
                  <a:pt x="28071" y="21058"/>
                  <a:pt x="28098" y="21302"/>
                </a:cubicBezTo>
                <a:cubicBezTo>
                  <a:pt x="27556" y="22387"/>
                  <a:pt x="26959" y="23445"/>
                  <a:pt x="26281" y="24449"/>
                </a:cubicBezTo>
                <a:cubicBezTo>
                  <a:pt x="26053" y="24398"/>
                  <a:pt x="25889" y="24366"/>
                  <a:pt x="25760" y="24366"/>
                </a:cubicBezTo>
                <a:cubicBezTo>
                  <a:pt x="25475" y="24366"/>
                  <a:pt x="25366" y="24524"/>
                  <a:pt x="25142" y="24991"/>
                </a:cubicBezTo>
                <a:lnTo>
                  <a:pt x="25061" y="25181"/>
                </a:lnTo>
                <a:cubicBezTo>
                  <a:pt x="24898" y="25185"/>
                  <a:pt x="24735" y="25188"/>
                  <a:pt x="24572" y="25188"/>
                </a:cubicBezTo>
                <a:cubicBezTo>
                  <a:pt x="23759" y="25188"/>
                  <a:pt x="22945" y="25131"/>
                  <a:pt x="22131" y="25018"/>
                </a:cubicBezTo>
                <a:cubicBezTo>
                  <a:pt x="22050" y="24855"/>
                  <a:pt x="21996" y="24666"/>
                  <a:pt x="21914" y="24503"/>
                </a:cubicBezTo>
                <a:cubicBezTo>
                  <a:pt x="21850" y="24267"/>
                  <a:pt x="21634" y="24116"/>
                  <a:pt x="21399" y="24116"/>
                </a:cubicBezTo>
                <a:cubicBezTo>
                  <a:pt x="21336" y="24116"/>
                  <a:pt x="21272" y="24127"/>
                  <a:pt x="21209" y="24150"/>
                </a:cubicBezTo>
                <a:cubicBezTo>
                  <a:pt x="21101" y="24204"/>
                  <a:pt x="20992" y="24204"/>
                  <a:pt x="20856" y="24232"/>
                </a:cubicBezTo>
                <a:cubicBezTo>
                  <a:pt x="20775" y="24150"/>
                  <a:pt x="20721" y="24069"/>
                  <a:pt x="20639" y="23960"/>
                </a:cubicBezTo>
                <a:cubicBezTo>
                  <a:pt x="20151" y="23201"/>
                  <a:pt x="19663" y="22414"/>
                  <a:pt x="19202" y="21655"/>
                </a:cubicBezTo>
                <a:cubicBezTo>
                  <a:pt x="19012" y="21438"/>
                  <a:pt x="18958" y="21139"/>
                  <a:pt x="19066" y="20868"/>
                </a:cubicBezTo>
                <a:cubicBezTo>
                  <a:pt x="19120" y="20543"/>
                  <a:pt x="19093" y="20217"/>
                  <a:pt x="18931" y="19946"/>
                </a:cubicBezTo>
                <a:cubicBezTo>
                  <a:pt x="19554" y="18861"/>
                  <a:pt x="20233" y="17803"/>
                  <a:pt x="20992" y="16800"/>
                </a:cubicBezTo>
                <a:cubicBezTo>
                  <a:pt x="21064" y="16812"/>
                  <a:pt x="21135" y="16818"/>
                  <a:pt x="21205" y="16818"/>
                </a:cubicBezTo>
                <a:cubicBezTo>
                  <a:pt x="21747" y="16818"/>
                  <a:pt x="22234" y="16460"/>
                  <a:pt x="22402" y="15932"/>
                </a:cubicBezTo>
                <a:cubicBezTo>
                  <a:pt x="23016" y="15879"/>
                  <a:pt x="23629" y="15849"/>
                  <a:pt x="24234" y="15849"/>
                </a:cubicBezTo>
                <a:close/>
                <a:moveTo>
                  <a:pt x="21290" y="24855"/>
                </a:moveTo>
                <a:cubicBezTo>
                  <a:pt x="21345" y="24910"/>
                  <a:pt x="21426" y="24937"/>
                  <a:pt x="21480" y="25018"/>
                </a:cubicBezTo>
                <a:cubicBezTo>
                  <a:pt x="21507" y="25072"/>
                  <a:pt x="21480" y="25181"/>
                  <a:pt x="21480" y="25262"/>
                </a:cubicBezTo>
                <a:cubicBezTo>
                  <a:pt x="21480" y="25262"/>
                  <a:pt x="21453" y="25289"/>
                  <a:pt x="21453" y="25289"/>
                </a:cubicBezTo>
                <a:cubicBezTo>
                  <a:pt x="21374" y="25409"/>
                  <a:pt x="21265" y="25484"/>
                  <a:pt x="21138" y="25484"/>
                </a:cubicBezTo>
                <a:cubicBezTo>
                  <a:pt x="21092" y="25484"/>
                  <a:pt x="21043" y="25474"/>
                  <a:pt x="20992" y="25452"/>
                </a:cubicBezTo>
                <a:cubicBezTo>
                  <a:pt x="20884" y="25425"/>
                  <a:pt x="20829" y="25344"/>
                  <a:pt x="20829" y="25235"/>
                </a:cubicBezTo>
                <a:cubicBezTo>
                  <a:pt x="20884" y="25018"/>
                  <a:pt x="21073" y="24855"/>
                  <a:pt x="21290" y="24855"/>
                </a:cubicBezTo>
                <a:close/>
                <a:moveTo>
                  <a:pt x="25929" y="24937"/>
                </a:moveTo>
                <a:cubicBezTo>
                  <a:pt x="26118" y="24964"/>
                  <a:pt x="26254" y="25100"/>
                  <a:pt x="26254" y="25289"/>
                </a:cubicBezTo>
                <a:cubicBezTo>
                  <a:pt x="26281" y="25452"/>
                  <a:pt x="26146" y="25642"/>
                  <a:pt x="25956" y="25669"/>
                </a:cubicBezTo>
                <a:cubicBezTo>
                  <a:pt x="25766" y="25669"/>
                  <a:pt x="25657" y="25534"/>
                  <a:pt x="25657" y="25344"/>
                </a:cubicBezTo>
                <a:cubicBezTo>
                  <a:pt x="25657" y="25127"/>
                  <a:pt x="25766" y="24937"/>
                  <a:pt x="25929" y="24937"/>
                </a:cubicBezTo>
                <a:close/>
                <a:moveTo>
                  <a:pt x="32098" y="28660"/>
                </a:moveTo>
                <a:cubicBezTo>
                  <a:pt x="32160" y="28660"/>
                  <a:pt x="32222" y="28675"/>
                  <a:pt x="32276" y="28707"/>
                </a:cubicBezTo>
                <a:cubicBezTo>
                  <a:pt x="32438" y="28788"/>
                  <a:pt x="32547" y="28978"/>
                  <a:pt x="32493" y="29168"/>
                </a:cubicBezTo>
                <a:lnTo>
                  <a:pt x="32520" y="29141"/>
                </a:lnTo>
                <a:lnTo>
                  <a:pt x="32520" y="29141"/>
                </a:lnTo>
                <a:cubicBezTo>
                  <a:pt x="32493" y="29249"/>
                  <a:pt x="32438" y="29331"/>
                  <a:pt x="32384" y="29412"/>
                </a:cubicBezTo>
                <a:cubicBezTo>
                  <a:pt x="32328" y="29511"/>
                  <a:pt x="32235" y="29558"/>
                  <a:pt x="32140" y="29558"/>
                </a:cubicBezTo>
                <a:cubicBezTo>
                  <a:pt x="32051" y="29558"/>
                  <a:pt x="31961" y="29518"/>
                  <a:pt x="31896" y="29439"/>
                </a:cubicBezTo>
                <a:cubicBezTo>
                  <a:pt x="31842" y="29358"/>
                  <a:pt x="31787" y="29277"/>
                  <a:pt x="31760" y="29195"/>
                </a:cubicBezTo>
                <a:cubicBezTo>
                  <a:pt x="31679" y="29032"/>
                  <a:pt x="31706" y="28870"/>
                  <a:pt x="31842" y="28761"/>
                </a:cubicBezTo>
                <a:cubicBezTo>
                  <a:pt x="31907" y="28696"/>
                  <a:pt x="32003" y="28660"/>
                  <a:pt x="32098" y="28660"/>
                </a:cubicBezTo>
                <a:close/>
                <a:moveTo>
                  <a:pt x="20925" y="0"/>
                </a:moveTo>
                <a:cubicBezTo>
                  <a:pt x="20659" y="0"/>
                  <a:pt x="20397" y="124"/>
                  <a:pt x="20233" y="363"/>
                </a:cubicBezTo>
                <a:cubicBezTo>
                  <a:pt x="20097" y="471"/>
                  <a:pt x="19988" y="634"/>
                  <a:pt x="19880" y="742"/>
                </a:cubicBezTo>
                <a:lnTo>
                  <a:pt x="16761" y="797"/>
                </a:lnTo>
                <a:cubicBezTo>
                  <a:pt x="16679" y="661"/>
                  <a:pt x="16571" y="552"/>
                  <a:pt x="16462" y="444"/>
                </a:cubicBezTo>
                <a:cubicBezTo>
                  <a:pt x="16285" y="311"/>
                  <a:pt x="16068" y="243"/>
                  <a:pt x="15850" y="243"/>
                </a:cubicBezTo>
                <a:cubicBezTo>
                  <a:pt x="15667" y="243"/>
                  <a:pt x="15484" y="291"/>
                  <a:pt x="15323" y="390"/>
                </a:cubicBezTo>
                <a:cubicBezTo>
                  <a:pt x="14998" y="552"/>
                  <a:pt x="14808" y="905"/>
                  <a:pt x="14889" y="1258"/>
                </a:cubicBezTo>
                <a:cubicBezTo>
                  <a:pt x="14889" y="1448"/>
                  <a:pt x="14916" y="1610"/>
                  <a:pt x="14943" y="1773"/>
                </a:cubicBezTo>
                <a:cubicBezTo>
                  <a:pt x="14943" y="1773"/>
                  <a:pt x="14916" y="1800"/>
                  <a:pt x="14916" y="1827"/>
                </a:cubicBezTo>
                <a:cubicBezTo>
                  <a:pt x="14211" y="2858"/>
                  <a:pt x="13533" y="3916"/>
                  <a:pt x="12828" y="4947"/>
                </a:cubicBezTo>
                <a:cubicBezTo>
                  <a:pt x="12773" y="5001"/>
                  <a:pt x="12719" y="5082"/>
                  <a:pt x="12638" y="5109"/>
                </a:cubicBezTo>
                <a:cubicBezTo>
                  <a:pt x="12394" y="5272"/>
                  <a:pt x="12150" y="5381"/>
                  <a:pt x="11878" y="5543"/>
                </a:cubicBezTo>
                <a:cubicBezTo>
                  <a:pt x="10251" y="4513"/>
                  <a:pt x="8705" y="3400"/>
                  <a:pt x="7186" y="2207"/>
                </a:cubicBezTo>
                <a:cubicBezTo>
                  <a:pt x="7186" y="2099"/>
                  <a:pt x="7186" y="2017"/>
                  <a:pt x="7186" y="1936"/>
                </a:cubicBezTo>
                <a:cubicBezTo>
                  <a:pt x="7186" y="1280"/>
                  <a:pt x="6680" y="786"/>
                  <a:pt x="6070" y="786"/>
                </a:cubicBezTo>
                <a:cubicBezTo>
                  <a:pt x="5974" y="786"/>
                  <a:pt x="5875" y="798"/>
                  <a:pt x="5776" y="824"/>
                </a:cubicBezTo>
                <a:cubicBezTo>
                  <a:pt x="5287" y="851"/>
                  <a:pt x="4908" y="1258"/>
                  <a:pt x="4962" y="1746"/>
                </a:cubicBezTo>
                <a:cubicBezTo>
                  <a:pt x="4962" y="2017"/>
                  <a:pt x="4962" y="2288"/>
                  <a:pt x="4989" y="2560"/>
                </a:cubicBezTo>
                <a:cubicBezTo>
                  <a:pt x="4962" y="2614"/>
                  <a:pt x="4908" y="2695"/>
                  <a:pt x="4853" y="2750"/>
                </a:cubicBezTo>
                <a:cubicBezTo>
                  <a:pt x="4067" y="3753"/>
                  <a:pt x="3280" y="4757"/>
                  <a:pt x="2494" y="5787"/>
                </a:cubicBezTo>
                <a:cubicBezTo>
                  <a:pt x="2165" y="6181"/>
                  <a:pt x="2137" y="6293"/>
                  <a:pt x="1740" y="6293"/>
                </a:cubicBezTo>
                <a:cubicBezTo>
                  <a:pt x="1645" y="6293"/>
                  <a:pt x="1529" y="6286"/>
                  <a:pt x="1381" y="6276"/>
                </a:cubicBezTo>
                <a:cubicBezTo>
                  <a:pt x="1352" y="6273"/>
                  <a:pt x="1322" y="6272"/>
                  <a:pt x="1293" y="6272"/>
                </a:cubicBezTo>
                <a:cubicBezTo>
                  <a:pt x="574" y="6272"/>
                  <a:pt x="0" y="6902"/>
                  <a:pt x="52" y="7632"/>
                </a:cubicBezTo>
                <a:cubicBezTo>
                  <a:pt x="161" y="8201"/>
                  <a:pt x="622" y="8635"/>
                  <a:pt x="1192" y="8717"/>
                </a:cubicBezTo>
                <a:cubicBezTo>
                  <a:pt x="1707" y="8717"/>
                  <a:pt x="2195" y="8473"/>
                  <a:pt x="2494" y="8039"/>
                </a:cubicBezTo>
                <a:cubicBezTo>
                  <a:pt x="2521" y="7930"/>
                  <a:pt x="2548" y="7795"/>
                  <a:pt x="2575" y="7686"/>
                </a:cubicBezTo>
                <a:cubicBezTo>
                  <a:pt x="2602" y="7578"/>
                  <a:pt x="2602" y="7442"/>
                  <a:pt x="2575" y="7333"/>
                </a:cubicBezTo>
                <a:cubicBezTo>
                  <a:pt x="2521" y="7035"/>
                  <a:pt x="2602" y="6764"/>
                  <a:pt x="2792" y="6547"/>
                </a:cubicBezTo>
                <a:cubicBezTo>
                  <a:pt x="3687" y="5462"/>
                  <a:pt x="4528" y="4350"/>
                  <a:pt x="5396" y="3238"/>
                </a:cubicBezTo>
                <a:cubicBezTo>
                  <a:pt x="5450" y="3184"/>
                  <a:pt x="5504" y="3102"/>
                  <a:pt x="5559" y="3048"/>
                </a:cubicBezTo>
                <a:cubicBezTo>
                  <a:pt x="5687" y="3091"/>
                  <a:pt x="5807" y="3109"/>
                  <a:pt x="5923" y="3109"/>
                </a:cubicBezTo>
                <a:cubicBezTo>
                  <a:pt x="6248" y="3109"/>
                  <a:pt x="6533" y="2964"/>
                  <a:pt x="6833" y="2804"/>
                </a:cubicBezTo>
                <a:cubicBezTo>
                  <a:pt x="8407" y="4024"/>
                  <a:pt x="10034" y="5191"/>
                  <a:pt x="11716" y="6248"/>
                </a:cubicBezTo>
                <a:cubicBezTo>
                  <a:pt x="11743" y="6655"/>
                  <a:pt x="12041" y="7035"/>
                  <a:pt x="12448" y="7144"/>
                </a:cubicBezTo>
                <a:cubicBezTo>
                  <a:pt x="12746" y="7225"/>
                  <a:pt x="12963" y="7415"/>
                  <a:pt x="13072" y="7713"/>
                </a:cubicBezTo>
                <a:cubicBezTo>
                  <a:pt x="13262" y="8012"/>
                  <a:pt x="13452" y="8337"/>
                  <a:pt x="13669" y="8635"/>
                </a:cubicBezTo>
                <a:cubicBezTo>
                  <a:pt x="14021" y="9205"/>
                  <a:pt x="14374" y="9775"/>
                  <a:pt x="14754" y="10344"/>
                </a:cubicBezTo>
                <a:cubicBezTo>
                  <a:pt x="14862" y="10507"/>
                  <a:pt x="14916" y="10724"/>
                  <a:pt x="14889" y="10941"/>
                </a:cubicBezTo>
                <a:cubicBezTo>
                  <a:pt x="14835" y="11321"/>
                  <a:pt x="15025" y="11673"/>
                  <a:pt x="15405" y="11836"/>
                </a:cubicBezTo>
                <a:cubicBezTo>
                  <a:pt x="15535" y="11906"/>
                  <a:pt x="15677" y="11939"/>
                  <a:pt x="15818" y="11939"/>
                </a:cubicBezTo>
                <a:cubicBezTo>
                  <a:pt x="16056" y="11939"/>
                  <a:pt x="16292" y="11844"/>
                  <a:pt x="16462" y="11673"/>
                </a:cubicBezTo>
                <a:cubicBezTo>
                  <a:pt x="16571" y="11592"/>
                  <a:pt x="16679" y="11483"/>
                  <a:pt x="16788" y="11375"/>
                </a:cubicBezTo>
                <a:lnTo>
                  <a:pt x="19419" y="11511"/>
                </a:lnTo>
                <a:cubicBezTo>
                  <a:pt x="19582" y="11809"/>
                  <a:pt x="19799" y="12026"/>
                  <a:pt x="20097" y="12189"/>
                </a:cubicBezTo>
                <a:cubicBezTo>
                  <a:pt x="20178" y="12243"/>
                  <a:pt x="20233" y="12324"/>
                  <a:pt x="20260" y="12433"/>
                </a:cubicBezTo>
                <a:cubicBezTo>
                  <a:pt x="20395" y="13138"/>
                  <a:pt x="20531" y="13843"/>
                  <a:pt x="20667" y="14548"/>
                </a:cubicBezTo>
                <a:cubicBezTo>
                  <a:pt x="20694" y="14711"/>
                  <a:pt x="20639" y="14874"/>
                  <a:pt x="20558" y="14982"/>
                </a:cubicBezTo>
                <a:cubicBezTo>
                  <a:pt x="20341" y="15308"/>
                  <a:pt x="20260" y="15688"/>
                  <a:pt x="20341" y="16040"/>
                </a:cubicBezTo>
                <a:cubicBezTo>
                  <a:pt x="20368" y="16122"/>
                  <a:pt x="20395" y="16203"/>
                  <a:pt x="20422" y="16311"/>
                </a:cubicBezTo>
                <a:lnTo>
                  <a:pt x="18171" y="19648"/>
                </a:lnTo>
                <a:lnTo>
                  <a:pt x="17981" y="19675"/>
                </a:lnTo>
                <a:cubicBezTo>
                  <a:pt x="17385" y="19729"/>
                  <a:pt x="16978" y="20299"/>
                  <a:pt x="17113" y="20895"/>
                </a:cubicBezTo>
                <a:cubicBezTo>
                  <a:pt x="17140" y="21302"/>
                  <a:pt x="17493" y="21628"/>
                  <a:pt x="17927" y="21628"/>
                </a:cubicBezTo>
                <a:lnTo>
                  <a:pt x="18334" y="21655"/>
                </a:lnTo>
                <a:lnTo>
                  <a:pt x="20233" y="24693"/>
                </a:lnTo>
                <a:cubicBezTo>
                  <a:pt x="20205" y="24828"/>
                  <a:pt x="20151" y="24937"/>
                  <a:pt x="20151" y="25072"/>
                </a:cubicBezTo>
                <a:cubicBezTo>
                  <a:pt x="20124" y="25425"/>
                  <a:pt x="20260" y="25778"/>
                  <a:pt x="20585" y="25967"/>
                </a:cubicBezTo>
                <a:cubicBezTo>
                  <a:pt x="20725" y="26080"/>
                  <a:pt x="20894" y="26134"/>
                  <a:pt x="21066" y="26134"/>
                </a:cubicBezTo>
                <a:cubicBezTo>
                  <a:pt x="21227" y="26134"/>
                  <a:pt x="21390" y="26086"/>
                  <a:pt x="21535" y="25995"/>
                </a:cubicBezTo>
                <a:cubicBezTo>
                  <a:pt x="21589" y="25967"/>
                  <a:pt x="21670" y="25913"/>
                  <a:pt x="21752" y="25859"/>
                </a:cubicBezTo>
                <a:cubicBezTo>
                  <a:pt x="21814" y="25776"/>
                  <a:pt x="21923" y="25741"/>
                  <a:pt x="22032" y="25741"/>
                </a:cubicBezTo>
                <a:cubicBezTo>
                  <a:pt x="22066" y="25741"/>
                  <a:pt x="22099" y="25744"/>
                  <a:pt x="22131" y="25751"/>
                </a:cubicBezTo>
                <a:cubicBezTo>
                  <a:pt x="23026" y="25778"/>
                  <a:pt x="23921" y="25832"/>
                  <a:pt x="24816" y="25859"/>
                </a:cubicBezTo>
                <a:cubicBezTo>
                  <a:pt x="25033" y="25859"/>
                  <a:pt x="25223" y="25913"/>
                  <a:pt x="25386" y="26076"/>
                </a:cubicBezTo>
                <a:cubicBezTo>
                  <a:pt x="25529" y="26219"/>
                  <a:pt x="25717" y="26287"/>
                  <a:pt x="25909" y="26287"/>
                </a:cubicBezTo>
                <a:cubicBezTo>
                  <a:pt x="26046" y="26287"/>
                  <a:pt x="26184" y="26252"/>
                  <a:pt x="26308" y="26184"/>
                </a:cubicBezTo>
                <a:lnTo>
                  <a:pt x="26634" y="26022"/>
                </a:lnTo>
                <a:lnTo>
                  <a:pt x="31028" y="28653"/>
                </a:lnTo>
                <a:cubicBezTo>
                  <a:pt x="31055" y="28815"/>
                  <a:pt x="31055" y="28951"/>
                  <a:pt x="31055" y="29087"/>
                </a:cubicBezTo>
                <a:cubicBezTo>
                  <a:pt x="31082" y="29385"/>
                  <a:pt x="31191" y="29656"/>
                  <a:pt x="31408" y="29846"/>
                </a:cubicBezTo>
                <a:cubicBezTo>
                  <a:pt x="31597" y="30088"/>
                  <a:pt x="31875" y="30209"/>
                  <a:pt x="32157" y="30209"/>
                </a:cubicBezTo>
                <a:cubicBezTo>
                  <a:pt x="32318" y="30209"/>
                  <a:pt x="32480" y="30169"/>
                  <a:pt x="32628" y="30090"/>
                </a:cubicBezTo>
                <a:cubicBezTo>
                  <a:pt x="33062" y="29846"/>
                  <a:pt x="33279" y="29385"/>
                  <a:pt x="33225" y="28924"/>
                </a:cubicBezTo>
                <a:cubicBezTo>
                  <a:pt x="33225" y="28517"/>
                  <a:pt x="32927" y="28137"/>
                  <a:pt x="32520" y="28056"/>
                </a:cubicBezTo>
                <a:cubicBezTo>
                  <a:pt x="32355" y="27990"/>
                  <a:pt x="32171" y="27954"/>
                  <a:pt x="31991" y="27954"/>
                </a:cubicBezTo>
                <a:cubicBezTo>
                  <a:pt x="31874" y="27954"/>
                  <a:pt x="31759" y="27970"/>
                  <a:pt x="31652" y="28002"/>
                </a:cubicBezTo>
                <a:lnTo>
                  <a:pt x="31353" y="28083"/>
                </a:lnTo>
                <a:cubicBezTo>
                  <a:pt x="30567" y="27459"/>
                  <a:pt x="29699" y="26917"/>
                  <a:pt x="28804" y="26456"/>
                </a:cubicBezTo>
                <a:cubicBezTo>
                  <a:pt x="28288" y="26184"/>
                  <a:pt x="27773" y="25913"/>
                  <a:pt x="27285" y="25615"/>
                </a:cubicBezTo>
                <a:cubicBezTo>
                  <a:pt x="27176" y="25588"/>
                  <a:pt x="27095" y="25506"/>
                  <a:pt x="27014" y="25452"/>
                </a:cubicBezTo>
                <a:cubicBezTo>
                  <a:pt x="26851" y="25344"/>
                  <a:pt x="26769" y="25127"/>
                  <a:pt x="26851" y="24937"/>
                </a:cubicBezTo>
                <a:cubicBezTo>
                  <a:pt x="26905" y="24855"/>
                  <a:pt x="26932" y="24774"/>
                  <a:pt x="26986" y="24720"/>
                </a:cubicBezTo>
                <a:lnTo>
                  <a:pt x="28641" y="21899"/>
                </a:lnTo>
                <a:cubicBezTo>
                  <a:pt x="28695" y="21790"/>
                  <a:pt x="28749" y="21709"/>
                  <a:pt x="28804" y="21628"/>
                </a:cubicBezTo>
                <a:lnTo>
                  <a:pt x="29265" y="21519"/>
                </a:lnTo>
                <a:cubicBezTo>
                  <a:pt x="29726" y="21438"/>
                  <a:pt x="30051" y="21085"/>
                  <a:pt x="30106" y="20624"/>
                </a:cubicBezTo>
                <a:cubicBezTo>
                  <a:pt x="30187" y="20163"/>
                  <a:pt x="29834" y="19729"/>
                  <a:pt x="29346" y="19675"/>
                </a:cubicBezTo>
                <a:lnTo>
                  <a:pt x="28994" y="19675"/>
                </a:lnTo>
                <a:lnTo>
                  <a:pt x="27176" y="16230"/>
                </a:lnTo>
                <a:cubicBezTo>
                  <a:pt x="27448" y="15905"/>
                  <a:pt x="27583" y="15498"/>
                  <a:pt x="27556" y="15091"/>
                </a:cubicBezTo>
                <a:cubicBezTo>
                  <a:pt x="27529" y="14820"/>
                  <a:pt x="27637" y="14548"/>
                  <a:pt x="27854" y="14413"/>
                </a:cubicBezTo>
                <a:cubicBezTo>
                  <a:pt x="28939" y="13355"/>
                  <a:pt x="29997" y="12270"/>
                  <a:pt x="31082" y="11212"/>
                </a:cubicBezTo>
                <a:cubicBezTo>
                  <a:pt x="31163" y="11158"/>
                  <a:pt x="31245" y="11077"/>
                  <a:pt x="31353" y="11022"/>
                </a:cubicBezTo>
                <a:cubicBezTo>
                  <a:pt x="31631" y="11108"/>
                  <a:pt x="31837" y="11157"/>
                  <a:pt x="32015" y="11157"/>
                </a:cubicBezTo>
                <a:cubicBezTo>
                  <a:pt x="32340" y="11157"/>
                  <a:pt x="32567" y="10992"/>
                  <a:pt x="32954" y="10588"/>
                </a:cubicBezTo>
                <a:cubicBezTo>
                  <a:pt x="33035" y="10615"/>
                  <a:pt x="33089" y="10643"/>
                  <a:pt x="33144" y="10670"/>
                </a:cubicBezTo>
                <a:cubicBezTo>
                  <a:pt x="34147" y="11212"/>
                  <a:pt x="35124" y="11755"/>
                  <a:pt x="36100" y="12270"/>
                </a:cubicBezTo>
                <a:cubicBezTo>
                  <a:pt x="36344" y="12378"/>
                  <a:pt x="36534" y="12595"/>
                  <a:pt x="36561" y="12840"/>
                </a:cubicBezTo>
                <a:cubicBezTo>
                  <a:pt x="36613" y="13231"/>
                  <a:pt x="36916" y="13546"/>
                  <a:pt x="37300" y="13546"/>
                </a:cubicBezTo>
                <a:cubicBezTo>
                  <a:pt x="37316" y="13546"/>
                  <a:pt x="37332" y="13546"/>
                  <a:pt x="37348" y="13545"/>
                </a:cubicBezTo>
                <a:cubicBezTo>
                  <a:pt x="37403" y="13555"/>
                  <a:pt x="37457" y="13559"/>
                  <a:pt x="37511" y="13559"/>
                </a:cubicBezTo>
                <a:cubicBezTo>
                  <a:pt x="37902" y="13559"/>
                  <a:pt x="38232" y="13306"/>
                  <a:pt x="38351" y="12948"/>
                </a:cubicBezTo>
                <a:cubicBezTo>
                  <a:pt x="38378" y="12840"/>
                  <a:pt x="38406" y="12731"/>
                  <a:pt x="38460" y="12650"/>
                </a:cubicBezTo>
                <a:cubicBezTo>
                  <a:pt x="38514" y="12406"/>
                  <a:pt x="38487" y="12161"/>
                  <a:pt x="38351" y="11972"/>
                </a:cubicBezTo>
                <a:cubicBezTo>
                  <a:pt x="38203" y="11656"/>
                  <a:pt x="37875" y="11467"/>
                  <a:pt x="37544" y="11467"/>
                </a:cubicBezTo>
                <a:cubicBezTo>
                  <a:pt x="37393" y="11467"/>
                  <a:pt x="37240" y="11507"/>
                  <a:pt x="37104" y="11592"/>
                </a:cubicBezTo>
                <a:cubicBezTo>
                  <a:pt x="36969" y="11677"/>
                  <a:pt x="36818" y="11719"/>
                  <a:pt x="36669" y="11719"/>
                </a:cubicBezTo>
                <a:cubicBezTo>
                  <a:pt x="36485" y="11719"/>
                  <a:pt x="36303" y="11657"/>
                  <a:pt x="36154" y="11538"/>
                </a:cubicBezTo>
                <a:cubicBezTo>
                  <a:pt x="35205" y="11022"/>
                  <a:pt x="34256" y="10507"/>
                  <a:pt x="33306" y="9992"/>
                </a:cubicBezTo>
                <a:cubicBezTo>
                  <a:pt x="33062" y="9910"/>
                  <a:pt x="32845" y="9693"/>
                  <a:pt x="32737" y="9449"/>
                </a:cubicBezTo>
                <a:cubicBezTo>
                  <a:pt x="32600" y="9117"/>
                  <a:pt x="32294" y="8926"/>
                  <a:pt x="31962" y="8926"/>
                </a:cubicBezTo>
                <a:cubicBezTo>
                  <a:pt x="31833" y="8926"/>
                  <a:pt x="31699" y="8954"/>
                  <a:pt x="31570" y="9015"/>
                </a:cubicBezTo>
                <a:cubicBezTo>
                  <a:pt x="31245" y="9124"/>
                  <a:pt x="31001" y="9449"/>
                  <a:pt x="30974" y="9802"/>
                </a:cubicBezTo>
                <a:cubicBezTo>
                  <a:pt x="30946" y="9992"/>
                  <a:pt x="30946" y="10209"/>
                  <a:pt x="30974" y="10398"/>
                </a:cubicBezTo>
                <a:lnTo>
                  <a:pt x="27068" y="14169"/>
                </a:lnTo>
                <a:cubicBezTo>
                  <a:pt x="26919" y="14108"/>
                  <a:pt x="26764" y="14079"/>
                  <a:pt x="26613" y="14079"/>
                </a:cubicBezTo>
                <a:cubicBezTo>
                  <a:pt x="26157" y="14079"/>
                  <a:pt x="25725" y="14338"/>
                  <a:pt x="25522" y="14765"/>
                </a:cubicBezTo>
                <a:cubicBezTo>
                  <a:pt x="25440" y="14901"/>
                  <a:pt x="25386" y="15037"/>
                  <a:pt x="25305" y="15172"/>
                </a:cubicBezTo>
                <a:lnTo>
                  <a:pt x="22402" y="15226"/>
                </a:lnTo>
                <a:cubicBezTo>
                  <a:pt x="22384" y="15230"/>
                  <a:pt x="22366" y="15232"/>
                  <a:pt x="22348" y="15232"/>
                </a:cubicBezTo>
                <a:cubicBezTo>
                  <a:pt x="22232" y="15232"/>
                  <a:pt x="22124" y="15161"/>
                  <a:pt x="22077" y="15091"/>
                </a:cubicBezTo>
                <a:cubicBezTo>
                  <a:pt x="21914" y="14820"/>
                  <a:pt x="21697" y="14657"/>
                  <a:pt x="21426" y="14548"/>
                </a:cubicBezTo>
                <a:cubicBezTo>
                  <a:pt x="21263" y="13735"/>
                  <a:pt x="21073" y="12948"/>
                  <a:pt x="20938" y="12107"/>
                </a:cubicBezTo>
                <a:cubicBezTo>
                  <a:pt x="21589" y="11646"/>
                  <a:pt x="21752" y="11104"/>
                  <a:pt x="21372" y="10426"/>
                </a:cubicBezTo>
                <a:lnTo>
                  <a:pt x="23108" y="7442"/>
                </a:lnTo>
                <a:cubicBezTo>
                  <a:pt x="23243" y="7469"/>
                  <a:pt x="23406" y="7469"/>
                  <a:pt x="23542" y="7469"/>
                </a:cubicBezTo>
                <a:cubicBezTo>
                  <a:pt x="23976" y="7469"/>
                  <a:pt x="24355" y="7252"/>
                  <a:pt x="24572" y="6899"/>
                </a:cubicBezTo>
                <a:cubicBezTo>
                  <a:pt x="24898" y="6411"/>
                  <a:pt x="24735" y="5733"/>
                  <a:pt x="24193" y="5516"/>
                </a:cubicBezTo>
                <a:cubicBezTo>
                  <a:pt x="23921" y="5381"/>
                  <a:pt x="23650" y="5272"/>
                  <a:pt x="23379" y="5191"/>
                </a:cubicBezTo>
                <a:lnTo>
                  <a:pt x="21697" y="2017"/>
                </a:lnTo>
                <a:cubicBezTo>
                  <a:pt x="21779" y="1882"/>
                  <a:pt x="21860" y="1746"/>
                  <a:pt x="21941" y="1637"/>
                </a:cubicBezTo>
                <a:cubicBezTo>
                  <a:pt x="22131" y="1285"/>
                  <a:pt x="22077" y="824"/>
                  <a:pt x="21779" y="525"/>
                </a:cubicBezTo>
                <a:cubicBezTo>
                  <a:pt x="21697" y="417"/>
                  <a:pt x="21616" y="336"/>
                  <a:pt x="21535" y="254"/>
                </a:cubicBezTo>
                <a:cubicBezTo>
                  <a:pt x="21364" y="83"/>
                  <a:pt x="21143" y="0"/>
                  <a:pt x="20925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1" name="Google Shape;271;p30"/>
          <p:cNvSpPr/>
          <p:nvPr/>
        </p:nvSpPr>
        <p:spPr>
          <a:xfrm rot="-5400000">
            <a:off x="5300388" y="3919753"/>
            <a:ext cx="2302392" cy="6502435"/>
          </a:xfrm>
          <a:custGeom>
            <a:avLst/>
            <a:gdLst/>
            <a:ahLst/>
            <a:cxnLst/>
            <a:rect l="l" t="t" r="r" b="b"/>
            <a:pathLst>
              <a:path w="21863" h="46193" extrusionOk="0">
                <a:moveTo>
                  <a:pt x="1" y="1"/>
                </a:moveTo>
                <a:lnTo>
                  <a:pt x="1" y="46192"/>
                </a:lnTo>
                <a:lnTo>
                  <a:pt x="13617" y="46192"/>
                </a:lnTo>
                <a:cubicBezTo>
                  <a:pt x="13617" y="46192"/>
                  <a:pt x="21863" y="33960"/>
                  <a:pt x="17306" y="26202"/>
                </a:cubicBezTo>
                <a:cubicBezTo>
                  <a:pt x="12749" y="18445"/>
                  <a:pt x="12749" y="22730"/>
                  <a:pt x="11664" y="12559"/>
                </a:cubicBezTo>
                <a:cubicBezTo>
                  <a:pt x="10606" y="2387"/>
                  <a:pt x="1" y="1"/>
                  <a:pt x="1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2" name="Google Shape;272;p30"/>
          <p:cNvSpPr/>
          <p:nvPr/>
        </p:nvSpPr>
        <p:spPr>
          <a:xfrm rot="10800000">
            <a:off x="-127000" y="-69867"/>
            <a:ext cx="1326400" cy="1579733"/>
          </a:xfrm>
          <a:custGeom>
            <a:avLst/>
            <a:gdLst/>
            <a:ahLst/>
            <a:cxnLst/>
            <a:rect l="l" t="t" r="r" b="b"/>
            <a:pathLst>
              <a:path w="39792" h="47392" extrusionOk="0">
                <a:moveTo>
                  <a:pt x="35354" y="0"/>
                </a:moveTo>
                <a:cubicBezTo>
                  <a:pt x="30943" y="0"/>
                  <a:pt x="24629" y="1336"/>
                  <a:pt x="23165" y="8659"/>
                </a:cubicBezTo>
                <a:cubicBezTo>
                  <a:pt x="20832" y="20186"/>
                  <a:pt x="23816" y="23550"/>
                  <a:pt x="11908" y="29625"/>
                </a:cubicBezTo>
                <a:cubicBezTo>
                  <a:pt x="1" y="35674"/>
                  <a:pt x="1981" y="47392"/>
                  <a:pt x="1981" y="47392"/>
                </a:cubicBezTo>
                <a:lnTo>
                  <a:pt x="39792" y="47392"/>
                </a:lnTo>
                <a:lnTo>
                  <a:pt x="39792" y="440"/>
                </a:lnTo>
                <a:cubicBezTo>
                  <a:pt x="39792" y="440"/>
                  <a:pt x="37887" y="0"/>
                  <a:pt x="3535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3" name="Google Shape;273;p30"/>
          <p:cNvSpPr/>
          <p:nvPr/>
        </p:nvSpPr>
        <p:spPr>
          <a:xfrm>
            <a:off x="902688" y="647767"/>
            <a:ext cx="10432513" cy="845923"/>
          </a:xfrm>
          <a:custGeom>
            <a:avLst/>
            <a:gdLst/>
            <a:ahLst/>
            <a:cxnLst/>
            <a:rect l="l" t="t" r="r" b="b"/>
            <a:pathLst>
              <a:path w="197411" h="63747" extrusionOk="0">
                <a:moveTo>
                  <a:pt x="172204" y="1"/>
                </a:moveTo>
                <a:cubicBezTo>
                  <a:pt x="165679" y="1"/>
                  <a:pt x="158736" y="881"/>
                  <a:pt x="153008" y="984"/>
                </a:cubicBezTo>
                <a:cubicBezTo>
                  <a:pt x="135283" y="1302"/>
                  <a:pt x="117610" y="1444"/>
                  <a:pt x="99947" y="1444"/>
                </a:cubicBezTo>
                <a:cubicBezTo>
                  <a:pt x="74106" y="1444"/>
                  <a:pt x="48287" y="1140"/>
                  <a:pt x="22361" y="635"/>
                </a:cubicBezTo>
                <a:cubicBezTo>
                  <a:pt x="22154" y="631"/>
                  <a:pt x="21950" y="629"/>
                  <a:pt x="21747" y="629"/>
                </a:cubicBezTo>
                <a:cubicBezTo>
                  <a:pt x="0" y="629"/>
                  <a:pt x="763" y="23672"/>
                  <a:pt x="1281" y="40389"/>
                </a:cubicBezTo>
                <a:cubicBezTo>
                  <a:pt x="1484" y="47006"/>
                  <a:pt x="877" y="56893"/>
                  <a:pt x="8110" y="60225"/>
                </a:cubicBezTo>
                <a:cubicBezTo>
                  <a:pt x="9992" y="61093"/>
                  <a:pt x="12091" y="61339"/>
                  <a:pt x="14151" y="61540"/>
                </a:cubicBezTo>
                <a:cubicBezTo>
                  <a:pt x="34552" y="63526"/>
                  <a:pt x="55319" y="63746"/>
                  <a:pt x="75945" y="63746"/>
                </a:cubicBezTo>
                <a:cubicBezTo>
                  <a:pt x="81811" y="63746"/>
                  <a:pt x="87665" y="63728"/>
                  <a:pt x="93495" y="63728"/>
                </a:cubicBezTo>
                <a:cubicBezTo>
                  <a:pt x="94374" y="63728"/>
                  <a:pt x="95252" y="63729"/>
                  <a:pt x="96129" y="63730"/>
                </a:cubicBezTo>
                <a:cubicBezTo>
                  <a:pt x="96812" y="63731"/>
                  <a:pt x="97495" y="63731"/>
                  <a:pt x="98178" y="63731"/>
                </a:cubicBezTo>
                <a:cubicBezTo>
                  <a:pt x="125539" y="63731"/>
                  <a:pt x="152903" y="63127"/>
                  <a:pt x="180237" y="61881"/>
                </a:cubicBezTo>
                <a:cubicBezTo>
                  <a:pt x="197411" y="61098"/>
                  <a:pt x="196639" y="41671"/>
                  <a:pt x="195103" y="27025"/>
                </a:cubicBezTo>
                <a:cubicBezTo>
                  <a:pt x="194743" y="23591"/>
                  <a:pt x="194341" y="20419"/>
                  <a:pt x="194117" y="17814"/>
                </a:cubicBezTo>
                <a:cubicBezTo>
                  <a:pt x="193518" y="10817"/>
                  <a:pt x="189745" y="3065"/>
                  <a:pt x="182409" y="1100"/>
                </a:cubicBezTo>
                <a:cubicBezTo>
                  <a:pt x="179323" y="272"/>
                  <a:pt x="175828" y="1"/>
                  <a:pt x="172204" y="1"/>
                </a:cubicBezTo>
                <a:close/>
              </a:path>
            </a:pathLst>
          </a:custGeom>
          <a:solidFill>
            <a:srgbClr val="FFF5D7"/>
          </a:solidFill>
          <a:ln>
            <a:noFill/>
          </a:ln>
          <a:effectLst>
            <a:outerShdw blurRad="200025" dist="19050" dir="5400000" algn="bl" rotWithShape="0">
              <a:srgbClr val="000000">
                <a:alpha val="10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4" name="Google Shape;274;p30"/>
          <p:cNvSpPr txBox="1">
            <a:spLocks noGrp="1"/>
          </p:cNvSpPr>
          <p:nvPr>
            <p:ph type="title"/>
          </p:nvPr>
        </p:nvSpPr>
        <p:spPr>
          <a:xfrm>
            <a:off x="960000" y="780288"/>
            <a:ext cx="10272000" cy="5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42250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4"/>
          <p:cNvSpPr/>
          <p:nvPr/>
        </p:nvSpPr>
        <p:spPr>
          <a:xfrm>
            <a:off x="530201" y="1566067"/>
            <a:ext cx="11131580" cy="4798455"/>
          </a:xfrm>
          <a:custGeom>
            <a:avLst/>
            <a:gdLst/>
            <a:ahLst/>
            <a:cxnLst/>
            <a:rect l="l" t="t" r="r" b="b"/>
            <a:pathLst>
              <a:path w="199801" h="103467" extrusionOk="0">
                <a:moveTo>
                  <a:pt x="100127" y="0"/>
                </a:moveTo>
                <a:cubicBezTo>
                  <a:pt x="91281" y="0"/>
                  <a:pt x="82435" y="60"/>
                  <a:pt x="73588" y="179"/>
                </a:cubicBezTo>
                <a:cubicBezTo>
                  <a:pt x="71909" y="207"/>
                  <a:pt x="70225" y="228"/>
                  <a:pt x="68546" y="260"/>
                </a:cubicBezTo>
                <a:cubicBezTo>
                  <a:pt x="52087" y="520"/>
                  <a:pt x="35630" y="988"/>
                  <a:pt x="19162" y="1665"/>
                </a:cubicBezTo>
                <a:cubicBezTo>
                  <a:pt x="18193" y="1706"/>
                  <a:pt x="17218" y="1746"/>
                  <a:pt x="16248" y="1787"/>
                </a:cubicBezTo>
                <a:cubicBezTo>
                  <a:pt x="16028" y="1796"/>
                  <a:pt x="15812" y="1804"/>
                  <a:pt x="15593" y="1813"/>
                </a:cubicBezTo>
                <a:cubicBezTo>
                  <a:pt x="15367" y="1808"/>
                  <a:pt x="15144" y="1805"/>
                  <a:pt x="14922" y="1805"/>
                </a:cubicBezTo>
                <a:cubicBezTo>
                  <a:pt x="8389" y="1805"/>
                  <a:pt x="3600" y="4346"/>
                  <a:pt x="3305" y="11429"/>
                </a:cubicBezTo>
                <a:cubicBezTo>
                  <a:pt x="3175" y="13103"/>
                  <a:pt x="2999" y="15015"/>
                  <a:pt x="2802" y="17121"/>
                </a:cubicBezTo>
                <a:cubicBezTo>
                  <a:pt x="2766" y="17494"/>
                  <a:pt x="2730" y="17871"/>
                  <a:pt x="2698" y="18258"/>
                </a:cubicBezTo>
                <a:cubicBezTo>
                  <a:pt x="2446" y="20869"/>
                  <a:pt x="2168" y="23752"/>
                  <a:pt x="1886" y="26831"/>
                </a:cubicBezTo>
                <a:cubicBezTo>
                  <a:pt x="1840" y="27303"/>
                  <a:pt x="1800" y="27784"/>
                  <a:pt x="1755" y="28269"/>
                </a:cubicBezTo>
                <a:cubicBezTo>
                  <a:pt x="1207" y="34357"/>
                  <a:pt x="673" y="41131"/>
                  <a:pt x="373" y="48018"/>
                </a:cubicBezTo>
                <a:cubicBezTo>
                  <a:pt x="373" y="48054"/>
                  <a:pt x="373" y="48094"/>
                  <a:pt x="368" y="48130"/>
                </a:cubicBezTo>
                <a:cubicBezTo>
                  <a:pt x="54" y="55430"/>
                  <a:pt x="1" y="62856"/>
                  <a:pt x="476" y="69733"/>
                </a:cubicBezTo>
                <a:cubicBezTo>
                  <a:pt x="508" y="70211"/>
                  <a:pt x="544" y="70686"/>
                  <a:pt x="584" y="71158"/>
                </a:cubicBezTo>
                <a:cubicBezTo>
                  <a:pt x="778" y="73585"/>
                  <a:pt x="1046" y="75939"/>
                  <a:pt x="1392" y="78183"/>
                </a:cubicBezTo>
                <a:cubicBezTo>
                  <a:pt x="1441" y="78494"/>
                  <a:pt x="1491" y="78798"/>
                  <a:pt x="1540" y="79103"/>
                </a:cubicBezTo>
                <a:cubicBezTo>
                  <a:pt x="2900" y="87234"/>
                  <a:pt x="5388" y="93865"/>
                  <a:pt x="9590" y="97461"/>
                </a:cubicBezTo>
                <a:cubicBezTo>
                  <a:pt x="9612" y="97479"/>
                  <a:pt x="9639" y="97497"/>
                  <a:pt x="9661" y="97510"/>
                </a:cubicBezTo>
                <a:cubicBezTo>
                  <a:pt x="10084" y="97812"/>
                  <a:pt x="10519" y="98082"/>
                  <a:pt x="10969" y="98328"/>
                </a:cubicBezTo>
                <a:cubicBezTo>
                  <a:pt x="15026" y="100582"/>
                  <a:pt x="19993" y="100869"/>
                  <a:pt x="24693" y="101067"/>
                </a:cubicBezTo>
                <a:cubicBezTo>
                  <a:pt x="47105" y="102494"/>
                  <a:pt x="69492" y="103284"/>
                  <a:pt x="91882" y="103437"/>
                </a:cubicBezTo>
                <a:cubicBezTo>
                  <a:pt x="93916" y="103454"/>
                  <a:pt x="95946" y="103464"/>
                  <a:pt x="97980" y="103464"/>
                </a:cubicBezTo>
                <a:cubicBezTo>
                  <a:pt x="98844" y="103466"/>
                  <a:pt x="99708" y="103467"/>
                  <a:pt x="100572" y="103467"/>
                </a:cubicBezTo>
                <a:cubicBezTo>
                  <a:pt x="115757" y="103467"/>
                  <a:pt x="130944" y="103166"/>
                  <a:pt x="146138" y="102575"/>
                </a:cubicBezTo>
                <a:cubicBezTo>
                  <a:pt x="147269" y="102534"/>
                  <a:pt x="148400" y="102485"/>
                  <a:pt x="149532" y="102436"/>
                </a:cubicBezTo>
                <a:cubicBezTo>
                  <a:pt x="158219" y="102076"/>
                  <a:pt x="166911" y="101620"/>
                  <a:pt x="175602" y="101067"/>
                </a:cubicBezTo>
                <a:cubicBezTo>
                  <a:pt x="176079" y="101083"/>
                  <a:pt x="176548" y="101092"/>
                  <a:pt x="177009" y="101092"/>
                </a:cubicBezTo>
                <a:cubicBezTo>
                  <a:pt x="189730" y="101092"/>
                  <a:pt x="196027" y="94765"/>
                  <a:pt x="198103" y="83886"/>
                </a:cubicBezTo>
                <a:cubicBezTo>
                  <a:pt x="198149" y="83679"/>
                  <a:pt x="198184" y="83468"/>
                  <a:pt x="198220" y="83257"/>
                </a:cubicBezTo>
                <a:cubicBezTo>
                  <a:pt x="198561" y="81295"/>
                  <a:pt x="198773" y="79185"/>
                  <a:pt x="198863" y="76944"/>
                </a:cubicBezTo>
                <a:cubicBezTo>
                  <a:pt x="198961" y="74515"/>
                  <a:pt x="199063" y="72073"/>
                  <a:pt x="199167" y="69613"/>
                </a:cubicBezTo>
                <a:cubicBezTo>
                  <a:pt x="199185" y="69230"/>
                  <a:pt x="199204" y="68850"/>
                  <a:pt x="199216" y="68468"/>
                </a:cubicBezTo>
                <a:cubicBezTo>
                  <a:pt x="199294" y="66627"/>
                  <a:pt x="199370" y="64781"/>
                  <a:pt x="199441" y="62927"/>
                </a:cubicBezTo>
                <a:cubicBezTo>
                  <a:pt x="199455" y="62560"/>
                  <a:pt x="199468" y="62191"/>
                  <a:pt x="199482" y="61823"/>
                </a:cubicBezTo>
                <a:cubicBezTo>
                  <a:pt x="199657" y="57027"/>
                  <a:pt x="199787" y="52202"/>
                  <a:pt x="199800" y="47376"/>
                </a:cubicBezTo>
                <a:lnTo>
                  <a:pt x="199800" y="45902"/>
                </a:lnTo>
                <a:cubicBezTo>
                  <a:pt x="199785" y="39540"/>
                  <a:pt x="199557" y="33189"/>
                  <a:pt x="198957" y="26923"/>
                </a:cubicBezTo>
                <a:cubicBezTo>
                  <a:pt x="198934" y="26685"/>
                  <a:pt x="198912" y="26448"/>
                  <a:pt x="198885" y="26209"/>
                </a:cubicBezTo>
                <a:cubicBezTo>
                  <a:pt x="198603" y="23400"/>
                  <a:pt x="198243" y="20607"/>
                  <a:pt x="197790" y="17837"/>
                </a:cubicBezTo>
                <a:cubicBezTo>
                  <a:pt x="197660" y="17050"/>
                  <a:pt x="197521" y="16265"/>
                  <a:pt x="197378" y="15479"/>
                </a:cubicBezTo>
                <a:cubicBezTo>
                  <a:pt x="196855" y="12633"/>
                  <a:pt x="196228" y="9817"/>
                  <a:pt x="195482" y="7034"/>
                </a:cubicBezTo>
                <a:cubicBezTo>
                  <a:pt x="195401" y="6738"/>
                  <a:pt x="195321" y="6442"/>
                  <a:pt x="195240" y="6150"/>
                </a:cubicBezTo>
                <a:cubicBezTo>
                  <a:pt x="194044" y="1903"/>
                  <a:pt x="187660" y="1599"/>
                  <a:pt x="182861" y="1599"/>
                </a:cubicBezTo>
                <a:cubicBezTo>
                  <a:pt x="182058" y="1599"/>
                  <a:pt x="181300" y="1607"/>
                  <a:pt x="180617" y="1607"/>
                </a:cubicBezTo>
                <a:cubicBezTo>
                  <a:pt x="180110" y="1607"/>
                  <a:pt x="179644" y="1603"/>
                  <a:pt x="179234" y="1586"/>
                </a:cubicBezTo>
                <a:cubicBezTo>
                  <a:pt x="173166" y="1345"/>
                  <a:pt x="167098" y="1143"/>
                  <a:pt x="161029" y="942"/>
                </a:cubicBezTo>
                <a:cubicBezTo>
                  <a:pt x="159943" y="907"/>
                  <a:pt x="158861" y="876"/>
                  <a:pt x="157774" y="844"/>
                </a:cubicBezTo>
                <a:cubicBezTo>
                  <a:pt x="138554" y="281"/>
                  <a:pt x="119341" y="0"/>
                  <a:pt x="100127" y="0"/>
                </a:cubicBezTo>
                <a:close/>
              </a:path>
            </a:pathLst>
          </a:custGeom>
          <a:solidFill>
            <a:srgbClr val="FFF5D7"/>
          </a:solidFill>
          <a:ln>
            <a:noFill/>
          </a:ln>
          <a:effectLst>
            <a:outerShdw blurRad="200025" dist="28575" algn="bl" rotWithShape="0">
              <a:srgbClr val="000000">
                <a:alpha val="10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" name="Google Shape;26;p4"/>
          <p:cNvSpPr/>
          <p:nvPr/>
        </p:nvSpPr>
        <p:spPr>
          <a:xfrm>
            <a:off x="902688" y="647767"/>
            <a:ext cx="10432513" cy="845923"/>
          </a:xfrm>
          <a:custGeom>
            <a:avLst/>
            <a:gdLst/>
            <a:ahLst/>
            <a:cxnLst/>
            <a:rect l="l" t="t" r="r" b="b"/>
            <a:pathLst>
              <a:path w="197411" h="63747" extrusionOk="0">
                <a:moveTo>
                  <a:pt x="172204" y="1"/>
                </a:moveTo>
                <a:cubicBezTo>
                  <a:pt x="165679" y="1"/>
                  <a:pt x="158736" y="881"/>
                  <a:pt x="153008" y="984"/>
                </a:cubicBezTo>
                <a:cubicBezTo>
                  <a:pt x="135283" y="1302"/>
                  <a:pt x="117610" y="1444"/>
                  <a:pt x="99947" y="1444"/>
                </a:cubicBezTo>
                <a:cubicBezTo>
                  <a:pt x="74106" y="1444"/>
                  <a:pt x="48287" y="1140"/>
                  <a:pt x="22361" y="635"/>
                </a:cubicBezTo>
                <a:cubicBezTo>
                  <a:pt x="22154" y="631"/>
                  <a:pt x="21950" y="629"/>
                  <a:pt x="21747" y="629"/>
                </a:cubicBezTo>
                <a:cubicBezTo>
                  <a:pt x="0" y="629"/>
                  <a:pt x="763" y="23672"/>
                  <a:pt x="1281" y="40389"/>
                </a:cubicBezTo>
                <a:cubicBezTo>
                  <a:pt x="1484" y="47006"/>
                  <a:pt x="877" y="56893"/>
                  <a:pt x="8110" y="60225"/>
                </a:cubicBezTo>
                <a:cubicBezTo>
                  <a:pt x="9992" y="61093"/>
                  <a:pt x="12091" y="61339"/>
                  <a:pt x="14151" y="61540"/>
                </a:cubicBezTo>
                <a:cubicBezTo>
                  <a:pt x="34552" y="63526"/>
                  <a:pt x="55319" y="63746"/>
                  <a:pt x="75945" y="63746"/>
                </a:cubicBezTo>
                <a:cubicBezTo>
                  <a:pt x="81811" y="63746"/>
                  <a:pt x="87665" y="63728"/>
                  <a:pt x="93495" y="63728"/>
                </a:cubicBezTo>
                <a:cubicBezTo>
                  <a:pt x="94374" y="63728"/>
                  <a:pt x="95252" y="63729"/>
                  <a:pt x="96129" y="63730"/>
                </a:cubicBezTo>
                <a:cubicBezTo>
                  <a:pt x="96812" y="63731"/>
                  <a:pt x="97495" y="63731"/>
                  <a:pt x="98178" y="63731"/>
                </a:cubicBezTo>
                <a:cubicBezTo>
                  <a:pt x="125539" y="63731"/>
                  <a:pt x="152903" y="63127"/>
                  <a:pt x="180237" y="61881"/>
                </a:cubicBezTo>
                <a:cubicBezTo>
                  <a:pt x="197411" y="61098"/>
                  <a:pt x="196639" y="41671"/>
                  <a:pt x="195103" y="27025"/>
                </a:cubicBezTo>
                <a:cubicBezTo>
                  <a:pt x="194743" y="23591"/>
                  <a:pt x="194341" y="20419"/>
                  <a:pt x="194117" y="17814"/>
                </a:cubicBezTo>
                <a:cubicBezTo>
                  <a:pt x="193518" y="10817"/>
                  <a:pt x="189745" y="3065"/>
                  <a:pt x="182409" y="1100"/>
                </a:cubicBezTo>
                <a:cubicBezTo>
                  <a:pt x="179323" y="272"/>
                  <a:pt x="175828" y="1"/>
                  <a:pt x="172204" y="1"/>
                </a:cubicBezTo>
                <a:close/>
              </a:path>
            </a:pathLst>
          </a:custGeom>
          <a:solidFill>
            <a:srgbClr val="FFF5D7"/>
          </a:solidFill>
          <a:ln>
            <a:noFill/>
          </a:ln>
          <a:effectLst>
            <a:outerShdw blurRad="200025" dist="19050" dir="5400000" algn="bl" rotWithShape="0">
              <a:srgbClr val="000000">
                <a:alpha val="10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" name="Google Shape;27;p4"/>
          <p:cNvSpPr/>
          <p:nvPr/>
        </p:nvSpPr>
        <p:spPr>
          <a:xfrm rot="1573647">
            <a:off x="9149202" y="3334695"/>
            <a:ext cx="4492037" cy="3523301"/>
          </a:xfrm>
          <a:custGeom>
            <a:avLst/>
            <a:gdLst/>
            <a:ahLst/>
            <a:cxnLst/>
            <a:rect l="l" t="t" r="r" b="b"/>
            <a:pathLst>
              <a:path w="38515" h="30209" extrusionOk="0">
                <a:moveTo>
                  <a:pt x="20908" y="734"/>
                </a:moveTo>
                <a:cubicBezTo>
                  <a:pt x="20936" y="734"/>
                  <a:pt x="20964" y="737"/>
                  <a:pt x="20992" y="742"/>
                </a:cubicBezTo>
                <a:cubicBezTo>
                  <a:pt x="21236" y="742"/>
                  <a:pt x="21399" y="959"/>
                  <a:pt x="21372" y="1203"/>
                </a:cubicBezTo>
                <a:lnTo>
                  <a:pt x="21399" y="1203"/>
                </a:lnTo>
                <a:cubicBezTo>
                  <a:pt x="21426" y="1475"/>
                  <a:pt x="21182" y="1719"/>
                  <a:pt x="20911" y="1719"/>
                </a:cubicBezTo>
                <a:cubicBezTo>
                  <a:pt x="20639" y="1692"/>
                  <a:pt x="20422" y="1448"/>
                  <a:pt x="20450" y="1176"/>
                </a:cubicBezTo>
                <a:cubicBezTo>
                  <a:pt x="20474" y="933"/>
                  <a:pt x="20672" y="734"/>
                  <a:pt x="20908" y="734"/>
                </a:cubicBezTo>
                <a:close/>
                <a:moveTo>
                  <a:pt x="15893" y="959"/>
                </a:moveTo>
                <a:cubicBezTo>
                  <a:pt x="16137" y="959"/>
                  <a:pt x="16300" y="1149"/>
                  <a:pt x="16300" y="1366"/>
                </a:cubicBezTo>
                <a:cubicBezTo>
                  <a:pt x="16300" y="1606"/>
                  <a:pt x="16116" y="1793"/>
                  <a:pt x="15879" y="1826"/>
                </a:cubicBezTo>
                <a:lnTo>
                  <a:pt x="15879" y="1826"/>
                </a:lnTo>
                <a:cubicBezTo>
                  <a:pt x="15615" y="1792"/>
                  <a:pt x="15432" y="1551"/>
                  <a:pt x="15459" y="1285"/>
                </a:cubicBezTo>
                <a:cubicBezTo>
                  <a:pt x="15513" y="1095"/>
                  <a:pt x="15703" y="959"/>
                  <a:pt x="15893" y="959"/>
                </a:cubicBezTo>
                <a:close/>
                <a:moveTo>
                  <a:pt x="6047" y="1393"/>
                </a:moveTo>
                <a:cubicBezTo>
                  <a:pt x="6318" y="1420"/>
                  <a:pt x="6535" y="1665"/>
                  <a:pt x="6562" y="1936"/>
                </a:cubicBezTo>
                <a:cubicBezTo>
                  <a:pt x="6535" y="2234"/>
                  <a:pt x="6318" y="2451"/>
                  <a:pt x="6020" y="2478"/>
                </a:cubicBezTo>
                <a:cubicBezTo>
                  <a:pt x="5721" y="2451"/>
                  <a:pt x="5504" y="2180"/>
                  <a:pt x="5559" y="1909"/>
                </a:cubicBezTo>
                <a:cubicBezTo>
                  <a:pt x="5531" y="1610"/>
                  <a:pt x="5748" y="1393"/>
                  <a:pt x="6047" y="1393"/>
                </a:cubicBezTo>
                <a:close/>
                <a:moveTo>
                  <a:pt x="12855" y="5625"/>
                </a:moveTo>
                <a:cubicBezTo>
                  <a:pt x="13153" y="5625"/>
                  <a:pt x="13397" y="5869"/>
                  <a:pt x="13370" y="6167"/>
                </a:cubicBezTo>
                <a:cubicBezTo>
                  <a:pt x="13395" y="6413"/>
                  <a:pt x="13197" y="6636"/>
                  <a:pt x="12938" y="6636"/>
                </a:cubicBezTo>
                <a:cubicBezTo>
                  <a:pt x="12911" y="6636"/>
                  <a:pt x="12883" y="6633"/>
                  <a:pt x="12855" y="6628"/>
                </a:cubicBezTo>
                <a:cubicBezTo>
                  <a:pt x="12258" y="6574"/>
                  <a:pt x="12258" y="5679"/>
                  <a:pt x="12855" y="5625"/>
                </a:cubicBezTo>
                <a:close/>
                <a:moveTo>
                  <a:pt x="23623" y="5896"/>
                </a:moveTo>
                <a:cubicBezTo>
                  <a:pt x="23867" y="5923"/>
                  <a:pt x="24057" y="6059"/>
                  <a:pt x="24138" y="6276"/>
                </a:cubicBezTo>
                <a:cubicBezTo>
                  <a:pt x="24193" y="6438"/>
                  <a:pt x="24138" y="6601"/>
                  <a:pt x="24030" y="6710"/>
                </a:cubicBezTo>
                <a:cubicBezTo>
                  <a:pt x="23911" y="6829"/>
                  <a:pt x="23748" y="6904"/>
                  <a:pt x="23584" y="6904"/>
                </a:cubicBezTo>
                <a:cubicBezTo>
                  <a:pt x="23524" y="6904"/>
                  <a:pt x="23464" y="6894"/>
                  <a:pt x="23406" y="6872"/>
                </a:cubicBezTo>
                <a:cubicBezTo>
                  <a:pt x="23081" y="6764"/>
                  <a:pt x="22945" y="6628"/>
                  <a:pt x="22945" y="6330"/>
                </a:cubicBezTo>
                <a:cubicBezTo>
                  <a:pt x="22918" y="6113"/>
                  <a:pt x="23108" y="5923"/>
                  <a:pt x="23325" y="5923"/>
                </a:cubicBezTo>
                <a:lnTo>
                  <a:pt x="23460" y="5923"/>
                </a:lnTo>
                <a:lnTo>
                  <a:pt x="23623" y="5896"/>
                </a:lnTo>
                <a:close/>
                <a:moveTo>
                  <a:pt x="1477" y="6925"/>
                </a:moveTo>
                <a:cubicBezTo>
                  <a:pt x="1784" y="6925"/>
                  <a:pt x="2031" y="7212"/>
                  <a:pt x="2005" y="7523"/>
                </a:cubicBezTo>
                <a:lnTo>
                  <a:pt x="2005" y="7496"/>
                </a:lnTo>
                <a:cubicBezTo>
                  <a:pt x="1978" y="7822"/>
                  <a:pt x="1707" y="8093"/>
                  <a:pt x="1381" y="8120"/>
                </a:cubicBezTo>
                <a:cubicBezTo>
                  <a:pt x="1366" y="8121"/>
                  <a:pt x="1351" y="8122"/>
                  <a:pt x="1336" y="8122"/>
                </a:cubicBezTo>
                <a:cubicBezTo>
                  <a:pt x="1056" y="8122"/>
                  <a:pt x="810" y="7888"/>
                  <a:pt x="785" y="7605"/>
                </a:cubicBezTo>
                <a:cubicBezTo>
                  <a:pt x="785" y="7225"/>
                  <a:pt x="1056" y="6954"/>
                  <a:pt x="1436" y="6927"/>
                </a:cubicBezTo>
                <a:cubicBezTo>
                  <a:pt x="1450" y="6925"/>
                  <a:pt x="1463" y="6925"/>
                  <a:pt x="1477" y="6925"/>
                </a:cubicBezTo>
                <a:close/>
                <a:moveTo>
                  <a:pt x="32004" y="9476"/>
                </a:moveTo>
                <a:cubicBezTo>
                  <a:pt x="32276" y="9503"/>
                  <a:pt x="32465" y="9747"/>
                  <a:pt x="32465" y="10019"/>
                </a:cubicBezTo>
                <a:lnTo>
                  <a:pt x="32438" y="10019"/>
                </a:lnTo>
                <a:cubicBezTo>
                  <a:pt x="32438" y="10290"/>
                  <a:pt x="32221" y="10534"/>
                  <a:pt x="31923" y="10561"/>
                </a:cubicBezTo>
                <a:cubicBezTo>
                  <a:pt x="31652" y="10534"/>
                  <a:pt x="31462" y="10290"/>
                  <a:pt x="31462" y="10019"/>
                </a:cubicBezTo>
                <a:cubicBezTo>
                  <a:pt x="31462" y="9720"/>
                  <a:pt x="31706" y="9476"/>
                  <a:pt x="32004" y="9476"/>
                </a:cubicBezTo>
                <a:close/>
                <a:moveTo>
                  <a:pt x="18118" y="1498"/>
                </a:moveTo>
                <a:cubicBezTo>
                  <a:pt x="18671" y="1498"/>
                  <a:pt x="19235" y="1513"/>
                  <a:pt x="19799" y="1529"/>
                </a:cubicBezTo>
                <a:cubicBezTo>
                  <a:pt x="19982" y="2052"/>
                  <a:pt x="20467" y="2398"/>
                  <a:pt x="21012" y="2398"/>
                </a:cubicBezTo>
                <a:cubicBezTo>
                  <a:pt x="21032" y="2398"/>
                  <a:pt x="21053" y="2398"/>
                  <a:pt x="21073" y="2397"/>
                </a:cubicBezTo>
                <a:cubicBezTo>
                  <a:pt x="21670" y="3400"/>
                  <a:pt x="22185" y="4431"/>
                  <a:pt x="22728" y="5489"/>
                </a:cubicBezTo>
                <a:cubicBezTo>
                  <a:pt x="22375" y="5842"/>
                  <a:pt x="22267" y="6384"/>
                  <a:pt x="22457" y="6872"/>
                </a:cubicBezTo>
                <a:cubicBezTo>
                  <a:pt x="22511" y="6954"/>
                  <a:pt x="22511" y="7062"/>
                  <a:pt x="22457" y="7171"/>
                </a:cubicBezTo>
                <a:cubicBezTo>
                  <a:pt x="21914" y="8174"/>
                  <a:pt x="21372" y="9205"/>
                  <a:pt x="20721" y="10181"/>
                </a:cubicBezTo>
                <a:cubicBezTo>
                  <a:pt x="20639" y="10164"/>
                  <a:pt x="20558" y="10156"/>
                  <a:pt x="20478" y="10156"/>
                </a:cubicBezTo>
                <a:cubicBezTo>
                  <a:pt x="20057" y="10156"/>
                  <a:pt x="19683" y="10390"/>
                  <a:pt x="19500" y="10778"/>
                </a:cubicBezTo>
                <a:lnTo>
                  <a:pt x="16869" y="10724"/>
                </a:lnTo>
                <a:cubicBezTo>
                  <a:pt x="16476" y="10173"/>
                  <a:pt x="16368" y="10022"/>
                  <a:pt x="15996" y="10022"/>
                </a:cubicBezTo>
                <a:cubicBezTo>
                  <a:pt x="15855" y="10022"/>
                  <a:pt x="15677" y="10043"/>
                  <a:pt x="15432" y="10073"/>
                </a:cubicBezTo>
                <a:cubicBezTo>
                  <a:pt x="14808" y="9151"/>
                  <a:pt x="14184" y="8201"/>
                  <a:pt x="13614" y="7171"/>
                </a:cubicBezTo>
                <a:cubicBezTo>
                  <a:pt x="13804" y="6899"/>
                  <a:pt x="14075" y="6628"/>
                  <a:pt x="14021" y="6248"/>
                </a:cubicBezTo>
                <a:cubicBezTo>
                  <a:pt x="13940" y="5923"/>
                  <a:pt x="13804" y="5598"/>
                  <a:pt x="13614" y="5353"/>
                </a:cubicBezTo>
                <a:cubicBezTo>
                  <a:pt x="13750" y="4865"/>
                  <a:pt x="14971" y="3021"/>
                  <a:pt x="15486" y="2478"/>
                </a:cubicBezTo>
                <a:cubicBezTo>
                  <a:pt x="15639" y="2508"/>
                  <a:pt x="15773" y="2526"/>
                  <a:pt x="15894" y="2526"/>
                </a:cubicBezTo>
                <a:cubicBezTo>
                  <a:pt x="16327" y="2526"/>
                  <a:pt x="16584" y="2293"/>
                  <a:pt x="16923" y="1529"/>
                </a:cubicBezTo>
                <a:cubicBezTo>
                  <a:pt x="17313" y="1506"/>
                  <a:pt x="17713" y="1498"/>
                  <a:pt x="18118" y="1498"/>
                </a:cubicBezTo>
                <a:close/>
                <a:moveTo>
                  <a:pt x="15939" y="10420"/>
                </a:moveTo>
                <a:cubicBezTo>
                  <a:pt x="15960" y="10420"/>
                  <a:pt x="15981" y="10422"/>
                  <a:pt x="16001" y="10426"/>
                </a:cubicBezTo>
                <a:cubicBezTo>
                  <a:pt x="16137" y="10426"/>
                  <a:pt x="16272" y="10561"/>
                  <a:pt x="16300" y="10724"/>
                </a:cubicBezTo>
                <a:cubicBezTo>
                  <a:pt x="16300" y="10832"/>
                  <a:pt x="16300" y="10914"/>
                  <a:pt x="16272" y="11022"/>
                </a:cubicBezTo>
                <a:cubicBezTo>
                  <a:pt x="16223" y="11196"/>
                  <a:pt x="16060" y="11324"/>
                  <a:pt x="15887" y="11324"/>
                </a:cubicBezTo>
                <a:cubicBezTo>
                  <a:pt x="15871" y="11324"/>
                  <a:pt x="15855" y="11323"/>
                  <a:pt x="15838" y="11321"/>
                </a:cubicBezTo>
                <a:cubicBezTo>
                  <a:pt x="15649" y="11294"/>
                  <a:pt x="15540" y="11131"/>
                  <a:pt x="15540" y="10860"/>
                </a:cubicBezTo>
                <a:lnTo>
                  <a:pt x="15567" y="10860"/>
                </a:lnTo>
                <a:cubicBezTo>
                  <a:pt x="15567" y="10778"/>
                  <a:pt x="15594" y="10697"/>
                  <a:pt x="15622" y="10643"/>
                </a:cubicBezTo>
                <a:cubicBezTo>
                  <a:pt x="15669" y="10500"/>
                  <a:pt x="15799" y="10420"/>
                  <a:pt x="15939" y="10420"/>
                </a:cubicBezTo>
                <a:close/>
                <a:moveTo>
                  <a:pt x="20562" y="10613"/>
                </a:moveTo>
                <a:cubicBezTo>
                  <a:pt x="20579" y="10613"/>
                  <a:pt x="20595" y="10614"/>
                  <a:pt x="20612" y="10615"/>
                </a:cubicBezTo>
                <a:cubicBezTo>
                  <a:pt x="20856" y="10643"/>
                  <a:pt x="21046" y="10860"/>
                  <a:pt x="21046" y="11104"/>
                </a:cubicBezTo>
                <a:cubicBezTo>
                  <a:pt x="21019" y="11402"/>
                  <a:pt x="20775" y="11619"/>
                  <a:pt x="20477" y="11619"/>
                </a:cubicBezTo>
                <a:cubicBezTo>
                  <a:pt x="20205" y="11619"/>
                  <a:pt x="19988" y="11375"/>
                  <a:pt x="20043" y="11104"/>
                </a:cubicBezTo>
                <a:cubicBezTo>
                  <a:pt x="20043" y="10822"/>
                  <a:pt x="20284" y="10613"/>
                  <a:pt x="20562" y="10613"/>
                </a:cubicBezTo>
                <a:close/>
                <a:moveTo>
                  <a:pt x="37456" y="12189"/>
                </a:moveTo>
                <a:cubicBezTo>
                  <a:pt x="37673" y="12216"/>
                  <a:pt x="37809" y="12406"/>
                  <a:pt x="37782" y="12595"/>
                </a:cubicBezTo>
                <a:cubicBezTo>
                  <a:pt x="37782" y="12812"/>
                  <a:pt x="37592" y="12975"/>
                  <a:pt x="37375" y="12975"/>
                </a:cubicBezTo>
                <a:cubicBezTo>
                  <a:pt x="37212" y="12921"/>
                  <a:pt x="37104" y="12758"/>
                  <a:pt x="37131" y="12568"/>
                </a:cubicBezTo>
                <a:cubicBezTo>
                  <a:pt x="37131" y="12351"/>
                  <a:pt x="37266" y="12216"/>
                  <a:pt x="37456" y="12216"/>
                </a:cubicBezTo>
                <a:lnTo>
                  <a:pt x="37456" y="12189"/>
                </a:lnTo>
                <a:close/>
                <a:moveTo>
                  <a:pt x="26606" y="14663"/>
                </a:moveTo>
                <a:cubicBezTo>
                  <a:pt x="26711" y="14663"/>
                  <a:pt x="26811" y="14719"/>
                  <a:pt x="26851" y="14820"/>
                </a:cubicBezTo>
                <a:cubicBezTo>
                  <a:pt x="27014" y="15118"/>
                  <a:pt x="26959" y="15498"/>
                  <a:pt x="26688" y="15715"/>
                </a:cubicBezTo>
                <a:cubicBezTo>
                  <a:pt x="26552" y="15823"/>
                  <a:pt x="26390" y="15932"/>
                  <a:pt x="26200" y="16013"/>
                </a:cubicBezTo>
                <a:lnTo>
                  <a:pt x="26200" y="15986"/>
                </a:lnTo>
                <a:cubicBezTo>
                  <a:pt x="25983" y="15823"/>
                  <a:pt x="25901" y="15525"/>
                  <a:pt x="26010" y="15281"/>
                </a:cubicBezTo>
                <a:cubicBezTo>
                  <a:pt x="26091" y="15009"/>
                  <a:pt x="26254" y="14792"/>
                  <a:pt x="26498" y="14684"/>
                </a:cubicBezTo>
                <a:cubicBezTo>
                  <a:pt x="26533" y="14670"/>
                  <a:pt x="26570" y="14663"/>
                  <a:pt x="26606" y="14663"/>
                </a:cubicBezTo>
                <a:close/>
                <a:moveTo>
                  <a:pt x="21313" y="15170"/>
                </a:moveTo>
                <a:cubicBezTo>
                  <a:pt x="21586" y="15170"/>
                  <a:pt x="21779" y="15379"/>
                  <a:pt x="21779" y="15660"/>
                </a:cubicBezTo>
                <a:cubicBezTo>
                  <a:pt x="21779" y="15891"/>
                  <a:pt x="21586" y="16097"/>
                  <a:pt x="21359" y="16097"/>
                </a:cubicBezTo>
                <a:cubicBezTo>
                  <a:pt x="21345" y="16097"/>
                  <a:pt x="21331" y="16096"/>
                  <a:pt x="21318" y="16094"/>
                </a:cubicBezTo>
                <a:cubicBezTo>
                  <a:pt x="21046" y="16094"/>
                  <a:pt x="20856" y="15877"/>
                  <a:pt x="20884" y="15633"/>
                </a:cubicBezTo>
                <a:cubicBezTo>
                  <a:pt x="20884" y="15389"/>
                  <a:pt x="21046" y="15199"/>
                  <a:pt x="21263" y="15172"/>
                </a:cubicBezTo>
                <a:cubicBezTo>
                  <a:pt x="21280" y="15171"/>
                  <a:pt x="21297" y="15170"/>
                  <a:pt x="21313" y="15170"/>
                </a:cubicBezTo>
                <a:close/>
                <a:moveTo>
                  <a:pt x="29102" y="20271"/>
                </a:moveTo>
                <a:cubicBezTo>
                  <a:pt x="29319" y="20271"/>
                  <a:pt x="29428" y="20407"/>
                  <a:pt x="29428" y="20624"/>
                </a:cubicBezTo>
                <a:cubicBezTo>
                  <a:pt x="29428" y="20841"/>
                  <a:pt x="29292" y="20950"/>
                  <a:pt x="28994" y="20950"/>
                </a:cubicBezTo>
                <a:cubicBezTo>
                  <a:pt x="28912" y="20922"/>
                  <a:pt x="28831" y="20895"/>
                  <a:pt x="28749" y="20841"/>
                </a:cubicBezTo>
                <a:cubicBezTo>
                  <a:pt x="28668" y="20760"/>
                  <a:pt x="28641" y="20651"/>
                  <a:pt x="28641" y="20543"/>
                </a:cubicBezTo>
                <a:cubicBezTo>
                  <a:pt x="28641" y="20407"/>
                  <a:pt x="28749" y="20326"/>
                  <a:pt x="28885" y="20299"/>
                </a:cubicBezTo>
                <a:cubicBezTo>
                  <a:pt x="28966" y="20299"/>
                  <a:pt x="29021" y="20271"/>
                  <a:pt x="29102" y="20271"/>
                </a:cubicBezTo>
                <a:close/>
                <a:moveTo>
                  <a:pt x="18117" y="20244"/>
                </a:moveTo>
                <a:cubicBezTo>
                  <a:pt x="18253" y="20244"/>
                  <a:pt x="18334" y="20353"/>
                  <a:pt x="18388" y="20543"/>
                </a:cubicBezTo>
                <a:lnTo>
                  <a:pt x="18388" y="20651"/>
                </a:lnTo>
                <a:cubicBezTo>
                  <a:pt x="18388" y="20895"/>
                  <a:pt x="18307" y="21031"/>
                  <a:pt x="18117" y="21058"/>
                </a:cubicBezTo>
                <a:cubicBezTo>
                  <a:pt x="18088" y="21068"/>
                  <a:pt x="18059" y="21072"/>
                  <a:pt x="18031" y="21072"/>
                </a:cubicBezTo>
                <a:cubicBezTo>
                  <a:pt x="17902" y="21072"/>
                  <a:pt x="17791" y="20975"/>
                  <a:pt x="17791" y="20841"/>
                </a:cubicBezTo>
                <a:cubicBezTo>
                  <a:pt x="17764" y="20733"/>
                  <a:pt x="17764" y="20624"/>
                  <a:pt x="17791" y="20516"/>
                </a:cubicBezTo>
                <a:cubicBezTo>
                  <a:pt x="17819" y="20353"/>
                  <a:pt x="17954" y="20244"/>
                  <a:pt x="18117" y="20244"/>
                </a:cubicBezTo>
                <a:close/>
                <a:moveTo>
                  <a:pt x="24234" y="15849"/>
                </a:moveTo>
                <a:cubicBezTo>
                  <a:pt x="24567" y="15849"/>
                  <a:pt x="24897" y="15858"/>
                  <a:pt x="25223" y="15877"/>
                </a:cubicBezTo>
                <a:cubicBezTo>
                  <a:pt x="25495" y="16366"/>
                  <a:pt x="26010" y="16664"/>
                  <a:pt x="26552" y="16691"/>
                </a:cubicBezTo>
                <a:cubicBezTo>
                  <a:pt x="27176" y="17668"/>
                  <a:pt x="27692" y="18807"/>
                  <a:pt x="28288" y="19919"/>
                </a:cubicBezTo>
                <a:cubicBezTo>
                  <a:pt x="28180" y="20109"/>
                  <a:pt x="28098" y="20326"/>
                  <a:pt x="28044" y="20570"/>
                </a:cubicBezTo>
                <a:cubicBezTo>
                  <a:pt x="28044" y="20814"/>
                  <a:pt x="28071" y="21058"/>
                  <a:pt x="28098" y="21302"/>
                </a:cubicBezTo>
                <a:cubicBezTo>
                  <a:pt x="27556" y="22387"/>
                  <a:pt x="26959" y="23445"/>
                  <a:pt x="26281" y="24449"/>
                </a:cubicBezTo>
                <a:cubicBezTo>
                  <a:pt x="26053" y="24398"/>
                  <a:pt x="25889" y="24366"/>
                  <a:pt x="25760" y="24366"/>
                </a:cubicBezTo>
                <a:cubicBezTo>
                  <a:pt x="25475" y="24366"/>
                  <a:pt x="25366" y="24524"/>
                  <a:pt x="25142" y="24991"/>
                </a:cubicBezTo>
                <a:lnTo>
                  <a:pt x="25061" y="25181"/>
                </a:lnTo>
                <a:cubicBezTo>
                  <a:pt x="24898" y="25185"/>
                  <a:pt x="24735" y="25188"/>
                  <a:pt x="24572" y="25188"/>
                </a:cubicBezTo>
                <a:cubicBezTo>
                  <a:pt x="23759" y="25188"/>
                  <a:pt x="22945" y="25131"/>
                  <a:pt x="22131" y="25018"/>
                </a:cubicBezTo>
                <a:cubicBezTo>
                  <a:pt x="22050" y="24855"/>
                  <a:pt x="21996" y="24666"/>
                  <a:pt x="21914" y="24503"/>
                </a:cubicBezTo>
                <a:cubicBezTo>
                  <a:pt x="21850" y="24267"/>
                  <a:pt x="21634" y="24116"/>
                  <a:pt x="21399" y="24116"/>
                </a:cubicBezTo>
                <a:cubicBezTo>
                  <a:pt x="21336" y="24116"/>
                  <a:pt x="21272" y="24127"/>
                  <a:pt x="21209" y="24150"/>
                </a:cubicBezTo>
                <a:cubicBezTo>
                  <a:pt x="21101" y="24204"/>
                  <a:pt x="20992" y="24204"/>
                  <a:pt x="20856" y="24232"/>
                </a:cubicBezTo>
                <a:cubicBezTo>
                  <a:pt x="20775" y="24150"/>
                  <a:pt x="20721" y="24069"/>
                  <a:pt x="20639" y="23960"/>
                </a:cubicBezTo>
                <a:cubicBezTo>
                  <a:pt x="20151" y="23201"/>
                  <a:pt x="19663" y="22414"/>
                  <a:pt x="19202" y="21655"/>
                </a:cubicBezTo>
                <a:cubicBezTo>
                  <a:pt x="19012" y="21438"/>
                  <a:pt x="18958" y="21139"/>
                  <a:pt x="19066" y="20868"/>
                </a:cubicBezTo>
                <a:cubicBezTo>
                  <a:pt x="19120" y="20543"/>
                  <a:pt x="19093" y="20217"/>
                  <a:pt x="18931" y="19946"/>
                </a:cubicBezTo>
                <a:cubicBezTo>
                  <a:pt x="19554" y="18861"/>
                  <a:pt x="20233" y="17803"/>
                  <a:pt x="20992" y="16800"/>
                </a:cubicBezTo>
                <a:cubicBezTo>
                  <a:pt x="21064" y="16812"/>
                  <a:pt x="21135" y="16818"/>
                  <a:pt x="21205" y="16818"/>
                </a:cubicBezTo>
                <a:cubicBezTo>
                  <a:pt x="21747" y="16818"/>
                  <a:pt x="22234" y="16460"/>
                  <a:pt x="22402" y="15932"/>
                </a:cubicBezTo>
                <a:cubicBezTo>
                  <a:pt x="23016" y="15879"/>
                  <a:pt x="23629" y="15849"/>
                  <a:pt x="24234" y="15849"/>
                </a:cubicBezTo>
                <a:close/>
                <a:moveTo>
                  <a:pt x="21290" y="24855"/>
                </a:moveTo>
                <a:cubicBezTo>
                  <a:pt x="21345" y="24910"/>
                  <a:pt x="21426" y="24937"/>
                  <a:pt x="21480" y="25018"/>
                </a:cubicBezTo>
                <a:cubicBezTo>
                  <a:pt x="21507" y="25072"/>
                  <a:pt x="21480" y="25181"/>
                  <a:pt x="21480" y="25262"/>
                </a:cubicBezTo>
                <a:cubicBezTo>
                  <a:pt x="21480" y="25262"/>
                  <a:pt x="21453" y="25289"/>
                  <a:pt x="21453" y="25289"/>
                </a:cubicBezTo>
                <a:cubicBezTo>
                  <a:pt x="21374" y="25409"/>
                  <a:pt x="21265" y="25484"/>
                  <a:pt x="21138" y="25484"/>
                </a:cubicBezTo>
                <a:cubicBezTo>
                  <a:pt x="21092" y="25484"/>
                  <a:pt x="21043" y="25474"/>
                  <a:pt x="20992" y="25452"/>
                </a:cubicBezTo>
                <a:cubicBezTo>
                  <a:pt x="20884" y="25425"/>
                  <a:pt x="20829" y="25344"/>
                  <a:pt x="20829" y="25235"/>
                </a:cubicBezTo>
                <a:cubicBezTo>
                  <a:pt x="20884" y="25018"/>
                  <a:pt x="21073" y="24855"/>
                  <a:pt x="21290" y="24855"/>
                </a:cubicBezTo>
                <a:close/>
                <a:moveTo>
                  <a:pt x="25929" y="24937"/>
                </a:moveTo>
                <a:cubicBezTo>
                  <a:pt x="26118" y="24964"/>
                  <a:pt x="26254" y="25100"/>
                  <a:pt x="26254" y="25289"/>
                </a:cubicBezTo>
                <a:cubicBezTo>
                  <a:pt x="26281" y="25452"/>
                  <a:pt x="26146" y="25642"/>
                  <a:pt x="25956" y="25669"/>
                </a:cubicBezTo>
                <a:cubicBezTo>
                  <a:pt x="25766" y="25669"/>
                  <a:pt x="25657" y="25534"/>
                  <a:pt x="25657" y="25344"/>
                </a:cubicBezTo>
                <a:cubicBezTo>
                  <a:pt x="25657" y="25127"/>
                  <a:pt x="25766" y="24937"/>
                  <a:pt x="25929" y="24937"/>
                </a:cubicBezTo>
                <a:close/>
                <a:moveTo>
                  <a:pt x="32098" y="28660"/>
                </a:moveTo>
                <a:cubicBezTo>
                  <a:pt x="32160" y="28660"/>
                  <a:pt x="32222" y="28675"/>
                  <a:pt x="32276" y="28707"/>
                </a:cubicBezTo>
                <a:cubicBezTo>
                  <a:pt x="32438" y="28788"/>
                  <a:pt x="32547" y="28978"/>
                  <a:pt x="32493" y="29168"/>
                </a:cubicBezTo>
                <a:lnTo>
                  <a:pt x="32520" y="29141"/>
                </a:lnTo>
                <a:lnTo>
                  <a:pt x="32520" y="29141"/>
                </a:lnTo>
                <a:cubicBezTo>
                  <a:pt x="32493" y="29249"/>
                  <a:pt x="32438" y="29331"/>
                  <a:pt x="32384" y="29412"/>
                </a:cubicBezTo>
                <a:cubicBezTo>
                  <a:pt x="32328" y="29511"/>
                  <a:pt x="32235" y="29558"/>
                  <a:pt x="32140" y="29558"/>
                </a:cubicBezTo>
                <a:cubicBezTo>
                  <a:pt x="32051" y="29558"/>
                  <a:pt x="31961" y="29518"/>
                  <a:pt x="31896" y="29439"/>
                </a:cubicBezTo>
                <a:cubicBezTo>
                  <a:pt x="31842" y="29358"/>
                  <a:pt x="31787" y="29277"/>
                  <a:pt x="31760" y="29195"/>
                </a:cubicBezTo>
                <a:cubicBezTo>
                  <a:pt x="31679" y="29032"/>
                  <a:pt x="31706" y="28870"/>
                  <a:pt x="31842" y="28761"/>
                </a:cubicBezTo>
                <a:cubicBezTo>
                  <a:pt x="31907" y="28696"/>
                  <a:pt x="32003" y="28660"/>
                  <a:pt x="32098" y="28660"/>
                </a:cubicBezTo>
                <a:close/>
                <a:moveTo>
                  <a:pt x="20925" y="0"/>
                </a:moveTo>
                <a:cubicBezTo>
                  <a:pt x="20659" y="0"/>
                  <a:pt x="20397" y="124"/>
                  <a:pt x="20233" y="363"/>
                </a:cubicBezTo>
                <a:cubicBezTo>
                  <a:pt x="20097" y="471"/>
                  <a:pt x="19988" y="634"/>
                  <a:pt x="19880" y="742"/>
                </a:cubicBezTo>
                <a:lnTo>
                  <a:pt x="16761" y="797"/>
                </a:lnTo>
                <a:cubicBezTo>
                  <a:pt x="16679" y="661"/>
                  <a:pt x="16571" y="552"/>
                  <a:pt x="16462" y="444"/>
                </a:cubicBezTo>
                <a:cubicBezTo>
                  <a:pt x="16285" y="311"/>
                  <a:pt x="16068" y="243"/>
                  <a:pt x="15850" y="243"/>
                </a:cubicBezTo>
                <a:cubicBezTo>
                  <a:pt x="15667" y="243"/>
                  <a:pt x="15484" y="291"/>
                  <a:pt x="15323" y="390"/>
                </a:cubicBezTo>
                <a:cubicBezTo>
                  <a:pt x="14998" y="552"/>
                  <a:pt x="14808" y="905"/>
                  <a:pt x="14889" y="1258"/>
                </a:cubicBezTo>
                <a:cubicBezTo>
                  <a:pt x="14889" y="1448"/>
                  <a:pt x="14916" y="1610"/>
                  <a:pt x="14943" y="1773"/>
                </a:cubicBezTo>
                <a:cubicBezTo>
                  <a:pt x="14943" y="1773"/>
                  <a:pt x="14916" y="1800"/>
                  <a:pt x="14916" y="1827"/>
                </a:cubicBezTo>
                <a:cubicBezTo>
                  <a:pt x="14211" y="2858"/>
                  <a:pt x="13533" y="3916"/>
                  <a:pt x="12828" y="4947"/>
                </a:cubicBezTo>
                <a:cubicBezTo>
                  <a:pt x="12773" y="5001"/>
                  <a:pt x="12719" y="5082"/>
                  <a:pt x="12638" y="5109"/>
                </a:cubicBezTo>
                <a:cubicBezTo>
                  <a:pt x="12394" y="5272"/>
                  <a:pt x="12150" y="5381"/>
                  <a:pt x="11878" y="5543"/>
                </a:cubicBezTo>
                <a:cubicBezTo>
                  <a:pt x="10251" y="4513"/>
                  <a:pt x="8705" y="3400"/>
                  <a:pt x="7186" y="2207"/>
                </a:cubicBezTo>
                <a:cubicBezTo>
                  <a:pt x="7186" y="2099"/>
                  <a:pt x="7186" y="2017"/>
                  <a:pt x="7186" y="1936"/>
                </a:cubicBezTo>
                <a:cubicBezTo>
                  <a:pt x="7186" y="1280"/>
                  <a:pt x="6680" y="786"/>
                  <a:pt x="6070" y="786"/>
                </a:cubicBezTo>
                <a:cubicBezTo>
                  <a:pt x="5974" y="786"/>
                  <a:pt x="5875" y="798"/>
                  <a:pt x="5776" y="824"/>
                </a:cubicBezTo>
                <a:cubicBezTo>
                  <a:pt x="5287" y="851"/>
                  <a:pt x="4908" y="1258"/>
                  <a:pt x="4962" y="1746"/>
                </a:cubicBezTo>
                <a:cubicBezTo>
                  <a:pt x="4962" y="2017"/>
                  <a:pt x="4962" y="2288"/>
                  <a:pt x="4989" y="2560"/>
                </a:cubicBezTo>
                <a:cubicBezTo>
                  <a:pt x="4962" y="2614"/>
                  <a:pt x="4908" y="2695"/>
                  <a:pt x="4853" y="2750"/>
                </a:cubicBezTo>
                <a:cubicBezTo>
                  <a:pt x="4067" y="3753"/>
                  <a:pt x="3280" y="4757"/>
                  <a:pt x="2494" y="5787"/>
                </a:cubicBezTo>
                <a:cubicBezTo>
                  <a:pt x="2165" y="6181"/>
                  <a:pt x="2137" y="6293"/>
                  <a:pt x="1740" y="6293"/>
                </a:cubicBezTo>
                <a:cubicBezTo>
                  <a:pt x="1645" y="6293"/>
                  <a:pt x="1529" y="6286"/>
                  <a:pt x="1381" y="6276"/>
                </a:cubicBezTo>
                <a:cubicBezTo>
                  <a:pt x="1352" y="6273"/>
                  <a:pt x="1322" y="6272"/>
                  <a:pt x="1293" y="6272"/>
                </a:cubicBezTo>
                <a:cubicBezTo>
                  <a:pt x="574" y="6272"/>
                  <a:pt x="0" y="6902"/>
                  <a:pt x="52" y="7632"/>
                </a:cubicBezTo>
                <a:cubicBezTo>
                  <a:pt x="161" y="8201"/>
                  <a:pt x="622" y="8635"/>
                  <a:pt x="1192" y="8717"/>
                </a:cubicBezTo>
                <a:cubicBezTo>
                  <a:pt x="1707" y="8717"/>
                  <a:pt x="2195" y="8473"/>
                  <a:pt x="2494" y="8039"/>
                </a:cubicBezTo>
                <a:cubicBezTo>
                  <a:pt x="2521" y="7930"/>
                  <a:pt x="2548" y="7795"/>
                  <a:pt x="2575" y="7686"/>
                </a:cubicBezTo>
                <a:cubicBezTo>
                  <a:pt x="2602" y="7578"/>
                  <a:pt x="2602" y="7442"/>
                  <a:pt x="2575" y="7333"/>
                </a:cubicBezTo>
                <a:cubicBezTo>
                  <a:pt x="2521" y="7035"/>
                  <a:pt x="2602" y="6764"/>
                  <a:pt x="2792" y="6547"/>
                </a:cubicBezTo>
                <a:cubicBezTo>
                  <a:pt x="3687" y="5462"/>
                  <a:pt x="4528" y="4350"/>
                  <a:pt x="5396" y="3238"/>
                </a:cubicBezTo>
                <a:cubicBezTo>
                  <a:pt x="5450" y="3184"/>
                  <a:pt x="5504" y="3102"/>
                  <a:pt x="5559" y="3048"/>
                </a:cubicBezTo>
                <a:cubicBezTo>
                  <a:pt x="5687" y="3091"/>
                  <a:pt x="5807" y="3109"/>
                  <a:pt x="5923" y="3109"/>
                </a:cubicBezTo>
                <a:cubicBezTo>
                  <a:pt x="6248" y="3109"/>
                  <a:pt x="6533" y="2964"/>
                  <a:pt x="6833" y="2804"/>
                </a:cubicBezTo>
                <a:cubicBezTo>
                  <a:pt x="8407" y="4024"/>
                  <a:pt x="10034" y="5191"/>
                  <a:pt x="11716" y="6248"/>
                </a:cubicBezTo>
                <a:cubicBezTo>
                  <a:pt x="11743" y="6655"/>
                  <a:pt x="12041" y="7035"/>
                  <a:pt x="12448" y="7144"/>
                </a:cubicBezTo>
                <a:cubicBezTo>
                  <a:pt x="12746" y="7225"/>
                  <a:pt x="12963" y="7415"/>
                  <a:pt x="13072" y="7713"/>
                </a:cubicBezTo>
                <a:cubicBezTo>
                  <a:pt x="13262" y="8012"/>
                  <a:pt x="13452" y="8337"/>
                  <a:pt x="13669" y="8635"/>
                </a:cubicBezTo>
                <a:cubicBezTo>
                  <a:pt x="14021" y="9205"/>
                  <a:pt x="14374" y="9775"/>
                  <a:pt x="14754" y="10344"/>
                </a:cubicBezTo>
                <a:cubicBezTo>
                  <a:pt x="14862" y="10507"/>
                  <a:pt x="14916" y="10724"/>
                  <a:pt x="14889" y="10941"/>
                </a:cubicBezTo>
                <a:cubicBezTo>
                  <a:pt x="14835" y="11321"/>
                  <a:pt x="15025" y="11673"/>
                  <a:pt x="15405" y="11836"/>
                </a:cubicBezTo>
                <a:cubicBezTo>
                  <a:pt x="15535" y="11906"/>
                  <a:pt x="15677" y="11939"/>
                  <a:pt x="15818" y="11939"/>
                </a:cubicBezTo>
                <a:cubicBezTo>
                  <a:pt x="16056" y="11939"/>
                  <a:pt x="16292" y="11844"/>
                  <a:pt x="16462" y="11673"/>
                </a:cubicBezTo>
                <a:cubicBezTo>
                  <a:pt x="16571" y="11592"/>
                  <a:pt x="16679" y="11483"/>
                  <a:pt x="16788" y="11375"/>
                </a:cubicBezTo>
                <a:lnTo>
                  <a:pt x="19419" y="11511"/>
                </a:lnTo>
                <a:cubicBezTo>
                  <a:pt x="19582" y="11809"/>
                  <a:pt x="19799" y="12026"/>
                  <a:pt x="20097" y="12189"/>
                </a:cubicBezTo>
                <a:cubicBezTo>
                  <a:pt x="20178" y="12243"/>
                  <a:pt x="20233" y="12324"/>
                  <a:pt x="20260" y="12433"/>
                </a:cubicBezTo>
                <a:cubicBezTo>
                  <a:pt x="20395" y="13138"/>
                  <a:pt x="20531" y="13843"/>
                  <a:pt x="20667" y="14548"/>
                </a:cubicBezTo>
                <a:cubicBezTo>
                  <a:pt x="20694" y="14711"/>
                  <a:pt x="20639" y="14874"/>
                  <a:pt x="20558" y="14982"/>
                </a:cubicBezTo>
                <a:cubicBezTo>
                  <a:pt x="20341" y="15308"/>
                  <a:pt x="20260" y="15688"/>
                  <a:pt x="20341" y="16040"/>
                </a:cubicBezTo>
                <a:cubicBezTo>
                  <a:pt x="20368" y="16122"/>
                  <a:pt x="20395" y="16203"/>
                  <a:pt x="20422" y="16311"/>
                </a:cubicBezTo>
                <a:lnTo>
                  <a:pt x="18171" y="19648"/>
                </a:lnTo>
                <a:lnTo>
                  <a:pt x="17981" y="19675"/>
                </a:lnTo>
                <a:cubicBezTo>
                  <a:pt x="17385" y="19729"/>
                  <a:pt x="16978" y="20299"/>
                  <a:pt x="17113" y="20895"/>
                </a:cubicBezTo>
                <a:cubicBezTo>
                  <a:pt x="17140" y="21302"/>
                  <a:pt x="17493" y="21628"/>
                  <a:pt x="17927" y="21628"/>
                </a:cubicBezTo>
                <a:lnTo>
                  <a:pt x="18334" y="21655"/>
                </a:lnTo>
                <a:lnTo>
                  <a:pt x="20233" y="24693"/>
                </a:lnTo>
                <a:cubicBezTo>
                  <a:pt x="20205" y="24828"/>
                  <a:pt x="20151" y="24937"/>
                  <a:pt x="20151" y="25072"/>
                </a:cubicBezTo>
                <a:cubicBezTo>
                  <a:pt x="20124" y="25425"/>
                  <a:pt x="20260" y="25778"/>
                  <a:pt x="20585" y="25967"/>
                </a:cubicBezTo>
                <a:cubicBezTo>
                  <a:pt x="20725" y="26080"/>
                  <a:pt x="20894" y="26134"/>
                  <a:pt x="21066" y="26134"/>
                </a:cubicBezTo>
                <a:cubicBezTo>
                  <a:pt x="21227" y="26134"/>
                  <a:pt x="21390" y="26086"/>
                  <a:pt x="21535" y="25995"/>
                </a:cubicBezTo>
                <a:cubicBezTo>
                  <a:pt x="21589" y="25967"/>
                  <a:pt x="21670" y="25913"/>
                  <a:pt x="21752" y="25859"/>
                </a:cubicBezTo>
                <a:cubicBezTo>
                  <a:pt x="21814" y="25776"/>
                  <a:pt x="21923" y="25741"/>
                  <a:pt x="22032" y="25741"/>
                </a:cubicBezTo>
                <a:cubicBezTo>
                  <a:pt x="22066" y="25741"/>
                  <a:pt x="22099" y="25744"/>
                  <a:pt x="22131" y="25751"/>
                </a:cubicBezTo>
                <a:cubicBezTo>
                  <a:pt x="23026" y="25778"/>
                  <a:pt x="23921" y="25832"/>
                  <a:pt x="24816" y="25859"/>
                </a:cubicBezTo>
                <a:cubicBezTo>
                  <a:pt x="25033" y="25859"/>
                  <a:pt x="25223" y="25913"/>
                  <a:pt x="25386" y="26076"/>
                </a:cubicBezTo>
                <a:cubicBezTo>
                  <a:pt x="25529" y="26219"/>
                  <a:pt x="25717" y="26287"/>
                  <a:pt x="25909" y="26287"/>
                </a:cubicBezTo>
                <a:cubicBezTo>
                  <a:pt x="26046" y="26287"/>
                  <a:pt x="26184" y="26252"/>
                  <a:pt x="26308" y="26184"/>
                </a:cubicBezTo>
                <a:lnTo>
                  <a:pt x="26634" y="26022"/>
                </a:lnTo>
                <a:lnTo>
                  <a:pt x="31028" y="28653"/>
                </a:lnTo>
                <a:cubicBezTo>
                  <a:pt x="31055" y="28815"/>
                  <a:pt x="31055" y="28951"/>
                  <a:pt x="31055" y="29087"/>
                </a:cubicBezTo>
                <a:cubicBezTo>
                  <a:pt x="31082" y="29385"/>
                  <a:pt x="31191" y="29656"/>
                  <a:pt x="31408" y="29846"/>
                </a:cubicBezTo>
                <a:cubicBezTo>
                  <a:pt x="31597" y="30088"/>
                  <a:pt x="31875" y="30209"/>
                  <a:pt x="32157" y="30209"/>
                </a:cubicBezTo>
                <a:cubicBezTo>
                  <a:pt x="32318" y="30209"/>
                  <a:pt x="32480" y="30169"/>
                  <a:pt x="32628" y="30090"/>
                </a:cubicBezTo>
                <a:cubicBezTo>
                  <a:pt x="33062" y="29846"/>
                  <a:pt x="33279" y="29385"/>
                  <a:pt x="33225" y="28924"/>
                </a:cubicBezTo>
                <a:cubicBezTo>
                  <a:pt x="33225" y="28517"/>
                  <a:pt x="32927" y="28137"/>
                  <a:pt x="32520" y="28056"/>
                </a:cubicBezTo>
                <a:cubicBezTo>
                  <a:pt x="32355" y="27990"/>
                  <a:pt x="32171" y="27954"/>
                  <a:pt x="31991" y="27954"/>
                </a:cubicBezTo>
                <a:cubicBezTo>
                  <a:pt x="31874" y="27954"/>
                  <a:pt x="31759" y="27970"/>
                  <a:pt x="31652" y="28002"/>
                </a:cubicBezTo>
                <a:lnTo>
                  <a:pt x="31353" y="28083"/>
                </a:lnTo>
                <a:cubicBezTo>
                  <a:pt x="30567" y="27459"/>
                  <a:pt x="29699" y="26917"/>
                  <a:pt x="28804" y="26456"/>
                </a:cubicBezTo>
                <a:cubicBezTo>
                  <a:pt x="28288" y="26184"/>
                  <a:pt x="27773" y="25913"/>
                  <a:pt x="27285" y="25615"/>
                </a:cubicBezTo>
                <a:cubicBezTo>
                  <a:pt x="27176" y="25588"/>
                  <a:pt x="27095" y="25506"/>
                  <a:pt x="27014" y="25452"/>
                </a:cubicBezTo>
                <a:cubicBezTo>
                  <a:pt x="26851" y="25344"/>
                  <a:pt x="26769" y="25127"/>
                  <a:pt x="26851" y="24937"/>
                </a:cubicBezTo>
                <a:cubicBezTo>
                  <a:pt x="26905" y="24855"/>
                  <a:pt x="26932" y="24774"/>
                  <a:pt x="26986" y="24720"/>
                </a:cubicBezTo>
                <a:lnTo>
                  <a:pt x="28641" y="21899"/>
                </a:lnTo>
                <a:cubicBezTo>
                  <a:pt x="28695" y="21790"/>
                  <a:pt x="28749" y="21709"/>
                  <a:pt x="28804" y="21628"/>
                </a:cubicBezTo>
                <a:lnTo>
                  <a:pt x="29265" y="21519"/>
                </a:lnTo>
                <a:cubicBezTo>
                  <a:pt x="29726" y="21438"/>
                  <a:pt x="30051" y="21085"/>
                  <a:pt x="30106" y="20624"/>
                </a:cubicBezTo>
                <a:cubicBezTo>
                  <a:pt x="30187" y="20163"/>
                  <a:pt x="29834" y="19729"/>
                  <a:pt x="29346" y="19675"/>
                </a:cubicBezTo>
                <a:lnTo>
                  <a:pt x="28994" y="19675"/>
                </a:lnTo>
                <a:lnTo>
                  <a:pt x="27176" y="16230"/>
                </a:lnTo>
                <a:cubicBezTo>
                  <a:pt x="27448" y="15905"/>
                  <a:pt x="27583" y="15498"/>
                  <a:pt x="27556" y="15091"/>
                </a:cubicBezTo>
                <a:cubicBezTo>
                  <a:pt x="27529" y="14820"/>
                  <a:pt x="27637" y="14548"/>
                  <a:pt x="27854" y="14413"/>
                </a:cubicBezTo>
                <a:cubicBezTo>
                  <a:pt x="28939" y="13355"/>
                  <a:pt x="29997" y="12270"/>
                  <a:pt x="31082" y="11212"/>
                </a:cubicBezTo>
                <a:cubicBezTo>
                  <a:pt x="31163" y="11158"/>
                  <a:pt x="31245" y="11077"/>
                  <a:pt x="31353" y="11022"/>
                </a:cubicBezTo>
                <a:cubicBezTo>
                  <a:pt x="31631" y="11108"/>
                  <a:pt x="31837" y="11157"/>
                  <a:pt x="32015" y="11157"/>
                </a:cubicBezTo>
                <a:cubicBezTo>
                  <a:pt x="32340" y="11157"/>
                  <a:pt x="32567" y="10992"/>
                  <a:pt x="32954" y="10588"/>
                </a:cubicBezTo>
                <a:cubicBezTo>
                  <a:pt x="33035" y="10615"/>
                  <a:pt x="33089" y="10643"/>
                  <a:pt x="33144" y="10670"/>
                </a:cubicBezTo>
                <a:cubicBezTo>
                  <a:pt x="34147" y="11212"/>
                  <a:pt x="35124" y="11755"/>
                  <a:pt x="36100" y="12270"/>
                </a:cubicBezTo>
                <a:cubicBezTo>
                  <a:pt x="36344" y="12378"/>
                  <a:pt x="36534" y="12595"/>
                  <a:pt x="36561" y="12840"/>
                </a:cubicBezTo>
                <a:cubicBezTo>
                  <a:pt x="36613" y="13231"/>
                  <a:pt x="36916" y="13546"/>
                  <a:pt x="37300" y="13546"/>
                </a:cubicBezTo>
                <a:cubicBezTo>
                  <a:pt x="37316" y="13546"/>
                  <a:pt x="37332" y="13546"/>
                  <a:pt x="37348" y="13545"/>
                </a:cubicBezTo>
                <a:cubicBezTo>
                  <a:pt x="37403" y="13555"/>
                  <a:pt x="37457" y="13559"/>
                  <a:pt x="37511" y="13559"/>
                </a:cubicBezTo>
                <a:cubicBezTo>
                  <a:pt x="37902" y="13559"/>
                  <a:pt x="38232" y="13306"/>
                  <a:pt x="38351" y="12948"/>
                </a:cubicBezTo>
                <a:cubicBezTo>
                  <a:pt x="38378" y="12840"/>
                  <a:pt x="38406" y="12731"/>
                  <a:pt x="38460" y="12650"/>
                </a:cubicBezTo>
                <a:cubicBezTo>
                  <a:pt x="38514" y="12406"/>
                  <a:pt x="38487" y="12161"/>
                  <a:pt x="38351" y="11972"/>
                </a:cubicBezTo>
                <a:cubicBezTo>
                  <a:pt x="38203" y="11656"/>
                  <a:pt x="37875" y="11467"/>
                  <a:pt x="37544" y="11467"/>
                </a:cubicBezTo>
                <a:cubicBezTo>
                  <a:pt x="37393" y="11467"/>
                  <a:pt x="37240" y="11507"/>
                  <a:pt x="37104" y="11592"/>
                </a:cubicBezTo>
                <a:cubicBezTo>
                  <a:pt x="36969" y="11677"/>
                  <a:pt x="36818" y="11719"/>
                  <a:pt x="36669" y="11719"/>
                </a:cubicBezTo>
                <a:cubicBezTo>
                  <a:pt x="36485" y="11719"/>
                  <a:pt x="36303" y="11657"/>
                  <a:pt x="36154" y="11538"/>
                </a:cubicBezTo>
                <a:cubicBezTo>
                  <a:pt x="35205" y="11022"/>
                  <a:pt x="34256" y="10507"/>
                  <a:pt x="33306" y="9992"/>
                </a:cubicBezTo>
                <a:cubicBezTo>
                  <a:pt x="33062" y="9910"/>
                  <a:pt x="32845" y="9693"/>
                  <a:pt x="32737" y="9449"/>
                </a:cubicBezTo>
                <a:cubicBezTo>
                  <a:pt x="32600" y="9117"/>
                  <a:pt x="32294" y="8926"/>
                  <a:pt x="31962" y="8926"/>
                </a:cubicBezTo>
                <a:cubicBezTo>
                  <a:pt x="31833" y="8926"/>
                  <a:pt x="31699" y="8954"/>
                  <a:pt x="31570" y="9015"/>
                </a:cubicBezTo>
                <a:cubicBezTo>
                  <a:pt x="31245" y="9124"/>
                  <a:pt x="31001" y="9449"/>
                  <a:pt x="30974" y="9802"/>
                </a:cubicBezTo>
                <a:cubicBezTo>
                  <a:pt x="30946" y="9992"/>
                  <a:pt x="30946" y="10209"/>
                  <a:pt x="30974" y="10398"/>
                </a:cubicBezTo>
                <a:lnTo>
                  <a:pt x="27068" y="14169"/>
                </a:lnTo>
                <a:cubicBezTo>
                  <a:pt x="26919" y="14108"/>
                  <a:pt x="26764" y="14079"/>
                  <a:pt x="26613" y="14079"/>
                </a:cubicBezTo>
                <a:cubicBezTo>
                  <a:pt x="26157" y="14079"/>
                  <a:pt x="25725" y="14338"/>
                  <a:pt x="25522" y="14765"/>
                </a:cubicBezTo>
                <a:cubicBezTo>
                  <a:pt x="25440" y="14901"/>
                  <a:pt x="25386" y="15037"/>
                  <a:pt x="25305" y="15172"/>
                </a:cubicBezTo>
                <a:lnTo>
                  <a:pt x="22402" y="15226"/>
                </a:lnTo>
                <a:cubicBezTo>
                  <a:pt x="22384" y="15230"/>
                  <a:pt x="22366" y="15232"/>
                  <a:pt x="22348" y="15232"/>
                </a:cubicBezTo>
                <a:cubicBezTo>
                  <a:pt x="22232" y="15232"/>
                  <a:pt x="22124" y="15161"/>
                  <a:pt x="22077" y="15091"/>
                </a:cubicBezTo>
                <a:cubicBezTo>
                  <a:pt x="21914" y="14820"/>
                  <a:pt x="21697" y="14657"/>
                  <a:pt x="21426" y="14548"/>
                </a:cubicBezTo>
                <a:cubicBezTo>
                  <a:pt x="21263" y="13735"/>
                  <a:pt x="21073" y="12948"/>
                  <a:pt x="20938" y="12107"/>
                </a:cubicBezTo>
                <a:cubicBezTo>
                  <a:pt x="21589" y="11646"/>
                  <a:pt x="21752" y="11104"/>
                  <a:pt x="21372" y="10426"/>
                </a:cubicBezTo>
                <a:lnTo>
                  <a:pt x="23108" y="7442"/>
                </a:lnTo>
                <a:cubicBezTo>
                  <a:pt x="23243" y="7469"/>
                  <a:pt x="23406" y="7469"/>
                  <a:pt x="23542" y="7469"/>
                </a:cubicBezTo>
                <a:cubicBezTo>
                  <a:pt x="23976" y="7469"/>
                  <a:pt x="24355" y="7252"/>
                  <a:pt x="24572" y="6899"/>
                </a:cubicBezTo>
                <a:cubicBezTo>
                  <a:pt x="24898" y="6411"/>
                  <a:pt x="24735" y="5733"/>
                  <a:pt x="24193" y="5516"/>
                </a:cubicBezTo>
                <a:cubicBezTo>
                  <a:pt x="23921" y="5381"/>
                  <a:pt x="23650" y="5272"/>
                  <a:pt x="23379" y="5191"/>
                </a:cubicBezTo>
                <a:lnTo>
                  <a:pt x="21697" y="2017"/>
                </a:lnTo>
                <a:cubicBezTo>
                  <a:pt x="21779" y="1882"/>
                  <a:pt x="21860" y="1746"/>
                  <a:pt x="21941" y="1637"/>
                </a:cubicBezTo>
                <a:cubicBezTo>
                  <a:pt x="22131" y="1285"/>
                  <a:pt x="22077" y="824"/>
                  <a:pt x="21779" y="525"/>
                </a:cubicBezTo>
                <a:cubicBezTo>
                  <a:pt x="21697" y="417"/>
                  <a:pt x="21616" y="336"/>
                  <a:pt x="21535" y="254"/>
                </a:cubicBezTo>
                <a:cubicBezTo>
                  <a:pt x="21364" y="83"/>
                  <a:pt x="21143" y="0"/>
                  <a:pt x="20925" y="0"/>
                </a:cubicBezTo>
                <a:close/>
              </a:path>
            </a:pathLst>
          </a:custGeom>
          <a:solidFill>
            <a:srgbClr val="FECA2A">
              <a:alpha val="5556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960000" y="777577"/>
            <a:ext cx="10272000" cy="5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960000" y="1709300"/>
            <a:ext cx="10272000" cy="46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393690" rtl="0">
              <a:spcBef>
                <a:spcPts val="0"/>
              </a:spcBef>
              <a:spcAft>
                <a:spcPts val="0"/>
              </a:spcAft>
              <a:buSzPts val="1050"/>
              <a:buFont typeface="Comfortaa SemiBold"/>
              <a:buAutoNum type="arabicPeriod"/>
              <a:defRPr sz="1400">
                <a:latin typeface="Comfortaa SemiBold"/>
                <a:ea typeface="Comfortaa SemiBold"/>
                <a:cs typeface="Comfortaa SemiBold"/>
                <a:sym typeface="Comfortaa SemiBold"/>
              </a:defRPr>
            </a:lvl1pPr>
            <a:lvl2pPr marL="1219170" lvl="1" indent="-41485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AutoNum type="alphaLcPeriod"/>
              <a:defRPr/>
            </a:lvl2pPr>
            <a:lvl3pPr marL="1828754" lvl="2" indent="-414856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300"/>
              <a:buAutoNum type="romanLcPeriod"/>
              <a:defRPr/>
            </a:lvl3pPr>
            <a:lvl4pPr marL="2438339" lvl="3" indent="-414856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300"/>
              <a:buAutoNum type="arabicPeriod"/>
              <a:defRPr/>
            </a:lvl4pPr>
            <a:lvl5pPr marL="3047924" lvl="4" indent="-414856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300"/>
              <a:buAutoNum type="alphaLcPeriod"/>
              <a:defRPr/>
            </a:lvl5pPr>
            <a:lvl6pPr marL="3657509" lvl="5" indent="-414856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300"/>
              <a:buAutoNum type="romanLcPeriod"/>
              <a:defRPr/>
            </a:lvl6pPr>
            <a:lvl7pPr marL="4267093" lvl="6" indent="-414856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300"/>
              <a:buAutoNum type="arabicPeriod"/>
              <a:defRPr/>
            </a:lvl7pPr>
            <a:lvl8pPr marL="4876678" lvl="7" indent="-414856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300"/>
              <a:buAutoNum type="alphaLcPeriod"/>
              <a:defRPr/>
            </a:lvl8pPr>
            <a:lvl9pPr marL="5486263" lvl="8" indent="-414856" rtl="0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SzPts val="1300"/>
              <a:buAutoNum type="romanLcPeriod"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/>
          <p:nvPr/>
        </p:nvSpPr>
        <p:spPr>
          <a:xfrm rot="-10646755">
            <a:off x="11696979" y="1087286"/>
            <a:ext cx="600264" cy="600341"/>
          </a:xfrm>
          <a:custGeom>
            <a:avLst/>
            <a:gdLst/>
            <a:ahLst/>
            <a:cxnLst/>
            <a:rect l="l" t="t" r="r" b="b"/>
            <a:pathLst>
              <a:path w="7731" h="7732" extrusionOk="0">
                <a:moveTo>
                  <a:pt x="3852" y="1"/>
                </a:moveTo>
                <a:cubicBezTo>
                  <a:pt x="1709" y="1"/>
                  <a:pt x="0" y="1737"/>
                  <a:pt x="0" y="3880"/>
                </a:cubicBezTo>
                <a:cubicBezTo>
                  <a:pt x="0" y="5995"/>
                  <a:pt x="1709" y="7731"/>
                  <a:pt x="3852" y="7731"/>
                </a:cubicBezTo>
                <a:cubicBezTo>
                  <a:pt x="5995" y="7731"/>
                  <a:pt x="7731" y="5995"/>
                  <a:pt x="7731" y="3880"/>
                </a:cubicBezTo>
                <a:cubicBezTo>
                  <a:pt x="7731" y="1737"/>
                  <a:pt x="5995" y="1"/>
                  <a:pt x="3852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1" name="Google Shape;31;p4"/>
          <p:cNvSpPr/>
          <p:nvPr/>
        </p:nvSpPr>
        <p:spPr>
          <a:xfrm rot="-10646755">
            <a:off x="11345776" y="1799755"/>
            <a:ext cx="360189" cy="360267"/>
          </a:xfrm>
          <a:custGeom>
            <a:avLst/>
            <a:gdLst/>
            <a:ahLst/>
            <a:cxnLst/>
            <a:rect l="l" t="t" r="r" b="b"/>
            <a:pathLst>
              <a:path w="4639" h="4640" extrusionOk="0">
                <a:moveTo>
                  <a:pt x="2306" y="1"/>
                </a:moveTo>
                <a:cubicBezTo>
                  <a:pt x="1031" y="1"/>
                  <a:pt x="0" y="1032"/>
                  <a:pt x="0" y="2334"/>
                </a:cubicBezTo>
                <a:cubicBezTo>
                  <a:pt x="0" y="3608"/>
                  <a:pt x="1031" y="4639"/>
                  <a:pt x="2306" y="4639"/>
                </a:cubicBezTo>
                <a:cubicBezTo>
                  <a:pt x="3608" y="4639"/>
                  <a:pt x="4639" y="3608"/>
                  <a:pt x="4639" y="2334"/>
                </a:cubicBezTo>
                <a:cubicBezTo>
                  <a:pt x="4639" y="1032"/>
                  <a:pt x="3608" y="1"/>
                  <a:pt x="230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" name="Google Shape;32;p4"/>
          <p:cNvSpPr/>
          <p:nvPr/>
        </p:nvSpPr>
        <p:spPr>
          <a:xfrm flipH="1">
            <a:off x="-435224" y="-530732"/>
            <a:ext cx="1695653" cy="7788543"/>
          </a:xfrm>
          <a:custGeom>
            <a:avLst/>
            <a:gdLst/>
            <a:ahLst/>
            <a:cxnLst/>
            <a:rect l="l" t="t" r="r" b="b"/>
            <a:pathLst>
              <a:path w="10444" h="62848" extrusionOk="0">
                <a:moveTo>
                  <a:pt x="10443" y="0"/>
                </a:moveTo>
                <a:cubicBezTo>
                  <a:pt x="10443" y="0"/>
                  <a:pt x="4205" y="4639"/>
                  <a:pt x="6646" y="20506"/>
                </a:cubicBezTo>
                <a:cubicBezTo>
                  <a:pt x="9060" y="36346"/>
                  <a:pt x="1031" y="36943"/>
                  <a:pt x="516" y="50071"/>
                </a:cubicBezTo>
                <a:cubicBezTo>
                  <a:pt x="1" y="62530"/>
                  <a:pt x="9404" y="62847"/>
                  <a:pt x="10364" y="62847"/>
                </a:cubicBezTo>
                <a:cubicBezTo>
                  <a:pt x="10416" y="62847"/>
                  <a:pt x="10443" y="62846"/>
                  <a:pt x="10443" y="62846"/>
                </a:cubicBezTo>
                <a:lnTo>
                  <a:pt x="10443" y="24439"/>
                </a:lnTo>
                <a:lnTo>
                  <a:pt x="10443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6946462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4">
  <p:cSld name="Title only 4"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" name="Google Shape;276;p31"/>
          <p:cNvPicPr preferRelativeResize="0"/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5334" y="1"/>
            <a:ext cx="12191996" cy="685799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77" name="Google Shape;277;p31"/>
          <p:cNvGrpSpPr/>
          <p:nvPr/>
        </p:nvGrpSpPr>
        <p:grpSpPr>
          <a:xfrm>
            <a:off x="-1295373" y="-127001"/>
            <a:ext cx="12374237" cy="7899397"/>
            <a:chOff x="1560060" y="828575"/>
            <a:chExt cx="2268449" cy="2168576"/>
          </a:xfrm>
        </p:grpSpPr>
        <p:sp>
          <p:nvSpPr>
            <p:cNvPr id="278" name="Google Shape;278;p31"/>
            <p:cNvSpPr/>
            <p:nvPr/>
          </p:nvSpPr>
          <p:spPr>
            <a:xfrm>
              <a:off x="1560060" y="2325126"/>
              <a:ext cx="2268449" cy="672025"/>
            </a:xfrm>
            <a:custGeom>
              <a:avLst/>
              <a:gdLst/>
              <a:ahLst/>
              <a:cxnLst/>
              <a:rect l="l" t="t" r="r" b="b"/>
              <a:pathLst>
                <a:path w="49665" h="26881" extrusionOk="0">
                  <a:moveTo>
                    <a:pt x="0" y="1"/>
                  </a:moveTo>
                  <a:lnTo>
                    <a:pt x="0" y="26881"/>
                  </a:lnTo>
                  <a:lnTo>
                    <a:pt x="49664" y="26881"/>
                  </a:lnTo>
                  <a:lnTo>
                    <a:pt x="49664" y="23355"/>
                  </a:lnTo>
                  <a:cubicBezTo>
                    <a:pt x="49664" y="23355"/>
                    <a:pt x="47646" y="21134"/>
                    <a:pt x="42751" y="21134"/>
                  </a:cubicBezTo>
                  <a:cubicBezTo>
                    <a:pt x="41176" y="21134"/>
                    <a:pt x="39304" y="21364"/>
                    <a:pt x="37106" y="21971"/>
                  </a:cubicBezTo>
                  <a:cubicBezTo>
                    <a:pt x="36126" y="22241"/>
                    <a:pt x="35132" y="22365"/>
                    <a:pt x="34155" y="22365"/>
                  </a:cubicBezTo>
                  <a:cubicBezTo>
                    <a:pt x="30125" y="22365"/>
                    <a:pt x="26357" y="20272"/>
                    <a:pt x="24873" y="17740"/>
                  </a:cubicBezTo>
                  <a:cubicBezTo>
                    <a:pt x="21645" y="12234"/>
                    <a:pt x="20506" y="8816"/>
                    <a:pt x="12911" y="7379"/>
                  </a:cubicBezTo>
                  <a:cubicBezTo>
                    <a:pt x="6944" y="6239"/>
                    <a:pt x="7975" y="571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9" name="Google Shape;279;p31"/>
            <p:cNvSpPr/>
            <p:nvPr/>
          </p:nvSpPr>
          <p:spPr>
            <a:xfrm>
              <a:off x="1725513" y="828575"/>
              <a:ext cx="1053100" cy="356975"/>
            </a:xfrm>
            <a:custGeom>
              <a:avLst/>
              <a:gdLst/>
              <a:ahLst/>
              <a:cxnLst/>
              <a:rect l="l" t="t" r="r" b="b"/>
              <a:pathLst>
                <a:path w="42124" h="14279" extrusionOk="0">
                  <a:moveTo>
                    <a:pt x="1" y="1"/>
                  </a:moveTo>
                  <a:lnTo>
                    <a:pt x="1" y="7650"/>
                  </a:lnTo>
                  <a:cubicBezTo>
                    <a:pt x="12993" y="7650"/>
                    <a:pt x="10253" y="11013"/>
                    <a:pt x="23625" y="13942"/>
                  </a:cubicBezTo>
                  <a:cubicBezTo>
                    <a:pt x="24686" y="14173"/>
                    <a:pt x="25695" y="14279"/>
                    <a:pt x="26653" y="14279"/>
                  </a:cubicBezTo>
                  <a:cubicBezTo>
                    <a:pt x="37779" y="14279"/>
                    <a:pt x="42124" y="1"/>
                    <a:pt x="42124" y="1"/>
                  </a:cubicBezTo>
                  <a:close/>
                </a:path>
              </a:pathLst>
            </a:custGeom>
            <a:solidFill>
              <a:srgbClr val="FECA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80" name="Google Shape;280;p31"/>
          <p:cNvSpPr/>
          <p:nvPr/>
        </p:nvSpPr>
        <p:spPr>
          <a:xfrm>
            <a:off x="10240367" y="-127000"/>
            <a:ext cx="2044941" cy="1591381"/>
          </a:xfrm>
          <a:custGeom>
            <a:avLst/>
            <a:gdLst/>
            <a:ahLst/>
            <a:cxnLst/>
            <a:rect l="l" t="t" r="r" b="b"/>
            <a:pathLst>
              <a:path w="31600" h="21510" extrusionOk="0">
                <a:moveTo>
                  <a:pt x="434" y="1"/>
                </a:moveTo>
                <a:cubicBezTo>
                  <a:pt x="434" y="1"/>
                  <a:pt x="0" y="7053"/>
                  <a:pt x="11989" y="9467"/>
                </a:cubicBezTo>
                <a:cubicBezTo>
                  <a:pt x="22079" y="11501"/>
                  <a:pt x="20181" y="20886"/>
                  <a:pt x="31600" y="21510"/>
                </a:cubicBezTo>
                <a:lnTo>
                  <a:pt x="31600" y="1"/>
                </a:lnTo>
                <a:close/>
              </a:path>
            </a:pathLst>
          </a:custGeom>
          <a:solidFill>
            <a:srgbClr val="ED6A3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1" name="Google Shape;281;p31"/>
          <p:cNvSpPr/>
          <p:nvPr/>
        </p:nvSpPr>
        <p:spPr>
          <a:xfrm>
            <a:off x="902688" y="647767"/>
            <a:ext cx="10432513" cy="845923"/>
          </a:xfrm>
          <a:custGeom>
            <a:avLst/>
            <a:gdLst/>
            <a:ahLst/>
            <a:cxnLst/>
            <a:rect l="l" t="t" r="r" b="b"/>
            <a:pathLst>
              <a:path w="197411" h="63747" extrusionOk="0">
                <a:moveTo>
                  <a:pt x="172204" y="1"/>
                </a:moveTo>
                <a:cubicBezTo>
                  <a:pt x="165679" y="1"/>
                  <a:pt x="158736" y="881"/>
                  <a:pt x="153008" y="984"/>
                </a:cubicBezTo>
                <a:cubicBezTo>
                  <a:pt x="135283" y="1302"/>
                  <a:pt x="117610" y="1444"/>
                  <a:pt x="99947" y="1444"/>
                </a:cubicBezTo>
                <a:cubicBezTo>
                  <a:pt x="74106" y="1444"/>
                  <a:pt x="48287" y="1140"/>
                  <a:pt x="22361" y="635"/>
                </a:cubicBezTo>
                <a:cubicBezTo>
                  <a:pt x="22154" y="631"/>
                  <a:pt x="21950" y="629"/>
                  <a:pt x="21747" y="629"/>
                </a:cubicBezTo>
                <a:cubicBezTo>
                  <a:pt x="0" y="629"/>
                  <a:pt x="763" y="23672"/>
                  <a:pt x="1281" y="40389"/>
                </a:cubicBezTo>
                <a:cubicBezTo>
                  <a:pt x="1484" y="47006"/>
                  <a:pt x="877" y="56893"/>
                  <a:pt x="8110" y="60225"/>
                </a:cubicBezTo>
                <a:cubicBezTo>
                  <a:pt x="9992" y="61093"/>
                  <a:pt x="12091" y="61339"/>
                  <a:pt x="14151" y="61540"/>
                </a:cubicBezTo>
                <a:cubicBezTo>
                  <a:pt x="34552" y="63526"/>
                  <a:pt x="55319" y="63746"/>
                  <a:pt x="75945" y="63746"/>
                </a:cubicBezTo>
                <a:cubicBezTo>
                  <a:pt x="81811" y="63746"/>
                  <a:pt x="87665" y="63728"/>
                  <a:pt x="93495" y="63728"/>
                </a:cubicBezTo>
                <a:cubicBezTo>
                  <a:pt x="94374" y="63728"/>
                  <a:pt x="95252" y="63729"/>
                  <a:pt x="96129" y="63730"/>
                </a:cubicBezTo>
                <a:cubicBezTo>
                  <a:pt x="96812" y="63731"/>
                  <a:pt x="97495" y="63731"/>
                  <a:pt x="98178" y="63731"/>
                </a:cubicBezTo>
                <a:cubicBezTo>
                  <a:pt x="125539" y="63731"/>
                  <a:pt x="152903" y="63127"/>
                  <a:pt x="180237" y="61881"/>
                </a:cubicBezTo>
                <a:cubicBezTo>
                  <a:pt x="197411" y="61098"/>
                  <a:pt x="196639" y="41671"/>
                  <a:pt x="195103" y="27025"/>
                </a:cubicBezTo>
                <a:cubicBezTo>
                  <a:pt x="194743" y="23591"/>
                  <a:pt x="194341" y="20419"/>
                  <a:pt x="194117" y="17814"/>
                </a:cubicBezTo>
                <a:cubicBezTo>
                  <a:pt x="193518" y="10817"/>
                  <a:pt x="189745" y="3065"/>
                  <a:pt x="182409" y="1100"/>
                </a:cubicBezTo>
                <a:cubicBezTo>
                  <a:pt x="179323" y="272"/>
                  <a:pt x="175828" y="1"/>
                  <a:pt x="172204" y="1"/>
                </a:cubicBezTo>
                <a:close/>
              </a:path>
            </a:pathLst>
          </a:custGeom>
          <a:solidFill>
            <a:srgbClr val="FFF5D7"/>
          </a:solidFill>
          <a:ln>
            <a:noFill/>
          </a:ln>
          <a:effectLst>
            <a:outerShdw blurRad="200025" dist="19050" dir="5400000" algn="bl" rotWithShape="0">
              <a:srgbClr val="000000">
                <a:alpha val="10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2" name="Google Shape;282;p31"/>
          <p:cNvSpPr txBox="1">
            <a:spLocks noGrp="1"/>
          </p:cNvSpPr>
          <p:nvPr>
            <p:ph type="title"/>
          </p:nvPr>
        </p:nvSpPr>
        <p:spPr>
          <a:xfrm>
            <a:off x="960000" y="780288"/>
            <a:ext cx="10272000" cy="5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19199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4" name="Google Shape;284;p32"/>
          <p:cNvPicPr preferRelativeResize="0"/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5334" y="1"/>
            <a:ext cx="12191996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285" name="Google Shape;285;p32"/>
          <p:cNvSpPr/>
          <p:nvPr/>
        </p:nvSpPr>
        <p:spPr>
          <a:xfrm>
            <a:off x="9076801" y="1"/>
            <a:ext cx="3115215" cy="1066801"/>
          </a:xfrm>
          <a:custGeom>
            <a:avLst/>
            <a:gdLst/>
            <a:ahLst/>
            <a:cxnLst/>
            <a:rect l="l" t="t" r="r" b="b"/>
            <a:pathLst>
              <a:path w="37080" h="12698" extrusionOk="0">
                <a:moveTo>
                  <a:pt x="1" y="1"/>
                </a:moveTo>
                <a:cubicBezTo>
                  <a:pt x="1" y="1"/>
                  <a:pt x="1276" y="5236"/>
                  <a:pt x="8111" y="5968"/>
                </a:cubicBezTo>
                <a:cubicBezTo>
                  <a:pt x="14919" y="6673"/>
                  <a:pt x="20018" y="6592"/>
                  <a:pt x="24060" y="9874"/>
                </a:cubicBezTo>
                <a:cubicBezTo>
                  <a:pt x="26772" y="12077"/>
                  <a:pt x="29597" y="12697"/>
                  <a:pt x="31921" y="12697"/>
                </a:cubicBezTo>
                <a:cubicBezTo>
                  <a:pt x="34918" y="12697"/>
                  <a:pt x="37079" y="11664"/>
                  <a:pt x="37079" y="11664"/>
                </a:cubicBezTo>
                <a:lnTo>
                  <a:pt x="37079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6" name="Google Shape;286;p32"/>
          <p:cNvSpPr/>
          <p:nvPr/>
        </p:nvSpPr>
        <p:spPr>
          <a:xfrm>
            <a:off x="11335197" y="1226721"/>
            <a:ext cx="550791" cy="550791"/>
          </a:xfrm>
          <a:custGeom>
            <a:avLst/>
            <a:gdLst/>
            <a:ahLst/>
            <a:cxnLst/>
            <a:rect l="l" t="t" r="r" b="b"/>
            <a:pathLst>
              <a:path w="7894" h="7894" extrusionOk="0">
                <a:moveTo>
                  <a:pt x="3961" y="1"/>
                </a:moveTo>
                <a:cubicBezTo>
                  <a:pt x="1764" y="1"/>
                  <a:pt x="1" y="1764"/>
                  <a:pt x="1" y="3961"/>
                </a:cubicBezTo>
                <a:cubicBezTo>
                  <a:pt x="1" y="6131"/>
                  <a:pt x="1764" y="7894"/>
                  <a:pt x="3961" y="7894"/>
                </a:cubicBezTo>
                <a:cubicBezTo>
                  <a:pt x="6131" y="7894"/>
                  <a:pt x="7894" y="6131"/>
                  <a:pt x="7894" y="3961"/>
                </a:cubicBezTo>
                <a:cubicBezTo>
                  <a:pt x="7894" y="1764"/>
                  <a:pt x="6131" y="1"/>
                  <a:pt x="396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7" name="Google Shape;287;p32"/>
          <p:cNvSpPr/>
          <p:nvPr/>
        </p:nvSpPr>
        <p:spPr>
          <a:xfrm>
            <a:off x="11695199" y="1937432"/>
            <a:ext cx="310392" cy="310392"/>
          </a:xfrm>
          <a:custGeom>
            <a:avLst/>
            <a:gdLst/>
            <a:ahLst/>
            <a:cxnLst/>
            <a:rect l="l" t="t" r="r" b="b"/>
            <a:pathLst>
              <a:path w="7894" h="7894" extrusionOk="0">
                <a:moveTo>
                  <a:pt x="3961" y="1"/>
                </a:moveTo>
                <a:cubicBezTo>
                  <a:pt x="1764" y="1"/>
                  <a:pt x="1" y="1764"/>
                  <a:pt x="1" y="3961"/>
                </a:cubicBezTo>
                <a:cubicBezTo>
                  <a:pt x="1" y="6131"/>
                  <a:pt x="1764" y="7894"/>
                  <a:pt x="3961" y="7894"/>
                </a:cubicBezTo>
                <a:cubicBezTo>
                  <a:pt x="6131" y="7894"/>
                  <a:pt x="7894" y="6131"/>
                  <a:pt x="7894" y="3961"/>
                </a:cubicBezTo>
                <a:cubicBezTo>
                  <a:pt x="7894" y="1764"/>
                  <a:pt x="6131" y="1"/>
                  <a:pt x="396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8" name="Google Shape;288;p32"/>
          <p:cNvSpPr txBox="1">
            <a:spLocks noGrp="1"/>
          </p:cNvSpPr>
          <p:nvPr>
            <p:ph type="title"/>
          </p:nvPr>
        </p:nvSpPr>
        <p:spPr>
          <a:xfrm>
            <a:off x="960000" y="4044879"/>
            <a:ext cx="3115200" cy="5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6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289" name="Google Shape;289;p32"/>
          <p:cNvSpPr txBox="1">
            <a:spLocks noGrp="1"/>
          </p:cNvSpPr>
          <p:nvPr>
            <p:ph type="subTitle" idx="1"/>
          </p:nvPr>
        </p:nvSpPr>
        <p:spPr>
          <a:xfrm>
            <a:off x="960000" y="4701817"/>
            <a:ext cx="3115200" cy="93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867">
                <a:latin typeface="Comfortaa SemiBold"/>
                <a:ea typeface="Comfortaa SemiBold"/>
                <a:cs typeface="Comfortaa SemiBold"/>
                <a:sym typeface="Comfortaa SemiBold"/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290" name="Google Shape;290;p32"/>
          <p:cNvSpPr txBox="1">
            <a:spLocks noGrp="1"/>
          </p:cNvSpPr>
          <p:nvPr>
            <p:ph type="title" idx="2"/>
          </p:nvPr>
        </p:nvSpPr>
        <p:spPr>
          <a:xfrm>
            <a:off x="4538400" y="4044892"/>
            <a:ext cx="3115200" cy="5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6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291" name="Google Shape;291;p32"/>
          <p:cNvSpPr txBox="1">
            <a:spLocks noGrp="1"/>
          </p:cNvSpPr>
          <p:nvPr>
            <p:ph type="subTitle" idx="3"/>
          </p:nvPr>
        </p:nvSpPr>
        <p:spPr>
          <a:xfrm>
            <a:off x="4538400" y="4701836"/>
            <a:ext cx="3115200" cy="93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867">
                <a:latin typeface="Comfortaa SemiBold"/>
                <a:ea typeface="Comfortaa SemiBold"/>
                <a:cs typeface="Comfortaa SemiBold"/>
                <a:sym typeface="Comfortaa SemiBold"/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292" name="Google Shape;292;p32"/>
          <p:cNvSpPr txBox="1">
            <a:spLocks noGrp="1"/>
          </p:cNvSpPr>
          <p:nvPr>
            <p:ph type="title" idx="4"/>
          </p:nvPr>
        </p:nvSpPr>
        <p:spPr>
          <a:xfrm>
            <a:off x="8116800" y="4044879"/>
            <a:ext cx="3115200" cy="5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6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293" name="Google Shape;293;p32"/>
          <p:cNvSpPr txBox="1">
            <a:spLocks noGrp="1"/>
          </p:cNvSpPr>
          <p:nvPr>
            <p:ph type="subTitle" idx="5"/>
          </p:nvPr>
        </p:nvSpPr>
        <p:spPr>
          <a:xfrm>
            <a:off x="8116800" y="4701817"/>
            <a:ext cx="3115200" cy="93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867">
                <a:latin typeface="Comfortaa SemiBold"/>
                <a:ea typeface="Comfortaa SemiBold"/>
                <a:cs typeface="Comfortaa SemiBold"/>
                <a:sym typeface="Comfortaa SemiBold"/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294" name="Google Shape;294;p32"/>
          <p:cNvSpPr txBox="1">
            <a:spLocks noGrp="1"/>
          </p:cNvSpPr>
          <p:nvPr>
            <p:ph type="subTitle" idx="6"/>
          </p:nvPr>
        </p:nvSpPr>
        <p:spPr>
          <a:xfrm>
            <a:off x="960000" y="1585835"/>
            <a:ext cx="10272000" cy="55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>
                <a:latin typeface="Comfortaa SemiBold"/>
                <a:ea typeface="Comfortaa SemiBold"/>
                <a:cs typeface="Comfortaa SemiBold"/>
                <a:sym typeface="Comfortaa SemiBold"/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295" name="Google Shape;295;p32"/>
          <p:cNvSpPr/>
          <p:nvPr/>
        </p:nvSpPr>
        <p:spPr>
          <a:xfrm>
            <a:off x="1" y="5096432"/>
            <a:ext cx="3848209" cy="2082829"/>
          </a:xfrm>
          <a:custGeom>
            <a:avLst/>
            <a:gdLst/>
            <a:ahLst/>
            <a:cxnLst/>
            <a:rect l="l" t="t" r="r" b="b"/>
            <a:pathLst>
              <a:path w="49665" h="26881" extrusionOk="0">
                <a:moveTo>
                  <a:pt x="0" y="1"/>
                </a:moveTo>
                <a:lnTo>
                  <a:pt x="0" y="26881"/>
                </a:lnTo>
                <a:lnTo>
                  <a:pt x="49664" y="26881"/>
                </a:lnTo>
                <a:lnTo>
                  <a:pt x="49664" y="23355"/>
                </a:lnTo>
                <a:cubicBezTo>
                  <a:pt x="49664" y="23355"/>
                  <a:pt x="47646" y="21134"/>
                  <a:pt x="42751" y="21134"/>
                </a:cubicBezTo>
                <a:cubicBezTo>
                  <a:pt x="41176" y="21134"/>
                  <a:pt x="39304" y="21364"/>
                  <a:pt x="37106" y="21971"/>
                </a:cubicBezTo>
                <a:cubicBezTo>
                  <a:pt x="36126" y="22241"/>
                  <a:pt x="35132" y="22365"/>
                  <a:pt x="34155" y="22365"/>
                </a:cubicBezTo>
                <a:cubicBezTo>
                  <a:pt x="30125" y="22365"/>
                  <a:pt x="26357" y="20272"/>
                  <a:pt x="24873" y="17740"/>
                </a:cubicBezTo>
                <a:cubicBezTo>
                  <a:pt x="21645" y="12234"/>
                  <a:pt x="20506" y="8816"/>
                  <a:pt x="12911" y="7379"/>
                </a:cubicBezTo>
                <a:cubicBezTo>
                  <a:pt x="6944" y="6239"/>
                  <a:pt x="7975" y="571"/>
                  <a:pt x="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6" name="Google Shape;296;p32"/>
          <p:cNvSpPr/>
          <p:nvPr/>
        </p:nvSpPr>
        <p:spPr>
          <a:xfrm>
            <a:off x="902688" y="647767"/>
            <a:ext cx="10432513" cy="845923"/>
          </a:xfrm>
          <a:custGeom>
            <a:avLst/>
            <a:gdLst/>
            <a:ahLst/>
            <a:cxnLst/>
            <a:rect l="l" t="t" r="r" b="b"/>
            <a:pathLst>
              <a:path w="197411" h="63747" extrusionOk="0">
                <a:moveTo>
                  <a:pt x="172204" y="1"/>
                </a:moveTo>
                <a:cubicBezTo>
                  <a:pt x="165679" y="1"/>
                  <a:pt x="158736" y="881"/>
                  <a:pt x="153008" y="984"/>
                </a:cubicBezTo>
                <a:cubicBezTo>
                  <a:pt x="135283" y="1302"/>
                  <a:pt x="117610" y="1444"/>
                  <a:pt x="99947" y="1444"/>
                </a:cubicBezTo>
                <a:cubicBezTo>
                  <a:pt x="74106" y="1444"/>
                  <a:pt x="48287" y="1140"/>
                  <a:pt x="22361" y="635"/>
                </a:cubicBezTo>
                <a:cubicBezTo>
                  <a:pt x="22154" y="631"/>
                  <a:pt x="21950" y="629"/>
                  <a:pt x="21747" y="629"/>
                </a:cubicBezTo>
                <a:cubicBezTo>
                  <a:pt x="0" y="629"/>
                  <a:pt x="763" y="23672"/>
                  <a:pt x="1281" y="40389"/>
                </a:cubicBezTo>
                <a:cubicBezTo>
                  <a:pt x="1484" y="47006"/>
                  <a:pt x="877" y="56893"/>
                  <a:pt x="8110" y="60225"/>
                </a:cubicBezTo>
                <a:cubicBezTo>
                  <a:pt x="9992" y="61093"/>
                  <a:pt x="12091" y="61339"/>
                  <a:pt x="14151" y="61540"/>
                </a:cubicBezTo>
                <a:cubicBezTo>
                  <a:pt x="34552" y="63526"/>
                  <a:pt x="55319" y="63746"/>
                  <a:pt x="75945" y="63746"/>
                </a:cubicBezTo>
                <a:cubicBezTo>
                  <a:pt x="81811" y="63746"/>
                  <a:pt x="87665" y="63728"/>
                  <a:pt x="93495" y="63728"/>
                </a:cubicBezTo>
                <a:cubicBezTo>
                  <a:pt x="94374" y="63728"/>
                  <a:pt x="95252" y="63729"/>
                  <a:pt x="96129" y="63730"/>
                </a:cubicBezTo>
                <a:cubicBezTo>
                  <a:pt x="96812" y="63731"/>
                  <a:pt x="97495" y="63731"/>
                  <a:pt x="98178" y="63731"/>
                </a:cubicBezTo>
                <a:cubicBezTo>
                  <a:pt x="125539" y="63731"/>
                  <a:pt x="152903" y="63127"/>
                  <a:pt x="180237" y="61881"/>
                </a:cubicBezTo>
                <a:cubicBezTo>
                  <a:pt x="197411" y="61098"/>
                  <a:pt x="196639" y="41671"/>
                  <a:pt x="195103" y="27025"/>
                </a:cubicBezTo>
                <a:cubicBezTo>
                  <a:pt x="194743" y="23591"/>
                  <a:pt x="194341" y="20419"/>
                  <a:pt x="194117" y="17814"/>
                </a:cubicBezTo>
                <a:cubicBezTo>
                  <a:pt x="193518" y="10817"/>
                  <a:pt x="189745" y="3065"/>
                  <a:pt x="182409" y="1100"/>
                </a:cubicBezTo>
                <a:cubicBezTo>
                  <a:pt x="179323" y="272"/>
                  <a:pt x="175828" y="1"/>
                  <a:pt x="172204" y="1"/>
                </a:cubicBezTo>
                <a:close/>
              </a:path>
            </a:pathLst>
          </a:custGeom>
          <a:solidFill>
            <a:srgbClr val="FFF5D7"/>
          </a:solidFill>
          <a:ln>
            <a:noFill/>
          </a:ln>
          <a:effectLst>
            <a:outerShdw blurRad="200025" dist="19050" dir="5400000" algn="bl" rotWithShape="0">
              <a:srgbClr val="000000">
                <a:alpha val="10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7" name="Google Shape;297;p32"/>
          <p:cNvSpPr txBox="1">
            <a:spLocks noGrp="1"/>
          </p:cNvSpPr>
          <p:nvPr>
            <p:ph type="title" idx="7"/>
          </p:nvPr>
        </p:nvSpPr>
        <p:spPr>
          <a:xfrm>
            <a:off x="960000" y="780288"/>
            <a:ext cx="10272000" cy="5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7107327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1">
  <p:cSld name="Title and three columns 1"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9" name="Google Shape;299;p33"/>
          <p:cNvPicPr preferRelativeResize="0"/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5334" y="1"/>
            <a:ext cx="12191996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300" name="Google Shape;300;p33"/>
          <p:cNvSpPr/>
          <p:nvPr/>
        </p:nvSpPr>
        <p:spPr>
          <a:xfrm rot="5400000">
            <a:off x="9034137" y="3852035"/>
            <a:ext cx="4756004" cy="1923663"/>
          </a:xfrm>
          <a:custGeom>
            <a:avLst/>
            <a:gdLst/>
            <a:ahLst/>
            <a:cxnLst/>
            <a:rect l="l" t="t" r="r" b="b"/>
            <a:pathLst>
              <a:path w="37080" h="12698" extrusionOk="0">
                <a:moveTo>
                  <a:pt x="1" y="1"/>
                </a:moveTo>
                <a:cubicBezTo>
                  <a:pt x="1" y="1"/>
                  <a:pt x="1276" y="5236"/>
                  <a:pt x="8111" y="5968"/>
                </a:cubicBezTo>
                <a:cubicBezTo>
                  <a:pt x="14919" y="6673"/>
                  <a:pt x="20018" y="6592"/>
                  <a:pt x="24060" y="9874"/>
                </a:cubicBezTo>
                <a:cubicBezTo>
                  <a:pt x="26772" y="12077"/>
                  <a:pt x="29597" y="12697"/>
                  <a:pt x="31921" y="12697"/>
                </a:cubicBezTo>
                <a:cubicBezTo>
                  <a:pt x="34918" y="12697"/>
                  <a:pt x="37079" y="11664"/>
                  <a:pt x="37079" y="11664"/>
                </a:cubicBezTo>
                <a:lnTo>
                  <a:pt x="37079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1" name="Google Shape;301;p33"/>
          <p:cNvSpPr/>
          <p:nvPr/>
        </p:nvSpPr>
        <p:spPr>
          <a:xfrm>
            <a:off x="-203200" y="4947469"/>
            <a:ext cx="6513731" cy="2244473"/>
          </a:xfrm>
          <a:custGeom>
            <a:avLst/>
            <a:gdLst/>
            <a:ahLst/>
            <a:cxnLst/>
            <a:rect l="l" t="t" r="r" b="b"/>
            <a:pathLst>
              <a:path w="49665" h="26881" extrusionOk="0">
                <a:moveTo>
                  <a:pt x="0" y="1"/>
                </a:moveTo>
                <a:lnTo>
                  <a:pt x="0" y="26881"/>
                </a:lnTo>
                <a:lnTo>
                  <a:pt x="49664" y="26881"/>
                </a:lnTo>
                <a:lnTo>
                  <a:pt x="49664" y="23355"/>
                </a:lnTo>
                <a:cubicBezTo>
                  <a:pt x="49664" y="23355"/>
                  <a:pt x="47646" y="21134"/>
                  <a:pt x="42751" y="21134"/>
                </a:cubicBezTo>
                <a:cubicBezTo>
                  <a:pt x="41176" y="21134"/>
                  <a:pt x="39304" y="21364"/>
                  <a:pt x="37106" y="21971"/>
                </a:cubicBezTo>
                <a:cubicBezTo>
                  <a:pt x="36126" y="22241"/>
                  <a:pt x="35132" y="22365"/>
                  <a:pt x="34155" y="22365"/>
                </a:cubicBezTo>
                <a:cubicBezTo>
                  <a:pt x="30125" y="22365"/>
                  <a:pt x="26357" y="20272"/>
                  <a:pt x="24873" y="17740"/>
                </a:cubicBezTo>
                <a:cubicBezTo>
                  <a:pt x="21645" y="12234"/>
                  <a:pt x="20506" y="8816"/>
                  <a:pt x="12911" y="7379"/>
                </a:cubicBezTo>
                <a:cubicBezTo>
                  <a:pt x="6944" y="6239"/>
                  <a:pt x="7975" y="571"/>
                  <a:pt x="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2" name="Google Shape;302;p33"/>
          <p:cNvSpPr/>
          <p:nvPr/>
        </p:nvSpPr>
        <p:spPr>
          <a:xfrm>
            <a:off x="5297967" y="0"/>
            <a:ext cx="6894037" cy="1089573"/>
          </a:xfrm>
          <a:custGeom>
            <a:avLst/>
            <a:gdLst/>
            <a:ahLst/>
            <a:cxnLst/>
            <a:rect l="l" t="t" r="r" b="b"/>
            <a:pathLst>
              <a:path w="37080" h="12698" extrusionOk="0">
                <a:moveTo>
                  <a:pt x="1" y="1"/>
                </a:moveTo>
                <a:cubicBezTo>
                  <a:pt x="1" y="1"/>
                  <a:pt x="1276" y="5236"/>
                  <a:pt x="8111" y="5968"/>
                </a:cubicBezTo>
                <a:cubicBezTo>
                  <a:pt x="14919" y="6673"/>
                  <a:pt x="20018" y="6592"/>
                  <a:pt x="24060" y="9874"/>
                </a:cubicBezTo>
                <a:cubicBezTo>
                  <a:pt x="26772" y="12077"/>
                  <a:pt x="29597" y="12697"/>
                  <a:pt x="31921" y="12697"/>
                </a:cubicBezTo>
                <a:cubicBezTo>
                  <a:pt x="34918" y="12697"/>
                  <a:pt x="37079" y="11664"/>
                  <a:pt x="37079" y="11664"/>
                </a:cubicBezTo>
                <a:lnTo>
                  <a:pt x="37079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3" name="Google Shape;303;p33"/>
          <p:cNvSpPr txBox="1">
            <a:spLocks noGrp="1"/>
          </p:cNvSpPr>
          <p:nvPr>
            <p:ph type="title"/>
          </p:nvPr>
        </p:nvSpPr>
        <p:spPr>
          <a:xfrm>
            <a:off x="960000" y="4136895"/>
            <a:ext cx="3115200" cy="5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9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04" name="Google Shape;304;p33"/>
          <p:cNvSpPr txBox="1">
            <a:spLocks noGrp="1"/>
          </p:cNvSpPr>
          <p:nvPr>
            <p:ph type="subTitle" idx="1"/>
          </p:nvPr>
        </p:nvSpPr>
        <p:spPr>
          <a:xfrm>
            <a:off x="960000" y="4701817"/>
            <a:ext cx="3115200" cy="93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867">
                <a:latin typeface="Comfortaa SemiBold"/>
                <a:ea typeface="Comfortaa SemiBold"/>
                <a:cs typeface="Comfortaa SemiBold"/>
                <a:sym typeface="Comfortaa SemiBold"/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305" name="Google Shape;305;p33"/>
          <p:cNvSpPr txBox="1">
            <a:spLocks noGrp="1"/>
          </p:cNvSpPr>
          <p:nvPr>
            <p:ph type="title" idx="2"/>
          </p:nvPr>
        </p:nvSpPr>
        <p:spPr>
          <a:xfrm>
            <a:off x="4538400" y="4136908"/>
            <a:ext cx="3115200" cy="5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9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06" name="Google Shape;306;p33"/>
          <p:cNvSpPr txBox="1">
            <a:spLocks noGrp="1"/>
          </p:cNvSpPr>
          <p:nvPr>
            <p:ph type="subTitle" idx="3"/>
          </p:nvPr>
        </p:nvSpPr>
        <p:spPr>
          <a:xfrm>
            <a:off x="4538400" y="4701836"/>
            <a:ext cx="3115200" cy="93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867">
                <a:latin typeface="Comfortaa SemiBold"/>
                <a:ea typeface="Comfortaa SemiBold"/>
                <a:cs typeface="Comfortaa SemiBold"/>
                <a:sym typeface="Comfortaa SemiBold"/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307" name="Google Shape;307;p33"/>
          <p:cNvSpPr txBox="1">
            <a:spLocks noGrp="1"/>
          </p:cNvSpPr>
          <p:nvPr>
            <p:ph type="title" idx="4"/>
          </p:nvPr>
        </p:nvSpPr>
        <p:spPr>
          <a:xfrm>
            <a:off x="8116800" y="4136895"/>
            <a:ext cx="3115200" cy="5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9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08" name="Google Shape;308;p33"/>
          <p:cNvSpPr txBox="1">
            <a:spLocks noGrp="1"/>
          </p:cNvSpPr>
          <p:nvPr>
            <p:ph type="subTitle" idx="5"/>
          </p:nvPr>
        </p:nvSpPr>
        <p:spPr>
          <a:xfrm>
            <a:off x="8116800" y="4701817"/>
            <a:ext cx="3115200" cy="93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867">
                <a:latin typeface="Comfortaa SemiBold"/>
                <a:ea typeface="Comfortaa SemiBold"/>
                <a:cs typeface="Comfortaa SemiBold"/>
                <a:sym typeface="Comfortaa SemiBold"/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309" name="Google Shape;309;p33"/>
          <p:cNvSpPr/>
          <p:nvPr/>
        </p:nvSpPr>
        <p:spPr>
          <a:xfrm>
            <a:off x="902688" y="647767"/>
            <a:ext cx="10432513" cy="845923"/>
          </a:xfrm>
          <a:custGeom>
            <a:avLst/>
            <a:gdLst/>
            <a:ahLst/>
            <a:cxnLst/>
            <a:rect l="l" t="t" r="r" b="b"/>
            <a:pathLst>
              <a:path w="197411" h="63747" extrusionOk="0">
                <a:moveTo>
                  <a:pt x="172204" y="1"/>
                </a:moveTo>
                <a:cubicBezTo>
                  <a:pt x="165679" y="1"/>
                  <a:pt x="158736" y="881"/>
                  <a:pt x="153008" y="984"/>
                </a:cubicBezTo>
                <a:cubicBezTo>
                  <a:pt x="135283" y="1302"/>
                  <a:pt x="117610" y="1444"/>
                  <a:pt x="99947" y="1444"/>
                </a:cubicBezTo>
                <a:cubicBezTo>
                  <a:pt x="74106" y="1444"/>
                  <a:pt x="48287" y="1140"/>
                  <a:pt x="22361" y="635"/>
                </a:cubicBezTo>
                <a:cubicBezTo>
                  <a:pt x="22154" y="631"/>
                  <a:pt x="21950" y="629"/>
                  <a:pt x="21747" y="629"/>
                </a:cubicBezTo>
                <a:cubicBezTo>
                  <a:pt x="0" y="629"/>
                  <a:pt x="763" y="23672"/>
                  <a:pt x="1281" y="40389"/>
                </a:cubicBezTo>
                <a:cubicBezTo>
                  <a:pt x="1484" y="47006"/>
                  <a:pt x="877" y="56893"/>
                  <a:pt x="8110" y="60225"/>
                </a:cubicBezTo>
                <a:cubicBezTo>
                  <a:pt x="9992" y="61093"/>
                  <a:pt x="12091" y="61339"/>
                  <a:pt x="14151" y="61540"/>
                </a:cubicBezTo>
                <a:cubicBezTo>
                  <a:pt x="34552" y="63526"/>
                  <a:pt x="55319" y="63746"/>
                  <a:pt x="75945" y="63746"/>
                </a:cubicBezTo>
                <a:cubicBezTo>
                  <a:pt x="81811" y="63746"/>
                  <a:pt x="87665" y="63728"/>
                  <a:pt x="93495" y="63728"/>
                </a:cubicBezTo>
                <a:cubicBezTo>
                  <a:pt x="94374" y="63728"/>
                  <a:pt x="95252" y="63729"/>
                  <a:pt x="96129" y="63730"/>
                </a:cubicBezTo>
                <a:cubicBezTo>
                  <a:pt x="96812" y="63731"/>
                  <a:pt x="97495" y="63731"/>
                  <a:pt x="98178" y="63731"/>
                </a:cubicBezTo>
                <a:cubicBezTo>
                  <a:pt x="125539" y="63731"/>
                  <a:pt x="152903" y="63127"/>
                  <a:pt x="180237" y="61881"/>
                </a:cubicBezTo>
                <a:cubicBezTo>
                  <a:pt x="197411" y="61098"/>
                  <a:pt x="196639" y="41671"/>
                  <a:pt x="195103" y="27025"/>
                </a:cubicBezTo>
                <a:cubicBezTo>
                  <a:pt x="194743" y="23591"/>
                  <a:pt x="194341" y="20419"/>
                  <a:pt x="194117" y="17814"/>
                </a:cubicBezTo>
                <a:cubicBezTo>
                  <a:pt x="193518" y="10817"/>
                  <a:pt x="189745" y="3065"/>
                  <a:pt x="182409" y="1100"/>
                </a:cubicBezTo>
                <a:cubicBezTo>
                  <a:pt x="179323" y="272"/>
                  <a:pt x="175828" y="1"/>
                  <a:pt x="172204" y="1"/>
                </a:cubicBezTo>
                <a:close/>
              </a:path>
            </a:pathLst>
          </a:custGeom>
          <a:solidFill>
            <a:srgbClr val="FFF5D7"/>
          </a:solidFill>
          <a:ln>
            <a:noFill/>
          </a:ln>
          <a:effectLst>
            <a:outerShdw blurRad="200025" dist="19050" dir="5400000" algn="bl" rotWithShape="0">
              <a:srgbClr val="000000">
                <a:alpha val="10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10" name="Google Shape;310;p33"/>
          <p:cNvSpPr txBox="1">
            <a:spLocks noGrp="1"/>
          </p:cNvSpPr>
          <p:nvPr>
            <p:ph type="title" idx="6"/>
          </p:nvPr>
        </p:nvSpPr>
        <p:spPr>
          <a:xfrm>
            <a:off x="960000" y="720000"/>
            <a:ext cx="10272000" cy="5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059849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Title and four columns"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2" name="Google Shape;312;p34"/>
          <p:cNvPicPr preferRelativeResize="0"/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5334" y="1"/>
            <a:ext cx="12191996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313" name="Google Shape;313;p34"/>
          <p:cNvSpPr/>
          <p:nvPr/>
        </p:nvSpPr>
        <p:spPr>
          <a:xfrm>
            <a:off x="1" y="720134"/>
            <a:ext cx="2069593" cy="6208436"/>
          </a:xfrm>
          <a:custGeom>
            <a:avLst/>
            <a:gdLst/>
            <a:ahLst/>
            <a:cxnLst/>
            <a:rect l="l" t="t" r="r" b="b"/>
            <a:pathLst>
              <a:path w="11990" h="35968" extrusionOk="0">
                <a:moveTo>
                  <a:pt x="1642" y="0"/>
                </a:moveTo>
                <a:cubicBezTo>
                  <a:pt x="651" y="0"/>
                  <a:pt x="1" y="83"/>
                  <a:pt x="1" y="83"/>
                </a:cubicBezTo>
                <a:lnTo>
                  <a:pt x="1" y="35967"/>
                </a:lnTo>
                <a:cubicBezTo>
                  <a:pt x="10389" y="34801"/>
                  <a:pt x="6375" y="28617"/>
                  <a:pt x="6592" y="21077"/>
                </a:cubicBezTo>
                <a:cubicBezTo>
                  <a:pt x="6836" y="13563"/>
                  <a:pt x="11990" y="12505"/>
                  <a:pt x="11474" y="7026"/>
                </a:cubicBezTo>
                <a:cubicBezTo>
                  <a:pt x="10902" y="771"/>
                  <a:pt x="4675" y="0"/>
                  <a:pt x="164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14" name="Google Shape;314;p34"/>
          <p:cNvSpPr/>
          <p:nvPr/>
        </p:nvSpPr>
        <p:spPr>
          <a:xfrm>
            <a:off x="4535600" y="0"/>
            <a:ext cx="7656403" cy="2621925"/>
          </a:xfrm>
          <a:custGeom>
            <a:avLst/>
            <a:gdLst/>
            <a:ahLst/>
            <a:cxnLst/>
            <a:rect l="l" t="t" r="r" b="b"/>
            <a:pathLst>
              <a:path w="37080" h="12698" extrusionOk="0">
                <a:moveTo>
                  <a:pt x="1" y="1"/>
                </a:moveTo>
                <a:cubicBezTo>
                  <a:pt x="1" y="1"/>
                  <a:pt x="1276" y="5236"/>
                  <a:pt x="8111" y="5968"/>
                </a:cubicBezTo>
                <a:cubicBezTo>
                  <a:pt x="14919" y="6673"/>
                  <a:pt x="20018" y="6592"/>
                  <a:pt x="24060" y="9874"/>
                </a:cubicBezTo>
                <a:cubicBezTo>
                  <a:pt x="26772" y="12077"/>
                  <a:pt x="29597" y="12697"/>
                  <a:pt x="31921" y="12697"/>
                </a:cubicBezTo>
                <a:cubicBezTo>
                  <a:pt x="34918" y="12697"/>
                  <a:pt x="37079" y="11664"/>
                  <a:pt x="37079" y="11664"/>
                </a:cubicBezTo>
                <a:lnTo>
                  <a:pt x="37079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15" name="Google Shape;315;p34"/>
          <p:cNvSpPr txBox="1">
            <a:spLocks noGrp="1"/>
          </p:cNvSpPr>
          <p:nvPr>
            <p:ph type="title"/>
          </p:nvPr>
        </p:nvSpPr>
        <p:spPr>
          <a:xfrm>
            <a:off x="9020267" y="2860933"/>
            <a:ext cx="2069600" cy="6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5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16" name="Google Shape;316;p34"/>
          <p:cNvSpPr txBox="1">
            <a:spLocks noGrp="1"/>
          </p:cNvSpPr>
          <p:nvPr>
            <p:ph type="title" idx="2"/>
          </p:nvPr>
        </p:nvSpPr>
        <p:spPr>
          <a:xfrm>
            <a:off x="6380967" y="2860933"/>
            <a:ext cx="2069600" cy="6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5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17" name="Google Shape;317;p34"/>
          <p:cNvSpPr txBox="1">
            <a:spLocks noGrp="1"/>
          </p:cNvSpPr>
          <p:nvPr>
            <p:ph type="title" idx="3"/>
          </p:nvPr>
        </p:nvSpPr>
        <p:spPr>
          <a:xfrm>
            <a:off x="3741633" y="2860933"/>
            <a:ext cx="2069600" cy="6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5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18" name="Google Shape;318;p34"/>
          <p:cNvSpPr txBox="1">
            <a:spLocks noGrp="1"/>
          </p:cNvSpPr>
          <p:nvPr>
            <p:ph type="title" idx="4"/>
          </p:nvPr>
        </p:nvSpPr>
        <p:spPr>
          <a:xfrm>
            <a:off x="1102300" y="2860933"/>
            <a:ext cx="2069600" cy="6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5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19" name="Google Shape;319;p34"/>
          <p:cNvSpPr txBox="1">
            <a:spLocks noGrp="1"/>
          </p:cNvSpPr>
          <p:nvPr>
            <p:ph type="subTitle" idx="1"/>
          </p:nvPr>
        </p:nvSpPr>
        <p:spPr>
          <a:xfrm>
            <a:off x="1102100" y="3784933"/>
            <a:ext cx="2069600" cy="1492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>
                <a:latin typeface="Comfortaa SemiBold"/>
                <a:ea typeface="Comfortaa SemiBold"/>
                <a:cs typeface="Comfortaa SemiBold"/>
                <a:sym typeface="Comfortaa SemiBold"/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320" name="Google Shape;320;p34"/>
          <p:cNvSpPr txBox="1">
            <a:spLocks noGrp="1"/>
          </p:cNvSpPr>
          <p:nvPr>
            <p:ph type="subTitle" idx="5"/>
          </p:nvPr>
        </p:nvSpPr>
        <p:spPr>
          <a:xfrm>
            <a:off x="3741644" y="3784933"/>
            <a:ext cx="2069600" cy="1492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>
                <a:latin typeface="Comfortaa SemiBold"/>
                <a:ea typeface="Comfortaa SemiBold"/>
                <a:cs typeface="Comfortaa SemiBold"/>
                <a:sym typeface="Comfortaa SemiBold"/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321" name="Google Shape;321;p34"/>
          <p:cNvSpPr txBox="1">
            <a:spLocks noGrp="1"/>
          </p:cNvSpPr>
          <p:nvPr>
            <p:ph type="subTitle" idx="6"/>
          </p:nvPr>
        </p:nvSpPr>
        <p:spPr>
          <a:xfrm>
            <a:off x="6380956" y="3803989"/>
            <a:ext cx="2069600" cy="1492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>
                <a:latin typeface="Comfortaa SemiBold"/>
                <a:ea typeface="Comfortaa SemiBold"/>
                <a:cs typeface="Comfortaa SemiBold"/>
                <a:sym typeface="Comfortaa SemiBold"/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322" name="Google Shape;322;p34"/>
          <p:cNvSpPr txBox="1">
            <a:spLocks noGrp="1"/>
          </p:cNvSpPr>
          <p:nvPr>
            <p:ph type="subTitle" idx="7"/>
          </p:nvPr>
        </p:nvSpPr>
        <p:spPr>
          <a:xfrm>
            <a:off x="9020267" y="3784933"/>
            <a:ext cx="2069600" cy="1492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>
                <a:latin typeface="Comfortaa SemiBold"/>
                <a:ea typeface="Comfortaa SemiBold"/>
                <a:cs typeface="Comfortaa SemiBold"/>
                <a:sym typeface="Comfortaa SemiBold"/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323" name="Google Shape;323;p34"/>
          <p:cNvSpPr/>
          <p:nvPr/>
        </p:nvSpPr>
        <p:spPr>
          <a:xfrm>
            <a:off x="10308985" y="5546667"/>
            <a:ext cx="747220" cy="747220"/>
          </a:xfrm>
          <a:custGeom>
            <a:avLst/>
            <a:gdLst/>
            <a:ahLst/>
            <a:cxnLst/>
            <a:rect l="l" t="t" r="r" b="b"/>
            <a:pathLst>
              <a:path w="7894" h="7894" extrusionOk="0">
                <a:moveTo>
                  <a:pt x="3961" y="1"/>
                </a:moveTo>
                <a:cubicBezTo>
                  <a:pt x="1764" y="1"/>
                  <a:pt x="1" y="1764"/>
                  <a:pt x="1" y="3961"/>
                </a:cubicBezTo>
                <a:cubicBezTo>
                  <a:pt x="1" y="6131"/>
                  <a:pt x="1764" y="7894"/>
                  <a:pt x="3961" y="7894"/>
                </a:cubicBezTo>
                <a:cubicBezTo>
                  <a:pt x="6131" y="7894"/>
                  <a:pt x="7894" y="6131"/>
                  <a:pt x="7894" y="3961"/>
                </a:cubicBezTo>
                <a:cubicBezTo>
                  <a:pt x="7894" y="1764"/>
                  <a:pt x="6131" y="1"/>
                  <a:pt x="3961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4" name="Google Shape;324;p34"/>
          <p:cNvSpPr/>
          <p:nvPr/>
        </p:nvSpPr>
        <p:spPr>
          <a:xfrm>
            <a:off x="11027877" y="6419560"/>
            <a:ext cx="731791" cy="731885"/>
          </a:xfrm>
          <a:custGeom>
            <a:avLst/>
            <a:gdLst/>
            <a:ahLst/>
            <a:cxnLst/>
            <a:rect l="l" t="t" r="r" b="b"/>
            <a:pathLst>
              <a:path w="7731" h="7732" extrusionOk="0">
                <a:moveTo>
                  <a:pt x="3852" y="1"/>
                </a:moveTo>
                <a:cubicBezTo>
                  <a:pt x="1709" y="1"/>
                  <a:pt x="0" y="1737"/>
                  <a:pt x="0" y="3880"/>
                </a:cubicBezTo>
                <a:cubicBezTo>
                  <a:pt x="0" y="5995"/>
                  <a:pt x="1709" y="7731"/>
                  <a:pt x="3852" y="7731"/>
                </a:cubicBezTo>
                <a:cubicBezTo>
                  <a:pt x="5995" y="7731"/>
                  <a:pt x="7731" y="5995"/>
                  <a:pt x="7731" y="3880"/>
                </a:cubicBezTo>
                <a:cubicBezTo>
                  <a:pt x="7731" y="1737"/>
                  <a:pt x="5995" y="1"/>
                  <a:pt x="385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5" name="Google Shape;325;p34"/>
          <p:cNvSpPr/>
          <p:nvPr/>
        </p:nvSpPr>
        <p:spPr>
          <a:xfrm>
            <a:off x="11715912" y="5818795"/>
            <a:ext cx="439112" cy="439207"/>
          </a:xfrm>
          <a:custGeom>
            <a:avLst/>
            <a:gdLst/>
            <a:ahLst/>
            <a:cxnLst/>
            <a:rect l="l" t="t" r="r" b="b"/>
            <a:pathLst>
              <a:path w="4639" h="4640" extrusionOk="0">
                <a:moveTo>
                  <a:pt x="2306" y="1"/>
                </a:moveTo>
                <a:cubicBezTo>
                  <a:pt x="1031" y="1"/>
                  <a:pt x="0" y="1032"/>
                  <a:pt x="0" y="2334"/>
                </a:cubicBezTo>
                <a:cubicBezTo>
                  <a:pt x="0" y="3608"/>
                  <a:pt x="1031" y="4639"/>
                  <a:pt x="2306" y="4639"/>
                </a:cubicBezTo>
                <a:cubicBezTo>
                  <a:pt x="3608" y="4639"/>
                  <a:pt x="4639" y="3608"/>
                  <a:pt x="4639" y="2334"/>
                </a:cubicBezTo>
                <a:cubicBezTo>
                  <a:pt x="4639" y="1032"/>
                  <a:pt x="3608" y="1"/>
                  <a:pt x="230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6" name="Google Shape;326;p34"/>
          <p:cNvSpPr/>
          <p:nvPr/>
        </p:nvSpPr>
        <p:spPr>
          <a:xfrm>
            <a:off x="902688" y="647767"/>
            <a:ext cx="10432513" cy="845923"/>
          </a:xfrm>
          <a:custGeom>
            <a:avLst/>
            <a:gdLst/>
            <a:ahLst/>
            <a:cxnLst/>
            <a:rect l="l" t="t" r="r" b="b"/>
            <a:pathLst>
              <a:path w="197411" h="63747" extrusionOk="0">
                <a:moveTo>
                  <a:pt x="172204" y="1"/>
                </a:moveTo>
                <a:cubicBezTo>
                  <a:pt x="165679" y="1"/>
                  <a:pt x="158736" y="881"/>
                  <a:pt x="153008" y="984"/>
                </a:cubicBezTo>
                <a:cubicBezTo>
                  <a:pt x="135283" y="1302"/>
                  <a:pt x="117610" y="1444"/>
                  <a:pt x="99947" y="1444"/>
                </a:cubicBezTo>
                <a:cubicBezTo>
                  <a:pt x="74106" y="1444"/>
                  <a:pt x="48287" y="1140"/>
                  <a:pt x="22361" y="635"/>
                </a:cubicBezTo>
                <a:cubicBezTo>
                  <a:pt x="22154" y="631"/>
                  <a:pt x="21950" y="629"/>
                  <a:pt x="21747" y="629"/>
                </a:cubicBezTo>
                <a:cubicBezTo>
                  <a:pt x="0" y="629"/>
                  <a:pt x="763" y="23672"/>
                  <a:pt x="1281" y="40389"/>
                </a:cubicBezTo>
                <a:cubicBezTo>
                  <a:pt x="1484" y="47006"/>
                  <a:pt x="877" y="56893"/>
                  <a:pt x="8110" y="60225"/>
                </a:cubicBezTo>
                <a:cubicBezTo>
                  <a:pt x="9992" y="61093"/>
                  <a:pt x="12091" y="61339"/>
                  <a:pt x="14151" y="61540"/>
                </a:cubicBezTo>
                <a:cubicBezTo>
                  <a:pt x="34552" y="63526"/>
                  <a:pt x="55319" y="63746"/>
                  <a:pt x="75945" y="63746"/>
                </a:cubicBezTo>
                <a:cubicBezTo>
                  <a:pt x="81811" y="63746"/>
                  <a:pt x="87665" y="63728"/>
                  <a:pt x="93495" y="63728"/>
                </a:cubicBezTo>
                <a:cubicBezTo>
                  <a:pt x="94374" y="63728"/>
                  <a:pt x="95252" y="63729"/>
                  <a:pt x="96129" y="63730"/>
                </a:cubicBezTo>
                <a:cubicBezTo>
                  <a:pt x="96812" y="63731"/>
                  <a:pt x="97495" y="63731"/>
                  <a:pt x="98178" y="63731"/>
                </a:cubicBezTo>
                <a:cubicBezTo>
                  <a:pt x="125539" y="63731"/>
                  <a:pt x="152903" y="63127"/>
                  <a:pt x="180237" y="61881"/>
                </a:cubicBezTo>
                <a:cubicBezTo>
                  <a:pt x="197411" y="61098"/>
                  <a:pt x="196639" y="41671"/>
                  <a:pt x="195103" y="27025"/>
                </a:cubicBezTo>
                <a:cubicBezTo>
                  <a:pt x="194743" y="23591"/>
                  <a:pt x="194341" y="20419"/>
                  <a:pt x="194117" y="17814"/>
                </a:cubicBezTo>
                <a:cubicBezTo>
                  <a:pt x="193518" y="10817"/>
                  <a:pt x="189745" y="3065"/>
                  <a:pt x="182409" y="1100"/>
                </a:cubicBezTo>
                <a:cubicBezTo>
                  <a:pt x="179323" y="272"/>
                  <a:pt x="175828" y="1"/>
                  <a:pt x="172204" y="1"/>
                </a:cubicBezTo>
                <a:close/>
              </a:path>
            </a:pathLst>
          </a:custGeom>
          <a:solidFill>
            <a:srgbClr val="FFF5D7"/>
          </a:solidFill>
          <a:ln>
            <a:noFill/>
          </a:ln>
          <a:effectLst>
            <a:outerShdw blurRad="200025" dist="19050" dir="5400000" algn="bl" rotWithShape="0">
              <a:srgbClr val="000000">
                <a:alpha val="10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7" name="Google Shape;327;p34"/>
          <p:cNvSpPr txBox="1">
            <a:spLocks noGrp="1"/>
          </p:cNvSpPr>
          <p:nvPr>
            <p:ph type="title" idx="8"/>
          </p:nvPr>
        </p:nvSpPr>
        <p:spPr>
          <a:xfrm>
            <a:off x="960000" y="780288"/>
            <a:ext cx="10272000" cy="5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6700542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 and six columns"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9" name="Google Shape;329;p35"/>
          <p:cNvPicPr preferRelativeResize="0"/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5334" y="1"/>
            <a:ext cx="12191996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330" name="Google Shape;330;p35"/>
          <p:cNvSpPr/>
          <p:nvPr/>
        </p:nvSpPr>
        <p:spPr>
          <a:xfrm>
            <a:off x="7699867" y="80917"/>
            <a:ext cx="5154077" cy="4042568"/>
          </a:xfrm>
          <a:custGeom>
            <a:avLst/>
            <a:gdLst/>
            <a:ahLst/>
            <a:cxnLst/>
            <a:rect l="l" t="t" r="r" b="b"/>
            <a:pathLst>
              <a:path w="38515" h="30209" extrusionOk="0">
                <a:moveTo>
                  <a:pt x="20908" y="734"/>
                </a:moveTo>
                <a:cubicBezTo>
                  <a:pt x="20936" y="734"/>
                  <a:pt x="20964" y="737"/>
                  <a:pt x="20992" y="742"/>
                </a:cubicBezTo>
                <a:cubicBezTo>
                  <a:pt x="21236" y="742"/>
                  <a:pt x="21399" y="959"/>
                  <a:pt x="21372" y="1203"/>
                </a:cubicBezTo>
                <a:lnTo>
                  <a:pt x="21399" y="1203"/>
                </a:lnTo>
                <a:cubicBezTo>
                  <a:pt x="21426" y="1475"/>
                  <a:pt x="21182" y="1719"/>
                  <a:pt x="20911" y="1719"/>
                </a:cubicBezTo>
                <a:cubicBezTo>
                  <a:pt x="20639" y="1692"/>
                  <a:pt x="20422" y="1448"/>
                  <a:pt x="20450" y="1176"/>
                </a:cubicBezTo>
                <a:cubicBezTo>
                  <a:pt x="20474" y="933"/>
                  <a:pt x="20672" y="734"/>
                  <a:pt x="20908" y="734"/>
                </a:cubicBezTo>
                <a:close/>
                <a:moveTo>
                  <a:pt x="15893" y="959"/>
                </a:moveTo>
                <a:cubicBezTo>
                  <a:pt x="16137" y="959"/>
                  <a:pt x="16300" y="1149"/>
                  <a:pt x="16300" y="1366"/>
                </a:cubicBezTo>
                <a:cubicBezTo>
                  <a:pt x="16300" y="1606"/>
                  <a:pt x="16116" y="1793"/>
                  <a:pt x="15879" y="1826"/>
                </a:cubicBezTo>
                <a:lnTo>
                  <a:pt x="15879" y="1826"/>
                </a:lnTo>
                <a:cubicBezTo>
                  <a:pt x="15615" y="1792"/>
                  <a:pt x="15432" y="1551"/>
                  <a:pt x="15459" y="1285"/>
                </a:cubicBezTo>
                <a:cubicBezTo>
                  <a:pt x="15513" y="1095"/>
                  <a:pt x="15703" y="959"/>
                  <a:pt x="15893" y="959"/>
                </a:cubicBezTo>
                <a:close/>
                <a:moveTo>
                  <a:pt x="6047" y="1393"/>
                </a:moveTo>
                <a:cubicBezTo>
                  <a:pt x="6318" y="1420"/>
                  <a:pt x="6535" y="1665"/>
                  <a:pt x="6562" y="1936"/>
                </a:cubicBezTo>
                <a:cubicBezTo>
                  <a:pt x="6535" y="2234"/>
                  <a:pt x="6318" y="2451"/>
                  <a:pt x="6020" y="2478"/>
                </a:cubicBezTo>
                <a:cubicBezTo>
                  <a:pt x="5721" y="2451"/>
                  <a:pt x="5504" y="2180"/>
                  <a:pt x="5559" y="1909"/>
                </a:cubicBezTo>
                <a:cubicBezTo>
                  <a:pt x="5531" y="1610"/>
                  <a:pt x="5748" y="1393"/>
                  <a:pt x="6047" y="1393"/>
                </a:cubicBezTo>
                <a:close/>
                <a:moveTo>
                  <a:pt x="12855" y="5625"/>
                </a:moveTo>
                <a:cubicBezTo>
                  <a:pt x="13153" y="5625"/>
                  <a:pt x="13397" y="5869"/>
                  <a:pt x="13370" y="6167"/>
                </a:cubicBezTo>
                <a:cubicBezTo>
                  <a:pt x="13395" y="6413"/>
                  <a:pt x="13197" y="6636"/>
                  <a:pt x="12938" y="6636"/>
                </a:cubicBezTo>
                <a:cubicBezTo>
                  <a:pt x="12911" y="6636"/>
                  <a:pt x="12883" y="6633"/>
                  <a:pt x="12855" y="6628"/>
                </a:cubicBezTo>
                <a:cubicBezTo>
                  <a:pt x="12258" y="6574"/>
                  <a:pt x="12258" y="5679"/>
                  <a:pt x="12855" y="5625"/>
                </a:cubicBezTo>
                <a:close/>
                <a:moveTo>
                  <a:pt x="23623" y="5896"/>
                </a:moveTo>
                <a:cubicBezTo>
                  <a:pt x="23867" y="5923"/>
                  <a:pt x="24057" y="6059"/>
                  <a:pt x="24138" y="6276"/>
                </a:cubicBezTo>
                <a:cubicBezTo>
                  <a:pt x="24193" y="6438"/>
                  <a:pt x="24138" y="6601"/>
                  <a:pt x="24030" y="6710"/>
                </a:cubicBezTo>
                <a:cubicBezTo>
                  <a:pt x="23911" y="6829"/>
                  <a:pt x="23748" y="6904"/>
                  <a:pt x="23584" y="6904"/>
                </a:cubicBezTo>
                <a:cubicBezTo>
                  <a:pt x="23524" y="6904"/>
                  <a:pt x="23464" y="6894"/>
                  <a:pt x="23406" y="6872"/>
                </a:cubicBezTo>
                <a:cubicBezTo>
                  <a:pt x="23081" y="6764"/>
                  <a:pt x="22945" y="6628"/>
                  <a:pt x="22945" y="6330"/>
                </a:cubicBezTo>
                <a:cubicBezTo>
                  <a:pt x="22918" y="6113"/>
                  <a:pt x="23108" y="5923"/>
                  <a:pt x="23325" y="5923"/>
                </a:cubicBezTo>
                <a:lnTo>
                  <a:pt x="23460" y="5923"/>
                </a:lnTo>
                <a:lnTo>
                  <a:pt x="23623" y="5896"/>
                </a:lnTo>
                <a:close/>
                <a:moveTo>
                  <a:pt x="1477" y="6925"/>
                </a:moveTo>
                <a:cubicBezTo>
                  <a:pt x="1784" y="6925"/>
                  <a:pt x="2031" y="7212"/>
                  <a:pt x="2005" y="7523"/>
                </a:cubicBezTo>
                <a:lnTo>
                  <a:pt x="2005" y="7496"/>
                </a:lnTo>
                <a:cubicBezTo>
                  <a:pt x="1978" y="7822"/>
                  <a:pt x="1707" y="8093"/>
                  <a:pt x="1381" y="8120"/>
                </a:cubicBezTo>
                <a:cubicBezTo>
                  <a:pt x="1366" y="8121"/>
                  <a:pt x="1351" y="8122"/>
                  <a:pt x="1336" y="8122"/>
                </a:cubicBezTo>
                <a:cubicBezTo>
                  <a:pt x="1056" y="8122"/>
                  <a:pt x="810" y="7888"/>
                  <a:pt x="785" y="7605"/>
                </a:cubicBezTo>
                <a:cubicBezTo>
                  <a:pt x="785" y="7225"/>
                  <a:pt x="1056" y="6954"/>
                  <a:pt x="1436" y="6927"/>
                </a:cubicBezTo>
                <a:cubicBezTo>
                  <a:pt x="1450" y="6925"/>
                  <a:pt x="1463" y="6925"/>
                  <a:pt x="1477" y="6925"/>
                </a:cubicBezTo>
                <a:close/>
                <a:moveTo>
                  <a:pt x="32004" y="9476"/>
                </a:moveTo>
                <a:cubicBezTo>
                  <a:pt x="32276" y="9503"/>
                  <a:pt x="32465" y="9747"/>
                  <a:pt x="32465" y="10019"/>
                </a:cubicBezTo>
                <a:lnTo>
                  <a:pt x="32438" y="10019"/>
                </a:lnTo>
                <a:cubicBezTo>
                  <a:pt x="32438" y="10290"/>
                  <a:pt x="32221" y="10534"/>
                  <a:pt x="31923" y="10561"/>
                </a:cubicBezTo>
                <a:cubicBezTo>
                  <a:pt x="31652" y="10534"/>
                  <a:pt x="31462" y="10290"/>
                  <a:pt x="31462" y="10019"/>
                </a:cubicBezTo>
                <a:cubicBezTo>
                  <a:pt x="31462" y="9720"/>
                  <a:pt x="31706" y="9476"/>
                  <a:pt x="32004" y="9476"/>
                </a:cubicBezTo>
                <a:close/>
                <a:moveTo>
                  <a:pt x="18118" y="1498"/>
                </a:moveTo>
                <a:cubicBezTo>
                  <a:pt x="18671" y="1498"/>
                  <a:pt x="19235" y="1513"/>
                  <a:pt x="19799" y="1529"/>
                </a:cubicBezTo>
                <a:cubicBezTo>
                  <a:pt x="19982" y="2052"/>
                  <a:pt x="20467" y="2398"/>
                  <a:pt x="21012" y="2398"/>
                </a:cubicBezTo>
                <a:cubicBezTo>
                  <a:pt x="21032" y="2398"/>
                  <a:pt x="21053" y="2398"/>
                  <a:pt x="21073" y="2397"/>
                </a:cubicBezTo>
                <a:cubicBezTo>
                  <a:pt x="21670" y="3400"/>
                  <a:pt x="22185" y="4431"/>
                  <a:pt x="22728" y="5489"/>
                </a:cubicBezTo>
                <a:cubicBezTo>
                  <a:pt x="22375" y="5842"/>
                  <a:pt x="22267" y="6384"/>
                  <a:pt x="22457" y="6872"/>
                </a:cubicBezTo>
                <a:cubicBezTo>
                  <a:pt x="22511" y="6954"/>
                  <a:pt x="22511" y="7062"/>
                  <a:pt x="22457" y="7171"/>
                </a:cubicBezTo>
                <a:cubicBezTo>
                  <a:pt x="21914" y="8174"/>
                  <a:pt x="21372" y="9205"/>
                  <a:pt x="20721" y="10181"/>
                </a:cubicBezTo>
                <a:cubicBezTo>
                  <a:pt x="20639" y="10164"/>
                  <a:pt x="20558" y="10156"/>
                  <a:pt x="20478" y="10156"/>
                </a:cubicBezTo>
                <a:cubicBezTo>
                  <a:pt x="20057" y="10156"/>
                  <a:pt x="19683" y="10390"/>
                  <a:pt x="19500" y="10778"/>
                </a:cubicBezTo>
                <a:lnTo>
                  <a:pt x="16869" y="10724"/>
                </a:lnTo>
                <a:cubicBezTo>
                  <a:pt x="16476" y="10173"/>
                  <a:pt x="16368" y="10022"/>
                  <a:pt x="15996" y="10022"/>
                </a:cubicBezTo>
                <a:cubicBezTo>
                  <a:pt x="15855" y="10022"/>
                  <a:pt x="15677" y="10043"/>
                  <a:pt x="15432" y="10073"/>
                </a:cubicBezTo>
                <a:cubicBezTo>
                  <a:pt x="14808" y="9151"/>
                  <a:pt x="14184" y="8201"/>
                  <a:pt x="13614" y="7171"/>
                </a:cubicBezTo>
                <a:cubicBezTo>
                  <a:pt x="13804" y="6899"/>
                  <a:pt x="14075" y="6628"/>
                  <a:pt x="14021" y="6248"/>
                </a:cubicBezTo>
                <a:cubicBezTo>
                  <a:pt x="13940" y="5923"/>
                  <a:pt x="13804" y="5598"/>
                  <a:pt x="13614" y="5353"/>
                </a:cubicBezTo>
                <a:cubicBezTo>
                  <a:pt x="13750" y="4865"/>
                  <a:pt x="14971" y="3021"/>
                  <a:pt x="15486" y="2478"/>
                </a:cubicBezTo>
                <a:cubicBezTo>
                  <a:pt x="15639" y="2508"/>
                  <a:pt x="15773" y="2526"/>
                  <a:pt x="15894" y="2526"/>
                </a:cubicBezTo>
                <a:cubicBezTo>
                  <a:pt x="16327" y="2526"/>
                  <a:pt x="16584" y="2293"/>
                  <a:pt x="16923" y="1529"/>
                </a:cubicBezTo>
                <a:cubicBezTo>
                  <a:pt x="17313" y="1506"/>
                  <a:pt x="17713" y="1498"/>
                  <a:pt x="18118" y="1498"/>
                </a:cubicBezTo>
                <a:close/>
                <a:moveTo>
                  <a:pt x="15939" y="10420"/>
                </a:moveTo>
                <a:cubicBezTo>
                  <a:pt x="15960" y="10420"/>
                  <a:pt x="15981" y="10422"/>
                  <a:pt x="16001" y="10426"/>
                </a:cubicBezTo>
                <a:cubicBezTo>
                  <a:pt x="16137" y="10426"/>
                  <a:pt x="16272" y="10561"/>
                  <a:pt x="16300" y="10724"/>
                </a:cubicBezTo>
                <a:cubicBezTo>
                  <a:pt x="16300" y="10832"/>
                  <a:pt x="16300" y="10914"/>
                  <a:pt x="16272" y="11022"/>
                </a:cubicBezTo>
                <a:cubicBezTo>
                  <a:pt x="16223" y="11196"/>
                  <a:pt x="16060" y="11324"/>
                  <a:pt x="15887" y="11324"/>
                </a:cubicBezTo>
                <a:cubicBezTo>
                  <a:pt x="15871" y="11324"/>
                  <a:pt x="15855" y="11323"/>
                  <a:pt x="15838" y="11321"/>
                </a:cubicBezTo>
                <a:cubicBezTo>
                  <a:pt x="15649" y="11294"/>
                  <a:pt x="15540" y="11131"/>
                  <a:pt x="15540" y="10860"/>
                </a:cubicBezTo>
                <a:lnTo>
                  <a:pt x="15567" y="10860"/>
                </a:lnTo>
                <a:cubicBezTo>
                  <a:pt x="15567" y="10778"/>
                  <a:pt x="15594" y="10697"/>
                  <a:pt x="15622" y="10643"/>
                </a:cubicBezTo>
                <a:cubicBezTo>
                  <a:pt x="15669" y="10500"/>
                  <a:pt x="15799" y="10420"/>
                  <a:pt x="15939" y="10420"/>
                </a:cubicBezTo>
                <a:close/>
                <a:moveTo>
                  <a:pt x="20562" y="10613"/>
                </a:moveTo>
                <a:cubicBezTo>
                  <a:pt x="20579" y="10613"/>
                  <a:pt x="20595" y="10614"/>
                  <a:pt x="20612" y="10615"/>
                </a:cubicBezTo>
                <a:cubicBezTo>
                  <a:pt x="20856" y="10643"/>
                  <a:pt x="21046" y="10860"/>
                  <a:pt x="21046" y="11104"/>
                </a:cubicBezTo>
                <a:cubicBezTo>
                  <a:pt x="21019" y="11402"/>
                  <a:pt x="20775" y="11619"/>
                  <a:pt x="20477" y="11619"/>
                </a:cubicBezTo>
                <a:cubicBezTo>
                  <a:pt x="20205" y="11619"/>
                  <a:pt x="19988" y="11375"/>
                  <a:pt x="20043" y="11104"/>
                </a:cubicBezTo>
                <a:cubicBezTo>
                  <a:pt x="20043" y="10822"/>
                  <a:pt x="20284" y="10613"/>
                  <a:pt x="20562" y="10613"/>
                </a:cubicBezTo>
                <a:close/>
                <a:moveTo>
                  <a:pt x="37456" y="12189"/>
                </a:moveTo>
                <a:cubicBezTo>
                  <a:pt x="37673" y="12216"/>
                  <a:pt x="37809" y="12406"/>
                  <a:pt x="37782" y="12595"/>
                </a:cubicBezTo>
                <a:cubicBezTo>
                  <a:pt x="37782" y="12812"/>
                  <a:pt x="37592" y="12975"/>
                  <a:pt x="37375" y="12975"/>
                </a:cubicBezTo>
                <a:cubicBezTo>
                  <a:pt x="37212" y="12921"/>
                  <a:pt x="37104" y="12758"/>
                  <a:pt x="37131" y="12568"/>
                </a:cubicBezTo>
                <a:cubicBezTo>
                  <a:pt x="37131" y="12351"/>
                  <a:pt x="37266" y="12216"/>
                  <a:pt x="37456" y="12216"/>
                </a:cubicBezTo>
                <a:lnTo>
                  <a:pt x="37456" y="12189"/>
                </a:lnTo>
                <a:close/>
                <a:moveTo>
                  <a:pt x="26606" y="14663"/>
                </a:moveTo>
                <a:cubicBezTo>
                  <a:pt x="26711" y="14663"/>
                  <a:pt x="26811" y="14719"/>
                  <a:pt x="26851" y="14820"/>
                </a:cubicBezTo>
                <a:cubicBezTo>
                  <a:pt x="27014" y="15118"/>
                  <a:pt x="26959" y="15498"/>
                  <a:pt x="26688" y="15715"/>
                </a:cubicBezTo>
                <a:cubicBezTo>
                  <a:pt x="26552" y="15823"/>
                  <a:pt x="26390" y="15932"/>
                  <a:pt x="26200" y="16013"/>
                </a:cubicBezTo>
                <a:lnTo>
                  <a:pt x="26200" y="15986"/>
                </a:lnTo>
                <a:cubicBezTo>
                  <a:pt x="25983" y="15823"/>
                  <a:pt x="25901" y="15525"/>
                  <a:pt x="26010" y="15281"/>
                </a:cubicBezTo>
                <a:cubicBezTo>
                  <a:pt x="26091" y="15009"/>
                  <a:pt x="26254" y="14792"/>
                  <a:pt x="26498" y="14684"/>
                </a:cubicBezTo>
                <a:cubicBezTo>
                  <a:pt x="26533" y="14670"/>
                  <a:pt x="26570" y="14663"/>
                  <a:pt x="26606" y="14663"/>
                </a:cubicBezTo>
                <a:close/>
                <a:moveTo>
                  <a:pt x="21313" y="15170"/>
                </a:moveTo>
                <a:cubicBezTo>
                  <a:pt x="21586" y="15170"/>
                  <a:pt x="21779" y="15379"/>
                  <a:pt x="21779" y="15660"/>
                </a:cubicBezTo>
                <a:cubicBezTo>
                  <a:pt x="21779" y="15891"/>
                  <a:pt x="21586" y="16097"/>
                  <a:pt x="21359" y="16097"/>
                </a:cubicBezTo>
                <a:cubicBezTo>
                  <a:pt x="21345" y="16097"/>
                  <a:pt x="21331" y="16096"/>
                  <a:pt x="21318" y="16094"/>
                </a:cubicBezTo>
                <a:cubicBezTo>
                  <a:pt x="21046" y="16094"/>
                  <a:pt x="20856" y="15877"/>
                  <a:pt x="20884" y="15633"/>
                </a:cubicBezTo>
                <a:cubicBezTo>
                  <a:pt x="20884" y="15389"/>
                  <a:pt x="21046" y="15199"/>
                  <a:pt x="21263" y="15172"/>
                </a:cubicBezTo>
                <a:cubicBezTo>
                  <a:pt x="21280" y="15171"/>
                  <a:pt x="21297" y="15170"/>
                  <a:pt x="21313" y="15170"/>
                </a:cubicBezTo>
                <a:close/>
                <a:moveTo>
                  <a:pt x="29102" y="20271"/>
                </a:moveTo>
                <a:cubicBezTo>
                  <a:pt x="29319" y="20271"/>
                  <a:pt x="29428" y="20407"/>
                  <a:pt x="29428" y="20624"/>
                </a:cubicBezTo>
                <a:cubicBezTo>
                  <a:pt x="29428" y="20841"/>
                  <a:pt x="29292" y="20950"/>
                  <a:pt x="28994" y="20950"/>
                </a:cubicBezTo>
                <a:cubicBezTo>
                  <a:pt x="28912" y="20922"/>
                  <a:pt x="28831" y="20895"/>
                  <a:pt x="28749" y="20841"/>
                </a:cubicBezTo>
                <a:cubicBezTo>
                  <a:pt x="28668" y="20760"/>
                  <a:pt x="28641" y="20651"/>
                  <a:pt x="28641" y="20543"/>
                </a:cubicBezTo>
                <a:cubicBezTo>
                  <a:pt x="28641" y="20407"/>
                  <a:pt x="28749" y="20326"/>
                  <a:pt x="28885" y="20299"/>
                </a:cubicBezTo>
                <a:cubicBezTo>
                  <a:pt x="28966" y="20299"/>
                  <a:pt x="29021" y="20271"/>
                  <a:pt x="29102" y="20271"/>
                </a:cubicBezTo>
                <a:close/>
                <a:moveTo>
                  <a:pt x="18117" y="20244"/>
                </a:moveTo>
                <a:cubicBezTo>
                  <a:pt x="18253" y="20244"/>
                  <a:pt x="18334" y="20353"/>
                  <a:pt x="18388" y="20543"/>
                </a:cubicBezTo>
                <a:lnTo>
                  <a:pt x="18388" y="20651"/>
                </a:lnTo>
                <a:cubicBezTo>
                  <a:pt x="18388" y="20895"/>
                  <a:pt x="18307" y="21031"/>
                  <a:pt x="18117" y="21058"/>
                </a:cubicBezTo>
                <a:cubicBezTo>
                  <a:pt x="18088" y="21068"/>
                  <a:pt x="18059" y="21072"/>
                  <a:pt x="18031" y="21072"/>
                </a:cubicBezTo>
                <a:cubicBezTo>
                  <a:pt x="17902" y="21072"/>
                  <a:pt x="17791" y="20975"/>
                  <a:pt x="17791" y="20841"/>
                </a:cubicBezTo>
                <a:cubicBezTo>
                  <a:pt x="17764" y="20733"/>
                  <a:pt x="17764" y="20624"/>
                  <a:pt x="17791" y="20516"/>
                </a:cubicBezTo>
                <a:cubicBezTo>
                  <a:pt x="17819" y="20353"/>
                  <a:pt x="17954" y="20244"/>
                  <a:pt x="18117" y="20244"/>
                </a:cubicBezTo>
                <a:close/>
                <a:moveTo>
                  <a:pt x="24234" y="15849"/>
                </a:moveTo>
                <a:cubicBezTo>
                  <a:pt x="24567" y="15849"/>
                  <a:pt x="24897" y="15858"/>
                  <a:pt x="25223" y="15877"/>
                </a:cubicBezTo>
                <a:cubicBezTo>
                  <a:pt x="25495" y="16366"/>
                  <a:pt x="26010" y="16664"/>
                  <a:pt x="26552" y="16691"/>
                </a:cubicBezTo>
                <a:cubicBezTo>
                  <a:pt x="27176" y="17668"/>
                  <a:pt x="27692" y="18807"/>
                  <a:pt x="28288" y="19919"/>
                </a:cubicBezTo>
                <a:cubicBezTo>
                  <a:pt x="28180" y="20109"/>
                  <a:pt x="28098" y="20326"/>
                  <a:pt x="28044" y="20570"/>
                </a:cubicBezTo>
                <a:cubicBezTo>
                  <a:pt x="28044" y="20814"/>
                  <a:pt x="28071" y="21058"/>
                  <a:pt x="28098" y="21302"/>
                </a:cubicBezTo>
                <a:cubicBezTo>
                  <a:pt x="27556" y="22387"/>
                  <a:pt x="26959" y="23445"/>
                  <a:pt x="26281" y="24449"/>
                </a:cubicBezTo>
                <a:cubicBezTo>
                  <a:pt x="26053" y="24398"/>
                  <a:pt x="25889" y="24366"/>
                  <a:pt x="25760" y="24366"/>
                </a:cubicBezTo>
                <a:cubicBezTo>
                  <a:pt x="25475" y="24366"/>
                  <a:pt x="25366" y="24524"/>
                  <a:pt x="25142" y="24991"/>
                </a:cubicBezTo>
                <a:lnTo>
                  <a:pt x="25061" y="25181"/>
                </a:lnTo>
                <a:cubicBezTo>
                  <a:pt x="24898" y="25185"/>
                  <a:pt x="24735" y="25188"/>
                  <a:pt x="24572" y="25188"/>
                </a:cubicBezTo>
                <a:cubicBezTo>
                  <a:pt x="23759" y="25188"/>
                  <a:pt x="22945" y="25131"/>
                  <a:pt x="22131" y="25018"/>
                </a:cubicBezTo>
                <a:cubicBezTo>
                  <a:pt x="22050" y="24855"/>
                  <a:pt x="21996" y="24666"/>
                  <a:pt x="21914" y="24503"/>
                </a:cubicBezTo>
                <a:cubicBezTo>
                  <a:pt x="21850" y="24267"/>
                  <a:pt x="21634" y="24116"/>
                  <a:pt x="21399" y="24116"/>
                </a:cubicBezTo>
                <a:cubicBezTo>
                  <a:pt x="21336" y="24116"/>
                  <a:pt x="21272" y="24127"/>
                  <a:pt x="21209" y="24150"/>
                </a:cubicBezTo>
                <a:cubicBezTo>
                  <a:pt x="21101" y="24204"/>
                  <a:pt x="20992" y="24204"/>
                  <a:pt x="20856" y="24232"/>
                </a:cubicBezTo>
                <a:cubicBezTo>
                  <a:pt x="20775" y="24150"/>
                  <a:pt x="20721" y="24069"/>
                  <a:pt x="20639" y="23960"/>
                </a:cubicBezTo>
                <a:cubicBezTo>
                  <a:pt x="20151" y="23201"/>
                  <a:pt x="19663" y="22414"/>
                  <a:pt x="19202" y="21655"/>
                </a:cubicBezTo>
                <a:cubicBezTo>
                  <a:pt x="19012" y="21438"/>
                  <a:pt x="18958" y="21139"/>
                  <a:pt x="19066" y="20868"/>
                </a:cubicBezTo>
                <a:cubicBezTo>
                  <a:pt x="19120" y="20543"/>
                  <a:pt x="19093" y="20217"/>
                  <a:pt x="18931" y="19946"/>
                </a:cubicBezTo>
                <a:cubicBezTo>
                  <a:pt x="19554" y="18861"/>
                  <a:pt x="20233" y="17803"/>
                  <a:pt x="20992" y="16800"/>
                </a:cubicBezTo>
                <a:cubicBezTo>
                  <a:pt x="21064" y="16812"/>
                  <a:pt x="21135" y="16818"/>
                  <a:pt x="21205" y="16818"/>
                </a:cubicBezTo>
                <a:cubicBezTo>
                  <a:pt x="21747" y="16818"/>
                  <a:pt x="22234" y="16460"/>
                  <a:pt x="22402" y="15932"/>
                </a:cubicBezTo>
                <a:cubicBezTo>
                  <a:pt x="23016" y="15879"/>
                  <a:pt x="23629" y="15849"/>
                  <a:pt x="24234" y="15849"/>
                </a:cubicBezTo>
                <a:close/>
                <a:moveTo>
                  <a:pt x="21290" y="24855"/>
                </a:moveTo>
                <a:cubicBezTo>
                  <a:pt x="21345" y="24910"/>
                  <a:pt x="21426" y="24937"/>
                  <a:pt x="21480" y="25018"/>
                </a:cubicBezTo>
                <a:cubicBezTo>
                  <a:pt x="21507" y="25072"/>
                  <a:pt x="21480" y="25181"/>
                  <a:pt x="21480" y="25262"/>
                </a:cubicBezTo>
                <a:cubicBezTo>
                  <a:pt x="21480" y="25262"/>
                  <a:pt x="21453" y="25289"/>
                  <a:pt x="21453" y="25289"/>
                </a:cubicBezTo>
                <a:cubicBezTo>
                  <a:pt x="21374" y="25409"/>
                  <a:pt x="21265" y="25484"/>
                  <a:pt x="21138" y="25484"/>
                </a:cubicBezTo>
                <a:cubicBezTo>
                  <a:pt x="21092" y="25484"/>
                  <a:pt x="21043" y="25474"/>
                  <a:pt x="20992" y="25452"/>
                </a:cubicBezTo>
                <a:cubicBezTo>
                  <a:pt x="20884" y="25425"/>
                  <a:pt x="20829" y="25344"/>
                  <a:pt x="20829" y="25235"/>
                </a:cubicBezTo>
                <a:cubicBezTo>
                  <a:pt x="20884" y="25018"/>
                  <a:pt x="21073" y="24855"/>
                  <a:pt x="21290" y="24855"/>
                </a:cubicBezTo>
                <a:close/>
                <a:moveTo>
                  <a:pt x="25929" y="24937"/>
                </a:moveTo>
                <a:cubicBezTo>
                  <a:pt x="26118" y="24964"/>
                  <a:pt x="26254" y="25100"/>
                  <a:pt x="26254" y="25289"/>
                </a:cubicBezTo>
                <a:cubicBezTo>
                  <a:pt x="26281" y="25452"/>
                  <a:pt x="26146" y="25642"/>
                  <a:pt x="25956" y="25669"/>
                </a:cubicBezTo>
                <a:cubicBezTo>
                  <a:pt x="25766" y="25669"/>
                  <a:pt x="25657" y="25534"/>
                  <a:pt x="25657" y="25344"/>
                </a:cubicBezTo>
                <a:cubicBezTo>
                  <a:pt x="25657" y="25127"/>
                  <a:pt x="25766" y="24937"/>
                  <a:pt x="25929" y="24937"/>
                </a:cubicBezTo>
                <a:close/>
                <a:moveTo>
                  <a:pt x="32098" y="28660"/>
                </a:moveTo>
                <a:cubicBezTo>
                  <a:pt x="32160" y="28660"/>
                  <a:pt x="32222" y="28675"/>
                  <a:pt x="32276" y="28707"/>
                </a:cubicBezTo>
                <a:cubicBezTo>
                  <a:pt x="32438" y="28788"/>
                  <a:pt x="32547" y="28978"/>
                  <a:pt x="32493" y="29168"/>
                </a:cubicBezTo>
                <a:lnTo>
                  <a:pt x="32520" y="29141"/>
                </a:lnTo>
                <a:lnTo>
                  <a:pt x="32520" y="29141"/>
                </a:lnTo>
                <a:cubicBezTo>
                  <a:pt x="32493" y="29249"/>
                  <a:pt x="32438" y="29331"/>
                  <a:pt x="32384" y="29412"/>
                </a:cubicBezTo>
                <a:cubicBezTo>
                  <a:pt x="32328" y="29511"/>
                  <a:pt x="32235" y="29558"/>
                  <a:pt x="32140" y="29558"/>
                </a:cubicBezTo>
                <a:cubicBezTo>
                  <a:pt x="32051" y="29558"/>
                  <a:pt x="31961" y="29518"/>
                  <a:pt x="31896" y="29439"/>
                </a:cubicBezTo>
                <a:cubicBezTo>
                  <a:pt x="31842" y="29358"/>
                  <a:pt x="31787" y="29277"/>
                  <a:pt x="31760" y="29195"/>
                </a:cubicBezTo>
                <a:cubicBezTo>
                  <a:pt x="31679" y="29032"/>
                  <a:pt x="31706" y="28870"/>
                  <a:pt x="31842" y="28761"/>
                </a:cubicBezTo>
                <a:cubicBezTo>
                  <a:pt x="31907" y="28696"/>
                  <a:pt x="32003" y="28660"/>
                  <a:pt x="32098" y="28660"/>
                </a:cubicBezTo>
                <a:close/>
                <a:moveTo>
                  <a:pt x="20925" y="0"/>
                </a:moveTo>
                <a:cubicBezTo>
                  <a:pt x="20659" y="0"/>
                  <a:pt x="20397" y="124"/>
                  <a:pt x="20233" y="363"/>
                </a:cubicBezTo>
                <a:cubicBezTo>
                  <a:pt x="20097" y="471"/>
                  <a:pt x="19988" y="634"/>
                  <a:pt x="19880" y="742"/>
                </a:cubicBezTo>
                <a:lnTo>
                  <a:pt x="16761" y="797"/>
                </a:lnTo>
                <a:cubicBezTo>
                  <a:pt x="16679" y="661"/>
                  <a:pt x="16571" y="552"/>
                  <a:pt x="16462" y="444"/>
                </a:cubicBezTo>
                <a:cubicBezTo>
                  <a:pt x="16285" y="311"/>
                  <a:pt x="16068" y="243"/>
                  <a:pt x="15850" y="243"/>
                </a:cubicBezTo>
                <a:cubicBezTo>
                  <a:pt x="15667" y="243"/>
                  <a:pt x="15484" y="291"/>
                  <a:pt x="15323" y="390"/>
                </a:cubicBezTo>
                <a:cubicBezTo>
                  <a:pt x="14998" y="552"/>
                  <a:pt x="14808" y="905"/>
                  <a:pt x="14889" y="1258"/>
                </a:cubicBezTo>
                <a:cubicBezTo>
                  <a:pt x="14889" y="1448"/>
                  <a:pt x="14916" y="1610"/>
                  <a:pt x="14943" y="1773"/>
                </a:cubicBezTo>
                <a:cubicBezTo>
                  <a:pt x="14943" y="1773"/>
                  <a:pt x="14916" y="1800"/>
                  <a:pt x="14916" y="1827"/>
                </a:cubicBezTo>
                <a:cubicBezTo>
                  <a:pt x="14211" y="2858"/>
                  <a:pt x="13533" y="3916"/>
                  <a:pt x="12828" y="4947"/>
                </a:cubicBezTo>
                <a:cubicBezTo>
                  <a:pt x="12773" y="5001"/>
                  <a:pt x="12719" y="5082"/>
                  <a:pt x="12638" y="5109"/>
                </a:cubicBezTo>
                <a:cubicBezTo>
                  <a:pt x="12394" y="5272"/>
                  <a:pt x="12150" y="5381"/>
                  <a:pt x="11878" y="5543"/>
                </a:cubicBezTo>
                <a:cubicBezTo>
                  <a:pt x="10251" y="4513"/>
                  <a:pt x="8705" y="3400"/>
                  <a:pt x="7186" y="2207"/>
                </a:cubicBezTo>
                <a:cubicBezTo>
                  <a:pt x="7186" y="2099"/>
                  <a:pt x="7186" y="2017"/>
                  <a:pt x="7186" y="1936"/>
                </a:cubicBezTo>
                <a:cubicBezTo>
                  <a:pt x="7186" y="1280"/>
                  <a:pt x="6680" y="786"/>
                  <a:pt x="6070" y="786"/>
                </a:cubicBezTo>
                <a:cubicBezTo>
                  <a:pt x="5974" y="786"/>
                  <a:pt x="5875" y="798"/>
                  <a:pt x="5776" y="824"/>
                </a:cubicBezTo>
                <a:cubicBezTo>
                  <a:pt x="5287" y="851"/>
                  <a:pt x="4908" y="1258"/>
                  <a:pt x="4962" y="1746"/>
                </a:cubicBezTo>
                <a:cubicBezTo>
                  <a:pt x="4962" y="2017"/>
                  <a:pt x="4962" y="2288"/>
                  <a:pt x="4989" y="2560"/>
                </a:cubicBezTo>
                <a:cubicBezTo>
                  <a:pt x="4962" y="2614"/>
                  <a:pt x="4908" y="2695"/>
                  <a:pt x="4853" y="2750"/>
                </a:cubicBezTo>
                <a:cubicBezTo>
                  <a:pt x="4067" y="3753"/>
                  <a:pt x="3280" y="4757"/>
                  <a:pt x="2494" y="5787"/>
                </a:cubicBezTo>
                <a:cubicBezTo>
                  <a:pt x="2165" y="6181"/>
                  <a:pt x="2137" y="6293"/>
                  <a:pt x="1740" y="6293"/>
                </a:cubicBezTo>
                <a:cubicBezTo>
                  <a:pt x="1645" y="6293"/>
                  <a:pt x="1529" y="6286"/>
                  <a:pt x="1381" y="6276"/>
                </a:cubicBezTo>
                <a:cubicBezTo>
                  <a:pt x="1352" y="6273"/>
                  <a:pt x="1322" y="6272"/>
                  <a:pt x="1293" y="6272"/>
                </a:cubicBezTo>
                <a:cubicBezTo>
                  <a:pt x="574" y="6272"/>
                  <a:pt x="0" y="6902"/>
                  <a:pt x="52" y="7632"/>
                </a:cubicBezTo>
                <a:cubicBezTo>
                  <a:pt x="161" y="8201"/>
                  <a:pt x="622" y="8635"/>
                  <a:pt x="1192" y="8717"/>
                </a:cubicBezTo>
                <a:cubicBezTo>
                  <a:pt x="1707" y="8717"/>
                  <a:pt x="2195" y="8473"/>
                  <a:pt x="2494" y="8039"/>
                </a:cubicBezTo>
                <a:cubicBezTo>
                  <a:pt x="2521" y="7930"/>
                  <a:pt x="2548" y="7795"/>
                  <a:pt x="2575" y="7686"/>
                </a:cubicBezTo>
                <a:cubicBezTo>
                  <a:pt x="2602" y="7578"/>
                  <a:pt x="2602" y="7442"/>
                  <a:pt x="2575" y="7333"/>
                </a:cubicBezTo>
                <a:cubicBezTo>
                  <a:pt x="2521" y="7035"/>
                  <a:pt x="2602" y="6764"/>
                  <a:pt x="2792" y="6547"/>
                </a:cubicBezTo>
                <a:cubicBezTo>
                  <a:pt x="3687" y="5462"/>
                  <a:pt x="4528" y="4350"/>
                  <a:pt x="5396" y="3238"/>
                </a:cubicBezTo>
                <a:cubicBezTo>
                  <a:pt x="5450" y="3184"/>
                  <a:pt x="5504" y="3102"/>
                  <a:pt x="5559" y="3048"/>
                </a:cubicBezTo>
                <a:cubicBezTo>
                  <a:pt x="5687" y="3091"/>
                  <a:pt x="5807" y="3109"/>
                  <a:pt x="5923" y="3109"/>
                </a:cubicBezTo>
                <a:cubicBezTo>
                  <a:pt x="6248" y="3109"/>
                  <a:pt x="6533" y="2964"/>
                  <a:pt x="6833" y="2804"/>
                </a:cubicBezTo>
                <a:cubicBezTo>
                  <a:pt x="8407" y="4024"/>
                  <a:pt x="10034" y="5191"/>
                  <a:pt x="11716" y="6248"/>
                </a:cubicBezTo>
                <a:cubicBezTo>
                  <a:pt x="11743" y="6655"/>
                  <a:pt x="12041" y="7035"/>
                  <a:pt x="12448" y="7144"/>
                </a:cubicBezTo>
                <a:cubicBezTo>
                  <a:pt x="12746" y="7225"/>
                  <a:pt x="12963" y="7415"/>
                  <a:pt x="13072" y="7713"/>
                </a:cubicBezTo>
                <a:cubicBezTo>
                  <a:pt x="13262" y="8012"/>
                  <a:pt x="13452" y="8337"/>
                  <a:pt x="13669" y="8635"/>
                </a:cubicBezTo>
                <a:cubicBezTo>
                  <a:pt x="14021" y="9205"/>
                  <a:pt x="14374" y="9775"/>
                  <a:pt x="14754" y="10344"/>
                </a:cubicBezTo>
                <a:cubicBezTo>
                  <a:pt x="14862" y="10507"/>
                  <a:pt x="14916" y="10724"/>
                  <a:pt x="14889" y="10941"/>
                </a:cubicBezTo>
                <a:cubicBezTo>
                  <a:pt x="14835" y="11321"/>
                  <a:pt x="15025" y="11673"/>
                  <a:pt x="15405" y="11836"/>
                </a:cubicBezTo>
                <a:cubicBezTo>
                  <a:pt x="15535" y="11906"/>
                  <a:pt x="15677" y="11939"/>
                  <a:pt x="15818" y="11939"/>
                </a:cubicBezTo>
                <a:cubicBezTo>
                  <a:pt x="16056" y="11939"/>
                  <a:pt x="16292" y="11844"/>
                  <a:pt x="16462" y="11673"/>
                </a:cubicBezTo>
                <a:cubicBezTo>
                  <a:pt x="16571" y="11592"/>
                  <a:pt x="16679" y="11483"/>
                  <a:pt x="16788" y="11375"/>
                </a:cubicBezTo>
                <a:lnTo>
                  <a:pt x="19419" y="11511"/>
                </a:lnTo>
                <a:cubicBezTo>
                  <a:pt x="19582" y="11809"/>
                  <a:pt x="19799" y="12026"/>
                  <a:pt x="20097" y="12189"/>
                </a:cubicBezTo>
                <a:cubicBezTo>
                  <a:pt x="20178" y="12243"/>
                  <a:pt x="20233" y="12324"/>
                  <a:pt x="20260" y="12433"/>
                </a:cubicBezTo>
                <a:cubicBezTo>
                  <a:pt x="20395" y="13138"/>
                  <a:pt x="20531" y="13843"/>
                  <a:pt x="20667" y="14548"/>
                </a:cubicBezTo>
                <a:cubicBezTo>
                  <a:pt x="20694" y="14711"/>
                  <a:pt x="20639" y="14874"/>
                  <a:pt x="20558" y="14982"/>
                </a:cubicBezTo>
                <a:cubicBezTo>
                  <a:pt x="20341" y="15308"/>
                  <a:pt x="20260" y="15688"/>
                  <a:pt x="20341" y="16040"/>
                </a:cubicBezTo>
                <a:cubicBezTo>
                  <a:pt x="20368" y="16122"/>
                  <a:pt x="20395" y="16203"/>
                  <a:pt x="20422" y="16311"/>
                </a:cubicBezTo>
                <a:lnTo>
                  <a:pt x="18171" y="19648"/>
                </a:lnTo>
                <a:lnTo>
                  <a:pt x="17981" y="19675"/>
                </a:lnTo>
                <a:cubicBezTo>
                  <a:pt x="17385" y="19729"/>
                  <a:pt x="16978" y="20299"/>
                  <a:pt x="17113" y="20895"/>
                </a:cubicBezTo>
                <a:cubicBezTo>
                  <a:pt x="17140" y="21302"/>
                  <a:pt x="17493" y="21628"/>
                  <a:pt x="17927" y="21628"/>
                </a:cubicBezTo>
                <a:lnTo>
                  <a:pt x="18334" y="21655"/>
                </a:lnTo>
                <a:lnTo>
                  <a:pt x="20233" y="24693"/>
                </a:lnTo>
                <a:cubicBezTo>
                  <a:pt x="20205" y="24828"/>
                  <a:pt x="20151" y="24937"/>
                  <a:pt x="20151" y="25072"/>
                </a:cubicBezTo>
                <a:cubicBezTo>
                  <a:pt x="20124" y="25425"/>
                  <a:pt x="20260" y="25778"/>
                  <a:pt x="20585" y="25967"/>
                </a:cubicBezTo>
                <a:cubicBezTo>
                  <a:pt x="20725" y="26080"/>
                  <a:pt x="20894" y="26134"/>
                  <a:pt x="21066" y="26134"/>
                </a:cubicBezTo>
                <a:cubicBezTo>
                  <a:pt x="21227" y="26134"/>
                  <a:pt x="21390" y="26086"/>
                  <a:pt x="21535" y="25995"/>
                </a:cubicBezTo>
                <a:cubicBezTo>
                  <a:pt x="21589" y="25967"/>
                  <a:pt x="21670" y="25913"/>
                  <a:pt x="21752" y="25859"/>
                </a:cubicBezTo>
                <a:cubicBezTo>
                  <a:pt x="21814" y="25776"/>
                  <a:pt x="21923" y="25741"/>
                  <a:pt x="22032" y="25741"/>
                </a:cubicBezTo>
                <a:cubicBezTo>
                  <a:pt x="22066" y="25741"/>
                  <a:pt x="22099" y="25744"/>
                  <a:pt x="22131" y="25751"/>
                </a:cubicBezTo>
                <a:cubicBezTo>
                  <a:pt x="23026" y="25778"/>
                  <a:pt x="23921" y="25832"/>
                  <a:pt x="24816" y="25859"/>
                </a:cubicBezTo>
                <a:cubicBezTo>
                  <a:pt x="25033" y="25859"/>
                  <a:pt x="25223" y="25913"/>
                  <a:pt x="25386" y="26076"/>
                </a:cubicBezTo>
                <a:cubicBezTo>
                  <a:pt x="25529" y="26219"/>
                  <a:pt x="25717" y="26287"/>
                  <a:pt x="25909" y="26287"/>
                </a:cubicBezTo>
                <a:cubicBezTo>
                  <a:pt x="26046" y="26287"/>
                  <a:pt x="26184" y="26252"/>
                  <a:pt x="26308" y="26184"/>
                </a:cubicBezTo>
                <a:lnTo>
                  <a:pt x="26634" y="26022"/>
                </a:lnTo>
                <a:lnTo>
                  <a:pt x="31028" y="28653"/>
                </a:lnTo>
                <a:cubicBezTo>
                  <a:pt x="31055" y="28815"/>
                  <a:pt x="31055" y="28951"/>
                  <a:pt x="31055" y="29087"/>
                </a:cubicBezTo>
                <a:cubicBezTo>
                  <a:pt x="31082" y="29385"/>
                  <a:pt x="31191" y="29656"/>
                  <a:pt x="31408" y="29846"/>
                </a:cubicBezTo>
                <a:cubicBezTo>
                  <a:pt x="31597" y="30088"/>
                  <a:pt x="31875" y="30209"/>
                  <a:pt x="32157" y="30209"/>
                </a:cubicBezTo>
                <a:cubicBezTo>
                  <a:pt x="32318" y="30209"/>
                  <a:pt x="32480" y="30169"/>
                  <a:pt x="32628" y="30090"/>
                </a:cubicBezTo>
                <a:cubicBezTo>
                  <a:pt x="33062" y="29846"/>
                  <a:pt x="33279" y="29385"/>
                  <a:pt x="33225" y="28924"/>
                </a:cubicBezTo>
                <a:cubicBezTo>
                  <a:pt x="33225" y="28517"/>
                  <a:pt x="32927" y="28137"/>
                  <a:pt x="32520" y="28056"/>
                </a:cubicBezTo>
                <a:cubicBezTo>
                  <a:pt x="32355" y="27990"/>
                  <a:pt x="32171" y="27954"/>
                  <a:pt x="31991" y="27954"/>
                </a:cubicBezTo>
                <a:cubicBezTo>
                  <a:pt x="31874" y="27954"/>
                  <a:pt x="31759" y="27970"/>
                  <a:pt x="31652" y="28002"/>
                </a:cubicBezTo>
                <a:lnTo>
                  <a:pt x="31353" y="28083"/>
                </a:lnTo>
                <a:cubicBezTo>
                  <a:pt x="30567" y="27459"/>
                  <a:pt x="29699" y="26917"/>
                  <a:pt x="28804" y="26456"/>
                </a:cubicBezTo>
                <a:cubicBezTo>
                  <a:pt x="28288" y="26184"/>
                  <a:pt x="27773" y="25913"/>
                  <a:pt x="27285" y="25615"/>
                </a:cubicBezTo>
                <a:cubicBezTo>
                  <a:pt x="27176" y="25588"/>
                  <a:pt x="27095" y="25506"/>
                  <a:pt x="27014" y="25452"/>
                </a:cubicBezTo>
                <a:cubicBezTo>
                  <a:pt x="26851" y="25344"/>
                  <a:pt x="26769" y="25127"/>
                  <a:pt x="26851" y="24937"/>
                </a:cubicBezTo>
                <a:cubicBezTo>
                  <a:pt x="26905" y="24855"/>
                  <a:pt x="26932" y="24774"/>
                  <a:pt x="26986" y="24720"/>
                </a:cubicBezTo>
                <a:lnTo>
                  <a:pt x="28641" y="21899"/>
                </a:lnTo>
                <a:cubicBezTo>
                  <a:pt x="28695" y="21790"/>
                  <a:pt x="28749" y="21709"/>
                  <a:pt x="28804" y="21628"/>
                </a:cubicBezTo>
                <a:lnTo>
                  <a:pt x="29265" y="21519"/>
                </a:lnTo>
                <a:cubicBezTo>
                  <a:pt x="29726" y="21438"/>
                  <a:pt x="30051" y="21085"/>
                  <a:pt x="30106" y="20624"/>
                </a:cubicBezTo>
                <a:cubicBezTo>
                  <a:pt x="30187" y="20163"/>
                  <a:pt x="29834" y="19729"/>
                  <a:pt x="29346" y="19675"/>
                </a:cubicBezTo>
                <a:lnTo>
                  <a:pt x="28994" y="19675"/>
                </a:lnTo>
                <a:lnTo>
                  <a:pt x="27176" y="16230"/>
                </a:lnTo>
                <a:cubicBezTo>
                  <a:pt x="27448" y="15905"/>
                  <a:pt x="27583" y="15498"/>
                  <a:pt x="27556" y="15091"/>
                </a:cubicBezTo>
                <a:cubicBezTo>
                  <a:pt x="27529" y="14820"/>
                  <a:pt x="27637" y="14548"/>
                  <a:pt x="27854" y="14413"/>
                </a:cubicBezTo>
                <a:cubicBezTo>
                  <a:pt x="28939" y="13355"/>
                  <a:pt x="29997" y="12270"/>
                  <a:pt x="31082" y="11212"/>
                </a:cubicBezTo>
                <a:cubicBezTo>
                  <a:pt x="31163" y="11158"/>
                  <a:pt x="31245" y="11077"/>
                  <a:pt x="31353" y="11022"/>
                </a:cubicBezTo>
                <a:cubicBezTo>
                  <a:pt x="31631" y="11108"/>
                  <a:pt x="31837" y="11157"/>
                  <a:pt x="32015" y="11157"/>
                </a:cubicBezTo>
                <a:cubicBezTo>
                  <a:pt x="32340" y="11157"/>
                  <a:pt x="32567" y="10992"/>
                  <a:pt x="32954" y="10588"/>
                </a:cubicBezTo>
                <a:cubicBezTo>
                  <a:pt x="33035" y="10615"/>
                  <a:pt x="33089" y="10643"/>
                  <a:pt x="33144" y="10670"/>
                </a:cubicBezTo>
                <a:cubicBezTo>
                  <a:pt x="34147" y="11212"/>
                  <a:pt x="35124" y="11755"/>
                  <a:pt x="36100" y="12270"/>
                </a:cubicBezTo>
                <a:cubicBezTo>
                  <a:pt x="36344" y="12378"/>
                  <a:pt x="36534" y="12595"/>
                  <a:pt x="36561" y="12840"/>
                </a:cubicBezTo>
                <a:cubicBezTo>
                  <a:pt x="36613" y="13231"/>
                  <a:pt x="36916" y="13546"/>
                  <a:pt x="37300" y="13546"/>
                </a:cubicBezTo>
                <a:cubicBezTo>
                  <a:pt x="37316" y="13546"/>
                  <a:pt x="37332" y="13546"/>
                  <a:pt x="37348" y="13545"/>
                </a:cubicBezTo>
                <a:cubicBezTo>
                  <a:pt x="37403" y="13555"/>
                  <a:pt x="37457" y="13559"/>
                  <a:pt x="37511" y="13559"/>
                </a:cubicBezTo>
                <a:cubicBezTo>
                  <a:pt x="37902" y="13559"/>
                  <a:pt x="38232" y="13306"/>
                  <a:pt x="38351" y="12948"/>
                </a:cubicBezTo>
                <a:cubicBezTo>
                  <a:pt x="38378" y="12840"/>
                  <a:pt x="38406" y="12731"/>
                  <a:pt x="38460" y="12650"/>
                </a:cubicBezTo>
                <a:cubicBezTo>
                  <a:pt x="38514" y="12406"/>
                  <a:pt x="38487" y="12161"/>
                  <a:pt x="38351" y="11972"/>
                </a:cubicBezTo>
                <a:cubicBezTo>
                  <a:pt x="38203" y="11656"/>
                  <a:pt x="37875" y="11467"/>
                  <a:pt x="37544" y="11467"/>
                </a:cubicBezTo>
                <a:cubicBezTo>
                  <a:pt x="37393" y="11467"/>
                  <a:pt x="37240" y="11507"/>
                  <a:pt x="37104" y="11592"/>
                </a:cubicBezTo>
                <a:cubicBezTo>
                  <a:pt x="36969" y="11677"/>
                  <a:pt x="36818" y="11719"/>
                  <a:pt x="36669" y="11719"/>
                </a:cubicBezTo>
                <a:cubicBezTo>
                  <a:pt x="36485" y="11719"/>
                  <a:pt x="36303" y="11657"/>
                  <a:pt x="36154" y="11538"/>
                </a:cubicBezTo>
                <a:cubicBezTo>
                  <a:pt x="35205" y="11022"/>
                  <a:pt x="34256" y="10507"/>
                  <a:pt x="33306" y="9992"/>
                </a:cubicBezTo>
                <a:cubicBezTo>
                  <a:pt x="33062" y="9910"/>
                  <a:pt x="32845" y="9693"/>
                  <a:pt x="32737" y="9449"/>
                </a:cubicBezTo>
                <a:cubicBezTo>
                  <a:pt x="32600" y="9117"/>
                  <a:pt x="32294" y="8926"/>
                  <a:pt x="31962" y="8926"/>
                </a:cubicBezTo>
                <a:cubicBezTo>
                  <a:pt x="31833" y="8926"/>
                  <a:pt x="31699" y="8954"/>
                  <a:pt x="31570" y="9015"/>
                </a:cubicBezTo>
                <a:cubicBezTo>
                  <a:pt x="31245" y="9124"/>
                  <a:pt x="31001" y="9449"/>
                  <a:pt x="30974" y="9802"/>
                </a:cubicBezTo>
                <a:cubicBezTo>
                  <a:pt x="30946" y="9992"/>
                  <a:pt x="30946" y="10209"/>
                  <a:pt x="30974" y="10398"/>
                </a:cubicBezTo>
                <a:lnTo>
                  <a:pt x="27068" y="14169"/>
                </a:lnTo>
                <a:cubicBezTo>
                  <a:pt x="26919" y="14108"/>
                  <a:pt x="26764" y="14079"/>
                  <a:pt x="26613" y="14079"/>
                </a:cubicBezTo>
                <a:cubicBezTo>
                  <a:pt x="26157" y="14079"/>
                  <a:pt x="25725" y="14338"/>
                  <a:pt x="25522" y="14765"/>
                </a:cubicBezTo>
                <a:cubicBezTo>
                  <a:pt x="25440" y="14901"/>
                  <a:pt x="25386" y="15037"/>
                  <a:pt x="25305" y="15172"/>
                </a:cubicBezTo>
                <a:lnTo>
                  <a:pt x="22402" y="15226"/>
                </a:lnTo>
                <a:cubicBezTo>
                  <a:pt x="22384" y="15230"/>
                  <a:pt x="22366" y="15232"/>
                  <a:pt x="22348" y="15232"/>
                </a:cubicBezTo>
                <a:cubicBezTo>
                  <a:pt x="22232" y="15232"/>
                  <a:pt x="22124" y="15161"/>
                  <a:pt x="22077" y="15091"/>
                </a:cubicBezTo>
                <a:cubicBezTo>
                  <a:pt x="21914" y="14820"/>
                  <a:pt x="21697" y="14657"/>
                  <a:pt x="21426" y="14548"/>
                </a:cubicBezTo>
                <a:cubicBezTo>
                  <a:pt x="21263" y="13735"/>
                  <a:pt x="21073" y="12948"/>
                  <a:pt x="20938" y="12107"/>
                </a:cubicBezTo>
                <a:cubicBezTo>
                  <a:pt x="21589" y="11646"/>
                  <a:pt x="21752" y="11104"/>
                  <a:pt x="21372" y="10426"/>
                </a:cubicBezTo>
                <a:lnTo>
                  <a:pt x="23108" y="7442"/>
                </a:lnTo>
                <a:cubicBezTo>
                  <a:pt x="23243" y="7469"/>
                  <a:pt x="23406" y="7469"/>
                  <a:pt x="23542" y="7469"/>
                </a:cubicBezTo>
                <a:cubicBezTo>
                  <a:pt x="23976" y="7469"/>
                  <a:pt x="24355" y="7252"/>
                  <a:pt x="24572" y="6899"/>
                </a:cubicBezTo>
                <a:cubicBezTo>
                  <a:pt x="24898" y="6411"/>
                  <a:pt x="24735" y="5733"/>
                  <a:pt x="24193" y="5516"/>
                </a:cubicBezTo>
                <a:cubicBezTo>
                  <a:pt x="23921" y="5381"/>
                  <a:pt x="23650" y="5272"/>
                  <a:pt x="23379" y="5191"/>
                </a:cubicBezTo>
                <a:lnTo>
                  <a:pt x="21697" y="2017"/>
                </a:lnTo>
                <a:cubicBezTo>
                  <a:pt x="21779" y="1882"/>
                  <a:pt x="21860" y="1746"/>
                  <a:pt x="21941" y="1637"/>
                </a:cubicBezTo>
                <a:cubicBezTo>
                  <a:pt x="22131" y="1285"/>
                  <a:pt x="22077" y="824"/>
                  <a:pt x="21779" y="525"/>
                </a:cubicBezTo>
                <a:cubicBezTo>
                  <a:pt x="21697" y="417"/>
                  <a:pt x="21616" y="336"/>
                  <a:pt x="21535" y="254"/>
                </a:cubicBezTo>
                <a:cubicBezTo>
                  <a:pt x="21364" y="83"/>
                  <a:pt x="21143" y="0"/>
                  <a:pt x="20925" y="0"/>
                </a:cubicBezTo>
                <a:close/>
              </a:path>
            </a:pathLst>
          </a:custGeom>
          <a:solidFill>
            <a:srgbClr val="FECA2A">
              <a:alpha val="5313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1" name="Google Shape;331;p35"/>
          <p:cNvSpPr/>
          <p:nvPr/>
        </p:nvSpPr>
        <p:spPr>
          <a:xfrm>
            <a:off x="0" y="4826560"/>
            <a:ext cx="4955243" cy="2419291"/>
          </a:xfrm>
          <a:custGeom>
            <a:avLst/>
            <a:gdLst/>
            <a:ahLst/>
            <a:cxnLst/>
            <a:rect l="l" t="t" r="r" b="b"/>
            <a:pathLst>
              <a:path w="49665" h="26881" extrusionOk="0">
                <a:moveTo>
                  <a:pt x="0" y="1"/>
                </a:moveTo>
                <a:lnTo>
                  <a:pt x="0" y="26881"/>
                </a:lnTo>
                <a:lnTo>
                  <a:pt x="49664" y="26881"/>
                </a:lnTo>
                <a:lnTo>
                  <a:pt x="49664" y="23355"/>
                </a:lnTo>
                <a:cubicBezTo>
                  <a:pt x="49664" y="23355"/>
                  <a:pt x="47646" y="21134"/>
                  <a:pt x="42751" y="21134"/>
                </a:cubicBezTo>
                <a:cubicBezTo>
                  <a:pt x="41176" y="21134"/>
                  <a:pt x="39304" y="21364"/>
                  <a:pt x="37106" y="21971"/>
                </a:cubicBezTo>
                <a:cubicBezTo>
                  <a:pt x="36126" y="22241"/>
                  <a:pt x="35132" y="22365"/>
                  <a:pt x="34155" y="22365"/>
                </a:cubicBezTo>
                <a:cubicBezTo>
                  <a:pt x="30125" y="22365"/>
                  <a:pt x="26357" y="20272"/>
                  <a:pt x="24873" y="17740"/>
                </a:cubicBezTo>
                <a:cubicBezTo>
                  <a:pt x="21645" y="12234"/>
                  <a:pt x="20506" y="8816"/>
                  <a:pt x="12911" y="7379"/>
                </a:cubicBezTo>
                <a:cubicBezTo>
                  <a:pt x="6944" y="6239"/>
                  <a:pt x="7975" y="571"/>
                  <a:pt x="0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2" name="Google Shape;332;p35"/>
          <p:cNvSpPr/>
          <p:nvPr/>
        </p:nvSpPr>
        <p:spPr>
          <a:xfrm>
            <a:off x="1" y="8052"/>
            <a:ext cx="5588591" cy="2168313"/>
          </a:xfrm>
          <a:custGeom>
            <a:avLst/>
            <a:gdLst/>
            <a:ahLst/>
            <a:cxnLst/>
            <a:rect l="l" t="t" r="r" b="b"/>
            <a:pathLst>
              <a:path w="42124" h="14279" extrusionOk="0">
                <a:moveTo>
                  <a:pt x="1" y="1"/>
                </a:moveTo>
                <a:lnTo>
                  <a:pt x="1" y="7650"/>
                </a:lnTo>
                <a:cubicBezTo>
                  <a:pt x="12993" y="7650"/>
                  <a:pt x="10253" y="11013"/>
                  <a:pt x="23625" y="13942"/>
                </a:cubicBezTo>
                <a:cubicBezTo>
                  <a:pt x="24686" y="14173"/>
                  <a:pt x="25695" y="14279"/>
                  <a:pt x="26653" y="14279"/>
                </a:cubicBezTo>
                <a:cubicBezTo>
                  <a:pt x="37779" y="14279"/>
                  <a:pt x="42124" y="1"/>
                  <a:pt x="42124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3" name="Google Shape;333;p35"/>
          <p:cNvSpPr/>
          <p:nvPr/>
        </p:nvSpPr>
        <p:spPr>
          <a:xfrm>
            <a:off x="7964900" y="2024000"/>
            <a:ext cx="4227104" cy="4833984"/>
          </a:xfrm>
          <a:custGeom>
            <a:avLst/>
            <a:gdLst/>
            <a:ahLst/>
            <a:cxnLst/>
            <a:rect l="l" t="t" r="r" b="b"/>
            <a:pathLst>
              <a:path w="39792" h="47392" extrusionOk="0">
                <a:moveTo>
                  <a:pt x="35354" y="0"/>
                </a:moveTo>
                <a:cubicBezTo>
                  <a:pt x="30943" y="0"/>
                  <a:pt x="24629" y="1336"/>
                  <a:pt x="23165" y="8659"/>
                </a:cubicBezTo>
                <a:cubicBezTo>
                  <a:pt x="20832" y="20186"/>
                  <a:pt x="23816" y="23550"/>
                  <a:pt x="11908" y="29625"/>
                </a:cubicBezTo>
                <a:cubicBezTo>
                  <a:pt x="1" y="35674"/>
                  <a:pt x="1981" y="47392"/>
                  <a:pt x="1981" y="47392"/>
                </a:cubicBezTo>
                <a:lnTo>
                  <a:pt x="39792" y="47392"/>
                </a:lnTo>
                <a:lnTo>
                  <a:pt x="39792" y="440"/>
                </a:lnTo>
                <a:cubicBezTo>
                  <a:pt x="39792" y="440"/>
                  <a:pt x="37887" y="0"/>
                  <a:pt x="3535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4" name="Google Shape;334;p35"/>
          <p:cNvSpPr txBox="1">
            <a:spLocks noGrp="1"/>
          </p:cNvSpPr>
          <p:nvPr>
            <p:ph type="title"/>
          </p:nvPr>
        </p:nvSpPr>
        <p:spPr>
          <a:xfrm>
            <a:off x="999709" y="2318133"/>
            <a:ext cx="3074000" cy="59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5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35" name="Google Shape;335;p35"/>
          <p:cNvSpPr txBox="1">
            <a:spLocks noGrp="1"/>
          </p:cNvSpPr>
          <p:nvPr>
            <p:ph type="title" idx="2"/>
          </p:nvPr>
        </p:nvSpPr>
        <p:spPr>
          <a:xfrm>
            <a:off x="4558929" y="2318133"/>
            <a:ext cx="3074000" cy="59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5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36" name="Google Shape;336;p35"/>
          <p:cNvSpPr txBox="1">
            <a:spLocks noGrp="1"/>
          </p:cNvSpPr>
          <p:nvPr>
            <p:ph type="title" idx="3"/>
          </p:nvPr>
        </p:nvSpPr>
        <p:spPr>
          <a:xfrm>
            <a:off x="999709" y="4371900"/>
            <a:ext cx="3074000" cy="59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5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37" name="Google Shape;337;p35"/>
          <p:cNvSpPr txBox="1">
            <a:spLocks noGrp="1"/>
          </p:cNvSpPr>
          <p:nvPr>
            <p:ph type="title" idx="4"/>
          </p:nvPr>
        </p:nvSpPr>
        <p:spPr>
          <a:xfrm>
            <a:off x="4558929" y="4371900"/>
            <a:ext cx="3074000" cy="59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6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38" name="Google Shape;338;p35"/>
          <p:cNvSpPr txBox="1">
            <a:spLocks noGrp="1"/>
          </p:cNvSpPr>
          <p:nvPr>
            <p:ph type="title" idx="5"/>
          </p:nvPr>
        </p:nvSpPr>
        <p:spPr>
          <a:xfrm>
            <a:off x="8118149" y="2318133"/>
            <a:ext cx="3074000" cy="59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5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39" name="Google Shape;339;p35"/>
          <p:cNvSpPr txBox="1">
            <a:spLocks noGrp="1"/>
          </p:cNvSpPr>
          <p:nvPr>
            <p:ph type="title" idx="6"/>
          </p:nvPr>
        </p:nvSpPr>
        <p:spPr>
          <a:xfrm>
            <a:off x="8118149" y="4371900"/>
            <a:ext cx="3074000" cy="59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5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40" name="Google Shape;340;p35"/>
          <p:cNvSpPr txBox="1">
            <a:spLocks noGrp="1"/>
          </p:cNvSpPr>
          <p:nvPr>
            <p:ph type="subTitle" idx="1"/>
          </p:nvPr>
        </p:nvSpPr>
        <p:spPr>
          <a:xfrm>
            <a:off x="999709" y="2915747"/>
            <a:ext cx="3074000" cy="743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>
                <a:latin typeface="Comfortaa SemiBold"/>
                <a:ea typeface="Comfortaa SemiBold"/>
                <a:cs typeface="Comfortaa SemiBold"/>
                <a:sym typeface="Comfortaa SemiBold"/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341" name="Google Shape;341;p35"/>
          <p:cNvSpPr txBox="1">
            <a:spLocks noGrp="1"/>
          </p:cNvSpPr>
          <p:nvPr>
            <p:ph type="subTitle" idx="7"/>
          </p:nvPr>
        </p:nvSpPr>
        <p:spPr>
          <a:xfrm>
            <a:off x="4558929" y="2915747"/>
            <a:ext cx="3074000" cy="743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>
                <a:latin typeface="Comfortaa SemiBold"/>
                <a:ea typeface="Comfortaa SemiBold"/>
                <a:cs typeface="Comfortaa SemiBold"/>
                <a:sym typeface="Comfortaa SemiBold"/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342" name="Google Shape;342;p35"/>
          <p:cNvSpPr txBox="1">
            <a:spLocks noGrp="1"/>
          </p:cNvSpPr>
          <p:nvPr>
            <p:ph type="subTitle" idx="8"/>
          </p:nvPr>
        </p:nvSpPr>
        <p:spPr>
          <a:xfrm>
            <a:off x="8118149" y="2915747"/>
            <a:ext cx="3074000" cy="743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>
                <a:latin typeface="Comfortaa SemiBold"/>
                <a:ea typeface="Comfortaa SemiBold"/>
                <a:cs typeface="Comfortaa SemiBold"/>
                <a:sym typeface="Comfortaa SemiBold"/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343" name="Google Shape;343;p35"/>
          <p:cNvSpPr txBox="1">
            <a:spLocks noGrp="1"/>
          </p:cNvSpPr>
          <p:nvPr>
            <p:ph type="subTitle" idx="9"/>
          </p:nvPr>
        </p:nvSpPr>
        <p:spPr>
          <a:xfrm>
            <a:off x="8118149" y="4963900"/>
            <a:ext cx="3074000" cy="744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>
                <a:latin typeface="Comfortaa SemiBold"/>
                <a:ea typeface="Comfortaa SemiBold"/>
                <a:cs typeface="Comfortaa SemiBold"/>
                <a:sym typeface="Comfortaa SemiBold"/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344" name="Google Shape;344;p35"/>
          <p:cNvSpPr txBox="1">
            <a:spLocks noGrp="1"/>
          </p:cNvSpPr>
          <p:nvPr>
            <p:ph type="subTitle" idx="13"/>
          </p:nvPr>
        </p:nvSpPr>
        <p:spPr>
          <a:xfrm>
            <a:off x="4558929" y="4963900"/>
            <a:ext cx="3074000" cy="744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>
                <a:latin typeface="Comfortaa SemiBold"/>
                <a:ea typeface="Comfortaa SemiBold"/>
                <a:cs typeface="Comfortaa SemiBold"/>
                <a:sym typeface="Comfortaa SemiBold"/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345" name="Google Shape;345;p35"/>
          <p:cNvSpPr txBox="1">
            <a:spLocks noGrp="1"/>
          </p:cNvSpPr>
          <p:nvPr>
            <p:ph type="subTitle" idx="14"/>
          </p:nvPr>
        </p:nvSpPr>
        <p:spPr>
          <a:xfrm>
            <a:off x="999709" y="4963900"/>
            <a:ext cx="3074000" cy="744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>
                <a:latin typeface="Comfortaa SemiBold"/>
                <a:ea typeface="Comfortaa SemiBold"/>
                <a:cs typeface="Comfortaa SemiBold"/>
                <a:sym typeface="Comfortaa SemiBold"/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346" name="Google Shape;346;p35"/>
          <p:cNvSpPr/>
          <p:nvPr/>
        </p:nvSpPr>
        <p:spPr>
          <a:xfrm>
            <a:off x="902688" y="647767"/>
            <a:ext cx="10432513" cy="845923"/>
          </a:xfrm>
          <a:custGeom>
            <a:avLst/>
            <a:gdLst/>
            <a:ahLst/>
            <a:cxnLst/>
            <a:rect l="l" t="t" r="r" b="b"/>
            <a:pathLst>
              <a:path w="197411" h="63747" extrusionOk="0">
                <a:moveTo>
                  <a:pt x="172204" y="1"/>
                </a:moveTo>
                <a:cubicBezTo>
                  <a:pt x="165679" y="1"/>
                  <a:pt x="158736" y="881"/>
                  <a:pt x="153008" y="984"/>
                </a:cubicBezTo>
                <a:cubicBezTo>
                  <a:pt x="135283" y="1302"/>
                  <a:pt x="117610" y="1444"/>
                  <a:pt x="99947" y="1444"/>
                </a:cubicBezTo>
                <a:cubicBezTo>
                  <a:pt x="74106" y="1444"/>
                  <a:pt x="48287" y="1140"/>
                  <a:pt x="22361" y="635"/>
                </a:cubicBezTo>
                <a:cubicBezTo>
                  <a:pt x="22154" y="631"/>
                  <a:pt x="21950" y="629"/>
                  <a:pt x="21747" y="629"/>
                </a:cubicBezTo>
                <a:cubicBezTo>
                  <a:pt x="0" y="629"/>
                  <a:pt x="763" y="23672"/>
                  <a:pt x="1281" y="40389"/>
                </a:cubicBezTo>
                <a:cubicBezTo>
                  <a:pt x="1484" y="47006"/>
                  <a:pt x="877" y="56893"/>
                  <a:pt x="8110" y="60225"/>
                </a:cubicBezTo>
                <a:cubicBezTo>
                  <a:pt x="9992" y="61093"/>
                  <a:pt x="12091" y="61339"/>
                  <a:pt x="14151" y="61540"/>
                </a:cubicBezTo>
                <a:cubicBezTo>
                  <a:pt x="34552" y="63526"/>
                  <a:pt x="55319" y="63746"/>
                  <a:pt x="75945" y="63746"/>
                </a:cubicBezTo>
                <a:cubicBezTo>
                  <a:pt x="81811" y="63746"/>
                  <a:pt x="87665" y="63728"/>
                  <a:pt x="93495" y="63728"/>
                </a:cubicBezTo>
                <a:cubicBezTo>
                  <a:pt x="94374" y="63728"/>
                  <a:pt x="95252" y="63729"/>
                  <a:pt x="96129" y="63730"/>
                </a:cubicBezTo>
                <a:cubicBezTo>
                  <a:pt x="96812" y="63731"/>
                  <a:pt x="97495" y="63731"/>
                  <a:pt x="98178" y="63731"/>
                </a:cubicBezTo>
                <a:cubicBezTo>
                  <a:pt x="125539" y="63731"/>
                  <a:pt x="152903" y="63127"/>
                  <a:pt x="180237" y="61881"/>
                </a:cubicBezTo>
                <a:cubicBezTo>
                  <a:pt x="197411" y="61098"/>
                  <a:pt x="196639" y="41671"/>
                  <a:pt x="195103" y="27025"/>
                </a:cubicBezTo>
                <a:cubicBezTo>
                  <a:pt x="194743" y="23591"/>
                  <a:pt x="194341" y="20419"/>
                  <a:pt x="194117" y="17814"/>
                </a:cubicBezTo>
                <a:cubicBezTo>
                  <a:pt x="193518" y="10817"/>
                  <a:pt x="189745" y="3065"/>
                  <a:pt x="182409" y="1100"/>
                </a:cubicBezTo>
                <a:cubicBezTo>
                  <a:pt x="179323" y="272"/>
                  <a:pt x="175828" y="1"/>
                  <a:pt x="172204" y="1"/>
                </a:cubicBezTo>
                <a:close/>
              </a:path>
            </a:pathLst>
          </a:custGeom>
          <a:solidFill>
            <a:srgbClr val="FFF5D7"/>
          </a:solidFill>
          <a:ln>
            <a:noFill/>
          </a:ln>
          <a:effectLst>
            <a:outerShdw blurRad="200025" dist="19050" dir="5400000" algn="bl" rotWithShape="0">
              <a:srgbClr val="000000">
                <a:alpha val="10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7" name="Google Shape;347;p35"/>
          <p:cNvSpPr txBox="1">
            <a:spLocks noGrp="1"/>
          </p:cNvSpPr>
          <p:nvPr>
            <p:ph type="title" idx="15"/>
          </p:nvPr>
        </p:nvSpPr>
        <p:spPr>
          <a:xfrm>
            <a:off x="960033" y="780288"/>
            <a:ext cx="10272000" cy="5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706905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Numbers and text">
    <p:spTree>
      <p:nvGrpSpPr>
        <p:cNvPr id="1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9" name="Google Shape;349;p36"/>
          <p:cNvPicPr preferRelativeResize="0"/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208534" y="203201"/>
            <a:ext cx="12191996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350" name="Google Shape;350;p36"/>
          <p:cNvSpPr/>
          <p:nvPr/>
        </p:nvSpPr>
        <p:spPr>
          <a:xfrm>
            <a:off x="0" y="0"/>
            <a:ext cx="9458243" cy="3206112"/>
          </a:xfrm>
          <a:custGeom>
            <a:avLst/>
            <a:gdLst/>
            <a:ahLst/>
            <a:cxnLst/>
            <a:rect l="l" t="t" r="r" b="b"/>
            <a:pathLst>
              <a:path w="42124" h="14279" extrusionOk="0">
                <a:moveTo>
                  <a:pt x="1" y="1"/>
                </a:moveTo>
                <a:lnTo>
                  <a:pt x="1" y="7650"/>
                </a:lnTo>
                <a:cubicBezTo>
                  <a:pt x="12993" y="7650"/>
                  <a:pt x="10253" y="11013"/>
                  <a:pt x="23625" y="13942"/>
                </a:cubicBezTo>
                <a:cubicBezTo>
                  <a:pt x="24686" y="14173"/>
                  <a:pt x="25695" y="14279"/>
                  <a:pt x="26653" y="14279"/>
                </a:cubicBezTo>
                <a:cubicBezTo>
                  <a:pt x="37779" y="14279"/>
                  <a:pt x="42124" y="1"/>
                  <a:pt x="42124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1" name="Google Shape;351;p36"/>
          <p:cNvSpPr/>
          <p:nvPr/>
        </p:nvSpPr>
        <p:spPr>
          <a:xfrm rot="10800000">
            <a:off x="8157986" y="-23"/>
            <a:ext cx="4034015" cy="8523224"/>
          </a:xfrm>
          <a:custGeom>
            <a:avLst/>
            <a:gdLst/>
            <a:ahLst/>
            <a:cxnLst/>
            <a:rect l="l" t="t" r="r" b="b"/>
            <a:pathLst>
              <a:path w="21863" h="46193" extrusionOk="0">
                <a:moveTo>
                  <a:pt x="1" y="1"/>
                </a:moveTo>
                <a:lnTo>
                  <a:pt x="1" y="46192"/>
                </a:lnTo>
                <a:lnTo>
                  <a:pt x="13617" y="46192"/>
                </a:lnTo>
                <a:cubicBezTo>
                  <a:pt x="13617" y="46192"/>
                  <a:pt x="21863" y="33960"/>
                  <a:pt x="17306" y="26202"/>
                </a:cubicBezTo>
                <a:cubicBezTo>
                  <a:pt x="12749" y="18445"/>
                  <a:pt x="12749" y="22730"/>
                  <a:pt x="11664" y="12559"/>
                </a:cubicBezTo>
                <a:cubicBezTo>
                  <a:pt x="10606" y="2387"/>
                  <a:pt x="1" y="1"/>
                  <a:pt x="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2" name="Google Shape;352;p36"/>
          <p:cNvSpPr/>
          <p:nvPr/>
        </p:nvSpPr>
        <p:spPr>
          <a:xfrm rot="5400000">
            <a:off x="6505587" y="-2446636"/>
            <a:ext cx="2651767" cy="15957527"/>
          </a:xfrm>
          <a:custGeom>
            <a:avLst/>
            <a:gdLst/>
            <a:ahLst/>
            <a:cxnLst/>
            <a:rect l="l" t="t" r="r" b="b"/>
            <a:pathLst>
              <a:path w="10444" h="62848" extrusionOk="0">
                <a:moveTo>
                  <a:pt x="10443" y="0"/>
                </a:moveTo>
                <a:cubicBezTo>
                  <a:pt x="10443" y="0"/>
                  <a:pt x="4205" y="4639"/>
                  <a:pt x="6646" y="20506"/>
                </a:cubicBezTo>
                <a:cubicBezTo>
                  <a:pt x="9060" y="36346"/>
                  <a:pt x="1031" y="36943"/>
                  <a:pt x="516" y="50071"/>
                </a:cubicBezTo>
                <a:cubicBezTo>
                  <a:pt x="1" y="62530"/>
                  <a:pt x="9404" y="62847"/>
                  <a:pt x="10364" y="62847"/>
                </a:cubicBezTo>
                <a:cubicBezTo>
                  <a:pt x="10416" y="62847"/>
                  <a:pt x="10443" y="62846"/>
                  <a:pt x="10443" y="62846"/>
                </a:cubicBezTo>
                <a:lnTo>
                  <a:pt x="10443" y="24439"/>
                </a:lnTo>
                <a:lnTo>
                  <a:pt x="10443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3" name="Google Shape;353;p36"/>
          <p:cNvSpPr txBox="1">
            <a:spLocks noGrp="1"/>
          </p:cNvSpPr>
          <p:nvPr>
            <p:ph type="subTitle" idx="1"/>
          </p:nvPr>
        </p:nvSpPr>
        <p:spPr>
          <a:xfrm>
            <a:off x="831117" y="4786667"/>
            <a:ext cx="5106800" cy="52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867">
                <a:latin typeface="Comfortaa SemiBold"/>
                <a:ea typeface="Comfortaa SemiBold"/>
                <a:cs typeface="Comfortaa SemiBold"/>
                <a:sym typeface="Comfortaa SemiBold"/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354" name="Google Shape;354;p36"/>
          <p:cNvSpPr txBox="1">
            <a:spLocks noGrp="1"/>
          </p:cNvSpPr>
          <p:nvPr>
            <p:ph type="title" hasCustomPrompt="1"/>
          </p:nvPr>
        </p:nvSpPr>
        <p:spPr>
          <a:xfrm>
            <a:off x="1122917" y="4025876"/>
            <a:ext cx="4523200" cy="56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5333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9pPr>
          </a:lstStyle>
          <a:p>
            <a:r>
              <a:t>xx%</a:t>
            </a:r>
          </a:p>
        </p:txBody>
      </p:sp>
      <p:sp>
        <p:nvSpPr>
          <p:cNvPr id="355" name="Google Shape;355;p36"/>
          <p:cNvSpPr txBox="1">
            <a:spLocks noGrp="1"/>
          </p:cNvSpPr>
          <p:nvPr>
            <p:ph type="subTitle" idx="2"/>
          </p:nvPr>
        </p:nvSpPr>
        <p:spPr>
          <a:xfrm>
            <a:off x="3537869" y="2579167"/>
            <a:ext cx="5108400" cy="52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867">
                <a:latin typeface="Comfortaa SemiBold"/>
                <a:ea typeface="Comfortaa SemiBold"/>
                <a:cs typeface="Comfortaa SemiBold"/>
                <a:sym typeface="Comfortaa SemiBold"/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356" name="Google Shape;356;p36"/>
          <p:cNvSpPr txBox="1">
            <a:spLocks noGrp="1"/>
          </p:cNvSpPr>
          <p:nvPr>
            <p:ph type="title" idx="3" hasCustomPrompt="1"/>
          </p:nvPr>
        </p:nvSpPr>
        <p:spPr>
          <a:xfrm>
            <a:off x="3907469" y="1821560"/>
            <a:ext cx="4521200" cy="56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5333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9pPr>
          </a:lstStyle>
          <a:p>
            <a:r>
              <a:t>xx%</a:t>
            </a:r>
          </a:p>
        </p:txBody>
      </p:sp>
      <p:sp>
        <p:nvSpPr>
          <p:cNvPr id="357" name="Google Shape;357;p36"/>
          <p:cNvSpPr txBox="1">
            <a:spLocks noGrp="1"/>
          </p:cNvSpPr>
          <p:nvPr>
            <p:ph type="subTitle" idx="4"/>
          </p:nvPr>
        </p:nvSpPr>
        <p:spPr>
          <a:xfrm>
            <a:off x="6254083" y="4786667"/>
            <a:ext cx="5106800" cy="52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867">
                <a:latin typeface="Comfortaa SemiBold"/>
                <a:ea typeface="Comfortaa SemiBold"/>
                <a:cs typeface="Comfortaa SemiBold"/>
                <a:sym typeface="Comfortaa SemiBold"/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358" name="Google Shape;358;p36"/>
          <p:cNvSpPr txBox="1">
            <a:spLocks noGrp="1"/>
          </p:cNvSpPr>
          <p:nvPr>
            <p:ph type="title" idx="5" hasCustomPrompt="1"/>
          </p:nvPr>
        </p:nvSpPr>
        <p:spPr>
          <a:xfrm>
            <a:off x="6545883" y="4025876"/>
            <a:ext cx="4523200" cy="56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5333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9pPr>
          </a:lstStyle>
          <a:p>
            <a:r>
              <a:t>xx%</a:t>
            </a:r>
          </a:p>
        </p:txBody>
      </p:sp>
      <p:pic>
        <p:nvPicPr>
          <p:cNvPr id="359" name="Google Shape;359;p36"/>
          <p:cNvPicPr preferRelativeResize="0"/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5334" y="1"/>
            <a:ext cx="12191996" cy="68579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8692285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 1">
  <p:cSld name="Numbers and text 1"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1" name="Google Shape;361;p37"/>
          <p:cNvPicPr preferRelativeResize="0"/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5334" y="1"/>
            <a:ext cx="12191996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362" name="Google Shape;362;p37"/>
          <p:cNvSpPr/>
          <p:nvPr/>
        </p:nvSpPr>
        <p:spPr>
          <a:xfrm rot="10800000">
            <a:off x="7661735" y="0"/>
            <a:ext cx="4530276" cy="2451995"/>
          </a:xfrm>
          <a:custGeom>
            <a:avLst/>
            <a:gdLst/>
            <a:ahLst/>
            <a:cxnLst/>
            <a:rect l="l" t="t" r="r" b="b"/>
            <a:pathLst>
              <a:path w="49665" h="26881" extrusionOk="0">
                <a:moveTo>
                  <a:pt x="0" y="1"/>
                </a:moveTo>
                <a:lnTo>
                  <a:pt x="0" y="26881"/>
                </a:lnTo>
                <a:lnTo>
                  <a:pt x="49664" y="26881"/>
                </a:lnTo>
                <a:lnTo>
                  <a:pt x="49664" y="23355"/>
                </a:lnTo>
                <a:cubicBezTo>
                  <a:pt x="49664" y="23355"/>
                  <a:pt x="47646" y="21134"/>
                  <a:pt x="42751" y="21134"/>
                </a:cubicBezTo>
                <a:cubicBezTo>
                  <a:pt x="41176" y="21134"/>
                  <a:pt x="39304" y="21364"/>
                  <a:pt x="37106" y="21971"/>
                </a:cubicBezTo>
                <a:cubicBezTo>
                  <a:pt x="36126" y="22241"/>
                  <a:pt x="35132" y="22365"/>
                  <a:pt x="34155" y="22365"/>
                </a:cubicBezTo>
                <a:cubicBezTo>
                  <a:pt x="30125" y="22365"/>
                  <a:pt x="26357" y="20272"/>
                  <a:pt x="24873" y="17740"/>
                </a:cubicBezTo>
                <a:cubicBezTo>
                  <a:pt x="21645" y="12234"/>
                  <a:pt x="20506" y="8816"/>
                  <a:pt x="12911" y="7379"/>
                </a:cubicBezTo>
                <a:cubicBezTo>
                  <a:pt x="6944" y="6239"/>
                  <a:pt x="7975" y="571"/>
                  <a:pt x="0" y="1"/>
                </a:cubicBezTo>
                <a:close/>
              </a:path>
            </a:pathLst>
          </a:custGeom>
          <a:solidFill>
            <a:srgbClr val="E4EFF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3" name="Google Shape;363;p37"/>
          <p:cNvSpPr/>
          <p:nvPr/>
        </p:nvSpPr>
        <p:spPr>
          <a:xfrm rot="10800000">
            <a:off x="1" y="2"/>
            <a:ext cx="1139649" cy="6857973"/>
          </a:xfrm>
          <a:custGeom>
            <a:avLst/>
            <a:gdLst/>
            <a:ahLst/>
            <a:cxnLst/>
            <a:rect l="l" t="t" r="r" b="b"/>
            <a:pathLst>
              <a:path w="10444" h="62848" extrusionOk="0">
                <a:moveTo>
                  <a:pt x="10443" y="0"/>
                </a:moveTo>
                <a:cubicBezTo>
                  <a:pt x="10443" y="0"/>
                  <a:pt x="4205" y="4639"/>
                  <a:pt x="6646" y="20506"/>
                </a:cubicBezTo>
                <a:cubicBezTo>
                  <a:pt x="9060" y="36346"/>
                  <a:pt x="1031" y="36943"/>
                  <a:pt x="516" y="50071"/>
                </a:cubicBezTo>
                <a:cubicBezTo>
                  <a:pt x="1" y="62530"/>
                  <a:pt x="9404" y="62847"/>
                  <a:pt x="10364" y="62847"/>
                </a:cubicBezTo>
                <a:cubicBezTo>
                  <a:pt x="10416" y="62847"/>
                  <a:pt x="10443" y="62846"/>
                  <a:pt x="10443" y="62846"/>
                </a:cubicBezTo>
                <a:lnTo>
                  <a:pt x="10443" y="24439"/>
                </a:lnTo>
                <a:lnTo>
                  <a:pt x="10443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4" name="Google Shape;364;p37"/>
          <p:cNvSpPr/>
          <p:nvPr/>
        </p:nvSpPr>
        <p:spPr>
          <a:xfrm rot="10800000" flipH="1">
            <a:off x="9800622" y="5532331"/>
            <a:ext cx="2391383" cy="1325661"/>
          </a:xfrm>
          <a:custGeom>
            <a:avLst/>
            <a:gdLst/>
            <a:ahLst/>
            <a:cxnLst/>
            <a:rect l="l" t="t" r="r" b="b"/>
            <a:pathLst>
              <a:path w="31600" h="21510" extrusionOk="0">
                <a:moveTo>
                  <a:pt x="434" y="1"/>
                </a:moveTo>
                <a:cubicBezTo>
                  <a:pt x="434" y="1"/>
                  <a:pt x="0" y="7053"/>
                  <a:pt x="11989" y="9467"/>
                </a:cubicBezTo>
                <a:cubicBezTo>
                  <a:pt x="22079" y="11501"/>
                  <a:pt x="20181" y="20886"/>
                  <a:pt x="31600" y="21510"/>
                </a:cubicBezTo>
                <a:lnTo>
                  <a:pt x="31600" y="1"/>
                </a:lnTo>
                <a:close/>
              </a:path>
            </a:pathLst>
          </a:custGeom>
          <a:solidFill>
            <a:srgbClr val="ED6A3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5" name="Google Shape;365;p37"/>
          <p:cNvSpPr txBox="1">
            <a:spLocks noGrp="1"/>
          </p:cNvSpPr>
          <p:nvPr>
            <p:ph type="subTitle" idx="1"/>
          </p:nvPr>
        </p:nvSpPr>
        <p:spPr>
          <a:xfrm>
            <a:off x="960000" y="4764733"/>
            <a:ext cx="3062000" cy="820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867">
                <a:latin typeface="Comfortaa SemiBold"/>
                <a:ea typeface="Comfortaa SemiBold"/>
                <a:cs typeface="Comfortaa SemiBold"/>
                <a:sym typeface="Comfortaa SemiBold"/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366" name="Google Shape;366;p37"/>
          <p:cNvSpPr txBox="1">
            <a:spLocks noGrp="1"/>
          </p:cNvSpPr>
          <p:nvPr>
            <p:ph type="title" hasCustomPrompt="1"/>
          </p:nvPr>
        </p:nvSpPr>
        <p:spPr>
          <a:xfrm>
            <a:off x="1613200" y="4049333"/>
            <a:ext cx="1755600" cy="67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53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9pPr>
          </a:lstStyle>
          <a:p>
            <a:r>
              <a:t>xx%</a:t>
            </a:r>
          </a:p>
        </p:txBody>
      </p:sp>
      <p:sp>
        <p:nvSpPr>
          <p:cNvPr id="367" name="Google Shape;367;p37"/>
          <p:cNvSpPr txBox="1">
            <a:spLocks noGrp="1"/>
          </p:cNvSpPr>
          <p:nvPr>
            <p:ph type="subTitle" idx="2"/>
          </p:nvPr>
        </p:nvSpPr>
        <p:spPr>
          <a:xfrm>
            <a:off x="4519067" y="2056867"/>
            <a:ext cx="3062000" cy="820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867">
                <a:latin typeface="Comfortaa SemiBold"/>
                <a:ea typeface="Comfortaa SemiBold"/>
                <a:cs typeface="Comfortaa SemiBold"/>
                <a:sym typeface="Comfortaa SemiBold"/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368" name="Google Shape;368;p37"/>
          <p:cNvSpPr txBox="1">
            <a:spLocks noGrp="1"/>
          </p:cNvSpPr>
          <p:nvPr>
            <p:ph type="title" idx="3" hasCustomPrompt="1"/>
          </p:nvPr>
        </p:nvSpPr>
        <p:spPr>
          <a:xfrm>
            <a:off x="5172267" y="2918717"/>
            <a:ext cx="1755600" cy="6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53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9pPr>
          </a:lstStyle>
          <a:p>
            <a:r>
              <a:t>xx%</a:t>
            </a:r>
          </a:p>
        </p:txBody>
      </p:sp>
      <p:sp>
        <p:nvSpPr>
          <p:cNvPr id="369" name="Google Shape;369;p37"/>
          <p:cNvSpPr txBox="1">
            <a:spLocks noGrp="1"/>
          </p:cNvSpPr>
          <p:nvPr>
            <p:ph type="subTitle" idx="4"/>
          </p:nvPr>
        </p:nvSpPr>
        <p:spPr>
          <a:xfrm>
            <a:off x="8169667" y="4764733"/>
            <a:ext cx="3062000" cy="816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867">
                <a:latin typeface="Comfortaa SemiBold"/>
                <a:ea typeface="Comfortaa SemiBold"/>
                <a:cs typeface="Comfortaa SemiBold"/>
                <a:sym typeface="Comfortaa Semi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370" name="Google Shape;370;p37"/>
          <p:cNvSpPr txBox="1">
            <a:spLocks noGrp="1"/>
          </p:cNvSpPr>
          <p:nvPr>
            <p:ph type="title" idx="5" hasCustomPrompt="1"/>
          </p:nvPr>
        </p:nvSpPr>
        <p:spPr>
          <a:xfrm>
            <a:off x="8825400" y="4049333"/>
            <a:ext cx="1751200" cy="67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53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9pPr>
          </a:lstStyle>
          <a:p>
            <a:r>
              <a:t>xx%</a:t>
            </a:r>
          </a:p>
        </p:txBody>
      </p:sp>
      <p:sp>
        <p:nvSpPr>
          <p:cNvPr id="371" name="Google Shape;371;p37"/>
          <p:cNvSpPr/>
          <p:nvPr/>
        </p:nvSpPr>
        <p:spPr>
          <a:xfrm>
            <a:off x="902688" y="647767"/>
            <a:ext cx="10432513" cy="845923"/>
          </a:xfrm>
          <a:custGeom>
            <a:avLst/>
            <a:gdLst/>
            <a:ahLst/>
            <a:cxnLst/>
            <a:rect l="l" t="t" r="r" b="b"/>
            <a:pathLst>
              <a:path w="197411" h="63747" extrusionOk="0">
                <a:moveTo>
                  <a:pt x="172204" y="1"/>
                </a:moveTo>
                <a:cubicBezTo>
                  <a:pt x="165679" y="1"/>
                  <a:pt x="158736" y="881"/>
                  <a:pt x="153008" y="984"/>
                </a:cubicBezTo>
                <a:cubicBezTo>
                  <a:pt x="135283" y="1302"/>
                  <a:pt x="117610" y="1444"/>
                  <a:pt x="99947" y="1444"/>
                </a:cubicBezTo>
                <a:cubicBezTo>
                  <a:pt x="74106" y="1444"/>
                  <a:pt x="48287" y="1140"/>
                  <a:pt x="22361" y="635"/>
                </a:cubicBezTo>
                <a:cubicBezTo>
                  <a:pt x="22154" y="631"/>
                  <a:pt x="21950" y="629"/>
                  <a:pt x="21747" y="629"/>
                </a:cubicBezTo>
                <a:cubicBezTo>
                  <a:pt x="0" y="629"/>
                  <a:pt x="763" y="23672"/>
                  <a:pt x="1281" y="40389"/>
                </a:cubicBezTo>
                <a:cubicBezTo>
                  <a:pt x="1484" y="47006"/>
                  <a:pt x="877" y="56893"/>
                  <a:pt x="8110" y="60225"/>
                </a:cubicBezTo>
                <a:cubicBezTo>
                  <a:pt x="9992" y="61093"/>
                  <a:pt x="12091" y="61339"/>
                  <a:pt x="14151" y="61540"/>
                </a:cubicBezTo>
                <a:cubicBezTo>
                  <a:pt x="34552" y="63526"/>
                  <a:pt x="55319" y="63746"/>
                  <a:pt x="75945" y="63746"/>
                </a:cubicBezTo>
                <a:cubicBezTo>
                  <a:pt x="81811" y="63746"/>
                  <a:pt x="87665" y="63728"/>
                  <a:pt x="93495" y="63728"/>
                </a:cubicBezTo>
                <a:cubicBezTo>
                  <a:pt x="94374" y="63728"/>
                  <a:pt x="95252" y="63729"/>
                  <a:pt x="96129" y="63730"/>
                </a:cubicBezTo>
                <a:cubicBezTo>
                  <a:pt x="96812" y="63731"/>
                  <a:pt x="97495" y="63731"/>
                  <a:pt x="98178" y="63731"/>
                </a:cubicBezTo>
                <a:cubicBezTo>
                  <a:pt x="125539" y="63731"/>
                  <a:pt x="152903" y="63127"/>
                  <a:pt x="180237" y="61881"/>
                </a:cubicBezTo>
                <a:cubicBezTo>
                  <a:pt x="197411" y="61098"/>
                  <a:pt x="196639" y="41671"/>
                  <a:pt x="195103" y="27025"/>
                </a:cubicBezTo>
                <a:cubicBezTo>
                  <a:pt x="194743" y="23591"/>
                  <a:pt x="194341" y="20419"/>
                  <a:pt x="194117" y="17814"/>
                </a:cubicBezTo>
                <a:cubicBezTo>
                  <a:pt x="193518" y="10817"/>
                  <a:pt x="189745" y="3065"/>
                  <a:pt x="182409" y="1100"/>
                </a:cubicBezTo>
                <a:cubicBezTo>
                  <a:pt x="179323" y="272"/>
                  <a:pt x="175828" y="1"/>
                  <a:pt x="172204" y="1"/>
                </a:cubicBezTo>
                <a:close/>
              </a:path>
            </a:pathLst>
          </a:custGeom>
          <a:solidFill>
            <a:srgbClr val="FFF5D7"/>
          </a:solidFill>
          <a:ln>
            <a:noFill/>
          </a:ln>
          <a:effectLst>
            <a:outerShdw blurRad="200025" dist="19050" dir="5400000" algn="bl" rotWithShape="0">
              <a:srgbClr val="000000">
                <a:alpha val="10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2" name="Google Shape;372;p37"/>
          <p:cNvSpPr txBox="1">
            <a:spLocks noGrp="1"/>
          </p:cNvSpPr>
          <p:nvPr>
            <p:ph type="title" idx="6"/>
          </p:nvPr>
        </p:nvSpPr>
        <p:spPr>
          <a:xfrm>
            <a:off x="960000" y="780288"/>
            <a:ext cx="10272000" cy="5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4469790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spTree>
      <p:nvGrpSpPr>
        <p:cNvPr id="1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4" name="Google Shape;374;p38"/>
          <p:cNvPicPr preferRelativeResize="0"/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5334" y="1"/>
            <a:ext cx="12191996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375" name="Google Shape;375;p38"/>
          <p:cNvSpPr/>
          <p:nvPr/>
        </p:nvSpPr>
        <p:spPr>
          <a:xfrm>
            <a:off x="1" y="4405996"/>
            <a:ext cx="4530276" cy="2451995"/>
          </a:xfrm>
          <a:custGeom>
            <a:avLst/>
            <a:gdLst/>
            <a:ahLst/>
            <a:cxnLst/>
            <a:rect l="l" t="t" r="r" b="b"/>
            <a:pathLst>
              <a:path w="49665" h="26881" extrusionOk="0">
                <a:moveTo>
                  <a:pt x="0" y="1"/>
                </a:moveTo>
                <a:lnTo>
                  <a:pt x="0" y="26881"/>
                </a:lnTo>
                <a:lnTo>
                  <a:pt x="49664" y="26881"/>
                </a:lnTo>
                <a:lnTo>
                  <a:pt x="49664" y="23355"/>
                </a:lnTo>
                <a:cubicBezTo>
                  <a:pt x="49664" y="23355"/>
                  <a:pt x="47646" y="21134"/>
                  <a:pt x="42751" y="21134"/>
                </a:cubicBezTo>
                <a:cubicBezTo>
                  <a:pt x="41176" y="21134"/>
                  <a:pt x="39304" y="21364"/>
                  <a:pt x="37106" y="21971"/>
                </a:cubicBezTo>
                <a:cubicBezTo>
                  <a:pt x="36126" y="22241"/>
                  <a:pt x="35132" y="22365"/>
                  <a:pt x="34155" y="22365"/>
                </a:cubicBezTo>
                <a:cubicBezTo>
                  <a:pt x="30125" y="22365"/>
                  <a:pt x="26357" y="20272"/>
                  <a:pt x="24873" y="17740"/>
                </a:cubicBezTo>
                <a:cubicBezTo>
                  <a:pt x="21645" y="12234"/>
                  <a:pt x="20506" y="8816"/>
                  <a:pt x="12911" y="7379"/>
                </a:cubicBezTo>
                <a:cubicBezTo>
                  <a:pt x="6944" y="6239"/>
                  <a:pt x="7975" y="571"/>
                  <a:pt x="0" y="1"/>
                </a:cubicBezTo>
                <a:close/>
              </a:path>
            </a:pathLst>
          </a:custGeom>
          <a:solidFill>
            <a:srgbClr val="E4EFF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6" name="Google Shape;376;p38"/>
          <p:cNvSpPr txBox="1">
            <a:spLocks noGrp="1"/>
          </p:cNvSpPr>
          <p:nvPr>
            <p:ph type="subTitle" idx="1"/>
          </p:nvPr>
        </p:nvSpPr>
        <p:spPr>
          <a:xfrm>
            <a:off x="3264133" y="2240500"/>
            <a:ext cx="5802800" cy="154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None/>
              <a:defRPr sz="2267">
                <a:solidFill>
                  <a:schemeClr val="lt1"/>
                </a:solidFill>
                <a:latin typeface="Comfortaa SemiBold"/>
                <a:ea typeface="Comfortaa SemiBold"/>
                <a:cs typeface="Comfortaa SemiBold"/>
                <a:sym typeface="Comfortaa Semi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2400">
                <a:solidFill>
                  <a:schemeClr val="l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2400">
                <a:solidFill>
                  <a:schemeClr val="l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2400">
                <a:solidFill>
                  <a:schemeClr val="l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2400">
                <a:solidFill>
                  <a:schemeClr val="l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2400">
                <a:solidFill>
                  <a:schemeClr val="l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2400">
                <a:solidFill>
                  <a:schemeClr val="l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2400">
                <a:solidFill>
                  <a:schemeClr val="l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2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77" name="Google Shape;377;p38"/>
          <p:cNvSpPr txBox="1">
            <a:spLocks noGrp="1"/>
          </p:cNvSpPr>
          <p:nvPr>
            <p:ph type="subTitle" idx="2"/>
          </p:nvPr>
        </p:nvSpPr>
        <p:spPr>
          <a:xfrm rot="-711">
            <a:off x="3264000" y="3825213"/>
            <a:ext cx="5802800" cy="55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None/>
              <a:defRPr sz="2000">
                <a:latin typeface="Mali SemiBold"/>
                <a:ea typeface="Mali SemiBold"/>
                <a:cs typeface="Mali SemiBold"/>
                <a:sym typeface="Mali Semi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None/>
              <a:defRPr sz="1467">
                <a:solidFill>
                  <a:schemeClr val="l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None/>
              <a:defRPr sz="1467">
                <a:solidFill>
                  <a:schemeClr val="l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None/>
              <a:defRPr sz="1467">
                <a:solidFill>
                  <a:schemeClr val="l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None/>
              <a:defRPr sz="1467">
                <a:solidFill>
                  <a:schemeClr val="l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None/>
              <a:defRPr sz="1467">
                <a:solidFill>
                  <a:schemeClr val="l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None/>
              <a:defRPr sz="1467">
                <a:solidFill>
                  <a:schemeClr val="l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None/>
              <a:defRPr sz="1467">
                <a:solidFill>
                  <a:schemeClr val="l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None/>
              <a:defRPr sz="1467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78" name="Google Shape;378;p38"/>
          <p:cNvSpPr txBox="1">
            <a:spLocks noGrp="1"/>
          </p:cNvSpPr>
          <p:nvPr>
            <p:ph type="ctrTitle"/>
          </p:nvPr>
        </p:nvSpPr>
        <p:spPr>
          <a:xfrm>
            <a:off x="3264133" y="899900"/>
            <a:ext cx="5802800" cy="124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120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6933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6933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6933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6933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6933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6933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6933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6933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79" name="Google Shape;379;p38"/>
          <p:cNvSpPr/>
          <p:nvPr/>
        </p:nvSpPr>
        <p:spPr>
          <a:xfrm>
            <a:off x="11052362" y="17"/>
            <a:ext cx="1139649" cy="6857973"/>
          </a:xfrm>
          <a:custGeom>
            <a:avLst/>
            <a:gdLst/>
            <a:ahLst/>
            <a:cxnLst/>
            <a:rect l="l" t="t" r="r" b="b"/>
            <a:pathLst>
              <a:path w="10444" h="62848" extrusionOk="0">
                <a:moveTo>
                  <a:pt x="10443" y="0"/>
                </a:moveTo>
                <a:cubicBezTo>
                  <a:pt x="10443" y="0"/>
                  <a:pt x="4205" y="4639"/>
                  <a:pt x="6646" y="20506"/>
                </a:cubicBezTo>
                <a:cubicBezTo>
                  <a:pt x="9060" y="36346"/>
                  <a:pt x="1031" y="36943"/>
                  <a:pt x="516" y="50071"/>
                </a:cubicBezTo>
                <a:cubicBezTo>
                  <a:pt x="1" y="62530"/>
                  <a:pt x="9404" y="62847"/>
                  <a:pt x="10364" y="62847"/>
                </a:cubicBezTo>
                <a:cubicBezTo>
                  <a:pt x="10416" y="62847"/>
                  <a:pt x="10443" y="62846"/>
                  <a:pt x="10443" y="62846"/>
                </a:cubicBezTo>
                <a:lnTo>
                  <a:pt x="10443" y="24439"/>
                </a:lnTo>
                <a:lnTo>
                  <a:pt x="10443" y="0"/>
                </a:lnTo>
                <a:close/>
              </a:path>
            </a:pathLst>
          </a:custGeom>
          <a:solidFill>
            <a:srgbClr val="FECA2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0" name="Google Shape;380;p38"/>
          <p:cNvSpPr/>
          <p:nvPr/>
        </p:nvSpPr>
        <p:spPr>
          <a:xfrm flipH="1">
            <a:off x="7" y="0"/>
            <a:ext cx="2391383" cy="1325661"/>
          </a:xfrm>
          <a:custGeom>
            <a:avLst/>
            <a:gdLst/>
            <a:ahLst/>
            <a:cxnLst/>
            <a:rect l="l" t="t" r="r" b="b"/>
            <a:pathLst>
              <a:path w="31600" h="21510" extrusionOk="0">
                <a:moveTo>
                  <a:pt x="434" y="1"/>
                </a:moveTo>
                <a:cubicBezTo>
                  <a:pt x="434" y="1"/>
                  <a:pt x="0" y="7053"/>
                  <a:pt x="11989" y="9467"/>
                </a:cubicBezTo>
                <a:cubicBezTo>
                  <a:pt x="22079" y="11501"/>
                  <a:pt x="20181" y="20886"/>
                  <a:pt x="31600" y="21510"/>
                </a:cubicBezTo>
                <a:lnTo>
                  <a:pt x="31600" y="1"/>
                </a:lnTo>
                <a:close/>
              </a:path>
            </a:pathLst>
          </a:custGeom>
          <a:solidFill>
            <a:srgbClr val="ED6A3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1" name="Google Shape;381;p38"/>
          <p:cNvSpPr txBox="1"/>
          <p:nvPr/>
        </p:nvSpPr>
        <p:spPr>
          <a:xfrm>
            <a:off x="2868633" y="5440234"/>
            <a:ext cx="6825600" cy="7490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marL="0" lvl="0" indent="0" algn="ctr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" sz="1467" b="1">
                <a:solidFill>
                  <a:schemeClr val="accent3"/>
                </a:solidFill>
                <a:latin typeface="Comfortaa"/>
                <a:ea typeface="Comfortaa"/>
                <a:cs typeface="Comfortaa"/>
                <a:sym typeface="Comfortaa"/>
              </a:rPr>
              <a:t>CREDITS: </a:t>
            </a:r>
            <a:r>
              <a:rPr lang="en" sz="1467">
                <a:solidFill>
                  <a:schemeClr val="dk1"/>
                </a:solidFill>
                <a:latin typeface="Comfortaa SemiBold"/>
                <a:ea typeface="Comfortaa SemiBold"/>
                <a:cs typeface="Comfortaa SemiBold"/>
                <a:sym typeface="Comfortaa SemiBold"/>
              </a:rPr>
              <a:t>This presentation template was created by </a:t>
            </a:r>
            <a:r>
              <a:rPr lang="en" sz="1467" b="1">
                <a:solidFill>
                  <a:schemeClr val="accent3"/>
                </a:solidFill>
                <a:uFill>
                  <a:noFill/>
                </a:uFill>
                <a:latin typeface="Comfortaa"/>
                <a:ea typeface="Comfortaa"/>
                <a:cs typeface="Comfortaa"/>
                <a:sym typeface="Comfortaa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Slidesgo</a:t>
            </a:r>
            <a:r>
              <a:rPr lang="en" sz="1467">
                <a:solidFill>
                  <a:schemeClr val="dk1"/>
                </a:solidFill>
                <a:latin typeface="Comfortaa SemiBold"/>
                <a:ea typeface="Comfortaa SemiBold"/>
                <a:cs typeface="Comfortaa SemiBold"/>
                <a:sym typeface="Comfortaa SemiBold"/>
              </a:rPr>
              <a:t>, and includes icons by </a:t>
            </a:r>
            <a:r>
              <a:rPr lang="en" sz="1467" b="1">
                <a:solidFill>
                  <a:schemeClr val="accent3"/>
                </a:solidFill>
                <a:uFill>
                  <a:noFill/>
                </a:uFill>
                <a:latin typeface="Comfortaa"/>
                <a:ea typeface="Comfortaa"/>
                <a:cs typeface="Comfortaa"/>
                <a:sym typeface="Comfortaa"/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Flaticon</a:t>
            </a:r>
            <a:r>
              <a:rPr lang="en" sz="1467">
                <a:solidFill>
                  <a:schemeClr val="dk1"/>
                </a:solidFill>
                <a:latin typeface="Comfortaa SemiBold"/>
                <a:ea typeface="Comfortaa SemiBold"/>
                <a:cs typeface="Comfortaa SemiBold"/>
                <a:sym typeface="Comfortaa SemiBold"/>
              </a:rPr>
              <a:t>, and infographics &amp; images by </a:t>
            </a:r>
            <a:r>
              <a:rPr lang="en" sz="1467" b="1">
                <a:solidFill>
                  <a:schemeClr val="accent3"/>
                </a:solidFill>
                <a:uFill>
                  <a:noFill/>
                </a:uFill>
                <a:latin typeface="Comfortaa"/>
                <a:ea typeface="Comfortaa"/>
                <a:cs typeface="Comfortaa"/>
                <a:sym typeface="Comfortaa"/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Freepik</a:t>
            </a:r>
            <a:endParaRPr sz="1467" b="1">
              <a:solidFill>
                <a:schemeClr val="accent3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</p:spTree>
    <p:extLst>
      <p:ext uri="{BB962C8B-B14F-4D97-AF65-F5344CB8AC3E}">
        <p14:creationId xmlns:p14="http://schemas.microsoft.com/office/powerpoint/2010/main" val="178332012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bg>
      <p:bgPr>
        <a:solidFill>
          <a:srgbClr val="FECA2A">
            <a:alpha val="10270"/>
          </a:srgbClr>
        </a:solidFill>
        <a:effectLst/>
      </p:bgPr>
    </p:bg>
    <p:spTree>
      <p:nvGrpSpPr>
        <p:cNvPr id="1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3" name="Google Shape;383;p39"/>
          <p:cNvPicPr preferRelativeResize="0"/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5334" y="1"/>
            <a:ext cx="12191996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384" name="Google Shape;384;p39"/>
          <p:cNvSpPr/>
          <p:nvPr/>
        </p:nvSpPr>
        <p:spPr>
          <a:xfrm>
            <a:off x="1" y="720134"/>
            <a:ext cx="2069593" cy="6208436"/>
          </a:xfrm>
          <a:custGeom>
            <a:avLst/>
            <a:gdLst/>
            <a:ahLst/>
            <a:cxnLst/>
            <a:rect l="l" t="t" r="r" b="b"/>
            <a:pathLst>
              <a:path w="11990" h="35968" extrusionOk="0">
                <a:moveTo>
                  <a:pt x="1642" y="0"/>
                </a:moveTo>
                <a:cubicBezTo>
                  <a:pt x="651" y="0"/>
                  <a:pt x="1" y="83"/>
                  <a:pt x="1" y="83"/>
                </a:cubicBezTo>
                <a:lnTo>
                  <a:pt x="1" y="35967"/>
                </a:lnTo>
                <a:cubicBezTo>
                  <a:pt x="10389" y="34801"/>
                  <a:pt x="6375" y="28617"/>
                  <a:pt x="6592" y="21077"/>
                </a:cubicBezTo>
                <a:cubicBezTo>
                  <a:pt x="6836" y="13563"/>
                  <a:pt x="11990" y="12505"/>
                  <a:pt x="11474" y="7026"/>
                </a:cubicBezTo>
                <a:cubicBezTo>
                  <a:pt x="10902" y="771"/>
                  <a:pt x="4675" y="0"/>
                  <a:pt x="1642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5" name="Google Shape;385;p39"/>
          <p:cNvSpPr/>
          <p:nvPr/>
        </p:nvSpPr>
        <p:spPr>
          <a:xfrm>
            <a:off x="4535600" y="0"/>
            <a:ext cx="7656403" cy="2621925"/>
          </a:xfrm>
          <a:custGeom>
            <a:avLst/>
            <a:gdLst/>
            <a:ahLst/>
            <a:cxnLst/>
            <a:rect l="l" t="t" r="r" b="b"/>
            <a:pathLst>
              <a:path w="37080" h="12698" extrusionOk="0">
                <a:moveTo>
                  <a:pt x="1" y="1"/>
                </a:moveTo>
                <a:cubicBezTo>
                  <a:pt x="1" y="1"/>
                  <a:pt x="1276" y="5236"/>
                  <a:pt x="8111" y="5968"/>
                </a:cubicBezTo>
                <a:cubicBezTo>
                  <a:pt x="14919" y="6673"/>
                  <a:pt x="20018" y="6592"/>
                  <a:pt x="24060" y="9874"/>
                </a:cubicBezTo>
                <a:cubicBezTo>
                  <a:pt x="26772" y="12077"/>
                  <a:pt x="29597" y="12697"/>
                  <a:pt x="31921" y="12697"/>
                </a:cubicBezTo>
                <a:cubicBezTo>
                  <a:pt x="34918" y="12697"/>
                  <a:pt x="37079" y="11664"/>
                  <a:pt x="37079" y="11664"/>
                </a:cubicBezTo>
                <a:lnTo>
                  <a:pt x="37079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6" name="Google Shape;386;p39"/>
          <p:cNvSpPr/>
          <p:nvPr/>
        </p:nvSpPr>
        <p:spPr>
          <a:xfrm>
            <a:off x="10308985" y="5546667"/>
            <a:ext cx="747220" cy="747220"/>
          </a:xfrm>
          <a:custGeom>
            <a:avLst/>
            <a:gdLst/>
            <a:ahLst/>
            <a:cxnLst/>
            <a:rect l="l" t="t" r="r" b="b"/>
            <a:pathLst>
              <a:path w="7894" h="7894" extrusionOk="0">
                <a:moveTo>
                  <a:pt x="3961" y="1"/>
                </a:moveTo>
                <a:cubicBezTo>
                  <a:pt x="1764" y="1"/>
                  <a:pt x="1" y="1764"/>
                  <a:pt x="1" y="3961"/>
                </a:cubicBezTo>
                <a:cubicBezTo>
                  <a:pt x="1" y="6131"/>
                  <a:pt x="1764" y="7894"/>
                  <a:pt x="3961" y="7894"/>
                </a:cubicBezTo>
                <a:cubicBezTo>
                  <a:pt x="6131" y="7894"/>
                  <a:pt x="7894" y="6131"/>
                  <a:pt x="7894" y="3961"/>
                </a:cubicBezTo>
                <a:cubicBezTo>
                  <a:pt x="7894" y="1764"/>
                  <a:pt x="6131" y="1"/>
                  <a:pt x="396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7" name="Google Shape;387;p39"/>
          <p:cNvSpPr/>
          <p:nvPr/>
        </p:nvSpPr>
        <p:spPr>
          <a:xfrm>
            <a:off x="11027877" y="6419560"/>
            <a:ext cx="731791" cy="731885"/>
          </a:xfrm>
          <a:custGeom>
            <a:avLst/>
            <a:gdLst/>
            <a:ahLst/>
            <a:cxnLst/>
            <a:rect l="l" t="t" r="r" b="b"/>
            <a:pathLst>
              <a:path w="7731" h="7732" extrusionOk="0">
                <a:moveTo>
                  <a:pt x="3852" y="1"/>
                </a:moveTo>
                <a:cubicBezTo>
                  <a:pt x="1709" y="1"/>
                  <a:pt x="0" y="1737"/>
                  <a:pt x="0" y="3880"/>
                </a:cubicBezTo>
                <a:cubicBezTo>
                  <a:pt x="0" y="5995"/>
                  <a:pt x="1709" y="7731"/>
                  <a:pt x="3852" y="7731"/>
                </a:cubicBezTo>
                <a:cubicBezTo>
                  <a:pt x="5995" y="7731"/>
                  <a:pt x="7731" y="5995"/>
                  <a:pt x="7731" y="3880"/>
                </a:cubicBezTo>
                <a:cubicBezTo>
                  <a:pt x="7731" y="1737"/>
                  <a:pt x="5995" y="1"/>
                  <a:pt x="385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8" name="Google Shape;388;p39"/>
          <p:cNvSpPr/>
          <p:nvPr/>
        </p:nvSpPr>
        <p:spPr>
          <a:xfrm>
            <a:off x="11715912" y="5818795"/>
            <a:ext cx="439112" cy="439207"/>
          </a:xfrm>
          <a:custGeom>
            <a:avLst/>
            <a:gdLst/>
            <a:ahLst/>
            <a:cxnLst/>
            <a:rect l="l" t="t" r="r" b="b"/>
            <a:pathLst>
              <a:path w="4639" h="4640" extrusionOk="0">
                <a:moveTo>
                  <a:pt x="2306" y="1"/>
                </a:moveTo>
                <a:cubicBezTo>
                  <a:pt x="1031" y="1"/>
                  <a:pt x="0" y="1032"/>
                  <a:pt x="0" y="2334"/>
                </a:cubicBezTo>
                <a:cubicBezTo>
                  <a:pt x="0" y="3608"/>
                  <a:pt x="1031" y="4639"/>
                  <a:pt x="2306" y="4639"/>
                </a:cubicBezTo>
                <a:cubicBezTo>
                  <a:pt x="3608" y="4639"/>
                  <a:pt x="4639" y="3608"/>
                  <a:pt x="4639" y="2334"/>
                </a:cubicBezTo>
                <a:cubicBezTo>
                  <a:pt x="4639" y="1032"/>
                  <a:pt x="3608" y="1"/>
                  <a:pt x="2306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57356545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bg>
      <p:bgPr>
        <a:solidFill>
          <a:srgbClr val="FECA2A">
            <a:alpha val="10270"/>
          </a:srgbClr>
        </a:solidFill>
        <a:effectLst/>
      </p:bgPr>
    </p:bg>
    <p:spTree>
      <p:nvGrpSpPr>
        <p:cNvPr id="1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0" name="Google Shape;390;p40"/>
          <p:cNvPicPr preferRelativeResize="0"/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5334" y="1"/>
            <a:ext cx="12191996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391" name="Google Shape;391;p40"/>
          <p:cNvSpPr/>
          <p:nvPr/>
        </p:nvSpPr>
        <p:spPr>
          <a:xfrm>
            <a:off x="-182240" y="4714833"/>
            <a:ext cx="12374200" cy="2447963"/>
          </a:xfrm>
          <a:custGeom>
            <a:avLst/>
            <a:gdLst/>
            <a:ahLst/>
            <a:cxnLst/>
            <a:rect l="l" t="t" r="r" b="b"/>
            <a:pathLst>
              <a:path w="49665" h="26881" extrusionOk="0">
                <a:moveTo>
                  <a:pt x="0" y="1"/>
                </a:moveTo>
                <a:lnTo>
                  <a:pt x="0" y="26881"/>
                </a:lnTo>
                <a:lnTo>
                  <a:pt x="49664" y="26881"/>
                </a:lnTo>
                <a:lnTo>
                  <a:pt x="49664" y="23355"/>
                </a:lnTo>
                <a:cubicBezTo>
                  <a:pt x="49664" y="23355"/>
                  <a:pt x="47646" y="21134"/>
                  <a:pt x="42751" y="21134"/>
                </a:cubicBezTo>
                <a:cubicBezTo>
                  <a:pt x="41176" y="21134"/>
                  <a:pt x="39304" y="21364"/>
                  <a:pt x="37106" y="21971"/>
                </a:cubicBezTo>
                <a:cubicBezTo>
                  <a:pt x="36126" y="22241"/>
                  <a:pt x="35132" y="22365"/>
                  <a:pt x="34155" y="22365"/>
                </a:cubicBezTo>
                <a:cubicBezTo>
                  <a:pt x="30125" y="22365"/>
                  <a:pt x="26357" y="20272"/>
                  <a:pt x="24873" y="17740"/>
                </a:cubicBezTo>
                <a:cubicBezTo>
                  <a:pt x="21645" y="12234"/>
                  <a:pt x="20506" y="8816"/>
                  <a:pt x="12911" y="7379"/>
                </a:cubicBezTo>
                <a:cubicBezTo>
                  <a:pt x="6944" y="6239"/>
                  <a:pt x="7975" y="571"/>
                  <a:pt x="0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92" name="Google Shape;392;p40"/>
          <p:cNvSpPr/>
          <p:nvPr/>
        </p:nvSpPr>
        <p:spPr>
          <a:xfrm>
            <a:off x="-182240" y="-127001"/>
            <a:ext cx="5744591" cy="1300341"/>
          </a:xfrm>
          <a:custGeom>
            <a:avLst/>
            <a:gdLst/>
            <a:ahLst/>
            <a:cxnLst/>
            <a:rect l="l" t="t" r="r" b="b"/>
            <a:pathLst>
              <a:path w="42124" h="14279" extrusionOk="0">
                <a:moveTo>
                  <a:pt x="1" y="1"/>
                </a:moveTo>
                <a:lnTo>
                  <a:pt x="1" y="7650"/>
                </a:lnTo>
                <a:cubicBezTo>
                  <a:pt x="12993" y="7650"/>
                  <a:pt x="10253" y="11013"/>
                  <a:pt x="23625" y="13942"/>
                </a:cubicBezTo>
                <a:cubicBezTo>
                  <a:pt x="24686" y="14173"/>
                  <a:pt x="25695" y="14279"/>
                  <a:pt x="26653" y="14279"/>
                </a:cubicBezTo>
                <a:cubicBezTo>
                  <a:pt x="37779" y="14279"/>
                  <a:pt x="42124" y="1"/>
                  <a:pt x="42124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93" name="Google Shape;393;p40"/>
          <p:cNvSpPr/>
          <p:nvPr/>
        </p:nvSpPr>
        <p:spPr>
          <a:xfrm>
            <a:off x="10240367" y="-127000"/>
            <a:ext cx="2044941" cy="1591381"/>
          </a:xfrm>
          <a:custGeom>
            <a:avLst/>
            <a:gdLst/>
            <a:ahLst/>
            <a:cxnLst/>
            <a:rect l="l" t="t" r="r" b="b"/>
            <a:pathLst>
              <a:path w="31600" h="21510" extrusionOk="0">
                <a:moveTo>
                  <a:pt x="434" y="1"/>
                </a:moveTo>
                <a:cubicBezTo>
                  <a:pt x="434" y="1"/>
                  <a:pt x="0" y="7053"/>
                  <a:pt x="11989" y="9467"/>
                </a:cubicBezTo>
                <a:cubicBezTo>
                  <a:pt x="22079" y="11501"/>
                  <a:pt x="20181" y="20886"/>
                  <a:pt x="31600" y="21510"/>
                </a:cubicBezTo>
                <a:lnTo>
                  <a:pt x="31600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090893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Google Shape;34;p5"/>
          <p:cNvPicPr preferRelativeResize="0"/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5334" y="1"/>
            <a:ext cx="12191996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Google Shape;35;p5"/>
          <p:cNvSpPr/>
          <p:nvPr/>
        </p:nvSpPr>
        <p:spPr>
          <a:xfrm>
            <a:off x="7980767" y="1"/>
            <a:ext cx="4211227" cy="2866567"/>
          </a:xfrm>
          <a:custGeom>
            <a:avLst/>
            <a:gdLst/>
            <a:ahLst/>
            <a:cxnLst/>
            <a:rect l="l" t="t" r="r" b="b"/>
            <a:pathLst>
              <a:path w="31600" h="21510" extrusionOk="0">
                <a:moveTo>
                  <a:pt x="434" y="1"/>
                </a:moveTo>
                <a:cubicBezTo>
                  <a:pt x="434" y="1"/>
                  <a:pt x="0" y="7053"/>
                  <a:pt x="11989" y="9467"/>
                </a:cubicBezTo>
                <a:cubicBezTo>
                  <a:pt x="22079" y="11501"/>
                  <a:pt x="20181" y="20886"/>
                  <a:pt x="31600" y="21510"/>
                </a:cubicBezTo>
                <a:lnTo>
                  <a:pt x="31600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" name="Google Shape;36;p5"/>
          <p:cNvSpPr/>
          <p:nvPr/>
        </p:nvSpPr>
        <p:spPr>
          <a:xfrm rot="-10646720">
            <a:off x="11699347" y="3167860"/>
            <a:ext cx="408757" cy="408811"/>
          </a:xfrm>
          <a:custGeom>
            <a:avLst/>
            <a:gdLst/>
            <a:ahLst/>
            <a:cxnLst/>
            <a:rect l="l" t="t" r="r" b="b"/>
            <a:pathLst>
              <a:path w="7731" h="7732" extrusionOk="0">
                <a:moveTo>
                  <a:pt x="3852" y="1"/>
                </a:moveTo>
                <a:cubicBezTo>
                  <a:pt x="1709" y="1"/>
                  <a:pt x="0" y="1737"/>
                  <a:pt x="0" y="3880"/>
                </a:cubicBezTo>
                <a:cubicBezTo>
                  <a:pt x="0" y="5995"/>
                  <a:pt x="1709" y="7731"/>
                  <a:pt x="3852" y="7731"/>
                </a:cubicBezTo>
                <a:cubicBezTo>
                  <a:pt x="5995" y="7731"/>
                  <a:pt x="7731" y="5995"/>
                  <a:pt x="7731" y="3880"/>
                </a:cubicBezTo>
                <a:cubicBezTo>
                  <a:pt x="7731" y="1737"/>
                  <a:pt x="5995" y="1"/>
                  <a:pt x="3852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" name="Google Shape;37;p5"/>
          <p:cNvSpPr/>
          <p:nvPr/>
        </p:nvSpPr>
        <p:spPr>
          <a:xfrm>
            <a:off x="902688" y="647767"/>
            <a:ext cx="10432513" cy="845923"/>
          </a:xfrm>
          <a:custGeom>
            <a:avLst/>
            <a:gdLst/>
            <a:ahLst/>
            <a:cxnLst/>
            <a:rect l="l" t="t" r="r" b="b"/>
            <a:pathLst>
              <a:path w="197411" h="63747" extrusionOk="0">
                <a:moveTo>
                  <a:pt x="172204" y="1"/>
                </a:moveTo>
                <a:cubicBezTo>
                  <a:pt x="165679" y="1"/>
                  <a:pt x="158736" y="881"/>
                  <a:pt x="153008" y="984"/>
                </a:cubicBezTo>
                <a:cubicBezTo>
                  <a:pt x="135283" y="1302"/>
                  <a:pt x="117610" y="1444"/>
                  <a:pt x="99947" y="1444"/>
                </a:cubicBezTo>
                <a:cubicBezTo>
                  <a:pt x="74106" y="1444"/>
                  <a:pt x="48287" y="1140"/>
                  <a:pt x="22361" y="635"/>
                </a:cubicBezTo>
                <a:cubicBezTo>
                  <a:pt x="22154" y="631"/>
                  <a:pt x="21950" y="629"/>
                  <a:pt x="21747" y="629"/>
                </a:cubicBezTo>
                <a:cubicBezTo>
                  <a:pt x="0" y="629"/>
                  <a:pt x="763" y="23672"/>
                  <a:pt x="1281" y="40389"/>
                </a:cubicBezTo>
                <a:cubicBezTo>
                  <a:pt x="1484" y="47006"/>
                  <a:pt x="877" y="56893"/>
                  <a:pt x="8110" y="60225"/>
                </a:cubicBezTo>
                <a:cubicBezTo>
                  <a:pt x="9992" y="61093"/>
                  <a:pt x="12091" y="61339"/>
                  <a:pt x="14151" y="61540"/>
                </a:cubicBezTo>
                <a:cubicBezTo>
                  <a:pt x="34552" y="63526"/>
                  <a:pt x="55319" y="63746"/>
                  <a:pt x="75945" y="63746"/>
                </a:cubicBezTo>
                <a:cubicBezTo>
                  <a:pt x="81811" y="63746"/>
                  <a:pt x="87665" y="63728"/>
                  <a:pt x="93495" y="63728"/>
                </a:cubicBezTo>
                <a:cubicBezTo>
                  <a:pt x="94374" y="63728"/>
                  <a:pt x="95252" y="63729"/>
                  <a:pt x="96129" y="63730"/>
                </a:cubicBezTo>
                <a:cubicBezTo>
                  <a:pt x="96812" y="63731"/>
                  <a:pt x="97495" y="63731"/>
                  <a:pt x="98178" y="63731"/>
                </a:cubicBezTo>
                <a:cubicBezTo>
                  <a:pt x="125539" y="63731"/>
                  <a:pt x="152903" y="63127"/>
                  <a:pt x="180237" y="61881"/>
                </a:cubicBezTo>
                <a:cubicBezTo>
                  <a:pt x="197411" y="61098"/>
                  <a:pt x="196639" y="41671"/>
                  <a:pt x="195103" y="27025"/>
                </a:cubicBezTo>
                <a:cubicBezTo>
                  <a:pt x="194743" y="23591"/>
                  <a:pt x="194341" y="20419"/>
                  <a:pt x="194117" y="17814"/>
                </a:cubicBezTo>
                <a:cubicBezTo>
                  <a:pt x="193518" y="10817"/>
                  <a:pt x="189745" y="3065"/>
                  <a:pt x="182409" y="1100"/>
                </a:cubicBezTo>
                <a:cubicBezTo>
                  <a:pt x="179323" y="272"/>
                  <a:pt x="175828" y="1"/>
                  <a:pt x="172204" y="1"/>
                </a:cubicBezTo>
                <a:close/>
              </a:path>
            </a:pathLst>
          </a:custGeom>
          <a:solidFill>
            <a:srgbClr val="FFF5D7"/>
          </a:solidFill>
          <a:ln>
            <a:noFill/>
          </a:ln>
          <a:effectLst>
            <a:outerShdw blurRad="200025" dist="19050" dir="5400000" algn="bl" rotWithShape="0">
              <a:srgbClr val="000000">
                <a:alpha val="10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960000" y="784167"/>
            <a:ext cx="10272000" cy="5608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ubTitle" idx="1"/>
          </p:nvPr>
        </p:nvSpPr>
        <p:spPr>
          <a:xfrm>
            <a:off x="1586429" y="3551333"/>
            <a:ext cx="3876800" cy="7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667"/>
              </a:spcBef>
              <a:spcAft>
                <a:spcPts val="0"/>
              </a:spcAft>
              <a:buSzPts val="2000"/>
              <a:buFont typeface="Mali"/>
              <a:buNone/>
              <a:defRPr sz="2667">
                <a:latin typeface="Mali SemiBold"/>
                <a:ea typeface="Mali SemiBold"/>
                <a:cs typeface="Mali SemiBold"/>
                <a:sym typeface="Mali SemiBold"/>
              </a:defRPr>
            </a:lvl1pPr>
            <a:lvl2pPr lvl="1" algn="ctr">
              <a:lnSpc>
                <a:spcPct val="100000"/>
              </a:lnSpc>
              <a:spcBef>
                <a:spcPts val="1733"/>
              </a:spcBef>
              <a:spcAft>
                <a:spcPts val="0"/>
              </a:spcAft>
              <a:buSzPts val="2000"/>
              <a:buFont typeface="Mali"/>
              <a:buNone/>
              <a:defRPr sz="2667" b="1">
                <a:latin typeface="Mali"/>
                <a:ea typeface="Mali"/>
                <a:cs typeface="Mali"/>
                <a:sym typeface="Mali"/>
              </a:defRPr>
            </a:lvl2pPr>
            <a:lvl3pPr lvl="2" algn="ctr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000"/>
              <a:buFont typeface="Mali"/>
              <a:buNone/>
              <a:defRPr sz="2667" b="1">
                <a:latin typeface="Mali"/>
                <a:ea typeface="Mali"/>
                <a:cs typeface="Mali"/>
                <a:sym typeface="Mali"/>
              </a:defRPr>
            </a:lvl3pPr>
            <a:lvl4pPr lvl="3" algn="ctr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000"/>
              <a:buFont typeface="Mali"/>
              <a:buNone/>
              <a:defRPr sz="2667" b="1">
                <a:latin typeface="Mali"/>
                <a:ea typeface="Mali"/>
                <a:cs typeface="Mali"/>
                <a:sym typeface="Mali"/>
              </a:defRPr>
            </a:lvl4pPr>
            <a:lvl5pPr lvl="4" algn="ctr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000"/>
              <a:buFont typeface="Mali"/>
              <a:buNone/>
              <a:defRPr sz="2667" b="1">
                <a:latin typeface="Mali"/>
                <a:ea typeface="Mali"/>
                <a:cs typeface="Mali"/>
                <a:sym typeface="Mali"/>
              </a:defRPr>
            </a:lvl5pPr>
            <a:lvl6pPr lvl="5" algn="ctr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000"/>
              <a:buFont typeface="Mali"/>
              <a:buNone/>
              <a:defRPr sz="2667" b="1">
                <a:latin typeface="Mali"/>
                <a:ea typeface="Mali"/>
                <a:cs typeface="Mali"/>
                <a:sym typeface="Mali"/>
              </a:defRPr>
            </a:lvl6pPr>
            <a:lvl7pPr lvl="6" algn="ctr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000"/>
              <a:buFont typeface="Mali"/>
              <a:buNone/>
              <a:defRPr sz="2667" b="1">
                <a:latin typeface="Mali"/>
                <a:ea typeface="Mali"/>
                <a:cs typeface="Mali"/>
                <a:sym typeface="Mali"/>
              </a:defRPr>
            </a:lvl7pPr>
            <a:lvl8pPr lvl="7" algn="ctr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000"/>
              <a:buFont typeface="Mali"/>
              <a:buNone/>
              <a:defRPr sz="2667" b="1">
                <a:latin typeface="Mali"/>
                <a:ea typeface="Mali"/>
                <a:cs typeface="Mali"/>
                <a:sym typeface="Mali"/>
              </a:defRPr>
            </a:lvl8pPr>
            <a:lvl9pPr lvl="8" algn="ctr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2000"/>
              <a:buFont typeface="Mali"/>
              <a:buNone/>
              <a:defRPr sz="2667" b="1">
                <a:latin typeface="Mali"/>
                <a:ea typeface="Mali"/>
                <a:cs typeface="Mali"/>
                <a:sym typeface="Mali"/>
              </a:defRPr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ubTitle" idx="2"/>
          </p:nvPr>
        </p:nvSpPr>
        <p:spPr>
          <a:xfrm>
            <a:off x="6728767" y="3551333"/>
            <a:ext cx="3876800" cy="7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Font typeface="Mali"/>
              <a:buNone/>
              <a:defRPr sz="2667">
                <a:latin typeface="Mali SemiBold"/>
                <a:ea typeface="Mali SemiBold"/>
                <a:cs typeface="Mali SemiBold"/>
                <a:sym typeface="Mali SemiBold"/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000"/>
              <a:buFont typeface="Mali"/>
              <a:buNone/>
              <a:defRPr sz="2667" b="1">
                <a:latin typeface="Mali"/>
                <a:ea typeface="Mali"/>
                <a:cs typeface="Mali"/>
                <a:sym typeface="Mali"/>
              </a:defRPr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000"/>
              <a:buFont typeface="Mali"/>
              <a:buNone/>
              <a:defRPr sz="2667" b="1">
                <a:latin typeface="Mali"/>
                <a:ea typeface="Mali"/>
                <a:cs typeface="Mali"/>
                <a:sym typeface="Mali"/>
              </a:defRPr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000"/>
              <a:buFont typeface="Mali"/>
              <a:buNone/>
              <a:defRPr sz="2667" b="1">
                <a:latin typeface="Mali"/>
                <a:ea typeface="Mali"/>
                <a:cs typeface="Mali"/>
                <a:sym typeface="Mali"/>
              </a:defRPr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000"/>
              <a:buFont typeface="Mali"/>
              <a:buNone/>
              <a:defRPr sz="2667" b="1">
                <a:latin typeface="Mali"/>
                <a:ea typeface="Mali"/>
                <a:cs typeface="Mali"/>
                <a:sym typeface="Mali"/>
              </a:defRPr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000"/>
              <a:buFont typeface="Mali"/>
              <a:buNone/>
              <a:defRPr sz="2667" b="1">
                <a:latin typeface="Mali"/>
                <a:ea typeface="Mali"/>
                <a:cs typeface="Mali"/>
                <a:sym typeface="Mali"/>
              </a:defRPr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000"/>
              <a:buFont typeface="Mali"/>
              <a:buNone/>
              <a:defRPr sz="2667" b="1">
                <a:latin typeface="Mali"/>
                <a:ea typeface="Mali"/>
                <a:cs typeface="Mali"/>
                <a:sym typeface="Mali"/>
              </a:defRPr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000"/>
              <a:buFont typeface="Mali"/>
              <a:buNone/>
              <a:defRPr sz="2667" b="1">
                <a:latin typeface="Mali"/>
                <a:ea typeface="Mali"/>
                <a:cs typeface="Mali"/>
                <a:sym typeface="Mali"/>
              </a:defRPr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2000"/>
              <a:buFont typeface="Mali"/>
              <a:buNone/>
              <a:defRPr sz="2667" b="1">
                <a:latin typeface="Mali"/>
                <a:ea typeface="Mali"/>
                <a:cs typeface="Mali"/>
                <a:sym typeface="Mali"/>
              </a:defRPr>
            </a:lvl9pPr>
          </a:lstStyle>
          <a:p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subTitle" idx="3"/>
          </p:nvPr>
        </p:nvSpPr>
        <p:spPr>
          <a:xfrm rot="402">
            <a:off x="960000" y="1576149"/>
            <a:ext cx="10272000" cy="5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>
                <a:latin typeface="Comfortaa SemiBold"/>
                <a:ea typeface="Comfortaa SemiBold"/>
                <a:cs typeface="Comfortaa SemiBold"/>
                <a:sym typeface="Comfortaa SemiBold"/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5"/>
          <p:cNvSpPr/>
          <p:nvPr/>
        </p:nvSpPr>
        <p:spPr>
          <a:xfrm>
            <a:off x="-244171" y="2489571"/>
            <a:ext cx="559605" cy="559605"/>
          </a:xfrm>
          <a:custGeom>
            <a:avLst/>
            <a:gdLst/>
            <a:ahLst/>
            <a:cxnLst/>
            <a:rect l="l" t="t" r="r" b="b"/>
            <a:pathLst>
              <a:path w="7894" h="7894" extrusionOk="0">
                <a:moveTo>
                  <a:pt x="3961" y="1"/>
                </a:moveTo>
                <a:cubicBezTo>
                  <a:pt x="1764" y="1"/>
                  <a:pt x="1" y="1764"/>
                  <a:pt x="1" y="3961"/>
                </a:cubicBezTo>
                <a:cubicBezTo>
                  <a:pt x="1" y="6131"/>
                  <a:pt x="1764" y="7894"/>
                  <a:pt x="3961" y="7894"/>
                </a:cubicBezTo>
                <a:cubicBezTo>
                  <a:pt x="6131" y="7894"/>
                  <a:pt x="7894" y="6131"/>
                  <a:pt x="7894" y="3961"/>
                </a:cubicBezTo>
                <a:cubicBezTo>
                  <a:pt x="7894" y="1764"/>
                  <a:pt x="6131" y="1"/>
                  <a:pt x="396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3" name="Google Shape;43;p5"/>
          <p:cNvSpPr/>
          <p:nvPr/>
        </p:nvSpPr>
        <p:spPr>
          <a:xfrm>
            <a:off x="0" y="3344216"/>
            <a:ext cx="1276296" cy="3828673"/>
          </a:xfrm>
          <a:custGeom>
            <a:avLst/>
            <a:gdLst/>
            <a:ahLst/>
            <a:cxnLst/>
            <a:rect l="l" t="t" r="r" b="b"/>
            <a:pathLst>
              <a:path w="11990" h="35968" extrusionOk="0">
                <a:moveTo>
                  <a:pt x="1642" y="0"/>
                </a:moveTo>
                <a:cubicBezTo>
                  <a:pt x="651" y="0"/>
                  <a:pt x="1" y="83"/>
                  <a:pt x="1" y="83"/>
                </a:cubicBezTo>
                <a:lnTo>
                  <a:pt x="1" y="35967"/>
                </a:lnTo>
                <a:cubicBezTo>
                  <a:pt x="10389" y="34801"/>
                  <a:pt x="6375" y="28617"/>
                  <a:pt x="6592" y="21077"/>
                </a:cubicBezTo>
                <a:cubicBezTo>
                  <a:pt x="6836" y="13563"/>
                  <a:pt x="11990" y="12505"/>
                  <a:pt x="11474" y="7026"/>
                </a:cubicBezTo>
                <a:cubicBezTo>
                  <a:pt x="10902" y="771"/>
                  <a:pt x="4675" y="0"/>
                  <a:pt x="1642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" name="Google Shape;44;p5"/>
          <p:cNvSpPr txBox="1">
            <a:spLocks noGrp="1"/>
          </p:cNvSpPr>
          <p:nvPr>
            <p:ph type="subTitle" idx="4"/>
          </p:nvPr>
        </p:nvSpPr>
        <p:spPr>
          <a:xfrm rot="355">
            <a:off x="1586429" y="4292217"/>
            <a:ext cx="3876800" cy="15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>
                <a:latin typeface="Comfortaa SemiBold"/>
                <a:ea typeface="Comfortaa SemiBold"/>
                <a:cs typeface="Comfortaa SemiBold"/>
                <a:sym typeface="Comfortaa SemiBold"/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5"/>
          <p:cNvSpPr txBox="1">
            <a:spLocks noGrp="1"/>
          </p:cNvSpPr>
          <p:nvPr>
            <p:ph type="subTitle" idx="5"/>
          </p:nvPr>
        </p:nvSpPr>
        <p:spPr>
          <a:xfrm rot="355">
            <a:off x="6728767" y="4292217"/>
            <a:ext cx="3876800" cy="15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>
                <a:latin typeface="Comfortaa SemiBold"/>
                <a:ea typeface="Comfortaa SemiBold"/>
                <a:cs typeface="Comfortaa SemiBold"/>
                <a:sym typeface="Comfortaa SemiBold"/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5"/>
          <p:cNvSpPr/>
          <p:nvPr/>
        </p:nvSpPr>
        <p:spPr>
          <a:xfrm>
            <a:off x="9552032" y="4955243"/>
            <a:ext cx="2639963" cy="2365188"/>
          </a:xfrm>
          <a:custGeom>
            <a:avLst/>
            <a:gdLst/>
            <a:ahLst/>
            <a:cxnLst/>
            <a:rect l="l" t="t" r="r" b="b"/>
            <a:pathLst>
              <a:path w="18583" h="16650" extrusionOk="0">
                <a:moveTo>
                  <a:pt x="8583" y="411"/>
                </a:moveTo>
                <a:cubicBezTo>
                  <a:pt x="9474" y="411"/>
                  <a:pt x="10201" y="1068"/>
                  <a:pt x="10763" y="1889"/>
                </a:cubicBezTo>
                <a:cubicBezTo>
                  <a:pt x="9860" y="2264"/>
                  <a:pt x="9005" y="2814"/>
                  <a:pt x="8312" y="3296"/>
                </a:cubicBezTo>
                <a:cubicBezTo>
                  <a:pt x="8067" y="3460"/>
                  <a:pt x="7820" y="3647"/>
                  <a:pt x="7586" y="3823"/>
                </a:cubicBezTo>
                <a:cubicBezTo>
                  <a:pt x="6952" y="3741"/>
                  <a:pt x="6308" y="3682"/>
                  <a:pt x="5663" y="3671"/>
                </a:cubicBezTo>
                <a:cubicBezTo>
                  <a:pt x="5897" y="2405"/>
                  <a:pt x="6449" y="1243"/>
                  <a:pt x="7668" y="634"/>
                </a:cubicBezTo>
                <a:cubicBezTo>
                  <a:pt x="7996" y="482"/>
                  <a:pt x="8301" y="411"/>
                  <a:pt x="8583" y="411"/>
                </a:cubicBezTo>
                <a:close/>
                <a:moveTo>
                  <a:pt x="11032" y="2311"/>
                </a:moveTo>
                <a:cubicBezTo>
                  <a:pt x="11384" y="2897"/>
                  <a:pt x="11654" y="3518"/>
                  <a:pt x="11842" y="4022"/>
                </a:cubicBezTo>
                <a:cubicBezTo>
                  <a:pt x="11947" y="4280"/>
                  <a:pt x="12029" y="4550"/>
                  <a:pt x="12123" y="4820"/>
                </a:cubicBezTo>
                <a:cubicBezTo>
                  <a:pt x="10998" y="4456"/>
                  <a:pt x="9837" y="4198"/>
                  <a:pt x="8711" y="3999"/>
                </a:cubicBezTo>
                <a:cubicBezTo>
                  <a:pt x="8559" y="3976"/>
                  <a:pt x="8395" y="3940"/>
                  <a:pt x="8242" y="3916"/>
                </a:cubicBezTo>
                <a:lnTo>
                  <a:pt x="8735" y="3565"/>
                </a:lnTo>
                <a:cubicBezTo>
                  <a:pt x="9427" y="3096"/>
                  <a:pt x="10212" y="2627"/>
                  <a:pt x="11032" y="2311"/>
                </a:cubicBezTo>
                <a:close/>
                <a:moveTo>
                  <a:pt x="5980" y="4187"/>
                </a:moveTo>
                <a:cubicBezTo>
                  <a:pt x="6332" y="4198"/>
                  <a:pt x="6683" y="4210"/>
                  <a:pt x="7058" y="4245"/>
                </a:cubicBezTo>
                <a:cubicBezTo>
                  <a:pt x="6507" y="4690"/>
                  <a:pt x="5968" y="5183"/>
                  <a:pt x="5475" y="5711"/>
                </a:cubicBezTo>
                <a:cubicBezTo>
                  <a:pt x="5487" y="5218"/>
                  <a:pt x="5511" y="4690"/>
                  <a:pt x="5581" y="4187"/>
                </a:cubicBezTo>
                <a:close/>
                <a:moveTo>
                  <a:pt x="12616" y="1947"/>
                </a:moveTo>
                <a:cubicBezTo>
                  <a:pt x="12674" y="2592"/>
                  <a:pt x="13284" y="3202"/>
                  <a:pt x="13952" y="3202"/>
                </a:cubicBezTo>
                <a:cubicBezTo>
                  <a:pt x="14175" y="3202"/>
                  <a:pt x="14398" y="3131"/>
                  <a:pt x="14620" y="2979"/>
                </a:cubicBezTo>
                <a:cubicBezTo>
                  <a:pt x="14737" y="2885"/>
                  <a:pt x="14831" y="2780"/>
                  <a:pt x="14901" y="2662"/>
                </a:cubicBezTo>
                <a:cubicBezTo>
                  <a:pt x="15852" y="3530"/>
                  <a:pt x="15523" y="4914"/>
                  <a:pt x="14961" y="6074"/>
                </a:cubicBezTo>
                <a:cubicBezTo>
                  <a:pt x="14245" y="5652"/>
                  <a:pt x="13483" y="5300"/>
                  <a:pt x="12686" y="5007"/>
                </a:cubicBezTo>
                <a:cubicBezTo>
                  <a:pt x="12416" y="4010"/>
                  <a:pt x="12041" y="3014"/>
                  <a:pt x="11514" y="2147"/>
                </a:cubicBezTo>
                <a:cubicBezTo>
                  <a:pt x="11877" y="2041"/>
                  <a:pt x="12252" y="1970"/>
                  <a:pt x="12616" y="1947"/>
                </a:cubicBezTo>
                <a:close/>
                <a:moveTo>
                  <a:pt x="12827" y="5534"/>
                </a:moveTo>
                <a:lnTo>
                  <a:pt x="12827" y="5534"/>
                </a:lnTo>
                <a:cubicBezTo>
                  <a:pt x="13495" y="5805"/>
                  <a:pt x="14140" y="6121"/>
                  <a:pt x="14750" y="6485"/>
                </a:cubicBezTo>
                <a:cubicBezTo>
                  <a:pt x="14620" y="6707"/>
                  <a:pt x="14492" y="6918"/>
                  <a:pt x="14374" y="7105"/>
                </a:cubicBezTo>
                <a:cubicBezTo>
                  <a:pt x="14057" y="7574"/>
                  <a:pt x="13718" y="8032"/>
                  <a:pt x="13354" y="8466"/>
                </a:cubicBezTo>
                <a:cubicBezTo>
                  <a:pt x="13296" y="8009"/>
                  <a:pt x="13225" y="7551"/>
                  <a:pt x="13155" y="7105"/>
                </a:cubicBezTo>
                <a:cubicBezTo>
                  <a:pt x="13061" y="6602"/>
                  <a:pt x="12955" y="6074"/>
                  <a:pt x="12827" y="5534"/>
                </a:cubicBezTo>
                <a:close/>
                <a:moveTo>
                  <a:pt x="5077" y="4198"/>
                </a:moveTo>
                <a:lnTo>
                  <a:pt x="5077" y="4198"/>
                </a:lnTo>
                <a:cubicBezTo>
                  <a:pt x="4995" y="4878"/>
                  <a:pt x="4983" y="5581"/>
                  <a:pt x="5006" y="6238"/>
                </a:cubicBezTo>
                <a:cubicBezTo>
                  <a:pt x="4198" y="7188"/>
                  <a:pt x="3529" y="8231"/>
                  <a:pt x="3083" y="9345"/>
                </a:cubicBezTo>
                <a:cubicBezTo>
                  <a:pt x="2169" y="8700"/>
                  <a:pt x="1454" y="7845"/>
                  <a:pt x="1290" y="6660"/>
                </a:cubicBezTo>
                <a:cubicBezTo>
                  <a:pt x="1278" y="6543"/>
                  <a:pt x="1267" y="6414"/>
                  <a:pt x="1267" y="6308"/>
                </a:cubicBezTo>
                <a:lnTo>
                  <a:pt x="1267" y="6308"/>
                </a:lnTo>
                <a:cubicBezTo>
                  <a:pt x="1372" y="6332"/>
                  <a:pt x="1489" y="6355"/>
                  <a:pt x="1595" y="6355"/>
                </a:cubicBezTo>
                <a:cubicBezTo>
                  <a:pt x="1817" y="6355"/>
                  <a:pt x="2040" y="6285"/>
                  <a:pt x="2251" y="6133"/>
                </a:cubicBezTo>
                <a:cubicBezTo>
                  <a:pt x="2767" y="5722"/>
                  <a:pt x="2814" y="5125"/>
                  <a:pt x="2603" y="4656"/>
                </a:cubicBezTo>
                <a:cubicBezTo>
                  <a:pt x="3354" y="4339"/>
                  <a:pt x="4279" y="4234"/>
                  <a:pt x="5077" y="4198"/>
                </a:cubicBezTo>
                <a:close/>
                <a:moveTo>
                  <a:pt x="5030" y="6941"/>
                </a:moveTo>
                <a:cubicBezTo>
                  <a:pt x="5042" y="7024"/>
                  <a:pt x="5042" y="7118"/>
                  <a:pt x="5053" y="7211"/>
                </a:cubicBezTo>
                <a:cubicBezTo>
                  <a:pt x="5123" y="8314"/>
                  <a:pt x="5276" y="9450"/>
                  <a:pt x="5546" y="10576"/>
                </a:cubicBezTo>
                <a:cubicBezTo>
                  <a:pt x="4854" y="10318"/>
                  <a:pt x="4139" y="10002"/>
                  <a:pt x="3482" y="9603"/>
                </a:cubicBezTo>
                <a:cubicBezTo>
                  <a:pt x="3565" y="9392"/>
                  <a:pt x="3658" y="9181"/>
                  <a:pt x="3752" y="8981"/>
                </a:cubicBezTo>
                <a:cubicBezTo>
                  <a:pt x="4092" y="8267"/>
                  <a:pt x="4526" y="7574"/>
                  <a:pt x="5030" y="6941"/>
                </a:cubicBezTo>
                <a:close/>
                <a:moveTo>
                  <a:pt x="15172" y="6754"/>
                </a:moveTo>
                <a:cubicBezTo>
                  <a:pt x="15230" y="6789"/>
                  <a:pt x="15289" y="6836"/>
                  <a:pt x="15359" y="6871"/>
                </a:cubicBezTo>
                <a:cubicBezTo>
                  <a:pt x="15805" y="7199"/>
                  <a:pt x="16261" y="7551"/>
                  <a:pt x="16519" y="7997"/>
                </a:cubicBezTo>
                <a:cubicBezTo>
                  <a:pt x="16321" y="8067"/>
                  <a:pt x="16097" y="8196"/>
                  <a:pt x="15898" y="8419"/>
                </a:cubicBezTo>
                <a:cubicBezTo>
                  <a:pt x="15370" y="9005"/>
                  <a:pt x="15675" y="9814"/>
                  <a:pt x="16250" y="10224"/>
                </a:cubicBezTo>
                <a:cubicBezTo>
                  <a:pt x="16215" y="10271"/>
                  <a:pt x="16168" y="10318"/>
                  <a:pt x="16133" y="10365"/>
                </a:cubicBezTo>
                <a:cubicBezTo>
                  <a:pt x="15500" y="11139"/>
                  <a:pt x="14445" y="11467"/>
                  <a:pt x="13495" y="11631"/>
                </a:cubicBezTo>
                <a:cubicBezTo>
                  <a:pt x="13541" y="10799"/>
                  <a:pt x="13507" y="9943"/>
                  <a:pt x="13424" y="9111"/>
                </a:cubicBezTo>
                <a:cubicBezTo>
                  <a:pt x="14081" y="8384"/>
                  <a:pt x="14703" y="7598"/>
                  <a:pt x="15172" y="6754"/>
                </a:cubicBezTo>
                <a:close/>
                <a:moveTo>
                  <a:pt x="7738" y="4304"/>
                </a:moveTo>
                <a:cubicBezTo>
                  <a:pt x="9250" y="4468"/>
                  <a:pt x="10810" y="4796"/>
                  <a:pt x="12275" y="5323"/>
                </a:cubicBezTo>
                <a:cubicBezTo>
                  <a:pt x="12604" y="6508"/>
                  <a:pt x="12815" y="7727"/>
                  <a:pt x="12932" y="8947"/>
                </a:cubicBezTo>
                <a:cubicBezTo>
                  <a:pt x="12275" y="9650"/>
                  <a:pt x="11572" y="10307"/>
                  <a:pt x="10834" y="10916"/>
                </a:cubicBezTo>
                <a:cubicBezTo>
                  <a:pt x="10517" y="11174"/>
                  <a:pt x="10188" y="11432"/>
                  <a:pt x="9860" y="11678"/>
                </a:cubicBezTo>
                <a:cubicBezTo>
                  <a:pt x="8559" y="11514"/>
                  <a:pt x="7269" y="11174"/>
                  <a:pt x="6061" y="10763"/>
                </a:cubicBezTo>
                <a:cubicBezTo>
                  <a:pt x="5686" y="9333"/>
                  <a:pt x="5511" y="7845"/>
                  <a:pt x="5487" y="6402"/>
                </a:cubicBezTo>
                <a:cubicBezTo>
                  <a:pt x="6167" y="5628"/>
                  <a:pt x="6929" y="4925"/>
                  <a:pt x="7738" y="4304"/>
                </a:cubicBezTo>
                <a:close/>
                <a:moveTo>
                  <a:pt x="12979" y="9568"/>
                </a:moveTo>
                <a:cubicBezTo>
                  <a:pt x="13038" y="10271"/>
                  <a:pt x="13049" y="10987"/>
                  <a:pt x="13014" y="11701"/>
                </a:cubicBezTo>
                <a:cubicBezTo>
                  <a:pt x="12533" y="11760"/>
                  <a:pt x="12064" y="11795"/>
                  <a:pt x="11584" y="11795"/>
                </a:cubicBezTo>
                <a:cubicBezTo>
                  <a:pt x="11232" y="11795"/>
                  <a:pt x="10892" y="11784"/>
                  <a:pt x="10552" y="11748"/>
                </a:cubicBezTo>
                <a:cubicBezTo>
                  <a:pt x="11150" y="11279"/>
                  <a:pt x="11736" y="10776"/>
                  <a:pt x="12275" y="10271"/>
                </a:cubicBezTo>
                <a:cubicBezTo>
                  <a:pt x="12510" y="10049"/>
                  <a:pt x="12744" y="9814"/>
                  <a:pt x="12979" y="9568"/>
                </a:cubicBezTo>
                <a:close/>
                <a:moveTo>
                  <a:pt x="6226" y="11315"/>
                </a:moveTo>
                <a:lnTo>
                  <a:pt x="6226" y="11315"/>
                </a:lnTo>
                <a:cubicBezTo>
                  <a:pt x="6577" y="11420"/>
                  <a:pt x="6918" y="11526"/>
                  <a:pt x="7246" y="11608"/>
                </a:cubicBezTo>
                <a:cubicBezTo>
                  <a:pt x="7903" y="11795"/>
                  <a:pt x="8606" y="11948"/>
                  <a:pt x="9309" y="12065"/>
                </a:cubicBezTo>
                <a:cubicBezTo>
                  <a:pt x="8583" y="12546"/>
                  <a:pt x="7820" y="12968"/>
                  <a:pt x="7012" y="13285"/>
                </a:cubicBezTo>
                <a:cubicBezTo>
                  <a:pt x="6694" y="12652"/>
                  <a:pt x="6437" y="11995"/>
                  <a:pt x="6226" y="11315"/>
                </a:cubicBezTo>
                <a:close/>
                <a:moveTo>
                  <a:pt x="3318" y="10083"/>
                </a:moveTo>
                <a:cubicBezTo>
                  <a:pt x="4057" y="10529"/>
                  <a:pt x="4878" y="10869"/>
                  <a:pt x="5686" y="11139"/>
                </a:cubicBezTo>
                <a:cubicBezTo>
                  <a:pt x="5909" y="11936"/>
                  <a:pt x="6202" y="12710"/>
                  <a:pt x="6566" y="13437"/>
                </a:cubicBezTo>
                <a:cubicBezTo>
                  <a:pt x="6554" y="13449"/>
                  <a:pt x="6543" y="13449"/>
                  <a:pt x="6519" y="13449"/>
                </a:cubicBezTo>
                <a:cubicBezTo>
                  <a:pt x="6061" y="13589"/>
                  <a:pt x="5605" y="13718"/>
                  <a:pt x="5159" y="13718"/>
                </a:cubicBezTo>
                <a:cubicBezTo>
                  <a:pt x="4714" y="13718"/>
                  <a:pt x="4279" y="13589"/>
                  <a:pt x="3904" y="13202"/>
                </a:cubicBezTo>
                <a:cubicBezTo>
                  <a:pt x="3541" y="12850"/>
                  <a:pt x="3330" y="12370"/>
                  <a:pt x="3213" y="11889"/>
                </a:cubicBezTo>
                <a:cubicBezTo>
                  <a:pt x="3083" y="11292"/>
                  <a:pt x="3154" y="10682"/>
                  <a:pt x="3318" y="10083"/>
                </a:cubicBezTo>
                <a:close/>
                <a:moveTo>
                  <a:pt x="10001" y="12159"/>
                </a:moveTo>
                <a:cubicBezTo>
                  <a:pt x="10552" y="12229"/>
                  <a:pt x="11115" y="12264"/>
                  <a:pt x="11666" y="12264"/>
                </a:cubicBezTo>
                <a:cubicBezTo>
                  <a:pt x="12111" y="12264"/>
                  <a:pt x="12545" y="12241"/>
                  <a:pt x="12967" y="12194"/>
                </a:cubicBezTo>
                <a:lnTo>
                  <a:pt x="12967" y="12194"/>
                </a:lnTo>
                <a:cubicBezTo>
                  <a:pt x="12908" y="12874"/>
                  <a:pt x="12780" y="13554"/>
                  <a:pt x="12569" y="14199"/>
                </a:cubicBezTo>
                <a:cubicBezTo>
                  <a:pt x="12252" y="15137"/>
                  <a:pt x="11889" y="15992"/>
                  <a:pt x="10821" y="16169"/>
                </a:cubicBezTo>
                <a:cubicBezTo>
                  <a:pt x="10716" y="16192"/>
                  <a:pt x="10610" y="16192"/>
                  <a:pt x="10505" y="16192"/>
                </a:cubicBezTo>
                <a:cubicBezTo>
                  <a:pt x="10107" y="16192"/>
                  <a:pt x="9708" y="16086"/>
                  <a:pt x="9356" y="15934"/>
                </a:cubicBezTo>
                <a:cubicBezTo>
                  <a:pt x="8395" y="15512"/>
                  <a:pt x="7726" y="14574"/>
                  <a:pt x="7234" y="13695"/>
                </a:cubicBezTo>
                <a:cubicBezTo>
                  <a:pt x="8207" y="13308"/>
                  <a:pt x="9133" y="12780"/>
                  <a:pt x="10001" y="12159"/>
                </a:cubicBezTo>
                <a:close/>
                <a:moveTo>
                  <a:pt x="8570" y="1"/>
                </a:moveTo>
                <a:cubicBezTo>
                  <a:pt x="7668" y="1"/>
                  <a:pt x="6765" y="458"/>
                  <a:pt x="6120" y="1267"/>
                </a:cubicBezTo>
                <a:cubicBezTo>
                  <a:pt x="5605" y="1936"/>
                  <a:pt x="5300" y="2780"/>
                  <a:pt x="5147" y="3682"/>
                </a:cubicBezTo>
                <a:cubicBezTo>
                  <a:pt x="4162" y="3705"/>
                  <a:pt x="3201" y="3870"/>
                  <a:pt x="2345" y="4268"/>
                </a:cubicBezTo>
                <a:cubicBezTo>
                  <a:pt x="2122" y="4010"/>
                  <a:pt x="1806" y="3835"/>
                  <a:pt x="1465" y="3835"/>
                </a:cubicBezTo>
                <a:cubicBezTo>
                  <a:pt x="1161" y="3835"/>
                  <a:pt x="832" y="3976"/>
                  <a:pt x="528" y="4315"/>
                </a:cubicBezTo>
                <a:cubicBezTo>
                  <a:pt x="0" y="4890"/>
                  <a:pt x="293" y="5699"/>
                  <a:pt x="856" y="6097"/>
                </a:cubicBezTo>
                <a:cubicBezTo>
                  <a:pt x="739" y="6941"/>
                  <a:pt x="1032" y="7891"/>
                  <a:pt x="1595" y="8618"/>
                </a:cubicBezTo>
                <a:cubicBezTo>
                  <a:pt x="1947" y="9087"/>
                  <a:pt x="2403" y="9486"/>
                  <a:pt x="2919" y="9826"/>
                </a:cubicBezTo>
                <a:cubicBezTo>
                  <a:pt x="2627" y="10740"/>
                  <a:pt x="2591" y="11737"/>
                  <a:pt x="2966" y="12639"/>
                </a:cubicBezTo>
                <a:cubicBezTo>
                  <a:pt x="3213" y="13202"/>
                  <a:pt x="3646" y="13707"/>
                  <a:pt x="4174" y="13999"/>
                </a:cubicBezTo>
                <a:cubicBezTo>
                  <a:pt x="4467" y="14152"/>
                  <a:pt x="4772" y="14210"/>
                  <a:pt x="5089" y="14210"/>
                </a:cubicBezTo>
                <a:cubicBezTo>
                  <a:pt x="5605" y="14210"/>
                  <a:pt x="6144" y="14058"/>
                  <a:pt x="6613" y="13918"/>
                </a:cubicBezTo>
                <a:cubicBezTo>
                  <a:pt x="6671" y="13894"/>
                  <a:pt x="6730" y="13871"/>
                  <a:pt x="6788" y="13859"/>
                </a:cubicBezTo>
                <a:cubicBezTo>
                  <a:pt x="6999" y="14246"/>
                  <a:pt x="7246" y="14632"/>
                  <a:pt x="7527" y="14996"/>
                </a:cubicBezTo>
                <a:cubicBezTo>
                  <a:pt x="8125" y="15770"/>
                  <a:pt x="8981" y="16450"/>
                  <a:pt x="9977" y="16614"/>
                </a:cubicBezTo>
                <a:cubicBezTo>
                  <a:pt x="10154" y="16638"/>
                  <a:pt x="10329" y="16649"/>
                  <a:pt x="10505" y="16649"/>
                </a:cubicBezTo>
                <a:cubicBezTo>
                  <a:pt x="10904" y="16649"/>
                  <a:pt x="11303" y="16579"/>
                  <a:pt x="11678" y="16391"/>
                </a:cubicBezTo>
                <a:cubicBezTo>
                  <a:pt x="12428" y="16028"/>
                  <a:pt x="12756" y="15090"/>
                  <a:pt x="13014" y="14351"/>
                </a:cubicBezTo>
                <a:cubicBezTo>
                  <a:pt x="13249" y="13636"/>
                  <a:pt x="13389" y="12886"/>
                  <a:pt x="13460" y="12123"/>
                </a:cubicBezTo>
                <a:cubicBezTo>
                  <a:pt x="13940" y="12030"/>
                  <a:pt x="14421" y="11912"/>
                  <a:pt x="14878" y="11737"/>
                </a:cubicBezTo>
                <a:cubicBezTo>
                  <a:pt x="15605" y="11479"/>
                  <a:pt x="16227" y="11034"/>
                  <a:pt x="16672" y="10424"/>
                </a:cubicBezTo>
                <a:cubicBezTo>
                  <a:pt x="16766" y="10447"/>
                  <a:pt x="16871" y="10459"/>
                  <a:pt x="16977" y="10459"/>
                </a:cubicBezTo>
                <a:cubicBezTo>
                  <a:pt x="17188" y="10459"/>
                  <a:pt x="17423" y="10388"/>
                  <a:pt x="17634" y="10236"/>
                </a:cubicBezTo>
                <a:cubicBezTo>
                  <a:pt x="18583" y="9474"/>
                  <a:pt x="17926" y="8103"/>
                  <a:pt x="17001" y="7962"/>
                </a:cubicBezTo>
                <a:cubicBezTo>
                  <a:pt x="16719" y="7399"/>
                  <a:pt x="16203" y="6918"/>
                  <a:pt x="15617" y="6485"/>
                </a:cubicBezTo>
                <a:cubicBezTo>
                  <a:pt x="15535" y="6438"/>
                  <a:pt x="15453" y="6391"/>
                  <a:pt x="15383" y="6332"/>
                </a:cubicBezTo>
                <a:cubicBezTo>
                  <a:pt x="15594" y="5886"/>
                  <a:pt x="15769" y="5417"/>
                  <a:pt x="15886" y="4948"/>
                </a:cubicBezTo>
                <a:cubicBezTo>
                  <a:pt x="16156" y="3788"/>
                  <a:pt x="15805" y="2874"/>
                  <a:pt x="15066" y="2264"/>
                </a:cubicBezTo>
                <a:cubicBezTo>
                  <a:pt x="15195" y="1513"/>
                  <a:pt x="14573" y="693"/>
                  <a:pt x="13823" y="693"/>
                </a:cubicBezTo>
                <a:cubicBezTo>
                  <a:pt x="13518" y="693"/>
                  <a:pt x="13190" y="833"/>
                  <a:pt x="12885" y="1162"/>
                </a:cubicBezTo>
                <a:cubicBezTo>
                  <a:pt x="12803" y="1243"/>
                  <a:pt x="12744" y="1337"/>
                  <a:pt x="12697" y="1431"/>
                </a:cubicBezTo>
                <a:cubicBezTo>
                  <a:pt x="12217" y="1443"/>
                  <a:pt x="11712" y="1548"/>
                  <a:pt x="11232" y="1712"/>
                </a:cubicBezTo>
                <a:cubicBezTo>
                  <a:pt x="10986" y="1361"/>
                  <a:pt x="10716" y="1045"/>
                  <a:pt x="10423" y="763"/>
                </a:cubicBezTo>
                <a:cubicBezTo>
                  <a:pt x="9860" y="235"/>
                  <a:pt x="9216" y="1"/>
                  <a:pt x="8570" y="1"/>
                </a:cubicBezTo>
                <a:close/>
              </a:path>
            </a:pathLst>
          </a:custGeom>
          <a:solidFill>
            <a:srgbClr val="FECA2A">
              <a:alpha val="5556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45667076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6001913" y="1417533"/>
            <a:ext cx="4921200" cy="32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7733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6002080" y="4786199"/>
            <a:ext cx="4921200" cy="54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1">
                <a:solidFill>
                  <a:schemeClr val="accen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/>
          </a:p>
        </p:txBody>
      </p:sp>
      <p:sp>
        <p:nvSpPr>
          <p:cNvPr id="12" name="Google Shape;12;p2"/>
          <p:cNvSpPr/>
          <p:nvPr/>
        </p:nvSpPr>
        <p:spPr>
          <a:xfrm rot="590594">
            <a:off x="9742283" y="4355912"/>
            <a:ext cx="4215359" cy="4492645"/>
          </a:xfrm>
          <a:custGeom>
            <a:avLst/>
            <a:gdLst/>
            <a:ahLst/>
            <a:cxnLst/>
            <a:rect l="l" t="t" r="r" b="b"/>
            <a:pathLst>
              <a:path w="28585" h="30466" extrusionOk="0">
                <a:moveTo>
                  <a:pt x="25026" y="1"/>
                </a:moveTo>
                <a:cubicBezTo>
                  <a:pt x="24926" y="1"/>
                  <a:pt x="24825" y="4"/>
                  <a:pt x="24724" y="8"/>
                </a:cubicBezTo>
                <a:cubicBezTo>
                  <a:pt x="23514" y="58"/>
                  <a:pt x="22321" y="174"/>
                  <a:pt x="21111" y="273"/>
                </a:cubicBezTo>
                <a:cubicBezTo>
                  <a:pt x="18775" y="472"/>
                  <a:pt x="16356" y="572"/>
                  <a:pt x="14052" y="1019"/>
                </a:cubicBezTo>
                <a:cubicBezTo>
                  <a:pt x="11865" y="1433"/>
                  <a:pt x="12379" y="3819"/>
                  <a:pt x="12379" y="5526"/>
                </a:cubicBezTo>
                <a:cubicBezTo>
                  <a:pt x="12395" y="7896"/>
                  <a:pt x="12412" y="10282"/>
                  <a:pt x="12428" y="12652"/>
                </a:cubicBezTo>
                <a:lnTo>
                  <a:pt x="12428" y="14690"/>
                </a:lnTo>
                <a:cubicBezTo>
                  <a:pt x="12428" y="15104"/>
                  <a:pt x="12627" y="16165"/>
                  <a:pt x="12428" y="16529"/>
                </a:cubicBezTo>
                <a:lnTo>
                  <a:pt x="12428" y="16794"/>
                </a:lnTo>
                <a:lnTo>
                  <a:pt x="12362" y="16794"/>
                </a:lnTo>
                <a:cubicBezTo>
                  <a:pt x="12323" y="16833"/>
                  <a:pt x="12202" y="16846"/>
                  <a:pt x="12048" y="16846"/>
                </a:cubicBezTo>
                <a:cubicBezTo>
                  <a:pt x="11742" y="16846"/>
                  <a:pt x="11307" y="16794"/>
                  <a:pt x="11152" y="16794"/>
                </a:cubicBezTo>
                <a:lnTo>
                  <a:pt x="9147" y="16811"/>
                </a:lnTo>
                <a:lnTo>
                  <a:pt x="1127" y="16861"/>
                </a:lnTo>
                <a:cubicBezTo>
                  <a:pt x="547" y="16877"/>
                  <a:pt x="99" y="17325"/>
                  <a:pt x="83" y="17905"/>
                </a:cubicBezTo>
                <a:cubicBezTo>
                  <a:pt x="0" y="21351"/>
                  <a:pt x="116" y="24798"/>
                  <a:pt x="431" y="28228"/>
                </a:cubicBezTo>
                <a:cubicBezTo>
                  <a:pt x="447" y="28394"/>
                  <a:pt x="497" y="28560"/>
                  <a:pt x="580" y="28709"/>
                </a:cubicBezTo>
                <a:cubicBezTo>
                  <a:pt x="580" y="28941"/>
                  <a:pt x="563" y="29189"/>
                  <a:pt x="563" y="29438"/>
                </a:cubicBezTo>
                <a:cubicBezTo>
                  <a:pt x="563" y="30001"/>
                  <a:pt x="1027" y="30465"/>
                  <a:pt x="1591" y="30465"/>
                </a:cubicBezTo>
                <a:lnTo>
                  <a:pt x="27491" y="30051"/>
                </a:lnTo>
                <a:cubicBezTo>
                  <a:pt x="28038" y="30051"/>
                  <a:pt x="28585" y="29587"/>
                  <a:pt x="28552" y="29024"/>
                </a:cubicBezTo>
                <a:lnTo>
                  <a:pt x="27624" y="14690"/>
                </a:lnTo>
                <a:lnTo>
                  <a:pt x="27176" y="7515"/>
                </a:lnTo>
                <a:cubicBezTo>
                  <a:pt x="27094" y="6355"/>
                  <a:pt x="27027" y="5195"/>
                  <a:pt x="26944" y="4035"/>
                </a:cubicBezTo>
                <a:cubicBezTo>
                  <a:pt x="26895" y="3041"/>
                  <a:pt x="27044" y="1715"/>
                  <a:pt x="26613" y="803"/>
                </a:cubicBezTo>
                <a:cubicBezTo>
                  <a:pt x="26311" y="127"/>
                  <a:pt x="25684" y="1"/>
                  <a:pt x="2502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" name="Google Shape;13;p2"/>
          <p:cNvSpPr/>
          <p:nvPr/>
        </p:nvSpPr>
        <p:spPr>
          <a:xfrm>
            <a:off x="-442837" y="-1739551"/>
            <a:ext cx="3349377" cy="2740260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" name="Google Shape;14;p2"/>
          <p:cNvSpPr/>
          <p:nvPr/>
        </p:nvSpPr>
        <p:spPr>
          <a:xfrm>
            <a:off x="-1063367" y="2688934"/>
            <a:ext cx="2344416" cy="2071597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" name="Google Shape;15;p2"/>
          <p:cNvSpPr/>
          <p:nvPr/>
        </p:nvSpPr>
        <p:spPr>
          <a:xfrm rot="5400000">
            <a:off x="7243209" y="-1733443"/>
            <a:ext cx="1942176" cy="2301204"/>
          </a:xfrm>
          <a:custGeom>
            <a:avLst/>
            <a:gdLst/>
            <a:ahLst/>
            <a:cxnLst/>
            <a:rect l="l" t="t" r="r" b="b"/>
            <a:pathLst>
              <a:path w="52624" h="62352" extrusionOk="0">
                <a:moveTo>
                  <a:pt x="7937" y="0"/>
                </a:moveTo>
                <a:cubicBezTo>
                  <a:pt x="7417" y="0"/>
                  <a:pt x="6871" y="336"/>
                  <a:pt x="6822" y="1001"/>
                </a:cubicBezTo>
                <a:cubicBezTo>
                  <a:pt x="6722" y="2426"/>
                  <a:pt x="6623" y="3867"/>
                  <a:pt x="6523" y="5309"/>
                </a:cubicBezTo>
                <a:cubicBezTo>
                  <a:pt x="4916" y="5127"/>
                  <a:pt x="3308" y="4928"/>
                  <a:pt x="1701" y="4712"/>
                </a:cubicBezTo>
                <a:cubicBezTo>
                  <a:pt x="1634" y="4703"/>
                  <a:pt x="1569" y="4698"/>
                  <a:pt x="1505" y="4698"/>
                </a:cubicBezTo>
                <a:cubicBezTo>
                  <a:pt x="477" y="4698"/>
                  <a:pt x="0" y="5915"/>
                  <a:pt x="906" y="6602"/>
                </a:cubicBezTo>
                <a:cubicBezTo>
                  <a:pt x="1154" y="6784"/>
                  <a:pt x="1386" y="6950"/>
                  <a:pt x="1618" y="7132"/>
                </a:cubicBezTo>
                <a:cubicBezTo>
                  <a:pt x="1779" y="7266"/>
                  <a:pt x="1969" y="7329"/>
                  <a:pt x="2156" y="7329"/>
                </a:cubicBezTo>
                <a:cubicBezTo>
                  <a:pt x="2433" y="7329"/>
                  <a:pt x="2703" y="7190"/>
                  <a:pt x="2861" y="6933"/>
                </a:cubicBezTo>
                <a:cubicBezTo>
                  <a:pt x="4038" y="7082"/>
                  <a:pt x="5214" y="7231"/>
                  <a:pt x="6391" y="7347"/>
                </a:cubicBezTo>
                <a:cubicBezTo>
                  <a:pt x="5512" y="20670"/>
                  <a:pt x="4916" y="33993"/>
                  <a:pt x="4584" y="47349"/>
                </a:cubicBezTo>
                <a:cubicBezTo>
                  <a:pt x="4485" y="51608"/>
                  <a:pt x="4071" y="56066"/>
                  <a:pt x="4634" y="60308"/>
                </a:cubicBezTo>
                <a:cubicBezTo>
                  <a:pt x="4699" y="60823"/>
                  <a:pt x="5028" y="61353"/>
                  <a:pt x="5624" y="61353"/>
                </a:cubicBezTo>
                <a:cubicBezTo>
                  <a:pt x="5642" y="61353"/>
                  <a:pt x="5660" y="61353"/>
                  <a:pt x="5678" y="61352"/>
                </a:cubicBezTo>
                <a:cubicBezTo>
                  <a:pt x="11138" y="61025"/>
                  <a:pt x="16606" y="60862"/>
                  <a:pt x="22076" y="60862"/>
                </a:cubicBezTo>
                <a:cubicBezTo>
                  <a:pt x="31596" y="60862"/>
                  <a:pt x="41119" y="61357"/>
                  <a:pt x="50602" y="62346"/>
                </a:cubicBezTo>
                <a:cubicBezTo>
                  <a:pt x="50633" y="62350"/>
                  <a:pt x="50663" y="62351"/>
                  <a:pt x="50693" y="62351"/>
                </a:cubicBezTo>
                <a:cubicBezTo>
                  <a:pt x="51225" y="62351"/>
                  <a:pt x="51598" y="61805"/>
                  <a:pt x="51629" y="61319"/>
                </a:cubicBezTo>
                <a:cubicBezTo>
                  <a:pt x="52508" y="46803"/>
                  <a:pt x="52624" y="32237"/>
                  <a:pt x="51961" y="17704"/>
                </a:cubicBezTo>
                <a:cubicBezTo>
                  <a:pt x="51779" y="13594"/>
                  <a:pt x="51530" y="9485"/>
                  <a:pt x="51215" y="5392"/>
                </a:cubicBezTo>
                <a:cubicBezTo>
                  <a:pt x="51184" y="4905"/>
                  <a:pt x="50809" y="4343"/>
                  <a:pt x="50262" y="4343"/>
                </a:cubicBezTo>
                <a:cubicBezTo>
                  <a:pt x="50232" y="4343"/>
                  <a:pt x="50202" y="4345"/>
                  <a:pt x="50171" y="4348"/>
                </a:cubicBezTo>
                <a:cubicBezTo>
                  <a:pt x="41030" y="5393"/>
                  <a:pt x="31794" y="6109"/>
                  <a:pt x="22574" y="6109"/>
                </a:cubicBezTo>
                <a:cubicBezTo>
                  <a:pt x="17905" y="6109"/>
                  <a:pt x="13240" y="5926"/>
                  <a:pt x="8595" y="5508"/>
                </a:cubicBezTo>
                <a:cubicBezTo>
                  <a:pt x="8694" y="4000"/>
                  <a:pt x="8793" y="2492"/>
                  <a:pt x="8893" y="1001"/>
                </a:cubicBezTo>
                <a:cubicBezTo>
                  <a:pt x="8942" y="332"/>
                  <a:pt x="8453" y="0"/>
                  <a:pt x="793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" name="Google Shape;16;p2"/>
          <p:cNvSpPr/>
          <p:nvPr/>
        </p:nvSpPr>
        <p:spPr>
          <a:xfrm>
            <a:off x="-852177" y="1707496"/>
            <a:ext cx="1178471" cy="1600096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" name="Google Shape;17;p2"/>
          <p:cNvSpPr/>
          <p:nvPr/>
        </p:nvSpPr>
        <p:spPr>
          <a:xfrm>
            <a:off x="3929255" y="6115207"/>
            <a:ext cx="3399773" cy="2592083"/>
          </a:xfrm>
          <a:custGeom>
            <a:avLst/>
            <a:gdLst/>
            <a:ahLst/>
            <a:cxnLst/>
            <a:rect l="l" t="t" r="r" b="b"/>
            <a:pathLst>
              <a:path w="56707" h="43235" extrusionOk="0">
                <a:moveTo>
                  <a:pt x="14061" y="1"/>
                </a:moveTo>
                <a:cubicBezTo>
                  <a:pt x="12530" y="1"/>
                  <a:pt x="10976" y="454"/>
                  <a:pt x="9513" y="1384"/>
                </a:cubicBezTo>
                <a:cubicBezTo>
                  <a:pt x="3182" y="5443"/>
                  <a:pt x="995" y="14524"/>
                  <a:pt x="465" y="21501"/>
                </a:cubicBezTo>
                <a:cubicBezTo>
                  <a:pt x="1" y="27582"/>
                  <a:pt x="200" y="33730"/>
                  <a:pt x="150" y="39811"/>
                </a:cubicBezTo>
                <a:cubicBezTo>
                  <a:pt x="167" y="40441"/>
                  <a:pt x="680" y="40955"/>
                  <a:pt x="1327" y="40971"/>
                </a:cubicBezTo>
                <a:cubicBezTo>
                  <a:pt x="7957" y="40686"/>
                  <a:pt x="14592" y="40543"/>
                  <a:pt x="21228" y="40543"/>
                </a:cubicBezTo>
                <a:cubicBezTo>
                  <a:pt x="31543" y="40543"/>
                  <a:pt x="41861" y="40889"/>
                  <a:pt x="52166" y="41585"/>
                </a:cubicBezTo>
                <a:cubicBezTo>
                  <a:pt x="52150" y="41651"/>
                  <a:pt x="52133" y="41717"/>
                  <a:pt x="52117" y="41783"/>
                </a:cubicBezTo>
                <a:cubicBezTo>
                  <a:pt x="51937" y="42662"/>
                  <a:pt x="52678" y="43234"/>
                  <a:pt x="53361" y="43234"/>
                </a:cubicBezTo>
                <a:cubicBezTo>
                  <a:pt x="53811" y="43234"/>
                  <a:pt x="54235" y="42986"/>
                  <a:pt x="54354" y="42413"/>
                </a:cubicBezTo>
                <a:cubicBezTo>
                  <a:pt x="55447" y="37276"/>
                  <a:pt x="56143" y="32073"/>
                  <a:pt x="56425" y="26853"/>
                </a:cubicBezTo>
                <a:cubicBezTo>
                  <a:pt x="56690" y="22097"/>
                  <a:pt x="56707" y="17093"/>
                  <a:pt x="54901" y="12602"/>
                </a:cubicBezTo>
                <a:cubicBezTo>
                  <a:pt x="53007" y="7853"/>
                  <a:pt x="48366" y="3144"/>
                  <a:pt x="42947" y="3144"/>
                </a:cubicBezTo>
                <a:cubicBezTo>
                  <a:pt x="42296" y="3144"/>
                  <a:pt x="41634" y="3212"/>
                  <a:pt x="40964" y="3356"/>
                </a:cubicBezTo>
                <a:cubicBezTo>
                  <a:pt x="34932" y="4648"/>
                  <a:pt x="32480" y="11807"/>
                  <a:pt x="31983" y="17209"/>
                </a:cubicBezTo>
                <a:lnTo>
                  <a:pt x="24791" y="17822"/>
                </a:lnTo>
                <a:cubicBezTo>
                  <a:pt x="24625" y="9686"/>
                  <a:pt x="22769" y="5013"/>
                  <a:pt x="19671" y="2245"/>
                </a:cubicBezTo>
                <a:cubicBezTo>
                  <a:pt x="18004" y="766"/>
                  <a:pt x="16051" y="1"/>
                  <a:pt x="14061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" name="Google Shape;18;p2"/>
          <p:cNvSpPr/>
          <p:nvPr/>
        </p:nvSpPr>
        <p:spPr>
          <a:xfrm>
            <a:off x="-1356356" y="-803577"/>
            <a:ext cx="3740427" cy="1673583"/>
          </a:xfrm>
          <a:custGeom>
            <a:avLst/>
            <a:gdLst/>
            <a:ahLst/>
            <a:cxnLst/>
            <a:rect l="l" t="t" r="r" b="b"/>
            <a:pathLst>
              <a:path w="69280" h="30998" extrusionOk="0">
                <a:moveTo>
                  <a:pt x="59595" y="0"/>
                </a:moveTo>
                <a:cubicBezTo>
                  <a:pt x="53916" y="0"/>
                  <a:pt x="48230" y="635"/>
                  <a:pt x="42551" y="1117"/>
                </a:cubicBezTo>
                <a:cubicBezTo>
                  <a:pt x="33801" y="1863"/>
                  <a:pt x="25019" y="2360"/>
                  <a:pt x="16219" y="2642"/>
                </a:cubicBezTo>
                <a:cubicBezTo>
                  <a:pt x="11265" y="2791"/>
                  <a:pt x="6310" y="2874"/>
                  <a:pt x="1372" y="2874"/>
                </a:cubicBezTo>
                <a:cubicBezTo>
                  <a:pt x="1365" y="2874"/>
                  <a:pt x="1359" y="2873"/>
                  <a:pt x="1353" y="2873"/>
                </a:cubicBezTo>
                <a:cubicBezTo>
                  <a:pt x="647" y="2873"/>
                  <a:pt x="1" y="3774"/>
                  <a:pt x="477" y="4415"/>
                </a:cubicBezTo>
                <a:cubicBezTo>
                  <a:pt x="7255" y="13313"/>
                  <a:pt x="14198" y="22063"/>
                  <a:pt x="21290" y="30696"/>
                </a:cubicBezTo>
                <a:cubicBezTo>
                  <a:pt x="21466" y="30901"/>
                  <a:pt x="21745" y="30997"/>
                  <a:pt x="22020" y="30997"/>
                </a:cubicBezTo>
                <a:cubicBezTo>
                  <a:pt x="22211" y="30997"/>
                  <a:pt x="22400" y="30950"/>
                  <a:pt x="22550" y="30862"/>
                </a:cubicBezTo>
                <a:lnTo>
                  <a:pt x="61790" y="7696"/>
                </a:lnTo>
                <a:lnTo>
                  <a:pt x="64623" y="6006"/>
                </a:lnTo>
                <a:cubicBezTo>
                  <a:pt x="65270" y="5624"/>
                  <a:pt x="66214" y="5260"/>
                  <a:pt x="66628" y="4581"/>
                </a:cubicBezTo>
                <a:cubicBezTo>
                  <a:pt x="66777" y="4332"/>
                  <a:pt x="66844" y="4034"/>
                  <a:pt x="66811" y="3735"/>
                </a:cubicBezTo>
                <a:cubicBezTo>
                  <a:pt x="67391" y="3321"/>
                  <a:pt x="67971" y="2907"/>
                  <a:pt x="68551" y="2493"/>
                </a:cubicBezTo>
                <a:cubicBezTo>
                  <a:pt x="69180" y="2029"/>
                  <a:pt x="69280" y="736"/>
                  <a:pt x="68302" y="603"/>
                </a:cubicBezTo>
                <a:cubicBezTo>
                  <a:pt x="65403" y="166"/>
                  <a:pt x="62500" y="0"/>
                  <a:pt x="59595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" name="Google Shape;19;p2"/>
          <p:cNvSpPr/>
          <p:nvPr/>
        </p:nvSpPr>
        <p:spPr>
          <a:xfrm rot="-2700000">
            <a:off x="690671" y="5826018"/>
            <a:ext cx="1333828" cy="2647044"/>
          </a:xfrm>
          <a:custGeom>
            <a:avLst/>
            <a:gdLst/>
            <a:ahLst/>
            <a:cxnLst/>
            <a:rect l="l" t="t" r="r" b="b"/>
            <a:pathLst>
              <a:path w="18378" h="36472" extrusionOk="0">
                <a:moveTo>
                  <a:pt x="10986" y="1"/>
                </a:moveTo>
                <a:cubicBezTo>
                  <a:pt x="10754" y="1"/>
                  <a:pt x="10515" y="72"/>
                  <a:pt x="10307" y="211"/>
                </a:cubicBezTo>
                <a:cubicBezTo>
                  <a:pt x="7192" y="2282"/>
                  <a:pt x="4010" y="4271"/>
                  <a:pt x="796" y="6176"/>
                </a:cubicBezTo>
                <a:cubicBezTo>
                  <a:pt x="182" y="6541"/>
                  <a:pt x="0" y="7154"/>
                  <a:pt x="398" y="7767"/>
                </a:cubicBezTo>
                <a:cubicBezTo>
                  <a:pt x="713" y="8248"/>
                  <a:pt x="1028" y="8728"/>
                  <a:pt x="1293" y="9225"/>
                </a:cubicBezTo>
                <a:cubicBezTo>
                  <a:pt x="1309" y="9358"/>
                  <a:pt x="1342" y="9491"/>
                  <a:pt x="1409" y="9607"/>
                </a:cubicBezTo>
                <a:cubicBezTo>
                  <a:pt x="4922" y="16252"/>
                  <a:pt x="5701" y="24023"/>
                  <a:pt x="3563" y="31232"/>
                </a:cubicBezTo>
                <a:cubicBezTo>
                  <a:pt x="3381" y="31762"/>
                  <a:pt x="3629" y="32358"/>
                  <a:pt x="4143" y="32574"/>
                </a:cubicBezTo>
                <a:lnTo>
                  <a:pt x="12909" y="36402"/>
                </a:lnTo>
                <a:cubicBezTo>
                  <a:pt x="13032" y="36449"/>
                  <a:pt x="13161" y="36472"/>
                  <a:pt x="13289" y="36472"/>
                </a:cubicBezTo>
                <a:cubicBezTo>
                  <a:pt x="13612" y="36472"/>
                  <a:pt x="13929" y="36326"/>
                  <a:pt x="14119" y="36054"/>
                </a:cubicBezTo>
                <a:cubicBezTo>
                  <a:pt x="17251" y="31182"/>
                  <a:pt x="18377" y="25399"/>
                  <a:pt x="18029" y="19682"/>
                </a:cubicBezTo>
                <a:cubicBezTo>
                  <a:pt x="17797" y="16500"/>
                  <a:pt x="17217" y="13368"/>
                  <a:pt x="16289" y="10336"/>
                </a:cubicBezTo>
                <a:cubicBezTo>
                  <a:pt x="15428" y="7436"/>
                  <a:pt x="14483" y="4403"/>
                  <a:pt x="12611" y="1984"/>
                </a:cubicBezTo>
                <a:cubicBezTo>
                  <a:pt x="12561" y="1918"/>
                  <a:pt x="12495" y="1851"/>
                  <a:pt x="12412" y="1818"/>
                </a:cubicBezTo>
                <a:cubicBezTo>
                  <a:pt x="12246" y="1404"/>
                  <a:pt x="12080" y="1006"/>
                  <a:pt x="11898" y="592"/>
                </a:cubicBezTo>
                <a:cubicBezTo>
                  <a:pt x="11724" y="191"/>
                  <a:pt x="11364" y="1"/>
                  <a:pt x="1098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0" name="Google Shape;20;p2"/>
          <p:cNvSpPr/>
          <p:nvPr/>
        </p:nvSpPr>
        <p:spPr>
          <a:xfrm rot="-9352694">
            <a:off x="11694315" y="1079298"/>
            <a:ext cx="1412904" cy="1819220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" name="Google Shape;21;p2"/>
          <p:cNvSpPr/>
          <p:nvPr/>
        </p:nvSpPr>
        <p:spPr>
          <a:xfrm rot="346474">
            <a:off x="10573955" y="-1323014"/>
            <a:ext cx="2952675" cy="2415799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" name="Google Shape;22;p2"/>
          <p:cNvSpPr/>
          <p:nvPr/>
        </p:nvSpPr>
        <p:spPr>
          <a:xfrm>
            <a:off x="3623220" y="5801780"/>
            <a:ext cx="2096269" cy="2582936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3" name="Google Shape;23;p2"/>
          <p:cNvSpPr/>
          <p:nvPr/>
        </p:nvSpPr>
        <p:spPr>
          <a:xfrm>
            <a:off x="-1902782" y="-1258269"/>
            <a:ext cx="3399751" cy="5036079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4" name="Google Shape;24;p2"/>
          <p:cNvSpPr/>
          <p:nvPr/>
        </p:nvSpPr>
        <p:spPr>
          <a:xfrm rot="-5578358">
            <a:off x="10800579" y="6192130"/>
            <a:ext cx="1061045" cy="1440653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" name="Google Shape;25;p2"/>
          <p:cNvSpPr/>
          <p:nvPr/>
        </p:nvSpPr>
        <p:spPr>
          <a:xfrm rot="-10453457">
            <a:off x="10332236" y="-1566486"/>
            <a:ext cx="2096299" cy="2582972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84047552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3"/>
          <p:cNvSpPr txBox="1">
            <a:spLocks noGrp="1"/>
          </p:cNvSpPr>
          <p:nvPr>
            <p:ph type="title"/>
          </p:nvPr>
        </p:nvSpPr>
        <p:spPr>
          <a:xfrm>
            <a:off x="3042117" y="2999084"/>
            <a:ext cx="6126800" cy="144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93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28" name="Google Shape;28;p3"/>
          <p:cNvSpPr txBox="1">
            <a:spLocks noGrp="1"/>
          </p:cNvSpPr>
          <p:nvPr>
            <p:ph type="title" idx="2" hasCustomPrompt="1"/>
          </p:nvPr>
        </p:nvSpPr>
        <p:spPr>
          <a:xfrm>
            <a:off x="5137717" y="974533"/>
            <a:ext cx="1935600" cy="137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0666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29" name="Google Shape;29;p3"/>
          <p:cNvSpPr txBox="1">
            <a:spLocks noGrp="1"/>
          </p:cNvSpPr>
          <p:nvPr>
            <p:ph type="subTitle" idx="1"/>
          </p:nvPr>
        </p:nvSpPr>
        <p:spPr>
          <a:xfrm>
            <a:off x="3043117" y="4557467"/>
            <a:ext cx="6124800" cy="5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1333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3"/>
          <p:cNvSpPr/>
          <p:nvPr/>
        </p:nvSpPr>
        <p:spPr>
          <a:xfrm rot="-4490720">
            <a:off x="536516" y="5052983"/>
            <a:ext cx="2379432" cy="4402271"/>
          </a:xfrm>
          <a:custGeom>
            <a:avLst/>
            <a:gdLst/>
            <a:ahLst/>
            <a:cxnLst/>
            <a:rect l="l" t="t" r="r" b="b"/>
            <a:pathLst>
              <a:path w="15594" h="28851" extrusionOk="0">
                <a:moveTo>
                  <a:pt x="13821" y="0"/>
                </a:moveTo>
                <a:lnTo>
                  <a:pt x="1028" y="514"/>
                </a:lnTo>
                <a:cubicBezTo>
                  <a:pt x="465" y="531"/>
                  <a:pt x="1" y="978"/>
                  <a:pt x="1" y="1558"/>
                </a:cubicBezTo>
                <a:cubicBezTo>
                  <a:pt x="17" y="7524"/>
                  <a:pt x="183" y="13506"/>
                  <a:pt x="481" y="19471"/>
                </a:cubicBezTo>
                <a:cubicBezTo>
                  <a:pt x="299" y="19670"/>
                  <a:pt x="233" y="19919"/>
                  <a:pt x="249" y="20184"/>
                </a:cubicBezTo>
                <a:cubicBezTo>
                  <a:pt x="481" y="22719"/>
                  <a:pt x="481" y="25271"/>
                  <a:pt x="282" y="27806"/>
                </a:cubicBezTo>
                <a:cubicBezTo>
                  <a:pt x="233" y="28370"/>
                  <a:pt x="796" y="28850"/>
                  <a:pt x="1326" y="28850"/>
                </a:cubicBezTo>
                <a:cubicBezTo>
                  <a:pt x="5850" y="28801"/>
                  <a:pt x="10374" y="28337"/>
                  <a:pt x="14832" y="27475"/>
                </a:cubicBezTo>
                <a:cubicBezTo>
                  <a:pt x="15279" y="27359"/>
                  <a:pt x="15594" y="26945"/>
                  <a:pt x="15594" y="26481"/>
                </a:cubicBezTo>
                <a:cubicBezTo>
                  <a:pt x="15097" y="17996"/>
                  <a:pt x="14848" y="9512"/>
                  <a:pt x="14865" y="1044"/>
                </a:cubicBezTo>
                <a:cubicBezTo>
                  <a:pt x="14865" y="464"/>
                  <a:pt x="14401" y="0"/>
                  <a:pt x="1382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1" name="Google Shape;31;p3"/>
          <p:cNvSpPr/>
          <p:nvPr/>
        </p:nvSpPr>
        <p:spPr>
          <a:xfrm rot="1472604">
            <a:off x="9649144" y="-558765"/>
            <a:ext cx="2876691" cy="2353631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" name="Google Shape;32;p3"/>
          <p:cNvSpPr/>
          <p:nvPr/>
        </p:nvSpPr>
        <p:spPr>
          <a:xfrm rot="-9327432">
            <a:off x="9215190" y="-1411221"/>
            <a:ext cx="2458705" cy="3029513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" name="Google Shape;33;p3"/>
          <p:cNvSpPr/>
          <p:nvPr/>
        </p:nvSpPr>
        <p:spPr>
          <a:xfrm rot="-8100000">
            <a:off x="10959236" y="1460621"/>
            <a:ext cx="1471193" cy="1894272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" name="Google Shape;34;p3"/>
          <p:cNvSpPr/>
          <p:nvPr/>
        </p:nvSpPr>
        <p:spPr>
          <a:xfrm rot="-5400000">
            <a:off x="3815875" y="6054219"/>
            <a:ext cx="786067" cy="1067300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" name="Google Shape;35;p3"/>
          <p:cNvSpPr/>
          <p:nvPr/>
        </p:nvSpPr>
        <p:spPr>
          <a:xfrm rot="-6692913">
            <a:off x="2010817" y="5280001"/>
            <a:ext cx="2411091" cy="3571569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rgbClr val="0E1C30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79171072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4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4"/>
          <p:cNvSpPr txBox="1">
            <a:spLocks noGrp="1"/>
          </p:cNvSpPr>
          <p:nvPr>
            <p:ph type="body" idx="1"/>
          </p:nvPr>
        </p:nvSpPr>
        <p:spPr>
          <a:xfrm>
            <a:off x="960000" y="1852800"/>
            <a:ext cx="10272000" cy="426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Crete Round"/>
              <a:buAutoNum type="arabicPeriod"/>
              <a:defRPr sz="1467">
                <a:solidFill>
                  <a:srgbClr val="434343"/>
                </a:solidFill>
              </a:defRPr>
            </a:lvl1pPr>
            <a:lvl2pPr marL="1219170" lvl="1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alphaLcPeriod"/>
              <a:defRPr>
                <a:solidFill>
                  <a:srgbClr val="434343"/>
                </a:solidFill>
              </a:defRPr>
            </a:lvl2pPr>
            <a:lvl3pPr marL="1828754" lvl="2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romanLcPeriod"/>
              <a:defRPr>
                <a:solidFill>
                  <a:srgbClr val="434343"/>
                </a:solidFill>
              </a:defRPr>
            </a:lvl3pPr>
            <a:lvl4pPr marL="2438339" lvl="3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arabicPeriod"/>
              <a:defRPr>
                <a:solidFill>
                  <a:srgbClr val="434343"/>
                </a:solidFill>
              </a:defRPr>
            </a:lvl4pPr>
            <a:lvl5pPr marL="3047924" lvl="4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alphaLcPeriod"/>
              <a:defRPr>
                <a:solidFill>
                  <a:srgbClr val="434343"/>
                </a:solidFill>
              </a:defRPr>
            </a:lvl5pPr>
            <a:lvl6pPr marL="3657509" lvl="5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romanLcPeriod"/>
              <a:defRPr>
                <a:solidFill>
                  <a:srgbClr val="434343"/>
                </a:solidFill>
              </a:defRPr>
            </a:lvl6pPr>
            <a:lvl7pPr marL="4267093" lvl="6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arabicPeriod"/>
              <a:defRPr>
                <a:solidFill>
                  <a:srgbClr val="434343"/>
                </a:solidFill>
              </a:defRPr>
            </a:lvl7pPr>
            <a:lvl8pPr marL="4876678" lvl="7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alphaLcPeriod"/>
              <a:defRPr>
                <a:solidFill>
                  <a:srgbClr val="434343"/>
                </a:solidFill>
              </a:defRPr>
            </a:lvl8pPr>
            <a:lvl9pPr marL="5486263" lvl="8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romanLcPeriod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39" name="Google Shape;39;p4"/>
          <p:cNvSpPr/>
          <p:nvPr/>
        </p:nvSpPr>
        <p:spPr>
          <a:xfrm rot="6201385" flipH="1">
            <a:off x="11408057" y="807360"/>
            <a:ext cx="2503561" cy="2340657"/>
          </a:xfrm>
          <a:custGeom>
            <a:avLst/>
            <a:gdLst/>
            <a:ahLst/>
            <a:cxnLst/>
            <a:rect l="l" t="t" r="r" b="b"/>
            <a:pathLst>
              <a:path w="26664" h="24929" extrusionOk="0">
                <a:moveTo>
                  <a:pt x="14316" y="1"/>
                </a:moveTo>
                <a:cubicBezTo>
                  <a:pt x="9286" y="1"/>
                  <a:pt x="4073" y="3865"/>
                  <a:pt x="2121" y="8257"/>
                </a:cubicBezTo>
                <a:cubicBezTo>
                  <a:pt x="0" y="13029"/>
                  <a:pt x="1193" y="18564"/>
                  <a:pt x="5303" y="21845"/>
                </a:cubicBezTo>
                <a:cubicBezTo>
                  <a:pt x="7965" y="23969"/>
                  <a:pt x="10917" y="24928"/>
                  <a:pt x="13705" y="24928"/>
                </a:cubicBezTo>
                <a:cubicBezTo>
                  <a:pt x="20704" y="24928"/>
                  <a:pt x="26663" y="18878"/>
                  <a:pt x="24376" y="10013"/>
                </a:cubicBezTo>
                <a:cubicBezTo>
                  <a:pt x="23316" y="5870"/>
                  <a:pt x="21493" y="1844"/>
                  <a:pt x="17118" y="435"/>
                </a:cubicBezTo>
                <a:cubicBezTo>
                  <a:pt x="16206" y="138"/>
                  <a:pt x="15264" y="1"/>
                  <a:pt x="1431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0" name="Google Shape;40;p4"/>
          <p:cNvSpPr/>
          <p:nvPr/>
        </p:nvSpPr>
        <p:spPr>
          <a:xfrm rot="-5254447" flipH="1">
            <a:off x="10154307" y="-413610"/>
            <a:ext cx="835709" cy="1134703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1" name="Google Shape;41;p4"/>
          <p:cNvSpPr/>
          <p:nvPr/>
        </p:nvSpPr>
        <p:spPr>
          <a:xfrm rot="-10505965" flipH="1">
            <a:off x="9654820" y="-1718017"/>
            <a:ext cx="1834681" cy="2561809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2" name="Google Shape;42;p4"/>
          <p:cNvSpPr/>
          <p:nvPr/>
        </p:nvSpPr>
        <p:spPr>
          <a:xfrm>
            <a:off x="11775199" y="2587360"/>
            <a:ext cx="945911" cy="915136"/>
          </a:xfrm>
          <a:custGeom>
            <a:avLst/>
            <a:gdLst/>
            <a:ahLst/>
            <a:cxnLst/>
            <a:rect l="l" t="t" r="r" b="b"/>
            <a:pathLst>
              <a:path w="11816" h="11433" extrusionOk="0">
                <a:moveTo>
                  <a:pt x="5624" y="0"/>
                </a:moveTo>
                <a:cubicBezTo>
                  <a:pt x="5116" y="0"/>
                  <a:pt x="4606" y="74"/>
                  <a:pt x="4110" y="228"/>
                </a:cubicBezTo>
                <a:cubicBezTo>
                  <a:pt x="2337" y="808"/>
                  <a:pt x="1061" y="2349"/>
                  <a:pt x="829" y="4205"/>
                </a:cubicBezTo>
                <a:cubicBezTo>
                  <a:pt x="0" y="6442"/>
                  <a:pt x="713" y="8961"/>
                  <a:pt x="2585" y="10419"/>
                </a:cubicBezTo>
                <a:cubicBezTo>
                  <a:pt x="3500" y="11109"/>
                  <a:pt x="4598" y="11433"/>
                  <a:pt x="5702" y="11433"/>
                </a:cubicBezTo>
                <a:cubicBezTo>
                  <a:pt x="7039" y="11433"/>
                  <a:pt x="8386" y="10959"/>
                  <a:pt x="9429" y="10088"/>
                </a:cubicBezTo>
                <a:cubicBezTo>
                  <a:pt x="11434" y="8414"/>
                  <a:pt x="11815" y="5481"/>
                  <a:pt x="10705" y="3161"/>
                </a:cubicBezTo>
                <a:cubicBezTo>
                  <a:pt x="9784" y="1253"/>
                  <a:pt x="7724" y="0"/>
                  <a:pt x="562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3" name="Google Shape;43;p4"/>
          <p:cNvSpPr/>
          <p:nvPr/>
        </p:nvSpPr>
        <p:spPr>
          <a:xfrm rot="-5400000">
            <a:off x="1347313" y="5648795"/>
            <a:ext cx="2164828" cy="2939451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" name="Google Shape;44;p4"/>
          <p:cNvSpPr/>
          <p:nvPr/>
        </p:nvSpPr>
        <p:spPr>
          <a:xfrm rot="512381">
            <a:off x="417966" y="6039764"/>
            <a:ext cx="977589" cy="1217259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26282536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5"/>
          <p:cNvSpPr/>
          <p:nvPr/>
        </p:nvSpPr>
        <p:spPr>
          <a:xfrm rot="129738">
            <a:off x="962575" y="1659927"/>
            <a:ext cx="10272036" cy="4465957"/>
          </a:xfrm>
          <a:custGeom>
            <a:avLst/>
            <a:gdLst/>
            <a:ahLst/>
            <a:cxn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7" name="Google Shape;47;p5"/>
          <p:cNvSpPr txBox="1">
            <a:spLocks noGrp="1"/>
          </p:cNvSpPr>
          <p:nvPr>
            <p:ph type="subTitle" idx="1"/>
          </p:nvPr>
        </p:nvSpPr>
        <p:spPr>
          <a:xfrm>
            <a:off x="1623189" y="2092533"/>
            <a:ext cx="1344000" cy="81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6133" b="1">
                <a:solidFill>
                  <a:schemeClr val="accent4"/>
                </a:solidFill>
                <a:latin typeface="Crete Round"/>
                <a:ea typeface="Crete Round"/>
                <a:cs typeface="Crete Round"/>
                <a:sym typeface="Crete Roun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48" name="Google Shape;48;p5"/>
          <p:cNvSpPr txBox="1">
            <a:spLocks noGrp="1"/>
          </p:cNvSpPr>
          <p:nvPr>
            <p:ph type="subTitle" idx="2"/>
          </p:nvPr>
        </p:nvSpPr>
        <p:spPr>
          <a:xfrm>
            <a:off x="6444256" y="2090533"/>
            <a:ext cx="1344000" cy="8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6133" b="1">
                <a:solidFill>
                  <a:schemeClr val="accent4"/>
                </a:solidFill>
                <a:latin typeface="Crete Round"/>
                <a:ea typeface="Crete Round"/>
                <a:cs typeface="Crete Round"/>
                <a:sym typeface="Crete Roun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49" name="Google Shape;49;p5"/>
          <p:cNvSpPr txBox="1">
            <a:spLocks noGrp="1"/>
          </p:cNvSpPr>
          <p:nvPr>
            <p:ph type="subTitle" idx="3"/>
          </p:nvPr>
        </p:nvSpPr>
        <p:spPr>
          <a:xfrm>
            <a:off x="1623189" y="3079965"/>
            <a:ext cx="3936000" cy="239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5"/>
          <p:cNvSpPr txBox="1">
            <a:spLocks noGrp="1"/>
          </p:cNvSpPr>
          <p:nvPr>
            <p:ph type="subTitle" idx="4"/>
          </p:nvPr>
        </p:nvSpPr>
        <p:spPr>
          <a:xfrm>
            <a:off x="6444251" y="3078767"/>
            <a:ext cx="3936000" cy="239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5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5"/>
          <p:cNvSpPr/>
          <p:nvPr/>
        </p:nvSpPr>
        <p:spPr>
          <a:xfrm rot="-5135544">
            <a:off x="9560199" y="-1642946"/>
            <a:ext cx="3722008" cy="3966828"/>
          </a:xfrm>
          <a:custGeom>
            <a:avLst/>
            <a:gdLst/>
            <a:ahLst/>
            <a:cxnLst/>
            <a:rect l="l" t="t" r="r" b="b"/>
            <a:pathLst>
              <a:path w="28585" h="30466" extrusionOk="0">
                <a:moveTo>
                  <a:pt x="25026" y="1"/>
                </a:moveTo>
                <a:cubicBezTo>
                  <a:pt x="24926" y="1"/>
                  <a:pt x="24825" y="4"/>
                  <a:pt x="24724" y="8"/>
                </a:cubicBezTo>
                <a:cubicBezTo>
                  <a:pt x="23514" y="58"/>
                  <a:pt x="22321" y="174"/>
                  <a:pt x="21111" y="273"/>
                </a:cubicBezTo>
                <a:cubicBezTo>
                  <a:pt x="18775" y="472"/>
                  <a:pt x="16356" y="572"/>
                  <a:pt x="14052" y="1019"/>
                </a:cubicBezTo>
                <a:cubicBezTo>
                  <a:pt x="11865" y="1433"/>
                  <a:pt x="12379" y="3819"/>
                  <a:pt x="12379" y="5526"/>
                </a:cubicBezTo>
                <a:cubicBezTo>
                  <a:pt x="12395" y="7896"/>
                  <a:pt x="12412" y="10282"/>
                  <a:pt x="12428" y="12652"/>
                </a:cubicBezTo>
                <a:lnTo>
                  <a:pt x="12428" y="14690"/>
                </a:lnTo>
                <a:cubicBezTo>
                  <a:pt x="12428" y="15104"/>
                  <a:pt x="12627" y="16165"/>
                  <a:pt x="12428" y="16529"/>
                </a:cubicBezTo>
                <a:lnTo>
                  <a:pt x="12428" y="16794"/>
                </a:lnTo>
                <a:lnTo>
                  <a:pt x="12362" y="16794"/>
                </a:lnTo>
                <a:cubicBezTo>
                  <a:pt x="12323" y="16833"/>
                  <a:pt x="12202" y="16846"/>
                  <a:pt x="12048" y="16846"/>
                </a:cubicBezTo>
                <a:cubicBezTo>
                  <a:pt x="11742" y="16846"/>
                  <a:pt x="11307" y="16794"/>
                  <a:pt x="11152" y="16794"/>
                </a:cubicBezTo>
                <a:lnTo>
                  <a:pt x="9147" y="16811"/>
                </a:lnTo>
                <a:lnTo>
                  <a:pt x="1127" y="16861"/>
                </a:lnTo>
                <a:cubicBezTo>
                  <a:pt x="547" y="16877"/>
                  <a:pt x="99" y="17325"/>
                  <a:pt x="83" y="17905"/>
                </a:cubicBezTo>
                <a:cubicBezTo>
                  <a:pt x="0" y="21351"/>
                  <a:pt x="116" y="24798"/>
                  <a:pt x="431" y="28228"/>
                </a:cubicBezTo>
                <a:cubicBezTo>
                  <a:pt x="447" y="28394"/>
                  <a:pt x="497" y="28560"/>
                  <a:pt x="580" y="28709"/>
                </a:cubicBezTo>
                <a:cubicBezTo>
                  <a:pt x="580" y="28941"/>
                  <a:pt x="563" y="29189"/>
                  <a:pt x="563" y="29438"/>
                </a:cubicBezTo>
                <a:cubicBezTo>
                  <a:pt x="563" y="30001"/>
                  <a:pt x="1027" y="30465"/>
                  <a:pt x="1591" y="30465"/>
                </a:cubicBezTo>
                <a:lnTo>
                  <a:pt x="27491" y="30051"/>
                </a:lnTo>
                <a:cubicBezTo>
                  <a:pt x="28038" y="30051"/>
                  <a:pt x="28585" y="29587"/>
                  <a:pt x="28552" y="29024"/>
                </a:cubicBezTo>
                <a:lnTo>
                  <a:pt x="27624" y="14690"/>
                </a:lnTo>
                <a:lnTo>
                  <a:pt x="27176" y="7515"/>
                </a:lnTo>
                <a:cubicBezTo>
                  <a:pt x="27094" y="6355"/>
                  <a:pt x="27027" y="5195"/>
                  <a:pt x="26944" y="4035"/>
                </a:cubicBezTo>
                <a:cubicBezTo>
                  <a:pt x="26895" y="3041"/>
                  <a:pt x="27044" y="1715"/>
                  <a:pt x="26613" y="803"/>
                </a:cubicBezTo>
                <a:cubicBezTo>
                  <a:pt x="26311" y="127"/>
                  <a:pt x="25684" y="1"/>
                  <a:pt x="2502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3" name="Google Shape;53;p5"/>
          <p:cNvSpPr/>
          <p:nvPr/>
        </p:nvSpPr>
        <p:spPr>
          <a:xfrm rot="5392794">
            <a:off x="9298512" y="-397612"/>
            <a:ext cx="862553" cy="1171151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4" name="Google Shape;54;p5"/>
          <p:cNvSpPr/>
          <p:nvPr/>
        </p:nvSpPr>
        <p:spPr>
          <a:xfrm rot="10521380">
            <a:off x="8899724" y="-1304014"/>
            <a:ext cx="1704145" cy="2099777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5" name="Google Shape;55;p5"/>
          <p:cNvSpPr/>
          <p:nvPr/>
        </p:nvSpPr>
        <p:spPr>
          <a:xfrm rot="-4699260">
            <a:off x="471165" y="5162898"/>
            <a:ext cx="977675" cy="1217277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96098495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6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6"/>
          <p:cNvSpPr/>
          <p:nvPr/>
        </p:nvSpPr>
        <p:spPr>
          <a:xfrm>
            <a:off x="-928317" y="-205068"/>
            <a:ext cx="2008793" cy="2727379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9" name="Google Shape;59;p6"/>
          <p:cNvSpPr/>
          <p:nvPr/>
        </p:nvSpPr>
        <p:spPr>
          <a:xfrm rot="5108359">
            <a:off x="-973409" y="1860209"/>
            <a:ext cx="1478543" cy="1821640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0" name="Google Shape;60;p6"/>
          <p:cNvSpPr/>
          <p:nvPr/>
        </p:nvSpPr>
        <p:spPr>
          <a:xfrm rot="-98339">
            <a:off x="-89981" y="2356137"/>
            <a:ext cx="640356" cy="869459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1" name="Google Shape;61;p6"/>
          <p:cNvSpPr/>
          <p:nvPr/>
        </p:nvSpPr>
        <p:spPr>
          <a:xfrm rot="-5665778">
            <a:off x="10216328" y="5911379"/>
            <a:ext cx="1183657" cy="1607139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2" name="Google Shape;62;p6"/>
          <p:cNvSpPr/>
          <p:nvPr/>
        </p:nvSpPr>
        <p:spPr>
          <a:xfrm rot="-243309">
            <a:off x="8793237" y="6192261"/>
            <a:ext cx="1786243" cy="2200775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01090664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7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6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7"/>
          <p:cNvSpPr txBox="1">
            <a:spLocks noGrp="1"/>
          </p:cNvSpPr>
          <p:nvPr>
            <p:ph type="body" idx="1"/>
          </p:nvPr>
        </p:nvSpPr>
        <p:spPr>
          <a:xfrm>
            <a:off x="960000" y="2288400"/>
            <a:ext cx="6152000" cy="342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Char char="●"/>
              <a:defRPr>
                <a:solidFill>
                  <a:srgbClr val="434343"/>
                </a:solidFill>
              </a:defRPr>
            </a:lvl1pPr>
            <a:lvl2pPr marL="1219170" lvl="1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2pPr>
            <a:lvl3pPr marL="1828754" lvl="2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3pPr>
            <a:lvl4pPr marL="2438339" lvl="3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4pPr>
            <a:lvl5pPr marL="3047924" lvl="4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5pPr>
            <a:lvl6pPr marL="3657509" lvl="5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6pPr>
            <a:lvl7pPr marL="4267093" lvl="6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7pPr>
            <a:lvl8pPr marL="4876678" lvl="7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8pPr>
            <a:lvl9pPr marL="5486263" lvl="8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66" name="Google Shape;66;p7"/>
          <p:cNvSpPr/>
          <p:nvPr/>
        </p:nvSpPr>
        <p:spPr>
          <a:xfrm>
            <a:off x="143164" y="-2124269"/>
            <a:ext cx="3349377" cy="2740260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7" name="Google Shape;67;p7"/>
          <p:cNvSpPr/>
          <p:nvPr/>
        </p:nvSpPr>
        <p:spPr>
          <a:xfrm>
            <a:off x="-1267456" y="-600377"/>
            <a:ext cx="3740427" cy="1673583"/>
          </a:xfrm>
          <a:custGeom>
            <a:avLst/>
            <a:gdLst/>
            <a:ahLst/>
            <a:cxnLst/>
            <a:rect l="l" t="t" r="r" b="b"/>
            <a:pathLst>
              <a:path w="69280" h="30998" extrusionOk="0">
                <a:moveTo>
                  <a:pt x="59595" y="0"/>
                </a:moveTo>
                <a:cubicBezTo>
                  <a:pt x="53916" y="0"/>
                  <a:pt x="48230" y="635"/>
                  <a:pt x="42551" y="1117"/>
                </a:cubicBezTo>
                <a:cubicBezTo>
                  <a:pt x="33801" y="1863"/>
                  <a:pt x="25019" y="2360"/>
                  <a:pt x="16219" y="2642"/>
                </a:cubicBezTo>
                <a:cubicBezTo>
                  <a:pt x="11265" y="2791"/>
                  <a:pt x="6310" y="2874"/>
                  <a:pt x="1372" y="2874"/>
                </a:cubicBezTo>
                <a:cubicBezTo>
                  <a:pt x="1365" y="2874"/>
                  <a:pt x="1359" y="2873"/>
                  <a:pt x="1353" y="2873"/>
                </a:cubicBezTo>
                <a:cubicBezTo>
                  <a:pt x="647" y="2873"/>
                  <a:pt x="1" y="3774"/>
                  <a:pt x="477" y="4415"/>
                </a:cubicBezTo>
                <a:cubicBezTo>
                  <a:pt x="7255" y="13313"/>
                  <a:pt x="14198" y="22063"/>
                  <a:pt x="21290" y="30696"/>
                </a:cubicBezTo>
                <a:cubicBezTo>
                  <a:pt x="21466" y="30901"/>
                  <a:pt x="21745" y="30997"/>
                  <a:pt x="22020" y="30997"/>
                </a:cubicBezTo>
                <a:cubicBezTo>
                  <a:pt x="22211" y="30997"/>
                  <a:pt x="22400" y="30950"/>
                  <a:pt x="22550" y="30862"/>
                </a:cubicBezTo>
                <a:lnTo>
                  <a:pt x="61790" y="7696"/>
                </a:lnTo>
                <a:lnTo>
                  <a:pt x="64623" y="6006"/>
                </a:lnTo>
                <a:cubicBezTo>
                  <a:pt x="65270" y="5624"/>
                  <a:pt x="66214" y="5260"/>
                  <a:pt x="66628" y="4581"/>
                </a:cubicBezTo>
                <a:cubicBezTo>
                  <a:pt x="66777" y="4332"/>
                  <a:pt x="66844" y="4034"/>
                  <a:pt x="66811" y="3735"/>
                </a:cubicBezTo>
                <a:cubicBezTo>
                  <a:pt x="67391" y="3321"/>
                  <a:pt x="67971" y="2907"/>
                  <a:pt x="68551" y="2493"/>
                </a:cubicBezTo>
                <a:cubicBezTo>
                  <a:pt x="69180" y="2029"/>
                  <a:pt x="69280" y="736"/>
                  <a:pt x="68302" y="603"/>
                </a:cubicBezTo>
                <a:cubicBezTo>
                  <a:pt x="65403" y="166"/>
                  <a:pt x="62500" y="0"/>
                  <a:pt x="5959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8" name="Google Shape;68;p7"/>
          <p:cNvSpPr/>
          <p:nvPr/>
        </p:nvSpPr>
        <p:spPr>
          <a:xfrm>
            <a:off x="-154156" y="2079231"/>
            <a:ext cx="786067" cy="1067300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9" name="Google Shape;69;p7"/>
          <p:cNvSpPr/>
          <p:nvPr/>
        </p:nvSpPr>
        <p:spPr>
          <a:xfrm rot="-1292913">
            <a:off x="-1558883" y="-114650"/>
            <a:ext cx="2411091" cy="3571569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rgbClr val="0E1C30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10768617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8"/>
          <p:cNvSpPr txBox="1">
            <a:spLocks noGrp="1"/>
          </p:cNvSpPr>
          <p:nvPr>
            <p:ph type="title"/>
          </p:nvPr>
        </p:nvSpPr>
        <p:spPr>
          <a:xfrm>
            <a:off x="1850800" y="1582573"/>
            <a:ext cx="8490400" cy="337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93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endParaRPr/>
          </a:p>
        </p:txBody>
      </p:sp>
      <p:sp>
        <p:nvSpPr>
          <p:cNvPr id="72" name="Google Shape;72;p8"/>
          <p:cNvSpPr/>
          <p:nvPr/>
        </p:nvSpPr>
        <p:spPr>
          <a:xfrm flipH="1">
            <a:off x="10453193" y="558791"/>
            <a:ext cx="2564296" cy="2265724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3" name="Google Shape;73;p8"/>
          <p:cNvSpPr/>
          <p:nvPr/>
        </p:nvSpPr>
        <p:spPr>
          <a:xfrm flipH="1">
            <a:off x="11614533" y="2691801"/>
            <a:ext cx="845100" cy="1147348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" name="Google Shape;74;p8"/>
          <p:cNvSpPr/>
          <p:nvPr/>
        </p:nvSpPr>
        <p:spPr>
          <a:xfrm rot="3100277" flipH="1">
            <a:off x="-162952" y="4501605"/>
            <a:ext cx="1120845" cy="2224371"/>
          </a:xfrm>
          <a:custGeom>
            <a:avLst/>
            <a:gdLst/>
            <a:ahLst/>
            <a:cxnLst/>
            <a:rect l="l" t="t" r="r" b="b"/>
            <a:pathLst>
              <a:path w="18378" h="36472" extrusionOk="0">
                <a:moveTo>
                  <a:pt x="10986" y="1"/>
                </a:moveTo>
                <a:cubicBezTo>
                  <a:pt x="10754" y="1"/>
                  <a:pt x="10515" y="72"/>
                  <a:pt x="10307" y="211"/>
                </a:cubicBezTo>
                <a:cubicBezTo>
                  <a:pt x="7192" y="2282"/>
                  <a:pt x="4010" y="4271"/>
                  <a:pt x="796" y="6176"/>
                </a:cubicBezTo>
                <a:cubicBezTo>
                  <a:pt x="182" y="6541"/>
                  <a:pt x="0" y="7154"/>
                  <a:pt x="398" y="7767"/>
                </a:cubicBezTo>
                <a:cubicBezTo>
                  <a:pt x="713" y="8248"/>
                  <a:pt x="1028" y="8728"/>
                  <a:pt x="1293" y="9225"/>
                </a:cubicBezTo>
                <a:cubicBezTo>
                  <a:pt x="1309" y="9358"/>
                  <a:pt x="1342" y="9491"/>
                  <a:pt x="1409" y="9607"/>
                </a:cubicBezTo>
                <a:cubicBezTo>
                  <a:pt x="4922" y="16252"/>
                  <a:pt x="5701" y="24023"/>
                  <a:pt x="3563" y="31232"/>
                </a:cubicBezTo>
                <a:cubicBezTo>
                  <a:pt x="3381" y="31762"/>
                  <a:pt x="3629" y="32358"/>
                  <a:pt x="4143" y="32574"/>
                </a:cubicBezTo>
                <a:lnTo>
                  <a:pt x="12909" y="36402"/>
                </a:lnTo>
                <a:cubicBezTo>
                  <a:pt x="13032" y="36449"/>
                  <a:pt x="13161" y="36472"/>
                  <a:pt x="13289" y="36472"/>
                </a:cubicBezTo>
                <a:cubicBezTo>
                  <a:pt x="13612" y="36472"/>
                  <a:pt x="13929" y="36326"/>
                  <a:pt x="14119" y="36054"/>
                </a:cubicBezTo>
                <a:cubicBezTo>
                  <a:pt x="17251" y="31182"/>
                  <a:pt x="18377" y="25399"/>
                  <a:pt x="18029" y="19682"/>
                </a:cubicBezTo>
                <a:cubicBezTo>
                  <a:pt x="17797" y="16500"/>
                  <a:pt x="17217" y="13368"/>
                  <a:pt x="16289" y="10336"/>
                </a:cubicBezTo>
                <a:cubicBezTo>
                  <a:pt x="15428" y="7436"/>
                  <a:pt x="14483" y="4403"/>
                  <a:pt x="12611" y="1984"/>
                </a:cubicBezTo>
                <a:cubicBezTo>
                  <a:pt x="12561" y="1918"/>
                  <a:pt x="12495" y="1851"/>
                  <a:pt x="12412" y="1818"/>
                </a:cubicBezTo>
                <a:cubicBezTo>
                  <a:pt x="12246" y="1404"/>
                  <a:pt x="12080" y="1006"/>
                  <a:pt x="11898" y="592"/>
                </a:cubicBezTo>
                <a:cubicBezTo>
                  <a:pt x="11724" y="191"/>
                  <a:pt x="11364" y="1"/>
                  <a:pt x="10986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5" name="Google Shape;75;p8"/>
          <p:cNvSpPr/>
          <p:nvPr/>
        </p:nvSpPr>
        <p:spPr>
          <a:xfrm rot="-280238" flipH="1">
            <a:off x="2300044" y="-1299775"/>
            <a:ext cx="2452675" cy="2006712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6" name="Google Shape;76;p8"/>
          <p:cNvSpPr/>
          <p:nvPr/>
        </p:nvSpPr>
        <p:spPr>
          <a:xfrm rot="5524765" flipH="1">
            <a:off x="464353" y="5384305"/>
            <a:ext cx="2003903" cy="2720632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7" name="Google Shape;77;p8"/>
          <p:cNvSpPr/>
          <p:nvPr/>
        </p:nvSpPr>
        <p:spPr>
          <a:xfrm rot="10519751" flipH="1">
            <a:off x="3331885" y="-1732650"/>
            <a:ext cx="2096372" cy="2583063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8" name="Google Shape;78;p8"/>
          <p:cNvSpPr/>
          <p:nvPr/>
        </p:nvSpPr>
        <p:spPr>
          <a:xfrm rot="-5276853" flipH="1">
            <a:off x="11614473" y="2282063"/>
            <a:ext cx="1503311" cy="1852316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9" name="Google Shape;79;p8"/>
          <p:cNvSpPr/>
          <p:nvPr/>
        </p:nvSpPr>
        <p:spPr>
          <a:xfrm flipH="1">
            <a:off x="7251803" y="6109448"/>
            <a:ext cx="3089397" cy="2355587"/>
          </a:xfrm>
          <a:custGeom>
            <a:avLst/>
            <a:gdLst/>
            <a:ahLst/>
            <a:cxnLst/>
            <a:rect l="l" t="t" r="r" b="b"/>
            <a:pathLst>
              <a:path w="56707" h="43235" extrusionOk="0">
                <a:moveTo>
                  <a:pt x="14061" y="1"/>
                </a:moveTo>
                <a:cubicBezTo>
                  <a:pt x="12530" y="1"/>
                  <a:pt x="10976" y="454"/>
                  <a:pt x="9513" y="1384"/>
                </a:cubicBezTo>
                <a:cubicBezTo>
                  <a:pt x="3182" y="5443"/>
                  <a:pt x="995" y="14524"/>
                  <a:pt x="465" y="21501"/>
                </a:cubicBezTo>
                <a:cubicBezTo>
                  <a:pt x="1" y="27582"/>
                  <a:pt x="200" y="33730"/>
                  <a:pt x="150" y="39811"/>
                </a:cubicBezTo>
                <a:cubicBezTo>
                  <a:pt x="167" y="40441"/>
                  <a:pt x="680" y="40955"/>
                  <a:pt x="1327" y="40971"/>
                </a:cubicBezTo>
                <a:cubicBezTo>
                  <a:pt x="7957" y="40686"/>
                  <a:pt x="14592" y="40543"/>
                  <a:pt x="21228" y="40543"/>
                </a:cubicBezTo>
                <a:cubicBezTo>
                  <a:pt x="31543" y="40543"/>
                  <a:pt x="41861" y="40889"/>
                  <a:pt x="52166" y="41585"/>
                </a:cubicBezTo>
                <a:cubicBezTo>
                  <a:pt x="52150" y="41651"/>
                  <a:pt x="52133" y="41717"/>
                  <a:pt x="52117" y="41783"/>
                </a:cubicBezTo>
                <a:cubicBezTo>
                  <a:pt x="51937" y="42662"/>
                  <a:pt x="52678" y="43234"/>
                  <a:pt x="53361" y="43234"/>
                </a:cubicBezTo>
                <a:cubicBezTo>
                  <a:pt x="53811" y="43234"/>
                  <a:pt x="54235" y="42986"/>
                  <a:pt x="54354" y="42413"/>
                </a:cubicBezTo>
                <a:cubicBezTo>
                  <a:pt x="55447" y="37276"/>
                  <a:pt x="56143" y="32073"/>
                  <a:pt x="56425" y="26853"/>
                </a:cubicBezTo>
                <a:cubicBezTo>
                  <a:pt x="56690" y="22097"/>
                  <a:pt x="56707" y="17093"/>
                  <a:pt x="54901" y="12602"/>
                </a:cubicBezTo>
                <a:cubicBezTo>
                  <a:pt x="53007" y="7853"/>
                  <a:pt x="48366" y="3144"/>
                  <a:pt x="42947" y="3144"/>
                </a:cubicBezTo>
                <a:cubicBezTo>
                  <a:pt x="42296" y="3144"/>
                  <a:pt x="41634" y="3212"/>
                  <a:pt x="40964" y="3356"/>
                </a:cubicBezTo>
                <a:cubicBezTo>
                  <a:pt x="34932" y="4648"/>
                  <a:pt x="32480" y="11807"/>
                  <a:pt x="31983" y="17209"/>
                </a:cubicBezTo>
                <a:lnTo>
                  <a:pt x="24791" y="17822"/>
                </a:lnTo>
                <a:cubicBezTo>
                  <a:pt x="24625" y="9686"/>
                  <a:pt x="22769" y="5013"/>
                  <a:pt x="19671" y="2245"/>
                </a:cubicBezTo>
                <a:cubicBezTo>
                  <a:pt x="18004" y="766"/>
                  <a:pt x="16051" y="1"/>
                  <a:pt x="1406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0" name="Google Shape;80;p8"/>
          <p:cNvSpPr/>
          <p:nvPr/>
        </p:nvSpPr>
        <p:spPr>
          <a:xfrm flipH="1">
            <a:off x="7056123" y="5948747"/>
            <a:ext cx="1904983" cy="2347239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014068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9"/>
          <p:cNvSpPr/>
          <p:nvPr/>
        </p:nvSpPr>
        <p:spPr>
          <a:xfrm rot="-5400000" flipH="1">
            <a:off x="-101316" y="5938814"/>
            <a:ext cx="3114088" cy="2911457"/>
          </a:xfrm>
          <a:custGeom>
            <a:avLst/>
            <a:gdLst/>
            <a:ahLst/>
            <a:cxnLst/>
            <a:rect l="l" t="t" r="r" b="b"/>
            <a:pathLst>
              <a:path w="26664" h="24929" extrusionOk="0">
                <a:moveTo>
                  <a:pt x="14316" y="1"/>
                </a:moveTo>
                <a:cubicBezTo>
                  <a:pt x="9286" y="1"/>
                  <a:pt x="4073" y="3865"/>
                  <a:pt x="2121" y="8257"/>
                </a:cubicBezTo>
                <a:cubicBezTo>
                  <a:pt x="0" y="13029"/>
                  <a:pt x="1193" y="18564"/>
                  <a:pt x="5303" y="21845"/>
                </a:cubicBezTo>
                <a:cubicBezTo>
                  <a:pt x="7965" y="23969"/>
                  <a:pt x="10917" y="24928"/>
                  <a:pt x="13705" y="24928"/>
                </a:cubicBezTo>
                <a:cubicBezTo>
                  <a:pt x="20704" y="24928"/>
                  <a:pt x="26663" y="18878"/>
                  <a:pt x="24376" y="10013"/>
                </a:cubicBezTo>
                <a:cubicBezTo>
                  <a:pt x="23316" y="5870"/>
                  <a:pt x="21493" y="1844"/>
                  <a:pt x="17118" y="435"/>
                </a:cubicBezTo>
                <a:cubicBezTo>
                  <a:pt x="16206" y="138"/>
                  <a:pt x="15264" y="1"/>
                  <a:pt x="1431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3" name="Google Shape;83;p9"/>
          <p:cNvSpPr txBox="1">
            <a:spLocks noGrp="1"/>
          </p:cNvSpPr>
          <p:nvPr>
            <p:ph type="title"/>
          </p:nvPr>
        </p:nvSpPr>
        <p:spPr>
          <a:xfrm>
            <a:off x="960000" y="2054033"/>
            <a:ext cx="3915200" cy="76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84" name="Google Shape;84;p9"/>
          <p:cNvSpPr txBox="1">
            <a:spLocks noGrp="1"/>
          </p:cNvSpPr>
          <p:nvPr>
            <p:ph type="subTitle" idx="1"/>
          </p:nvPr>
        </p:nvSpPr>
        <p:spPr>
          <a:xfrm>
            <a:off x="960000" y="2880800"/>
            <a:ext cx="3915200" cy="196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9"/>
          <p:cNvSpPr/>
          <p:nvPr/>
        </p:nvSpPr>
        <p:spPr>
          <a:xfrm rot="5400000" flipH="1">
            <a:off x="2893748" y="6171889"/>
            <a:ext cx="962145" cy="1306375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6" name="Google Shape;86;p9"/>
          <p:cNvSpPr/>
          <p:nvPr/>
        </p:nvSpPr>
        <p:spPr>
          <a:xfrm rot="123244" flipH="1">
            <a:off x="2584251" y="6145186"/>
            <a:ext cx="1711559" cy="2108911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7" name="Google Shape;87;p9"/>
          <p:cNvSpPr/>
          <p:nvPr/>
        </p:nvSpPr>
        <p:spPr>
          <a:xfrm rot="5400000">
            <a:off x="3849393" y="-891418"/>
            <a:ext cx="2433088" cy="2149793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70115722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0"/>
          <p:cNvSpPr txBox="1">
            <a:spLocks noGrp="1"/>
          </p:cNvSpPr>
          <p:nvPr>
            <p:ph type="title"/>
          </p:nvPr>
        </p:nvSpPr>
        <p:spPr>
          <a:xfrm>
            <a:off x="4170981" y="977171"/>
            <a:ext cx="7060000" cy="72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4000"/>
              <a:buNone/>
              <a:defRPr sz="33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0"/>
          <p:cNvSpPr/>
          <p:nvPr/>
        </p:nvSpPr>
        <p:spPr>
          <a:xfrm rot="-5400000" flipH="1">
            <a:off x="8483372" y="5905365"/>
            <a:ext cx="2841049" cy="2656185"/>
          </a:xfrm>
          <a:custGeom>
            <a:avLst/>
            <a:gdLst/>
            <a:ahLst/>
            <a:cxnLst/>
            <a:rect l="l" t="t" r="r" b="b"/>
            <a:pathLst>
              <a:path w="26664" h="24929" extrusionOk="0">
                <a:moveTo>
                  <a:pt x="14316" y="1"/>
                </a:moveTo>
                <a:cubicBezTo>
                  <a:pt x="9286" y="1"/>
                  <a:pt x="4073" y="3865"/>
                  <a:pt x="2121" y="8257"/>
                </a:cubicBezTo>
                <a:cubicBezTo>
                  <a:pt x="0" y="13029"/>
                  <a:pt x="1193" y="18564"/>
                  <a:pt x="5303" y="21845"/>
                </a:cubicBezTo>
                <a:cubicBezTo>
                  <a:pt x="7965" y="23969"/>
                  <a:pt x="10917" y="24928"/>
                  <a:pt x="13705" y="24928"/>
                </a:cubicBezTo>
                <a:cubicBezTo>
                  <a:pt x="20704" y="24928"/>
                  <a:pt x="26663" y="18878"/>
                  <a:pt x="24376" y="10013"/>
                </a:cubicBezTo>
                <a:cubicBezTo>
                  <a:pt x="23316" y="5870"/>
                  <a:pt x="21493" y="1844"/>
                  <a:pt x="17118" y="435"/>
                </a:cubicBezTo>
                <a:cubicBezTo>
                  <a:pt x="16206" y="138"/>
                  <a:pt x="15264" y="1"/>
                  <a:pt x="1431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1" name="Google Shape;91;p10"/>
          <p:cNvSpPr/>
          <p:nvPr/>
        </p:nvSpPr>
        <p:spPr>
          <a:xfrm rot="5890238">
            <a:off x="10766356" y="5434539"/>
            <a:ext cx="931281" cy="1199095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2" name="Google Shape;92;p10"/>
          <p:cNvSpPr/>
          <p:nvPr/>
        </p:nvSpPr>
        <p:spPr>
          <a:xfrm rot="5400000" flipH="1">
            <a:off x="7095975" y="6196385"/>
            <a:ext cx="732379" cy="994404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3" name="Google Shape;93;p10"/>
          <p:cNvSpPr/>
          <p:nvPr/>
        </p:nvSpPr>
        <p:spPr>
          <a:xfrm rot="148387" flipH="1">
            <a:off x="6658342" y="6013192"/>
            <a:ext cx="1607641" cy="2245033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accent6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4" name="Google Shape;94;p10"/>
          <p:cNvSpPr/>
          <p:nvPr/>
        </p:nvSpPr>
        <p:spPr>
          <a:xfrm>
            <a:off x="-1124151" y="-345743"/>
            <a:ext cx="3582469" cy="1602907"/>
          </a:xfrm>
          <a:custGeom>
            <a:avLst/>
            <a:gdLst/>
            <a:ahLst/>
            <a:cxnLst/>
            <a:rect l="l" t="t" r="r" b="b"/>
            <a:pathLst>
              <a:path w="69280" h="30998" extrusionOk="0">
                <a:moveTo>
                  <a:pt x="59595" y="0"/>
                </a:moveTo>
                <a:cubicBezTo>
                  <a:pt x="53916" y="0"/>
                  <a:pt x="48230" y="635"/>
                  <a:pt x="42551" y="1117"/>
                </a:cubicBezTo>
                <a:cubicBezTo>
                  <a:pt x="33801" y="1863"/>
                  <a:pt x="25019" y="2360"/>
                  <a:pt x="16219" y="2642"/>
                </a:cubicBezTo>
                <a:cubicBezTo>
                  <a:pt x="11265" y="2791"/>
                  <a:pt x="6310" y="2874"/>
                  <a:pt x="1372" y="2874"/>
                </a:cubicBezTo>
                <a:cubicBezTo>
                  <a:pt x="1365" y="2874"/>
                  <a:pt x="1359" y="2873"/>
                  <a:pt x="1353" y="2873"/>
                </a:cubicBezTo>
                <a:cubicBezTo>
                  <a:pt x="647" y="2873"/>
                  <a:pt x="1" y="3774"/>
                  <a:pt x="477" y="4415"/>
                </a:cubicBezTo>
                <a:cubicBezTo>
                  <a:pt x="7255" y="13313"/>
                  <a:pt x="14198" y="22063"/>
                  <a:pt x="21290" y="30696"/>
                </a:cubicBezTo>
                <a:cubicBezTo>
                  <a:pt x="21466" y="30901"/>
                  <a:pt x="21745" y="30997"/>
                  <a:pt x="22020" y="30997"/>
                </a:cubicBezTo>
                <a:cubicBezTo>
                  <a:pt x="22211" y="30997"/>
                  <a:pt x="22400" y="30950"/>
                  <a:pt x="22550" y="30862"/>
                </a:cubicBezTo>
                <a:lnTo>
                  <a:pt x="61790" y="7696"/>
                </a:lnTo>
                <a:lnTo>
                  <a:pt x="64623" y="6006"/>
                </a:lnTo>
                <a:cubicBezTo>
                  <a:pt x="65270" y="5624"/>
                  <a:pt x="66214" y="5260"/>
                  <a:pt x="66628" y="4581"/>
                </a:cubicBezTo>
                <a:cubicBezTo>
                  <a:pt x="66777" y="4332"/>
                  <a:pt x="66844" y="4034"/>
                  <a:pt x="66811" y="3735"/>
                </a:cubicBezTo>
                <a:cubicBezTo>
                  <a:pt x="67391" y="3321"/>
                  <a:pt x="67971" y="2907"/>
                  <a:pt x="68551" y="2493"/>
                </a:cubicBezTo>
                <a:cubicBezTo>
                  <a:pt x="69180" y="2029"/>
                  <a:pt x="69280" y="736"/>
                  <a:pt x="68302" y="603"/>
                </a:cubicBezTo>
                <a:cubicBezTo>
                  <a:pt x="65403" y="166"/>
                  <a:pt x="62500" y="0"/>
                  <a:pt x="59595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5" name="Google Shape;95;p10"/>
          <p:cNvSpPr/>
          <p:nvPr/>
        </p:nvSpPr>
        <p:spPr>
          <a:xfrm rot="10800000" flipH="1">
            <a:off x="8237941" y="-1409456"/>
            <a:ext cx="1607696" cy="2245019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accent6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6" name="Google Shape;96;p10"/>
          <p:cNvSpPr/>
          <p:nvPr/>
        </p:nvSpPr>
        <p:spPr>
          <a:xfrm rot="-5400000" flipH="1">
            <a:off x="8706808" y="-297633"/>
            <a:ext cx="732379" cy="994404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7" name="Google Shape;97;p10"/>
          <p:cNvSpPr/>
          <p:nvPr/>
        </p:nvSpPr>
        <p:spPr>
          <a:xfrm rot="5400000">
            <a:off x="1688358" y="-820051"/>
            <a:ext cx="2018025" cy="1783059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90653446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1"/>
          <p:cNvSpPr txBox="1">
            <a:spLocks noGrp="1"/>
          </p:cNvSpPr>
          <p:nvPr>
            <p:ph type="title" hasCustomPrompt="1"/>
          </p:nvPr>
        </p:nvSpPr>
        <p:spPr>
          <a:xfrm>
            <a:off x="3067797" y="1818000"/>
            <a:ext cx="6056400" cy="201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173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9pPr>
          </a:lstStyle>
          <a:p>
            <a:r>
              <a:t>xx%</a:t>
            </a:r>
          </a:p>
        </p:txBody>
      </p:sp>
      <p:sp>
        <p:nvSpPr>
          <p:cNvPr id="100" name="Google Shape;100;p11"/>
          <p:cNvSpPr txBox="1">
            <a:spLocks noGrp="1"/>
          </p:cNvSpPr>
          <p:nvPr>
            <p:ph type="subTitle" idx="1"/>
          </p:nvPr>
        </p:nvSpPr>
        <p:spPr>
          <a:xfrm>
            <a:off x="3067197" y="3885864"/>
            <a:ext cx="6057600" cy="52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400" b="1">
                <a:solidFill>
                  <a:schemeClr val="accent6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101" name="Google Shape;101;p11"/>
          <p:cNvSpPr/>
          <p:nvPr/>
        </p:nvSpPr>
        <p:spPr>
          <a:xfrm rot="2453960" flipH="1">
            <a:off x="-340127" y="4621743"/>
            <a:ext cx="1092184" cy="2167491"/>
          </a:xfrm>
          <a:custGeom>
            <a:avLst/>
            <a:gdLst/>
            <a:ahLst/>
            <a:cxnLst/>
            <a:rect l="l" t="t" r="r" b="b"/>
            <a:pathLst>
              <a:path w="18378" h="36472" extrusionOk="0">
                <a:moveTo>
                  <a:pt x="10986" y="1"/>
                </a:moveTo>
                <a:cubicBezTo>
                  <a:pt x="10754" y="1"/>
                  <a:pt x="10515" y="72"/>
                  <a:pt x="10307" y="211"/>
                </a:cubicBezTo>
                <a:cubicBezTo>
                  <a:pt x="7192" y="2282"/>
                  <a:pt x="4010" y="4271"/>
                  <a:pt x="796" y="6176"/>
                </a:cubicBezTo>
                <a:cubicBezTo>
                  <a:pt x="182" y="6541"/>
                  <a:pt x="0" y="7154"/>
                  <a:pt x="398" y="7767"/>
                </a:cubicBezTo>
                <a:cubicBezTo>
                  <a:pt x="713" y="8248"/>
                  <a:pt x="1028" y="8728"/>
                  <a:pt x="1293" y="9225"/>
                </a:cubicBezTo>
                <a:cubicBezTo>
                  <a:pt x="1309" y="9358"/>
                  <a:pt x="1342" y="9491"/>
                  <a:pt x="1409" y="9607"/>
                </a:cubicBezTo>
                <a:cubicBezTo>
                  <a:pt x="4922" y="16252"/>
                  <a:pt x="5701" y="24023"/>
                  <a:pt x="3563" y="31232"/>
                </a:cubicBezTo>
                <a:cubicBezTo>
                  <a:pt x="3381" y="31762"/>
                  <a:pt x="3629" y="32358"/>
                  <a:pt x="4143" y="32574"/>
                </a:cubicBezTo>
                <a:lnTo>
                  <a:pt x="12909" y="36402"/>
                </a:lnTo>
                <a:cubicBezTo>
                  <a:pt x="13032" y="36449"/>
                  <a:pt x="13161" y="36472"/>
                  <a:pt x="13289" y="36472"/>
                </a:cubicBezTo>
                <a:cubicBezTo>
                  <a:pt x="13612" y="36472"/>
                  <a:pt x="13929" y="36326"/>
                  <a:pt x="14119" y="36054"/>
                </a:cubicBezTo>
                <a:cubicBezTo>
                  <a:pt x="17251" y="31182"/>
                  <a:pt x="18377" y="25399"/>
                  <a:pt x="18029" y="19682"/>
                </a:cubicBezTo>
                <a:cubicBezTo>
                  <a:pt x="17797" y="16500"/>
                  <a:pt x="17217" y="13368"/>
                  <a:pt x="16289" y="10336"/>
                </a:cubicBezTo>
                <a:cubicBezTo>
                  <a:pt x="15428" y="7436"/>
                  <a:pt x="14483" y="4403"/>
                  <a:pt x="12611" y="1984"/>
                </a:cubicBezTo>
                <a:cubicBezTo>
                  <a:pt x="12561" y="1918"/>
                  <a:pt x="12495" y="1851"/>
                  <a:pt x="12412" y="1818"/>
                </a:cubicBezTo>
                <a:cubicBezTo>
                  <a:pt x="12246" y="1404"/>
                  <a:pt x="12080" y="1006"/>
                  <a:pt x="11898" y="592"/>
                </a:cubicBezTo>
                <a:cubicBezTo>
                  <a:pt x="11724" y="191"/>
                  <a:pt x="11364" y="1"/>
                  <a:pt x="1098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2" name="Google Shape;102;p11"/>
          <p:cNvSpPr/>
          <p:nvPr/>
        </p:nvSpPr>
        <p:spPr>
          <a:xfrm rot="5124473" flipH="1">
            <a:off x="450311" y="5324230"/>
            <a:ext cx="2003907" cy="2720637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3" name="Google Shape;103;p11"/>
          <p:cNvSpPr/>
          <p:nvPr/>
        </p:nvSpPr>
        <p:spPr>
          <a:xfrm flipH="1">
            <a:off x="11357905" y="2379609"/>
            <a:ext cx="823169" cy="1117676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" name="Google Shape;104;p11"/>
          <p:cNvSpPr/>
          <p:nvPr/>
        </p:nvSpPr>
        <p:spPr>
          <a:xfrm rot="-5276614" flipH="1">
            <a:off x="11357778" y="1980558"/>
            <a:ext cx="1464333" cy="1804289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723326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6"/>
          <p:cNvPicPr preferRelativeResize="0"/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5334" y="1"/>
            <a:ext cx="12191996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6"/>
          <p:cNvSpPr/>
          <p:nvPr/>
        </p:nvSpPr>
        <p:spPr>
          <a:xfrm>
            <a:off x="0" y="0"/>
            <a:ext cx="1574807" cy="4775232"/>
          </a:xfrm>
          <a:custGeom>
            <a:avLst/>
            <a:gdLst/>
            <a:ahLst/>
            <a:cxnLst/>
            <a:rect l="l" t="t" r="r" b="b"/>
            <a:pathLst>
              <a:path w="11990" h="35968" extrusionOk="0">
                <a:moveTo>
                  <a:pt x="1642" y="0"/>
                </a:moveTo>
                <a:cubicBezTo>
                  <a:pt x="651" y="0"/>
                  <a:pt x="1" y="83"/>
                  <a:pt x="1" y="83"/>
                </a:cubicBezTo>
                <a:lnTo>
                  <a:pt x="1" y="35967"/>
                </a:lnTo>
                <a:cubicBezTo>
                  <a:pt x="10389" y="34801"/>
                  <a:pt x="6375" y="28617"/>
                  <a:pt x="6592" y="21077"/>
                </a:cubicBezTo>
                <a:cubicBezTo>
                  <a:pt x="6836" y="13563"/>
                  <a:pt x="11990" y="12505"/>
                  <a:pt x="11474" y="7026"/>
                </a:cubicBezTo>
                <a:cubicBezTo>
                  <a:pt x="10902" y="771"/>
                  <a:pt x="4675" y="0"/>
                  <a:pt x="1642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0" name="Google Shape;50;p6"/>
          <p:cNvSpPr/>
          <p:nvPr/>
        </p:nvSpPr>
        <p:spPr>
          <a:xfrm>
            <a:off x="902688" y="647767"/>
            <a:ext cx="10432513" cy="845923"/>
          </a:xfrm>
          <a:custGeom>
            <a:avLst/>
            <a:gdLst/>
            <a:ahLst/>
            <a:cxnLst/>
            <a:rect l="l" t="t" r="r" b="b"/>
            <a:pathLst>
              <a:path w="197411" h="63747" extrusionOk="0">
                <a:moveTo>
                  <a:pt x="172204" y="1"/>
                </a:moveTo>
                <a:cubicBezTo>
                  <a:pt x="165679" y="1"/>
                  <a:pt x="158736" y="881"/>
                  <a:pt x="153008" y="984"/>
                </a:cubicBezTo>
                <a:cubicBezTo>
                  <a:pt x="135283" y="1302"/>
                  <a:pt x="117610" y="1444"/>
                  <a:pt x="99947" y="1444"/>
                </a:cubicBezTo>
                <a:cubicBezTo>
                  <a:pt x="74106" y="1444"/>
                  <a:pt x="48287" y="1140"/>
                  <a:pt x="22361" y="635"/>
                </a:cubicBezTo>
                <a:cubicBezTo>
                  <a:pt x="22154" y="631"/>
                  <a:pt x="21950" y="629"/>
                  <a:pt x="21747" y="629"/>
                </a:cubicBezTo>
                <a:cubicBezTo>
                  <a:pt x="0" y="629"/>
                  <a:pt x="763" y="23672"/>
                  <a:pt x="1281" y="40389"/>
                </a:cubicBezTo>
                <a:cubicBezTo>
                  <a:pt x="1484" y="47006"/>
                  <a:pt x="877" y="56893"/>
                  <a:pt x="8110" y="60225"/>
                </a:cubicBezTo>
                <a:cubicBezTo>
                  <a:pt x="9992" y="61093"/>
                  <a:pt x="12091" y="61339"/>
                  <a:pt x="14151" y="61540"/>
                </a:cubicBezTo>
                <a:cubicBezTo>
                  <a:pt x="34552" y="63526"/>
                  <a:pt x="55319" y="63746"/>
                  <a:pt x="75945" y="63746"/>
                </a:cubicBezTo>
                <a:cubicBezTo>
                  <a:pt x="81811" y="63746"/>
                  <a:pt x="87665" y="63728"/>
                  <a:pt x="93495" y="63728"/>
                </a:cubicBezTo>
                <a:cubicBezTo>
                  <a:pt x="94374" y="63728"/>
                  <a:pt x="95252" y="63729"/>
                  <a:pt x="96129" y="63730"/>
                </a:cubicBezTo>
                <a:cubicBezTo>
                  <a:pt x="96812" y="63731"/>
                  <a:pt x="97495" y="63731"/>
                  <a:pt x="98178" y="63731"/>
                </a:cubicBezTo>
                <a:cubicBezTo>
                  <a:pt x="125539" y="63731"/>
                  <a:pt x="152903" y="63127"/>
                  <a:pt x="180237" y="61881"/>
                </a:cubicBezTo>
                <a:cubicBezTo>
                  <a:pt x="197411" y="61098"/>
                  <a:pt x="196639" y="41671"/>
                  <a:pt x="195103" y="27025"/>
                </a:cubicBezTo>
                <a:cubicBezTo>
                  <a:pt x="194743" y="23591"/>
                  <a:pt x="194341" y="20419"/>
                  <a:pt x="194117" y="17814"/>
                </a:cubicBezTo>
                <a:cubicBezTo>
                  <a:pt x="193518" y="10817"/>
                  <a:pt x="189745" y="3065"/>
                  <a:pt x="182409" y="1100"/>
                </a:cubicBezTo>
                <a:cubicBezTo>
                  <a:pt x="179323" y="272"/>
                  <a:pt x="175828" y="1"/>
                  <a:pt x="172204" y="1"/>
                </a:cubicBezTo>
                <a:close/>
              </a:path>
            </a:pathLst>
          </a:custGeom>
          <a:solidFill>
            <a:srgbClr val="FFF5D7"/>
          </a:solidFill>
          <a:ln>
            <a:noFill/>
          </a:ln>
          <a:effectLst>
            <a:outerShdw blurRad="200025" dist="19050" dir="5400000" algn="bl" rotWithShape="0">
              <a:srgbClr val="000000">
                <a:alpha val="10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1" name="Google Shape;51;p6"/>
          <p:cNvSpPr txBox="1">
            <a:spLocks noGrp="1"/>
          </p:cNvSpPr>
          <p:nvPr>
            <p:ph type="title"/>
          </p:nvPr>
        </p:nvSpPr>
        <p:spPr>
          <a:xfrm>
            <a:off x="960000" y="780288"/>
            <a:ext cx="10272000" cy="5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2" name="Google Shape;52;p6"/>
          <p:cNvSpPr/>
          <p:nvPr/>
        </p:nvSpPr>
        <p:spPr>
          <a:xfrm>
            <a:off x="10865600" y="2413000"/>
            <a:ext cx="1326400" cy="4514720"/>
          </a:xfrm>
          <a:custGeom>
            <a:avLst/>
            <a:gdLst/>
            <a:ahLst/>
            <a:cxnLst/>
            <a:rect l="l" t="t" r="r" b="b"/>
            <a:pathLst>
              <a:path w="39792" h="47392" extrusionOk="0">
                <a:moveTo>
                  <a:pt x="35354" y="0"/>
                </a:moveTo>
                <a:cubicBezTo>
                  <a:pt x="30943" y="0"/>
                  <a:pt x="24629" y="1336"/>
                  <a:pt x="23165" y="8659"/>
                </a:cubicBezTo>
                <a:cubicBezTo>
                  <a:pt x="20832" y="20186"/>
                  <a:pt x="23816" y="23550"/>
                  <a:pt x="11908" y="29625"/>
                </a:cubicBezTo>
                <a:cubicBezTo>
                  <a:pt x="1" y="35674"/>
                  <a:pt x="1981" y="47392"/>
                  <a:pt x="1981" y="47392"/>
                </a:cubicBezTo>
                <a:lnTo>
                  <a:pt x="39792" y="47392"/>
                </a:lnTo>
                <a:lnTo>
                  <a:pt x="39792" y="440"/>
                </a:lnTo>
                <a:cubicBezTo>
                  <a:pt x="39792" y="440"/>
                  <a:pt x="37887" y="0"/>
                  <a:pt x="3535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3" name="Google Shape;53;p6"/>
          <p:cNvSpPr/>
          <p:nvPr/>
        </p:nvSpPr>
        <p:spPr>
          <a:xfrm>
            <a:off x="530211" y="1639800"/>
            <a:ext cx="11131580" cy="4798455"/>
          </a:xfrm>
          <a:custGeom>
            <a:avLst/>
            <a:gdLst/>
            <a:ahLst/>
            <a:cxnLst/>
            <a:rect l="l" t="t" r="r" b="b"/>
            <a:pathLst>
              <a:path w="199801" h="103467" extrusionOk="0">
                <a:moveTo>
                  <a:pt x="100127" y="0"/>
                </a:moveTo>
                <a:cubicBezTo>
                  <a:pt x="91281" y="0"/>
                  <a:pt x="82435" y="60"/>
                  <a:pt x="73588" y="179"/>
                </a:cubicBezTo>
                <a:cubicBezTo>
                  <a:pt x="71909" y="207"/>
                  <a:pt x="70225" y="228"/>
                  <a:pt x="68546" y="260"/>
                </a:cubicBezTo>
                <a:cubicBezTo>
                  <a:pt x="52087" y="520"/>
                  <a:pt x="35630" y="988"/>
                  <a:pt x="19162" y="1665"/>
                </a:cubicBezTo>
                <a:cubicBezTo>
                  <a:pt x="18193" y="1706"/>
                  <a:pt x="17218" y="1746"/>
                  <a:pt x="16248" y="1787"/>
                </a:cubicBezTo>
                <a:cubicBezTo>
                  <a:pt x="16028" y="1796"/>
                  <a:pt x="15812" y="1804"/>
                  <a:pt x="15593" y="1813"/>
                </a:cubicBezTo>
                <a:cubicBezTo>
                  <a:pt x="15367" y="1808"/>
                  <a:pt x="15144" y="1805"/>
                  <a:pt x="14922" y="1805"/>
                </a:cubicBezTo>
                <a:cubicBezTo>
                  <a:pt x="8389" y="1805"/>
                  <a:pt x="3600" y="4346"/>
                  <a:pt x="3305" y="11429"/>
                </a:cubicBezTo>
                <a:cubicBezTo>
                  <a:pt x="3175" y="13103"/>
                  <a:pt x="2999" y="15015"/>
                  <a:pt x="2802" y="17121"/>
                </a:cubicBezTo>
                <a:cubicBezTo>
                  <a:pt x="2766" y="17494"/>
                  <a:pt x="2730" y="17871"/>
                  <a:pt x="2698" y="18258"/>
                </a:cubicBezTo>
                <a:cubicBezTo>
                  <a:pt x="2446" y="20869"/>
                  <a:pt x="2168" y="23752"/>
                  <a:pt x="1886" y="26831"/>
                </a:cubicBezTo>
                <a:cubicBezTo>
                  <a:pt x="1840" y="27303"/>
                  <a:pt x="1800" y="27784"/>
                  <a:pt x="1755" y="28269"/>
                </a:cubicBezTo>
                <a:cubicBezTo>
                  <a:pt x="1207" y="34357"/>
                  <a:pt x="673" y="41131"/>
                  <a:pt x="373" y="48018"/>
                </a:cubicBezTo>
                <a:cubicBezTo>
                  <a:pt x="373" y="48054"/>
                  <a:pt x="373" y="48094"/>
                  <a:pt x="368" y="48130"/>
                </a:cubicBezTo>
                <a:cubicBezTo>
                  <a:pt x="54" y="55430"/>
                  <a:pt x="1" y="62856"/>
                  <a:pt x="476" y="69733"/>
                </a:cubicBezTo>
                <a:cubicBezTo>
                  <a:pt x="508" y="70211"/>
                  <a:pt x="544" y="70686"/>
                  <a:pt x="584" y="71158"/>
                </a:cubicBezTo>
                <a:cubicBezTo>
                  <a:pt x="778" y="73585"/>
                  <a:pt x="1046" y="75939"/>
                  <a:pt x="1392" y="78183"/>
                </a:cubicBezTo>
                <a:cubicBezTo>
                  <a:pt x="1441" y="78494"/>
                  <a:pt x="1491" y="78798"/>
                  <a:pt x="1540" y="79103"/>
                </a:cubicBezTo>
                <a:cubicBezTo>
                  <a:pt x="2900" y="87234"/>
                  <a:pt x="5388" y="93865"/>
                  <a:pt x="9590" y="97461"/>
                </a:cubicBezTo>
                <a:cubicBezTo>
                  <a:pt x="9612" y="97479"/>
                  <a:pt x="9639" y="97497"/>
                  <a:pt x="9661" y="97510"/>
                </a:cubicBezTo>
                <a:cubicBezTo>
                  <a:pt x="10084" y="97812"/>
                  <a:pt x="10519" y="98082"/>
                  <a:pt x="10969" y="98328"/>
                </a:cubicBezTo>
                <a:cubicBezTo>
                  <a:pt x="15026" y="100582"/>
                  <a:pt x="19993" y="100869"/>
                  <a:pt x="24693" y="101067"/>
                </a:cubicBezTo>
                <a:cubicBezTo>
                  <a:pt x="47105" y="102494"/>
                  <a:pt x="69492" y="103284"/>
                  <a:pt x="91882" y="103437"/>
                </a:cubicBezTo>
                <a:cubicBezTo>
                  <a:pt x="93916" y="103454"/>
                  <a:pt x="95946" y="103464"/>
                  <a:pt x="97980" y="103464"/>
                </a:cubicBezTo>
                <a:cubicBezTo>
                  <a:pt x="98844" y="103466"/>
                  <a:pt x="99708" y="103467"/>
                  <a:pt x="100572" y="103467"/>
                </a:cubicBezTo>
                <a:cubicBezTo>
                  <a:pt x="115757" y="103467"/>
                  <a:pt x="130944" y="103166"/>
                  <a:pt x="146138" y="102575"/>
                </a:cubicBezTo>
                <a:cubicBezTo>
                  <a:pt x="147269" y="102534"/>
                  <a:pt x="148400" y="102485"/>
                  <a:pt x="149532" y="102436"/>
                </a:cubicBezTo>
                <a:cubicBezTo>
                  <a:pt x="158219" y="102076"/>
                  <a:pt x="166911" y="101620"/>
                  <a:pt x="175602" y="101067"/>
                </a:cubicBezTo>
                <a:cubicBezTo>
                  <a:pt x="176079" y="101083"/>
                  <a:pt x="176548" y="101092"/>
                  <a:pt x="177009" y="101092"/>
                </a:cubicBezTo>
                <a:cubicBezTo>
                  <a:pt x="189730" y="101092"/>
                  <a:pt x="196027" y="94765"/>
                  <a:pt x="198103" y="83886"/>
                </a:cubicBezTo>
                <a:cubicBezTo>
                  <a:pt x="198149" y="83679"/>
                  <a:pt x="198184" y="83468"/>
                  <a:pt x="198220" y="83257"/>
                </a:cubicBezTo>
                <a:cubicBezTo>
                  <a:pt x="198561" y="81295"/>
                  <a:pt x="198773" y="79185"/>
                  <a:pt x="198863" y="76944"/>
                </a:cubicBezTo>
                <a:cubicBezTo>
                  <a:pt x="198961" y="74515"/>
                  <a:pt x="199063" y="72073"/>
                  <a:pt x="199167" y="69613"/>
                </a:cubicBezTo>
                <a:cubicBezTo>
                  <a:pt x="199185" y="69230"/>
                  <a:pt x="199204" y="68850"/>
                  <a:pt x="199216" y="68468"/>
                </a:cubicBezTo>
                <a:cubicBezTo>
                  <a:pt x="199294" y="66627"/>
                  <a:pt x="199370" y="64781"/>
                  <a:pt x="199441" y="62927"/>
                </a:cubicBezTo>
                <a:cubicBezTo>
                  <a:pt x="199455" y="62560"/>
                  <a:pt x="199468" y="62191"/>
                  <a:pt x="199482" y="61823"/>
                </a:cubicBezTo>
                <a:cubicBezTo>
                  <a:pt x="199657" y="57027"/>
                  <a:pt x="199787" y="52202"/>
                  <a:pt x="199800" y="47376"/>
                </a:cubicBezTo>
                <a:lnTo>
                  <a:pt x="199800" y="45902"/>
                </a:lnTo>
                <a:cubicBezTo>
                  <a:pt x="199785" y="39540"/>
                  <a:pt x="199557" y="33189"/>
                  <a:pt x="198957" y="26923"/>
                </a:cubicBezTo>
                <a:cubicBezTo>
                  <a:pt x="198934" y="26685"/>
                  <a:pt x="198912" y="26448"/>
                  <a:pt x="198885" y="26209"/>
                </a:cubicBezTo>
                <a:cubicBezTo>
                  <a:pt x="198603" y="23400"/>
                  <a:pt x="198243" y="20607"/>
                  <a:pt x="197790" y="17837"/>
                </a:cubicBezTo>
                <a:cubicBezTo>
                  <a:pt x="197660" y="17050"/>
                  <a:pt x="197521" y="16265"/>
                  <a:pt x="197378" y="15479"/>
                </a:cubicBezTo>
                <a:cubicBezTo>
                  <a:pt x="196855" y="12633"/>
                  <a:pt x="196228" y="9817"/>
                  <a:pt x="195482" y="7034"/>
                </a:cubicBezTo>
                <a:cubicBezTo>
                  <a:pt x="195401" y="6738"/>
                  <a:pt x="195321" y="6442"/>
                  <a:pt x="195240" y="6150"/>
                </a:cubicBezTo>
                <a:cubicBezTo>
                  <a:pt x="194044" y="1903"/>
                  <a:pt x="187660" y="1599"/>
                  <a:pt x="182861" y="1599"/>
                </a:cubicBezTo>
                <a:cubicBezTo>
                  <a:pt x="182058" y="1599"/>
                  <a:pt x="181300" y="1607"/>
                  <a:pt x="180617" y="1607"/>
                </a:cubicBezTo>
                <a:cubicBezTo>
                  <a:pt x="180110" y="1607"/>
                  <a:pt x="179644" y="1603"/>
                  <a:pt x="179234" y="1586"/>
                </a:cubicBezTo>
                <a:cubicBezTo>
                  <a:pt x="173166" y="1345"/>
                  <a:pt x="167098" y="1143"/>
                  <a:pt x="161029" y="942"/>
                </a:cubicBezTo>
                <a:cubicBezTo>
                  <a:pt x="159943" y="907"/>
                  <a:pt x="158861" y="876"/>
                  <a:pt x="157774" y="844"/>
                </a:cubicBezTo>
                <a:cubicBezTo>
                  <a:pt x="138554" y="281"/>
                  <a:pt x="119341" y="0"/>
                  <a:pt x="100127" y="0"/>
                </a:cubicBezTo>
                <a:close/>
              </a:path>
            </a:pathLst>
          </a:custGeom>
          <a:solidFill>
            <a:srgbClr val="FFF5D7"/>
          </a:solidFill>
          <a:ln>
            <a:noFill/>
          </a:ln>
          <a:effectLst>
            <a:outerShdw blurRad="200025" dist="28575" algn="bl" rotWithShape="0">
              <a:srgbClr val="000000">
                <a:alpha val="10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30436669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accent6"/>
        </a:solidFill>
        <a:effectLst/>
      </p:bgPr>
    </p:bg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pt-BR" smtClean="0"/>
              <a:pPr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604529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3"/>
          <p:cNvSpPr txBox="1">
            <a:spLocks noGrp="1"/>
          </p:cNvSpPr>
          <p:nvPr>
            <p:ph type="title"/>
          </p:nvPr>
        </p:nvSpPr>
        <p:spPr>
          <a:xfrm>
            <a:off x="947500" y="2289456"/>
            <a:ext cx="3696000" cy="48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933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109" name="Google Shape;109;p13"/>
          <p:cNvSpPr txBox="1">
            <a:spLocks noGrp="1"/>
          </p:cNvSpPr>
          <p:nvPr>
            <p:ph type="title" idx="2" hasCustomPrompt="1"/>
          </p:nvPr>
        </p:nvSpPr>
        <p:spPr>
          <a:xfrm>
            <a:off x="947500" y="1594453"/>
            <a:ext cx="1344000" cy="63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6133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10" name="Google Shape;110;p13"/>
          <p:cNvSpPr txBox="1">
            <a:spLocks noGrp="1"/>
          </p:cNvSpPr>
          <p:nvPr>
            <p:ph type="subTitle" idx="1"/>
          </p:nvPr>
        </p:nvSpPr>
        <p:spPr>
          <a:xfrm>
            <a:off x="947500" y="2988000"/>
            <a:ext cx="3120000" cy="6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13"/>
          <p:cNvSpPr txBox="1">
            <a:spLocks noGrp="1"/>
          </p:cNvSpPr>
          <p:nvPr>
            <p:ph type="title" idx="3"/>
          </p:nvPr>
        </p:nvSpPr>
        <p:spPr>
          <a:xfrm>
            <a:off x="5250463" y="2289456"/>
            <a:ext cx="3696000" cy="48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933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112" name="Google Shape;112;p13"/>
          <p:cNvSpPr txBox="1">
            <a:spLocks noGrp="1"/>
          </p:cNvSpPr>
          <p:nvPr>
            <p:ph type="title" idx="4" hasCustomPrompt="1"/>
          </p:nvPr>
        </p:nvSpPr>
        <p:spPr>
          <a:xfrm>
            <a:off x="5250467" y="1594453"/>
            <a:ext cx="1344000" cy="63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6133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13" name="Google Shape;113;p13"/>
          <p:cNvSpPr txBox="1">
            <a:spLocks noGrp="1"/>
          </p:cNvSpPr>
          <p:nvPr>
            <p:ph type="subTitle" idx="5"/>
          </p:nvPr>
        </p:nvSpPr>
        <p:spPr>
          <a:xfrm>
            <a:off x="5250467" y="2988004"/>
            <a:ext cx="3120000" cy="6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13"/>
          <p:cNvSpPr txBox="1">
            <a:spLocks noGrp="1"/>
          </p:cNvSpPr>
          <p:nvPr>
            <p:ph type="title" idx="6"/>
          </p:nvPr>
        </p:nvSpPr>
        <p:spPr>
          <a:xfrm>
            <a:off x="5250463" y="4675572"/>
            <a:ext cx="3696000" cy="48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933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115" name="Google Shape;115;p13"/>
          <p:cNvSpPr txBox="1">
            <a:spLocks noGrp="1"/>
          </p:cNvSpPr>
          <p:nvPr>
            <p:ph type="title" idx="7" hasCustomPrompt="1"/>
          </p:nvPr>
        </p:nvSpPr>
        <p:spPr>
          <a:xfrm>
            <a:off x="5250467" y="3979900"/>
            <a:ext cx="1344000" cy="63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6133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16" name="Google Shape;116;p13"/>
          <p:cNvSpPr txBox="1">
            <a:spLocks noGrp="1"/>
          </p:cNvSpPr>
          <p:nvPr>
            <p:ph type="title" idx="8"/>
          </p:nvPr>
        </p:nvSpPr>
        <p:spPr>
          <a:xfrm>
            <a:off x="947500" y="4675572"/>
            <a:ext cx="3696000" cy="48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933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117" name="Google Shape;117;p13"/>
          <p:cNvSpPr txBox="1">
            <a:spLocks noGrp="1"/>
          </p:cNvSpPr>
          <p:nvPr>
            <p:ph type="title" idx="9" hasCustomPrompt="1"/>
          </p:nvPr>
        </p:nvSpPr>
        <p:spPr>
          <a:xfrm>
            <a:off x="947500" y="3979900"/>
            <a:ext cx="1344000" cy="63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6133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18" name="Google Shape;118;p13"/>
          <p:cNvSpPr txBox="1">
            <a:spLocks noGrp="1"/>
          </p:cNvSpPr>
          <p:nvPr>
            <p:ph type="subTitle" idx="13"/>
          </p:nvPr>
        </p:nvSpPr>
        <p:spPr>
          <a:xfrm>
            <a:off x="947500" y="5374053"/>
            <a:ext cx="3120000" cy="6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13"/>
          <p:cNvSpPr txBox="1">
            <a:spLocks noGrp="1"/>
          </p:cNvSpPr>
          <p:nvPr>
            <p:ph type="title" idx="14"/>
          </p:nvPr>
        </p:nvSpPr>
        <p:spPr>
          <a:xfrm>
            <a:off x="960000" y="720000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13"/>
          <p:cNvSpPr/>
          <p:nvPr/>
        </p:nvSpPr>
        <p:spPr>
          <a:xfrm>
            <a:off x="10461435" y="-459697"/>
            <a:ext cx="2008563" cy="1943305"/>
          </a:xfrm>
          <a:custGeom>
            <a:avLst/>
            <a:gdLst/>
            <a:ahLst/>
            <a:cxnLst/>
            <a:rect l="l" t="t" r="r" b="b"/>
            <a:pathLst>
              <a:path w="11816" h="11433" extrusionOk="0">
                <a:moveTo>
                  <a:pt x="5624" y="0"/>
                </a:moveTo>
                <a:cubicBezTo>
                  <a:pt x="5116" y="0"/>
                  <a:pt x="4606" y="74"/>
                  <a:pt x="4110" y="228"/>
                </a:cubicBezTo>
                <a:cubicBezTo>
                  <a:pt x="2337" y="808"/>
                  <a:pt x="1061" y="2349"/>
                  <a:pt x="829" y="4205"/>
                </a:cubicBezTo>
                <a:cubicBezTo>
                  <a:pt x="0" y="6442"/>
                  <a:pt x="713" y="8961"/>
                  <a:pt x="2585" y="10419"/>
                </a:cubicBezTo>
                <a:cubicBezTo>
                  <a:pt x="3500" y="11109"/>
                  <a:pt x="4598" y="11433"/>
                  <a:pt x="5702" y="11433"/>
                </a:cubicBezTo>
                <a:cubicBezTo>
                  <a:pt x="7039" y="11433"/>
                  <a:pt x="8386" y="10959"/>
                  <a:pt x="9429" y="10088"/>
                </a:cubicBezTo>
                <a:cubicBezTo>
                  <a:pt x="11434" y="8414"/>
                  <a:pt x="11815" y="5481"/>
                  <a:pt x="10705" y="3161"/>
                </a:cubicBezTo>
                <a:cubicBezTo>
                  <a:pt x="9784" y="1253"/>
                  <a:pt x="7724" y="0"/>
                  <a:pt x="5624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1" name="Google Shape;121;p13"/>
          <p:cNvSpPr/>
          <p:nvPr/>
        </p:nvSpPr>
        <p:spPr>
          <a:xfrm rot="-8100000">
            <a:off x="10661571" y="-571468"/>
            <a:ext cx="2096268" cy="2582933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2" name="Google Shape;122;p13"/>
          <p:cNvSpPr txBox="1">
            <a:spLocks noGrp="1"/>
          </p:cNvSpPr>
          <p:nvPr>
            <p:ph type="subTitle" idx="15"/>
          </p:nvPr>
        </p:nvSpPr>
        <p:spPr>
          <a:xfrm>
            <a:off x="5250467" y="5374053"/>
            <a:ext cx="3120000" cy="6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0918802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4"/>
          <p:cNvSpPr txBox="1">
            <a:spLocks noGrp="1"/>
          </p:cNvSpPr>
          <p:nvPr>
            <p:ph type="title"/>
          </p:nvPr>
        </p:nvSpPr>
        <p:spPr>
          <a:xfrm>
            <a:off x="2168600" y="4737733"/>
            <a:ext cx="7854800" cy="70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endParaRPr/>
          </a:p>
        </p:txBody>
      </p:sp>
      <p:sp>
        <p:nvSpPr>
          <p:cNvPr id="125" name="Google Shape;125;p14"/>
          <p:cNvSpPr txBox="1">
            <a:spLocks noGrp="1"/>
          </p:cNvSpPr>
          <p:nvPr>
            <p:ph type="subTitle" idx="1"/>
          </p:nvPr>
        </p:nvSpPr>
        <p:spPr>
          <a:xfrm>
            <a:off x="2168600" y="2093300"/>
            <a:ext cx="7854800" cy="20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667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126" name="Google Shape;126;p14"/>
          <p:cNvSpPr/>
          <p:nvPr/>
        </p:nvSpPr>
        <p:spPr>
          <a:xfrm>
            <a:off x="1803830" y="-2020269"/>
            <a:ext cx="3349377" cy="2740260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7" name="Google Shape;127;p14"/>
          <p:cNvSpPr/>
          <p:nvPr/>
        </p:nvSpPr>
        <p:spPr>
          <a:xfrm>
            <a:off x="-1011533" y="3327234"/>
            <a:ext cx="1971545" cy="1741991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8" name="Google Shape;128;p14"/>
          <p:cNvSpPr/>
          <p:nvPr/>
        </p:nvSpPr>
        <p:spPr>
          <a:xfrm>
            <a:off x="-181071" y="2145777"/>
            <a:ext cx="699913" cy="950324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9" name="Google Shape;129;p14"/>
          <p:cNvSpPr/>
          <p:nvPr/>
        </p:nvSpPr>
        <p:spPr>
          <a:xfrm rot="1472601">
            <a:off x="10670079" y="-667115"/>
            <a:ext cx="2062287" cy="1687307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0" name="Google Shape;130;p14"/>
          <p:cNvSpPr/>
          <p:nvPr/>
        </p:nvSpPr>
        <p:spPr>
          <a:xfrm rot="-5636126">
            <a:off x="9118993" y="5695998"/>
            <a:ext cx="1841695" cy="2500497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1" name="Google Shape;131;p14"/>
          <p:cNvSpPr/>
          <p:nvPr/>
        </p:nvSpPr>
        <p:spPr>
          <a:xfrm rot="-9327472">
            <a:off x="10383573" y="-1259791"/>
            <a:ext cx="1762672" cy="2171891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2" name="Google Shape;132;p14"/>
          <p:cNvSpPr/>
          <p:nvPr/>
        </p:nvSpPr>
        <p:spPr>
          <a:xfrm rot="5276689">
            <a:off x="-726108" y="1806449"/>
            <a:ext cx="1245077" cy="1534132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3" name="Google Shape;133;p14"/>
          <p:cNvSpPr/>
          <p:nvPr/>
        </p:nvSpPr>
        <p:spPr>
          <a:xfrm>
            <a:off x="2849967" y="6195666"/>
            <a:ext cx="2766168" cy="2109148"/>
          </a:xfrm>
          <a:custGeom>
            <a:avLst/>
            <a:gdLst/>
            <a:ahLst/>
            <a:cxnLst/>
            <a:rect l="l" t="t" r="r" b="b"/>
            <a:pathLst>
              <a:path w="56707" h="43235" extrusionOk="0">
                <a:moveTo>
                  <a:pt x="14061" y="1"/>
                </a:moveTo>
                <a:cubicBezTo>
                  <a:pt x="12530" y="1"/>
                  <a:pt x="10976" y="454"/>
                  <a:pt x="9513" y="1384"/>
                </a:cubicBezTo>
                <a:cubicBezTo>
                  <a:pt x="3182" y="5443"/>
                  <a:pt x="995" y="14524"/>
                  <a:pt x="465" y="21501"/>
                </a:cubicBezTo>
                <a:cubicBezTo>
                  <a:pt x="1" y="27582"/>
                  <a:pt x="200" y="33730"/>
                  <a:pt x="150" y="39811"/>
                </a:cubicBezTo>
                <a:cubicBezTo>
                  <a:pt x="167" y="40441"/>
                  <a:pt x="680" y="40955"/>
                  <a:pt x="1327" y="40971"/>
                </a:cubicBezTo>
                <a:cubicBezTo>
                  <a:pt x="7957" y="40686"/>
                  <a:pt x="14592" y="40543"/>
                  <a:pt x="21228" y="40543"/>
                </a:cubicBezTo>
                <a:cubicBezTo>
                  <a:pt x="31543" y="40543"/>
                  <a:pt x="41861" y="40889"/>
                  <a:pt x="52166" y="41585"/>
                </a:cubicBezTo>
                <a:cubicBezTo>
                  <a:pt x="52150" y="41651"/>
                  <a:pt x="52133" y="41717"/>
                  <a:pt x="52117" y="41783"/>
                </a:cubicBezTo>
                <a:cubicBezTo>
                  <a:pt x="51937" y="42662"/>
                  <a:pt x="52678" y="43234"/>
                  <a:pt x="53361" y="43234"/>
                </a:cubicBezTo>
                <a:cubicBezTo>
                  <a:pt x="53811" y="43234"/>
                  <a:pt x="54235" y="42986"/>
                  <a:pt x="54354" y="42413"/>
                </a:cubicBezTo>
                <a:cubicBezTo>
                  <a:pt x="55447" y="37276"/>
                  <a:pt x="56143" y="32073"/>
                  <a:pt x="56425" y="26853"/>
                </a:cubicBezTo>
                <a:cubicBezTo>
                  <a:pt x="56690" y="22097"/>
                  <a:pt x="56707" y="17093"/>
                  <a:pt x="54901" y="12602"/>
                </a:cubicBezTo>
                <a:cubicBezTo>
                  <a:pt x="53007" y="7853"/>
                  <a:pt x="48366" y="3144"/>
                  <a:pt x="42947" y="3144"/>
                </a:cubicBezTo>
                <a:cubicBezTo>
                  <a:pt x="42296" y="3144"/>
                  <a:pt x="41634" y="3212"/>
                  <a:pt x="40964" y="3356"/>
                </a:cubicBezTo>
                <a:cubicBezTo>
                  <a:pt x="34932" y="4648"/>
                  <a:pt x="32480" y="11807"/>
                  <a:pt x="31983" y="17209"/>
                </a:cubicBezTo>
                <a:lnTo>
                  <a:pt x="24791" y="17822"/>
                </a:lnTo>
                <a:cubicBezTo>
                  <a:pt x="24625" y="9686"/>
                  <a:pt x="22769" y="5013"/>
                  <a:pt x="19671" y="2245"/>
                </a:cubicBezTo>
                <a:cubicBezTo>
                  <a:pt x="18004" y="766"/>
                  <a:pt x="16051" y="1"/>
                  <a:pt x="14061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4" name="Google Shape;134;p14"/>
          <p:cNvSpPr/>
          <p:nvPr/>
        </p:nvSpPr>
        <p:spPr>
          <a:xfrm>
            <a:off x="4051690" y="6051000"/>
            <a:ext cx="1705671" cy="2101655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5" name="Google Shape;135;p14"/>
          <p:cNvSpPr/>
          <p:nvPr/>
        </p:nvSpPr>
        <p:spPr>
          <a:xfrm>
            <a:off x="4647199" y="-327868"/>
            <a:ext cx="866871" cy="709251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63779799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Title and text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5"/>
          <p:cNvSpPr txBox="1">
            <a:spLocks noGrp="1"/>
          </p:cNvSpPr>
          <p:nvPr>
            <p:ph type="subTitle" idx="1"/>
          </p:nvPr>
        </p:nvSpPr>
        <p:spPr>
          <a:xfrm>
            <a:off x="5800692" y="2789767"/>
            <a:ext cx="4877200" cy="180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15"/>
          <p:cNvSpPr txBox="1">
            <a:spLocks noGrp="1"/>
          </p:cNvSpPr>
          <p:nvPr>
            <p:ph type="title"/>
          </p:nvPr>
        </p:nvSpPr>
        <p:spPr>
          <a:xfrm>
            <a:off x="960000" y="3148800"/>
            <a:ext cx="4190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15"/>
          <p:cNvSpPr/>
          <p:nvPr/>
        </p:nvSpPr>
        <p:spPr>
          <a:xfrm rot="-5400000">
            <a:off x="1077932" y="6094705"/>
            <a:ext cx="1768131" cy="1562260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0" name="Google Shape;140;p15"/>
          <p:cNvSpPr/>
          <p:nvPr/>
        </p:nvSpPr>
        <p:spPr>
          <a:xfrm>
            <a:off x="-267933" y="-1886500"/>
            <a:ext cx="2944316" cy="3329917"/>
          </a:xfrm>
          <a:custGeom>
            <a:avLst/>
            <a:gdLst/>
            <a:ahLst/>
            <a:cxnLst/>
            <a:rect l="l" t="t" r="r" b="b"/>
            <a:pathLst>
              <a:path w="56939" h="64396" extrusionOk="0">
                <a:moveTo>
                  <a:pt x="16540" y="1"/>
                </a:moveTo>
                <a:cubicBezTo>
                  <a:pt x="16236" y="1"/>
                  <a:pt x="15933" y="134"/>
                  <a:pt x="15726" y="399"/>
                </a:cubicBezTo>
                <a:cubicBezTo>
                  <a:pt x="11716" y="5453"/>
                  <a:pt x="7325" y="10192"/>
                  <a:pt x="2602" y="14583"/>
                </a:cubicBezTo>
                <a:cubicBezTo>
                  <a:pt x="2403" y="14749"/>
                  <a:pt x="2287" y="14981"/>
                  <a:pt x="2254" y="15230"/>
                </a:cubicBezTo>
                <a:cubicBezTo>
                  <a:pt x="1674" y="15743"/>
                  <a:pt x="1094" y="16240"/>
                  <a:pt x="514" y="16738"/>
                </a:cubicBezTo>
                <a:cubicBezTo>
                  <a:pt x="83" y="17102"/>
                  <a:pt x="0" y="17732"/>
                  <a:pt x="315" y="18196"/>
                </a:cubicBezTo>
                <a:cubicBezTo>
                  <a:pt x="5999" y="25586"/>
                  <a:pt x="33076" y="60236"/>
                  <a:pt x="35595" y="63882"/>
                </a:cubicBezTo>
                <a:cubicBezTo>
                  <a:pt x="35774" y="64131"/>
                  <a:pt x="36127" y="64284"/>
                  <a:pt x="36462" y="64284"/>
                </a:cubicBezTo>
                <a:cubicBezTo>
                  <a:pt x="36685" y="64284"/>
                  <a:pt x="36901" y="64216"/>
                  <a:pt x="37053" y="64064"/>
                </a:cubicBezTo>
                <a:lnTo>
                  <a:pt x="42969" y="58314"/>
                </a:lnTo>
                <a:lnTo>
                  <a:pt x="47195" y="63998"/>
                </a:lnTo>
                <a:cubicBezTo>
                  <a:pt x="47397" y="64259"/>
                  <a:pt x="47701" y="64395"/>
                  <a:pt x="48012" y="64395"/>
                </a:cubicBezTo>
                <a:cubicBezTo>
                  <a:pt x="48234" y="64395"/>
                  <a:pt x="48459" y="64325"/>
                  <a:pt x="48653" y="64180"/>
                </a:cubicBezTo>
                <a:cubicBezTo>
                  <a:pt x="51304" y="62142"/>
                  <a:pt x="53840" y="59954"/>
                  <a:pt x="56275" y="57651"/>
                </a:cubicBezTo>
                <a:cubicBezTo>
                  <a:pt x="56690" y="57253"/>
                  <a:pt x="56806" y="56707"/>
                  <a:pt x="56458" y="56209"/>
                </a:cubicBezTo>
                <a:cubicBezTo>
                  <a:pt x="54917" y="53989"/>
                  <a:pt x="53226" y="51868"/>
                  <a:pt x="51387" y="49863"/>
                </a:cubicBezTo>
                <a:lnTo>
                  <a:pt x="56391" y="46167"/>
                </a:lnTo>
                <a:cubicBezTo>
                  <a:pt x="56806" y="45836"/>
                  <a:pt x="56938" y="45124"/>
                  <a:pt x="56574" y="44709"/>
                </a:cubicBezTo>
                <a:lnTo>
                  <a:pt x="26000" y="10159"/>
                </a:lnTo>
                <a:lnTo>
                  <a:pt x="17367" y="399"/>
                </a:lnTo>
                <a:cubicBezTo>
                  <a:pt x="17151" y="134"/>
                  <a:pt x="16845" y="1"/>
                  <a:pt x="1654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1" name="Google Shape;141;p15"/>
          <p:cNvSpPr/>
          <p:nvPr/>
        </p:nvSpPr>
        <p:spPr>
          <a:xfrm>
            <a:off x="-1089817" y="-228576"/>
            <a:ext cx="3582469" cy="1602907"/>
          </a:xfrm>
          <a:custGeom>
            <a:avLst/>
            <a:gdLst/>
            <a:ahLst/>
            <a:cxnLst/>
            <a:rect l="l" t="t" r="r" b="b"/>
            <a:pathLst>
              <a:path w="69280" h="30998" extrusionOk="0">
                <a:moveTo>
                  <a:pt x="59595" y="0"/>
                </a:moveTo>
                <a:cubicBezTo>
                  <a:pt x="53916" y="0"/>
                  <a:pt x="48230" y="635"/>
                  <a:pt x="42551" y="1117"/>
                </a:cubicBezTo>
                <a:cubicBezTo>
                  <a:pt x="33801" y="1863"/>
                  <a:pt x="25019" y="2360"/>
                  <a:pt x="16219" y="2642"/>
                </a:cubicBezTo>
                <a:cubicBezTo>
                  <a:pt x="11265" y="2791"/>
                  <a:pt x="6310" y="2874"/>
                  <a:pt x="1372" y="2874"/>
                </a:cubicBezTo>
                <a:cubicBezTo>
                  <a:pt x="1365" y="2874"/>
                  <a:pt x="1359" y="2873"/>
                  <a:pt x="1353" y="2873"/>
                </a:cubicBezTo>
                <a:cubicBezTo>
                  <a:pt x="647" y="2873"/>
                  <a:pt x="1" y="3774"/>
                  <a:pt x="477" y="4415"/>
                </a:cubicBezTo>
                <a:cubicBezTo>
                  <a:pt x="7255" y="13313"/>
                  <a:pt x="14198" y="22063"/>
                  <a:pt x="21290" y="30696"/>
                </a:cubicBezTo>
                <a:cubicBezTo>
                  <a:pt x="21466" y="30901"/>
                  <a:pt x="21745" y="30997"/>
                  <a:pt x="22020" y="30997"/>
                </a:cubicBezTo>
                <a:cubicBezTo>
                  <a:pt x="22211" y="30997"/>
                  <a:pt x="22400" y="30950"/>
                  <a:pt x="22550" y="30862"/>
                </a:cubicBezTo>
                <a:lnTo>
                  <a:pt x="61790" y="7696"/>
                </a:lnTo>
                <a:lnTo>
                  <a:pt x="64623" y="6006"/>
                </a:lnTo>
                <a:cubicBezTo>
                  <a:pt x="65270" y="5624"/>
                  <a:pt x="66214" y="5260"/>
                  <a:pt x="66628" y="4581"/>
                </a:cubicBezTo>
                <a:cubicBezTo>
                  <a:pt x="66777" y="4332"/>
                  <a:pt x="66844" y="4034"/>
                  <a:pt x="66811" y="3735"/>
                </a:cubicBezTo>
                <a:cubicBezTo>
                  <a:pt x="67391" y="3321"/>
                  <a:pt x="67971" y="2907"/>
                  <a:pt x="68551" y="2493"/>
                </a:cubicBezTo>
                <a:cubicBezTo>
                  <a:pt x="69180" y="2029"/>
                  <a:pt x="69280" y="736"/>
                  <a:pt x="68302" y="603"/>
                </a:cubicBezTo>
                <a:cubicBezTo>
                  <a:pt x="65403" y="166"/>
                  <a:pt x="62500" y="0"/>
                  <a:pt x="5959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2" name="Google Shape;142;p15"/>
          <p:cNvSpPr/>
          <p:nvPr/>
        </p:nvSpPr>
        <p:spPr>
          <a:xfrm rot="-5400000" flipH="1">
            <a:off x="8626702" y="6157523"/>
            <a:ext cx="2626581" cy="2455673"/>
          </a:xfrm>
          <a:custGeom>
            <a:avLst/>
            <a:gdLst/>
            <a:ahLst/>
            <a:cxnLst/>
            <a:rect l="l" t="t" r="r" b="b"/>
            <a:pathLst>
              <a:path w="26664" h="24929" extrusionOk="0">
                <a:moveTo>
                  <a:pt x="14316" y="1"/>
                </a:moveTo>
                <a:cubicBezTo>
                  <a:pt x="9286" y="1"/>
                  <a:pt x="4073" y="3865"/>
                  <a:pt x="2121" y="8257"/>
                </a:cubicBezTo>
                <a:cubicBezTo>
                  <a:pt x="0" y="13029"/>
                  <a:pt x="1193" y="18564"/>
                  <a:pt x="5303" y="21845"/>
                </a:cubicBezTo>
                <a:cubicBezTo>
                  <a:pt x="7965" y="23969"/>
                  <a:pt x="10917" y="24928"/>
                  <a:pt x="13705" y="24928"/>
                </a:cubicBezTo>
                <a:cubicBezTo>
                  <a:pt x="20704" y="24928"/>
                  <a:pt x="26663" y="18878"/>
                  <a:pt x="24376" y="10013"/>
                </a:cubicBezTo>
                <a:cubicBezTo>
                  <a:pt x="23316" y="5870"/>
                  <a:pt x="21493" y="1844"/>
                  <a:pt x="17118" y="435"/>
                </a:cubicBezTo>
                <a:cubicBezTo>
                  <a:pt x="16206" y="138"/>
                  <a:pt x="15264" y="1"/>
                  <a:pt x="1431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3" name="Google Shape;143;p15"/>
          <p:cNvSpPr/>
          <p:nvPr/>
        </p:nvSpPr>
        <p:spPr>
          <a:xfrm rot="5890238">
            <a:off x="10643889" y="5582839"/>
            <a:ext cx="931281" cy="1199095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4" name="Google Shape;144;p15"/>
          <p:cNvSpPr/>
          <p:nvPr/>
        </p:nvSpPr>
        <p:spPr>
          <a:xfrm>
            <a:off x="7839515" y="-530312"/>
            <a:ext cx="2089136" cy="1709275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5" name="Google Shape;145;p15"/>
          <p:cNvSpPr/>
          <p:nvPr/>
        </p:nvSpPr>
        <p:spPr>
          <a:xfrm>
            <a:off x="-111903" y="4798814"/>
            <a:ext cx="962145" cy="1306375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6" name="Google Shape;146;p15"/>
          <p:cNvSpPr/>
          <p:nvPr/>
        </p:nvSpPr>
        <p:spPr>
          <a:xfrm rot="5276756">
            <a:off x="-861174" y="4433937"/>
            <a:ext cx="1711559" cy="2108911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7" name="Google Shape;147;p15"/>
          <p:cNvSpPr/>
          <p:nvPr/>
        </p:nvSpPr>
        <p:spPr>
          <a:xfrm rot="5400000" flipH="1">
            <a:off x="8355596" y="6348772"/>
            <a:ext cx="706281" cy="958969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8" name="Google Shape;148;p15"/>
          <p:cNvSpPr/>
          <p:nvPr/>
        </p:nvSpPr>
        <p:spPr>
          <a:xfrm rot="-9594276" flipH="1">
            <a:off x="6899623" y="-1021339"/>
            <a:ext cx="1929384" cy="2377156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9" name="Google Shape;149;p15"/>
          <p:cNvSpPr/>
          <p:nvPr/>
        </p:nvSpPr>
        <p:spPr>
          <a:xfrm rot="148401" flipH="1">
            <a:off x="7885423" y="6178796"/>
            <a:ext cx="1550512" cy="2165061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38086502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Title and two columns 1"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6"/>
          <p:cNvSpPr txBox="1">
            <a:spLocks noGrp="1"/>
          </p:cNvSpPr>
          <p:nvPr>
            <p:ph type="subTitle" idx="1"/>
          </p:nvPr>
        </p:nvSpPr>
        <p:spPr>
          <a:xfrm>
            <a:off x="1346000" y="2348800"/>
            <a:ext cx="2688000" cy="6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933" b="1">
                <a:solidFill>
                  <a:schemeClr val="accent6"/>
                </a:solidFill>
                <a:latin typeface="Crete Round"/>
                <a:ea typeface="Crete Round"/>
                <a:cs typeface="Crete Round"/>
                <a:sym typeface="Crete Roun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52" name="Google Shape;152;p16"/>
          <p:cNvSpPr txBox="1">
            <a:spLocks noGrp="1"/>
          </p:cNvSpPr>
          <p:nvPr>
            <p:ph type="subTitle" idx="2"/>
          </p:nvPr>
        </p:nvSpPr>
        <p:spPr>
          <a:xfrm>
            <a:off x="6861984" y="2348813"/>
            <a:ext cx="2688000" cy="6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933" b="1">
                <a:solidFill>
                  <a:schemeClr val="accent6"/>
                </a:solidFill>
                <a:latin typeface="Crete Round"/>
                <a:ea typeface="Crete Round"/>
                <a:cs typeface="Crete Round"/>
                <a:sym typeface="Crete Roun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53" name="Google Shape;153;p16"/>
          <p:cNvSpPr txBox="1">
            <a:spLocks noGrp="1"/>
          </p:cNvSpPr>
          <p:nvPr>
            <p:ph type="subTitle" idx="3"/>
          </p:nvPr>
        </p:nvSpPr>
        <p:spPr>
          <a:xfrm>
            <a:off x="1346000" y="3369867"/>
            <a:ext cx="3936000" cy="13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4" name="Google Shape;154;p16"/>
          <p:cNvSpPr txBox="1">
            <a:spLocks noGrp="1"/>
          </p:cNvSpPr>
          <p:nvPr>
            <p:ph type="subTitle" idx="4"/>
          </p:nvPr>
        </p:nvSpPr>
        <p:spPr>
          <a:xfrm>
            <a:off x="6861993" y="3369867"/>
            <a:ext cx="3936000" cy="13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16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56" name="Google Shape;156;p16"/>
          <p:cNvSpPr/>
          <p:nvPr/>
        </p:nvSpPr>
        <p:spPr>
          <a:xfrm rot="5400000">
            <a:off x="9563769" y="-784590"/>
            <a:ext cx="1880472" cy="1661521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7" name="Google Shape;157;p16"/>
          <p:cNvSpPr/>
          <p:nvPr/>
        </p:nvSpPr>
        <p:spPr>
          <a:xfrm rot="-4840669">
            <a:off x="2245816" y="5154479"/>
            <a:ext cx="2379413" cy="4402235"/>
          </a:xfrm>
          <a:custGeom>
            <a:avLst/>
            <a:gdLst/>
            <a:ahLst/>
            <a:cxnLst/>
            <a:rect l="l" t="t" r="r" b="b"/>
            <a:pathLst>
              <a:path w="15594" h="28851" extrusionOk="0">
                <a:moveTo>
                  <a:pt x="13821" y="0"/>
                </a:moveTo>
                <a:lnTo>
                  <a:pt x="1028" y="514"/>
                </a:lnTo>
                <a:cubicBezTo>
                  <a:pt x="465" y="531"/>
                  <a:pt x="1" y="978"/>
                  <a:pt x="1" y="1558"/>
                </a:cubicBezTo>
                <a:cubicBezTo>
                  <a:pt x="17" y="7524"/>
                  <a:pt x="183" y="13506"/>
                  <a:pt x="481" y="19471"/>
                </a:cubicBezTo>
                <a:cubicBezTo>
                  <a:pt x="299" y="19670"/>
                  <a:pt x="233" y="19919"/>
                  <a:pt x="249" y="20184"/>
                </a:cubicBezTo>
                <a:cubicBezTo>
                  <a:pt x="481" y="22719"/>
                  <a:pt x="481" y="25271"/>
                  <a:pt x="282" y="27806"/>
                </a:cubicBezTo>
                <a:cubicBezTo>
                  <a:pt x="233" y="28370"/>
                  <a:pt x="796" y="28850"/>
                  <a:pt x="1326" y="28850"/>
                </a:cubicBezTo>
                <a:cubicBezTo>
                  <a:pt x="5850" y="28801"/>
                  <a:pt x="10374" y="28337"/>
                  <a:pt x="14832" y="27475"/>
                </a:cubicBezTo>
                <a:cubicBezTo>
                  <a:pt x="15279" y="27359"/>
                  <a:pt x="15594" y="26945"/>
                  <a:pt x="15594" y="26481"/>
                </a:cubicBezTo>
                <a:cubicBezTo>
                  <a:pt x="15097" y="17996"/>
                  <a:pt x="14848" y="9512"/>
                  <a:pt x="14865" y="1044"/>
                </a:cubicBezTo>
                <a:cubicBezTo>
                  <a:pt x="14865" y="464"/>
                  <a:pt x="14401" y="0"/>
                  <a:pt x="1382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8" name="Google Shape;158;p16"/>
          <p:cNvSpPr/>
          <p:nvPr/>
        </p:nvSpPr>
        <p:spPr>
          <a:xfrm rot="-5400000">
            <a:off x="6118057" y="6041353"/>
            <a:ext cx="786067" cy="1067300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9" name="Google Shape;159;p16"/>
          <p:cNvSpPr/>
          <p:nvPr/>
        </p:nvSpPr>
        <p:spPr>
          <a:xfrm rot="-6692913">
            <a:off x="4409151" y="5413068"/>
            <a:ext cx="2411091" cy="3571569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rgbClr val="0E1C30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6940686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7"/>
          <p:cNvSpPr txBox="1">
            <a:spLocks noGrp="1"/>
          </p:cNvSpPr>
          <p:nvPr>
            <p:ph type="title"/>
          </p:nvPr>
        </p:nvSpPr>
        <p:spPr>
          <a:xfrm>
            <a:off x="1269600" y="3840700"/>
            <a:ext cx="2640000" cy="57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933" b="1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162" name="Google Shape;162;p17"/>
          <p:cNvSpPr txBox="1">
            <a:spLocks noGrp="1"/>
          </p:cNvSpPr>
          <p:nvPr>
            <p:ph type="subTitle" idx="1"/>
          </p:nvPr>
        </p:nvSpPr>
        <p:spPr>
          <a:xfrm>
            <a:off x="1269600" y="4419576"/>
            <a:ext cx="2640000" cy="117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3" name="Google Shape;163;p17"/>
          <p:cNvSpPr txBox="1">
            <a:spLocks noGrp="1"/>
          </p:cNvSpPr>
          <p:nvPr>
            <p:ph type="title" idx="2"/>
          </p:nvPr>
        </p:nvSpPr>
        <p:spPr>
          <a:xfrm>
            <a:off x="4848000" y="3840684"/>
            <a:ext cx="2640000" cy="57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933" b="1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164" name="Google Shape;164;p17"/>
          <p:cNvSpPr txBox="1">
            <a:spLocks noGrp="1"/>
          </p:cNvSpPr>
          <p:nvPr>
            <p:ph type="subTitle" idx="3"/>
          </p:nvPr>
        </p:nvSpPr>
        <p:spPr>
          <a:xfrm>
            <a:off x="4848000" y="4419539"/>
            <a:ext cx="2640000" cy="11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5" name="Google Shape;165;p17"/>
          <p:cNvSpPr txBox="1">
            <a:spLocks noGrp="1"/>
          </p:cNvSpPr>
          <p:nvPr>
            <p:ph type="title" idx="4"/>
          </p:nvPr>
        </p:nvSpPr>
        <p:spPr>
          <a:xfrm>
            <a:off x="8426400" y="3840684"/>
            <a:ext cx="2640000" cy="57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933" b="1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166" name="Google Shape;166;p17"/>
          <p:cNvSpPr txBox="1">
            <a:spLocks noGrp="1"/>
          </p:cNvSpPr>
          <p:nvPr>
            <p:ph type="subTitle" idx="5"/>
          </p:nvPr>
        </p:nvSpPr>
        <p:spPr>
          <a:xfrm>
            <a:off x="8426400" y="4419517"/>
            <a:ext cx="2640000" cy="117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7" name="Google Shape;167;p17"/>
          <p:cNvSpPr txBox="1">
            <a:spLocks noGrp="1"/>
          </p:cNvSpPr>
          <p:nvPr>
            <p:ph type="title" idx="6"/>
          </p:nvPr>
        </p:nvSpPr>
        <p:spPr>
          <a:xfrm>
            <a:off x="960000" y="720000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 b="1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68" name="Google Shape;168;p17"/>
          <p:cNvSpPr/>
          <p:nvPr/>
        </p:nvSpPr>
        <p:spPr>
          <a:xfrm>
            <a:off x="1269600" y="-1849899"/>
            <a:ext cx="2886248" cy="2361449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9" name="Google Shape;169;p17"/>
          <p:cNvSpPr/>
          <p:nvPr/>
        </p:nvSpPr>
        <p:spPr>
          <a:xfrm rot="-5400000">
            <a:off x="629106" y="5941544"/>
            <a:ext cx="2040151" cy="1802760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0" name="Google Shape;170;p17"/>
          <p:cNvSpPr/>
          <p:nvPr/>
        </p:nvSpPr>
        <p:spPr>
          <a:xfrm rot="-5779075">
            <a:off x="7657122" y="6115979"/>
            <a:ext cx="870748" cy="1182277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1" name="Google Shape;171;p17"/>
          <p:cNvSpPr/>
          <p:nvPr/>
        </p:nvSpPr>
        <p:spPr>
          <a:xfrm>
            <a:off x="-1278223" y="-466344"/>
            <a:ext cx="3740427" cy="1673583"/>
          </a:xfrm>
          <a:custGeom>
            <a:avLst/>
            <a:gdLst/>
            <a:ahLst/>
            <a:cxnLst/>
            <a:rect l="l" t="t" r="r" b="b"/>
            <a:pathLst>
              <a:path w="69280" h="30998" extrusionOk="0">
                <a:moveTo>
                  <a:pt x="59595" y="0"/>
                </a:moveTo>
                <a:cubicBezTo>
                  <a:pt x="53916" y="0"/>
                  <a:pt x="48230" y="635"/>
                  <a:pt x="42551" y="1117"/>
                </a:cubicBezTo>
                <a:cubicBezTo>
                  <a:pt x="33801" y="1863"/>
                  <a:pt x="25019" y="2360"/>
                  <a:pt x="16219" y="2642"/>
                </a:cubicBezTo>
                <a:cubicBezTo>
                  <a:pt x="11265" y="2791"/>
                  <a:pt x="6310" y="2874"/>
                  <a:pt x="1372" y="2874"/>
                </a:cubicBezTo>
                <a:cubicBezTo>
                  <a:pt x="1365" y="2874"/>
                  <a:pt x="1359" y="2873"/>
                  <a:pt x="1353" y="2873"/>
                </a:cubicBezTo>
                <a:cubicBezTo>
                  <a:pt x="647" y="2873"/>
                  <a:pt x="1" y="3774"/>
                  <a:pt x="477" y="4415"/>
                </a:cubicBezTo>
                <a:cubicBezTo>
                  <a:pt x="7255" y="13313"/>
                  <a:pt x="14198" y="22063"/>
                  <a:pt x="21290" y="30696"/>
                </a:cubicBezTo>
                <a:cubicBezTo>
                  <a:pt x="21466" y="30901"/>
                  <a:pt x="21745" y="30997"/>
                  <a:pt x="22020" y="30997"/>
                </a:cubicBezTo>
                <a:cubicBezTo>
                  <a:pt x="22211" y="30997"/>
                  <a:pt x="22400" y="30950"/>
                  <a:pt x="22550" y="30862"/>
                </a:cubicBezTo>
                <a:lnTo>
                  <a:pt x="61790" y="7696"/>
                </a:lnTo>
                <a:lnTo>
                  <a:pt x="64623" y="6006"/>
                </a:lnTo>
                <a:cubicBezTo>
                  <a:pt x="65270" y="5624"/>
                  <a:pt x="66214" y="5260"/>
                  <a:pt x="66628" y="4581"/>
                </a:cubicBezTo>
                <a:cubicBezTo>
                  <a:pt x="66777" y="4332"/>
                  <a:pt x="66844" y="4034"/>
                  <a:pt x="66811" y="3735"/>
                </a:cubicBezTo>
                <a:cubicBezTo>
                  <a:pt x="67391" y="3321"/>
                  <a:pt x="67971" y="2907"/>
                  <a:pt x="68551" y="2493"/>
                </a:cubicBezTo>
                <a:cubicBezTo>
                  <a:pt x="69180" y="2029"/>
                  <a:pt x="69280" y="736"/>
                  <a:pt x="68302" y="603"/>
                </a:cubicBezTo>
                <a:cubicBezTo>
                  <a:pt x="65403" y="166"/>
                  <a:pt x="62500" y="0"/>
                  <a:pt x="59595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2" name="Google Shape;172;p17"/>
          <p:cNvSpPr/>
          <p:nvPr/>
        </p:nvSpPr>
        <p:spPr>
          <a:xfrm rot="2347016">
            <a:off x="11198540" y="301481"/>
            <a:ext cx="2433176" cy="1990828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3" name="Google Shape;173;p17"/>
          <p:cNvSpPr/>
          <p:nvPr/>
        </p:nvSpPr>
        <p:spPr>
          <a:xfrm rot="10019787">
            <a:off x="3311087" y="-1430094"/>
            <a:ext cx="1617997" cy="1993628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4" name="Google Shape;174;p17"/>
          <p:cNvSpPr/>
          <p:nvPr/>
        </p:nvSpPr>
        <p:spPr>
          <a:xfrm rot="-6332028">
            <a:off x="11605800" y="2067252"/>
            <a:ext cx="843061" cy="1085505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5" name="Google Shape;175;p17"/>
          <p:cNvSpPr/>
          <p:nvPr/>
        </p:nvSpPr>
        <p:spPr>
          <a:xfrm rot="-5801112">
            <a:off x="6281133" y="5533889"/>
            <a:ext cx="2509837" cy="3717844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74418466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Title and four columns"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8"/>
          <p:cNvSpPr/>
          <p:nvPr/>
        </p:nvSpPr>
        <p:spPr>
          <a:xfrm>
            <a:off x="-1278223" y="-466344"/>
            <a:ext cx="3740427" cy="1673583"/>
          </a:xfrm>
          <a:custGeom>
            <a:avLst/>
            <a:gdLst/>
            <a:ahLst/>
            <a:cxnLst/>
            <a:rect l="l" t="t" r="r" b="b"/>
            <a:pathLst>
              <a:path w="69280" h="30998" extrusionOk="0">
                <a:moveTo>
                  <a:pt x="59595" y="0"/>
                </a:moveTo>
                <a:cubicBezTo>
                  <a:pt x="53916" y="0"/>
                  <a:pt x="48230" y="635"/>
                  <a:pt x="42551" y="1117"/>
                </a:cubicBezTo>
                <a:cubicBezTo>
                  <a:pt x="33801" y="1863"/>
                  <a:pt x="25019" y="2360"/>
                  <a:pt x="16219" y="2642"/>
                </a:cubicBezTo>
                <a:cubicBezTo>
                  <a:pt x="11265" y="2791"/>
                  <a:pt x="6310" y="2874"/>
                  <a:pt x="1372" y="2874"/>
                </a:cubicBezTo>
                <a:cubicBezTo>
                  <a:pt x="1365" y="2874"/>
                  <a:pt x="1359" y="2873"/>
                  <a:pt x="1353" y="2873"/>
                </a:cubicBezTo>
                <a:cubicBezTo>
                  <a:pt x="647" y="2873"/>
                  <a:pt x="1" y="3774"/>
                  <a:pt x="477" y="4415"/>
                </a:cubicBezTo>
                <a:cubicBezTo>
                  <a:pt x="7255" y="13313"/>
                  <a:pt x="14198" y="22063"/>
                  <a:pt x="21290" y="30696"/>
                </a:cubicBezTo>
                <a:cubicBezTo>
                  <a:pt x="21466" y="30901"/>
                  <a:pt x="21745" y="30997"/>
                  <a:pt x="22020" y="30997"/>
                </a:cubicBezTo>
                <a:cubicBezTo>
                  <a:pt x="22211" y="30997"/>
                  <a:pt x="22400" y="30950"/>
                  <a:pt x="22550" y="30862"/>
                </a:cubicBezTo>
                <a:lnTo>
                  <a:pt x="61790" y="7696"/>
                </a:lnTo>
                <a:lnTo>
                  <a:pt x="64623" y="6006"/>
                </a:lnTo>
                <a:cubicBezTo>
                  <a:pt x="65270" y="5624"/>
                  <a:pt x="66214" y="5260"/>
                  <a:pt x="66628" y="4581"/>
                </a:cubicBezTo>
                <a:cubicBezTo>
                  <a:pt x="66777" y="4332"/>
                  <a:pt x="66844" y="4034"/>
                  <a:pt x="66811" y="3735"/>
                </a:cubicBezTo>
                <a:cubicBezTo>
                  <a:pt x="67391" y="3321"/>
                  <a:pt x="67971" y="2907"/>
                  <a:pt x="68551" y="2493"/>
                </a:cubicBezTo>
                <a:cubicBezTo>
                  <a:pt x="69180" y="2029"/>
                  <a:pt x="69280" y="736"/>
                  <a:pt x="68302" y="603"/>
                </a:cubicBezTo>
                <a:cubicBezTo>
                  <a:pt x="65403" y="166"/>
                  <a:pt x="62500" y="0"/>
                  <a:pt x="59595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8" name="Google Shape;178;p18"/>
          <p:cNvSpPr txBox="1">
            <a:spLocks noGrp="1"/>
          </p:cNvSpPr>
          <p:nvPr>
            <p:ph type="title"/>
          </p:nvPr>
        </p:nvSpPr>
        <p:spPr>
          <a:xfrm>
            <a:off x="1071397" y="1553400"/>
            <a:ext cx="36000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533"/>
              </a:spcBef>
              <a:spcAft>
                <a:spcPts val="0"/>
              </a:spcAft>
              <a:buSzPts val="2500"/>
              <a:buNone/>
              <a:defRPr sz="2933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179" name="Google Shape;179;p18"/>
          <p:cNvSpPr txBox="1">
            <a:spLocks noGrp="1"/>
          </p:cNvSpPr>
          <p:nvPr>
            <p:ph type="subTitle" idx="1"/>
          </p:nvPr>
        </p:nvSpPr>
        <p:spPr>
          <a:xfrm>
            <a:off x="1071397" y="2919439"/>
            <a:ext cx="3744000" cy="76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0" name="Google Shape;180;p18"/>
          <p:cNvSpPr txBox="1">
            <a:spLocks noGrp="1"/>
          </p:cNvSpPr>
          <p:nvPr>
            <p:ph type="title" idx="2"/>
          </p:nvPr>
        </p:nvSpPr>
        <p:spPr>
          <a:xfrm>
            <a:off x="7526191" y="1553400"/>
            <a:ext cx="36000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933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181" name="Google Shape;181;p18"/>
          <p:cNvSpPr txBox="1">
            <a:spLocks noGrp="1"/>
          </p:cNvSpPr>
          <p:nvPr>
            <p:ph type="subTitle" idx="3"/>
          </p:nvPr>
        </p:nvSpPr>
        <p:spPr>
          <a:xfrm>
            <a:off x="7366791" y="2919433"/>
            <a:ext cx="3744000" cy="76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2" name="Google Shape;182;p18"/>
          <p:cNvSpPr txBox="1">
            <a:spLocks noGrp="1"/>
          </p:cNvSpPr>
          <p:nvPr>
            <p:ph type="title" idx="4"/>
          </p:nvPr>
        </p:nvSpPr>
        <p:spPr>
          <a:xfrm>
            <a:off x="1071397" y="3994967"/>
            <a:ext cx="36000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933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183" name="Google Shape;183;p18"/>
          <p:cNvSpPr txBox="1">
            <a:spLocks noGrp="1"/>
          </p:cNvSpPr>
          <p:nvPr>
            <p:ph type="subTitle" idx="5"/>
          </p:nvPr>
        </p:nvSpPr>
        <p:spPr>
          <a:xfrm>
            <a:off x="1071397" y="5361133"/>
            <a:ext cx="3744000" cy="76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18"/>
          <p:cNvSpPr txBox="1">
            <a:spLocks noGrp="1"/>
          </p:cNvSpPr>
          <p:nvPr>
            <p:ph type="title" idx="6"/>
          </p:nvPr>
        </p:nvSpPr>
        <p:spPr>
          <a:xfrm>
            <a:off x="7526191" y="3994967"/>
            <a:ext cx="36000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933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185" name="Google Shape;185;p18"/>
          <p:cNvSpPr txBox="1">
            <a:spLocks noGrp="1"/>
          </p:cNvSpPr>
          <p:nvPr>
            <p:ph type="subTitle" idx="7"/>
          </p:nvPr>
        </p:nvSpPr>
        <p:spPr>
          <a:xfrm>
            <a:off x="7366791" y="5361133"/>
            <a:ext cx="3744000" cy="76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6" name="Google Shape;186;p18"/>
          <p:cNvSpPr txBox="1">
            <a:spLocks noGrp="1"/>
          </p:cNvSpPr>
          <p:nvPr>
            <p:ph type="title" idx="8"/>
          </p:nvPr>
        </p:nvSpPr>
        <p:spPr>
          <a:xfrm>
            <a:off x="960000" y="720000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87" name="Google Shape;187;p18"/>
          <p:cNvSpPr txBox="1">
            <a:spLocks noGrp="1"/>
          </p:cNvSpPr>
          <p:nvPr>
            <p:ph type="subTitle" idx="9"/>
          </p:nvPr>
        </p:nvSpPr>
        <p:spPr>
          <a:xfrm>
            <a:off x="1071397" y="2315411"/>
            <a:ext cx="2851200" cy="49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1">
                <a:solidFill>
                  <a:schemeClr val="accent6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8" name="Google Shape;188;p18"/>
          <p:cNvSpPr txBox="1">
            <a:spLocks noGrp="1"/>
          </p:cNvSpPr>
          <p:nvPr>
            <p:ph type="subTitle" idx="13"/>
          </p:nvPr>
        </p:nvSpPr>
        <p:spPr>
          <a:xfrm>
            <a:off x="8257591" y="2316200"/>
            <a:ext cx="2853200" cy="4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1">
                <a:solidFill>
                  <a:schemeClr val="accent6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9" name="Google Shape;189;p18"/>
          <p:cNvSpPr txBox="1">
            <a:spLocks noGrp="1"/>
          </p:cNvSpPr>
          <p:nvPr>
            <p:ph type="subTitle" idx="14"/>
          </p:nvPr>
        </p:nvSpPr>
        <p:spPr>
          <a:xfrm>
            <a:off x="1071397" y="4756984"/>
            <a:ext cx="2851200" cy="4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1">
                <a:solidFill>
                  <a:schemeClr val="accent6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18"/>
          <p:cNvSpPr txBox="1">
            <a:spLocks noGrp="1"/>
          </p:cNvSpPr>
          <p:nvPr>
            <p:ph type="subTitle" idx="15"/>
          </p:nvPr>
        </p:nvSpPr>
        <p:spPr>
          <a:xfrm>
            <a:off x="8259591" y="4756984"/>
            <a:ext cx="2851200" cy="4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1">
                <a:solidFill>
                  <a:schemeClr val="accent6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1" name="Google Shape;191;p18"/>
          <p:cNvSpPr/>
          <p:nvPr/>
        </p:nvSpPr>
        <p:spPr>
          <a:xfrm rot="-5400000" flipH="1">
            <a:off x="2158916" y="-412261"/>
            <a:ext cx="742361" cy="1007959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2" name="Google Shape;192;p18"/>
          <p:cNvSpPr/>
          <p:nvPr/>
        </p:nvSpPr>
        <p:spPr>
          <a:xfrm rot="-10676674" flipH="1">
            <a:off x="1819491" y="-1010944"/>
            <a:ext cx="1320709" cy="1627323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3" name="Google Shape;193;p18"/>
          <p:cNvSpPr/>
          <p:nvPr/>
        </p:nvSpPr>
        <p:spPr>
          <a:xfrm rot="-5636141">
            <a:off x="4168076" y="5703800"/>
            <a:ext cx="1729337" cy="2348048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4" name="Google Shape;194;p18"/>
          <p:cNvSpPr/>
          <p:nvPr/>
        </p:nvSpPr>
        <p:spPr>
          <a:xfrm rot="-5400000">
            <a:off x="6840116" y="6149926"/>
            <a:ext cx="828907" cy="1125468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5" name="Google Shape;195;p18"/>
          <p:cNvSpPr/>
          <p:nvPr/>
        </p:nvSpPr>
        <p:spPr>
          <a:xfrm rot="-6692855">
            <a:off x="5013721" y="5500355"/>
            <a:ext cx="2542641" cy="3766436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rgbClr val="0E1C30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74351672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 and six columns"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9"/>
          <p:cNvSpPr txBox="1">
            <a:spLocks noGrp="1"/>
          </p:cNvSpPr>
          <p:nvPr>
            <p:ph type="title"/>
          </p:nvPr>
        </p:nvSpPr>
        <p:spPr>
          <a:xfrm>
            <a:off x="926617" y="2146167"/>
            <a:ext cx="3264000" cy="70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933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198" name="Google Shape;198;p19"/>
          <p:cNvSpPr txBox="1">
            <a:spLocks noGrp="1"/>
          </p:cNvSpPr>
          <p:nvPr>
            <p:ph type="subTitle" idx="1"/>
          </p:nvPr>
        </p:nvSpPr>
        <p:spPr>
          <a:xfrm>
            <a:off x="926617" y="2951367"/>
            <a:ext cx="3264000" cy="6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9" name="Google Shape;199;p19"/>
          <p:cNvSpPr txBox="1">
            <a:spLocks noGrp="1"/>
          </p:cNvSpPr>
          <p:nvPr>
            <p:ph type="title" idx="2"/>
          </p:nvPr>
        </p:nvSpPr>
        <p:spPr>
          <a:xfrm>
            <a:off x="926617" y="4156151"/>
            <a:ext cx="32640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933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200" name="Google Shape;200;p19"/>
          <p:cNvSpPr txBox="1">
            <a:spLocks noGrp="1"/>
          </p:cNvSpPr>
          <p:nvPr>
            <p:ph type="subTitle" idx="3"/>
          </p:nvPr>
        </p:nvSpPr>
        <p:spPr>
          <a:xfrm>
            <a:off x="926617" y="4961367"/>
            <a:ext cx="3264000" cy="6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19"/>
          <p:cNvSpPr txBox="1">
            <a:spLocks noGrp="1"/>
          </p:cNvSpPr>
          <p:nvPr>
            <p:ph type="title" idx="4"/>
          </p:nvPr>
        </p:nvSpPr>
        <p:spPr>
          <a:xfrm>
            <a:off x="4464000" y="4156167"/>
            <a:ext cx="32640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933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202" name="Google Shape;202;p19"/>
          <p:cNvSpPr txBox="1">
            <a:spLocks noGrp="1"/>
          </p:cNvSpPr>
          <p:nvPr>
            <p:ph type="subTitle" idx="5"/>
          </p:nvPr>
        </p:nvSpPr>
        <p:spPr>
          <a:xfrm>
            <a:off x="4464000" y="4961367"/>
            <a:ext cx="3264000" cy="6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3" name="Google Shape;203;p19"/>
          <p:cNvSpPr txBox="1">
            <a:spLocks noGrp="1"/>
          </p:cNvSpPr>
          <p:nvPr>
            <p:ph type="title" idx="6"/>
          </p:nvPr>
        </p:nvSpPr>
        <p:spPr>
          <a:xfrm>
            <a:off x="8001384" y="2146167"/>
            <a:ext cx="32640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933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204" name="Google Shape;204;p19"/>
          <p:cNvSpPr txBox="1">
            <a:spLocks noGrp="1"/>
          </p:cNvSpPr>
          <p:nvPr>
            <p:ph type="subTitle" idx="7"/>
          </p:nvPr>
        </p:nvSpPr>
        <p:spPr>
          <a:xfrm>
            <a:off x="8001384" y="2951351"/>
            <a:ext cx="3264000" cy="6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5" name="Google Shape;205;p19"/>
          <p:cNvSpPr txBox="1">
            <a:spLocks noGrp="1"/>
          </p:cNvSpPr>
          <p:nvPr>
            <p:ph type="title" idx="8"/>
          </p:nvPr>
        </p:nvSpPr>
        <p:spPr>
          <a:xfrm>
            <a:off x="4464000" y="2146184"/>
            <a:ext cx="32640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933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206" name="Google Shape;206;p19"/>
          <p:cNvSpPr txBox="1">
            <a:spLocks noGrp="1"/>
          </p:cNvSpPr>
          <p:nvPr>
            <p:ph type="subTitle" idx="9"/>
          </p:nvPr>
        </p:nvSpPr>
        <p:spPr>
          <a:xfrm>
            <a:off x="4464000" y="2951384"/>
            <a:ext cx="3264000" cy="6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19"/>
          <p:cNvSpPr txBox="1">
            <a:spLocks noGrp="1"/>
          </p:cNvSpPr>
          <p:nvPr>
            <p:ph type="title" idx="13"/>
          </p:nvPr>
        </p:nvSpPr>
        <p:spPr>
          <a:xfrm>
            <a:off x="8001384" y="4156167"/>
            <a:ext cx="32640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933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208" name="Google Shape;208;p19"/>
          <p:cNvSpPr txBox="1">
            <a:spLocks noGrp="1"/>
          </p:cNvSpPr>
          <p:nvPr>
            <p:ph type="subTitle" idx="14"/>
          </p:nvPr>
        </p:nvSpPr>
        <p:spPr>
          <a:xfrm>
            <a:off x="8001384" y="4961367"/>
            <a:ext cx="3264000" cy="6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9" name="Google Shape;209;p19"/>
          <p:cNvSpPr txBox="1">
            <a:spLocks noGrp="1"/>
          </p:cNvSpPr>
          <p:nvPr>
            <p:ph type="title" idx="15"/>
          </p:nvPr>
        </p:nvSpPr>
        <p:spPr>
          <a:xfrm>
            <a:off x="960033" y="720000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19"/>
          <p:cNvSpPr/>
          <p:nvPr/>
        </p:nvSpPr>
        <p:spPr>
          <a:xfrm rot="-5400000" flipH="1">
            <a:off x="-963107" y="-543894"/>
            <a:ext cx="2138085" cy="1889139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1" name="Google Shape;211;p19"/>
          <p:cNvSpPr/>
          <p:nvPr/>
        </p:nvSpPr>
        <p:spPr>
          <a:xfrm flipH="1">
            <a:off x="11548726" y="5190686"/>
            <a:ext cx="797621" cy="1082989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2" name="Google Shape;212;p19"/>
          <p:cNvSpPr/>
          <p:nvPr/>
        </p:nvSpPr>
        <p:spPr>
          <a:xfrm rot="-5276738" flipH="1">
            <a:off x="11548600" y="4803980"/>
            <a:ext cx="1418875" cy="1748277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3" name="Google Shape;213;p19"/>
          <p:cNvSpPr/>
          <p:nvPr/>
        </p:nvSpPr>
        <p:spPr>
          <a:xfrm rot="-5400000" flipH="1">
            <a:off x="1377325" y="-449632"/>
            <a:ext cx="797621" cy="1082989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4" name="Google Shape;214;p19"/>
          <p:cNvSpPr/>
          <p:nvPr/>
        </p:nvSpPr>
        <p:spPr>
          <a:xfrm rot="2699788">
            <a:off x="11653486" y="3804300"/>
            <a:ext cx="955481" cy="1228512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85758581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Numbers and text"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20"/>
          <p:cNvSpPr txBox="1">
            <a:spLocks noGrp="1"/>
          </p:cNvSpPr>
          <p:nvPr>
            <p:ph type="title" hasCustomPrompt="1"/>
          </p:nvPr>
        </p:nvSpPr>
        <p:spPr>
          <a:xfrm>
            <a:off x="1660755" y="1909033"/>
            <a:ext cx="2696800" cy="110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7333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9pPr>
          </a:lstStyle>
          <a:p>
            <a:r>
              <a:t>xx%</a:t>
            </a:r>
          </a:p>
        </p:txBody>
      </p:sp>
      <p:sp>
        <p:nvSpPr>
          <p:cNvPr id="217" name="Google Shape;217;p20"/>
          <p:cNvSpPr txBox="1">
            <a:spLocks noGrp="1"/>
          </p:cNvSpPr>
          <p:nvPr>
            <p:ph type="subTitle" idx="1"/>
          </p:nvPr>
        </p:nvSpPr>
        <p:spPr>
          <a:xfrm>
            <a:off x="7504633" y="2037575"/>
            <a:ext cx="27840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8" name="Google Shape;218;p20"/>
          <p:cNvSpPr txBox="1">
            <a:spLocks noGrp="1"/>
          </p:cNvSpPr>
          <p:nvPr>
            <p:ph type="title" idx="2" hasCustomPrompt="1"/>
          </p:nvPr>
        </p:nvSpPr>
        <p:spPr>
          <a:xfrm>
            <a:off x="1660755" y="3409117"/>
            <a:ext cx="2696800" cy="110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7333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9pPr>
          </a:lstStyle>
          <a:p>
            <a:r>
              <a:t>xx%</a:t>
            </a:r>
          </a:p>
        </p:txBody>
      </p:sp>
      <p:sp>
        <p:nvSpPr>
          <p:cNvPr id="219" name="Google Shape;219;p20"/>
          <p:cNvSpPr txBox="1">
            <a:spLocks noGrp="1"/>
          </p:cNvSpPr>
          <p:nvPr>
            <p:ph type="subTitle" idx="3"/>
          </p:nvPr>
        </p:nvSpPr>
        <p:spPr>
          <a:xfrm>
            <a:off x="7504636" y="3540449"/>
            <a:ext cx="2784000" cy="76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0" name="Google Shape;220;p20"/>
          <p:cNvSpPr txBox="1">
            <a:spLocks noGrp="1"/>
          </p:cNvSpPr>
          <p:nvPr>
            <p:ph type="title" idx="4" hasCustomPrompt="1"/>
          </p:nvPr>
        </p:nvSpPr>
        <p:spPr>
          <a:xfrm>
            <a:off x="1660755" y="4909200"/>
            <a:ext cx="2696800" cy="110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7333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9pPr>
          </a:lstStyle>
          <a:p>
            <a:r>
              <a:t>xx%</a:t>
            </a:r>
          </a:p>
        </p:txBody>
      </p:sp>
      <p:sp>
        <p:nvSpPr>
          <p:cNvPr id="221" name="Google Shape;221;p20"/>
          <p:cNvSpPr txBox="1">
            <a:spLocks noGrp="1"/>
          </p:cNvSpPr>
          <p:nvPr>
            <p:ph type="subTitle" idx="5"/>
          </p:nvPr>
        </p:nvSpPr>
        <p:spPr>
          <a:xfrm>
            <a:off x="7504636" y="5043125"/>
            <a:ext cx="2784000" cy="76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2" name="Google Shape;222;p20"/>
          <p:cNvSpPr txBox="1">
            <a:spLocks noGrp="1"/>
          </p:cNvSpPr>
          <p:nvPr>
            <p:ph type="title" idx="6"/>
          </p:nvPr>
        </p:nvSpPr>
        <p:spPr>
          <a:xfrm>
            <a:off x="960000" y="720000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23" name="Google Shape;223;p20"/>
          <p:cNvSpPr/>
          <p:nvPr/>
        </p:nvSpPr>
        <p:spPr>
          <a:xfrm rot="3050764">
            <a:off x="-613033" y="-1035583"/>
            <a:ext cx="2123879" cy="2883595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4" name="Google Shape;224;p20"/>
          <p:cNvSpPr/>
          <p:nvPr/>
        </p:nvSpPr>
        <p:spPr>
          <a:xfrm rot="9667460" flipH="1">
            <a:off x="10520626" y="5887201"/>
            <a:ext cx="2452665" cy="2006704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5" name="Google Shape;225;p20"/>
          <p:cNvSpPr/>
          <p:nvPr/>
        </p:nvSpPr>
        <p:spPr>
          <a:xfrm rot="-217268" flipH="1">
            <a:off x="9399168" y="6038615"/>
            <a:ext cx="2096313" cy="2582989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6" name="Google Shape;226;p20"/>
          <p:cNvSpPr/>
          <p:nvPr/>
        </p:nvSpPr>
        <p:spPr>
          <a:xfrm rot="5400000">
            <a:off x="-822115" y="1279916"/>
            <a:ext cx="1548809" cy="1908377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7" name="Google Shape;227;p20"/>
          <p:cNvSpPr/>
          <p:nvPr/>
        </p:nvSpPr>
        <p:spPr>
          <a:xfrm>
            <a:off x="-124163" y="1774083"/>
            <a:ext cx="756589" cy="1027276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89523012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 Section header 1">
  <p:cSld name=" Section header 1"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21"/>
          <p:cNvSpPr txBox="1">
            <a:spLocks noGrp="1"/>
          </p:cNvSpPr>
          <p:nvPr>
            <p:ph type="title"/>
          </p:nvPr>
        </p:nvSpPr>
        <p:spPr>
          <a:xfrm>
            <a:off x="1595000" y="3317533"/>
            <a:ext cx="7200000" cy="144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93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230" name="Google Shape;230;p21"/>
          <p:cNvSpPr txBox="1">
            <a:spLocks noGrp="1"/>
          </p:cNvSpPr>
          <p:nvPr>
            <p:ph type="title" idx="2" hasCustomPrompt="1"/>
          </p:nvPr>
        </p:nvSpPr>
        <p:spPr>
          <a:xfrm>
            <a:off x="1595000" y="1351832"/>
            <a:ext cx="2400000" cy="137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0666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231" name="Google Shape;231;p21"/>
          <p:cNvSpPr txBox="1">
            <a:spLocks noGrp="1"/>
          </p:cNvSpPr>
          <p:nvPr>
            <p:ph type="subTitle" idx="1"/>
          </p:nvPr>
        </p:nvSpPr>
        <p:spPr>
          <a:xfrm>
            <a:off x="1595000" y="4875933"/>
            <a:ext cx="7200000" cy="5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2" name="Google Shape;232;p21"/>
          <p:cNvSpPr/>
          <p:nvPr/>
        </p:nvSpPr>
        <p:spPr>
          <a:xfrm rot="5400000" flipH="1">
            <a:off x="5900068" y="-1710243"/>
            <a:ext cx="3107867" cy="2905641"/>
          </a:xfrm>
          <a:custGeom>
            <a:avLst/>
            <a:gdLst/>
            <a:ahLst/>
            <a:cxnLst/>
            <a:rect l="l" t="t" r="r" b="b"/>
            <a:pathLst>
              <a:path w="26664" h="24929" extrusionOk="0">
                <a:moveTo>
                  <a:pt x="14316" y="1"/>
                </a:moveTo>
                <a:cubicBezTo>
                  <a:pt x="9286" y="1"/>
                  <a:pt x="4073" y="3865"/>
                  <a:pt x="2121" y="8257"/>
                </a:cubicBezTo>
                <a:cubicBezTo>
                  <a:pt x="0" y="13029"/>
                  <a:pt x="1193" y="18564"/>
                  <a:pt x="5303" y="21845"/>
                </a:cubicBezTo>
                <a:cubicBezTo>
                  <a:pt x="7965" y="23969"/>
                  <a:pt x="10917" y="24928"/>
                  <a:pt x="13705" y="24928"/>
                </a:cubicBezTo>
                <a:cubicBezTo>
                  <a:pt x="20704" y="24928"/>
                  <a:pt x="26663" y="18878"/>
                  <a:pt x="24376" y="10013"/>
                </a:cubicBezTo>
                <a:cubicBezTo>
                  <a:pt x="23316" y="5870"/>
                  <a:pt x="21493" y="1844"/>
                  <a:pt x="17118" y="435"/>
                </a:cubicBezTo>
                <a:cubicBezTo>
                  <a:pt x="16206" y="138"/>
                  <a:pt x="15264" y="1"/>
                  <a:pt x="1431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33" name="Google Shape;233;p21"/>
          <p:cNvSpPr/>
          <p:nvPr/>
        </p:nvSpPr>
        <p:spPr>
          <a:xfrm rot="-5400000" flipH="1">
            <a:off x="8742209" y="-319173"/>
            <a:ext cx="835747" cy="1134753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34" name="Google Shape;234;p21"/>
          <p:cNvSpPr/>
          <p:nvPr/>
        </p:nvSpPr>
        <p:spPr>
          <a:xfrm rot="-10651533" flipH="1">
            <a:off x="8242785" y="-1538361"/>
            <a:ext cx="1834604" cy="2561872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35" name="Google Shape;235;p21"/>
          <p:cNvSpPr/>
          <p:nvPr/>
        </p:nvSpPr>
        <p:spPr>
          <a:xfrm rot="-5400000">
            <a:off x="9283825" y="5132021"/>
            <a:ext cx="2660687" cy="2350892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243695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Google Shape;55;p7"/>
          <p:cNvPicPr preferRelativeResize="0"/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5334" y="1"/>
            <a:ext cx="12191996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7"/>
          <p:cNvSpPr/>
          <p:nvPr/>
        </p:nvSpPr>
        <p:spPr>
          <a:xfrm>
            <a:off x="972900" y="1879600"/>
            <a:ext cx="5664359" cy="4258357"/>
          </a:xfrm>
          <a:custGeom>
            <a:avLst/>
            <a:gdLst/>
            <a:ahLst/>
            <a:cxnLst/>
            <a:rect l="l" t="t" r="r" b="b"/>
            <a:pathLst>
              <a:path w="199801" h="103467" extrusionOk="0">
                <a:moveTo>
                  <a:pt x="100127" y="0"/>
                </a:moveTo>
                <a:cubicBezTo>
                  <a:pt x="91281" y="0"/>
                  <a:pt x="82435" y="60"/>
                  <a:pt x="73588" y="179"/>
                </a:cubicBezTo>
                <a:cubicBezTo>
                  <a:pt x="71909" y="207"/>
                  <a:pt x="70225" y="228"/>
                  <a:pt x="68546" y="260"/>
                </a:cubicBezTo>
                <a:cubicBezTo>
                  <a:pt x="52087" y="520"/>
                  <a:pt x="35630" y="988"/>
                  <a:pt x="19162" y="1665"/>
                </a:cubicBezTo>
                <a:cubicBezTo>
                  <a:pt x="18193" y="1706"/>
                  <a:pt x="17218" y="1746"/>
                  <a:pt x="16248" y="1787"/>
                </a:cubicBezTo>
                <a:cubicBezTo>
                  <a:pt x="16028" y="1796"/>
                  <a:pt x="15812" y="1804"/>
                  <a:pt x="15593" y="1813"/>
                </a:cubicBezTo>
                <a:cubicBezTo>
                  <a:pt x="15367" y="1808"/>
                  <a:pt x="15144" y="1805"/>
                  <a:pt x="14922" y="1805"/>
                </a:cubicBezTo>
                <a:cubicBezTo>
                  <a:pt x="8389" y="1805"/>
                  <a:pt x="3600" y="4346"/>
                  <a:pt x="3305" y="11429"/>
                </a:cubicBezTo>
                <a:cubicBezTo>
                  <a:pt x="3175" y="13103"/>
                  <a:pt x="2999" y="15015"/>
                  <a:pt x="2802" y="17121"/>
                </a:cubicBezTo>
                <a:cubicBezTo>
                  <a:pt x="2766" y="17494"/>
                  <a:pt x="2730" y="17871"/>
                  <a:pt x="2698" y="18258"/>
                </a:cubicBezTo>
                <a:cubicBezTo>
                  <a:pt x="2446" y="20869"/>
                  <a:pt x="2168" y="23752"/>
                  <a:pt x="1886" y="26831"/>
                </a:cubicBezTo>
                <a:cubicBezTo>
                  <a:pt x="1840" y="27303"/>
                  <a:pt x="1800" y="27784"/>
                  <a:pt x="1755" y="28269"/>
                </a:cubicBezTo>
                <a:cubicBezTo>
                  <a:pt x="1207" y="34357"/>
                  <a:pt x="673" y="41131"/>
                  <a:pt x="373" y="48018"/>
                </a:cubicBezTo>
                <a:cubicBezTo>
                  <a:pt x="373" y="48054"/>
                  <a:pt x="373" y="48094"/>
                  <a:pt x="368" y="48130"/>
                </a:cubicBezTo>
                <a:cubicBezTo>
                  <a:pt x="54" y="55430"/>
                  <a:pt x="1" y="62856"/>
                  <a:pt x="476" y="69733"/>
                </a:cubicBezTo>
                <a:cubicBezTo>
                  <a:pt x="508" y="70211"/>
                  <a:pt x="544" y="70686"/>
                  <a:pt x="584" y="71158"/>
                </a:cubicBezTo>
                <a:cubicBezTo>
                  <a:pt x="778" y="73585"/>
                  <a:pt x="1046" y="75939"/>
                  <a:pt x="1392" y="78183"/>
                </a:cubicBezTo>
                <a:cubicBezTo>
                  <a:pt x="1441" y="78494"/>
                  <a:pt x="1491" y="78798"/>
                  <a:pt x="1540" y="79103"/>
                </a:cubicBezTo>
                <a:cubicBezTo>
                  <a:pt x="2900" y="87234"/>
                  <a:pt x="5388" y="93865"/>
                  <a:pt x="9590" y="97461"/>
                </a:cubicBezTo>
                <a:cubicBezTo>
                  <a:pt x="9612" y="97479"/>
                  <a:pt x="9639" y="97497"/>
                  <a:pt x="9661" y="97510"/>
                </a:cubicBezTo>
                <a:cubicBezTo>
                  <a:pt x="10084" y="97812"/>
                  <a:pt x="10519" y="98082"/>
                  <a:pt x="10969" y="98328"/>
                </a:cubicBezTo>
                <a:cubicBezTo>
                  <a:pt x="15026" y="100582"/>
                  <a:pt x="19993" y="100869"/>
                  <a:pt x="24693" y="101067"/>
                </a:cubicBezTo>
                <a:cubicBezTo>
                  <a:pt x="47105" y="102494"/>
                  <a:pt x="69492" y="103284"/>
                  <a:pt x="91882" y="103437"/>
                </a:cubicBezTo>
                <a:cubicBezTo>
                  <a:pt x="93916" y="103454"/>
                  <a:pt x="95946" y="103464"/>
                  <a:pt x="97980" y="103464"/>
                </a:cubicBezTo>
                <a:cubicBezTo>
                  <a:pt x="98844" y="103466"/>
                  <a:pt x="99708" y="103467"/>
                  <a:pt x="100572" y="103467"/>
                </a:cubicBezTo>
                <a:cubicBezTo>
                  <a:pt x="115757" y="103467"/>
                  <a:pt x="130944" y="103166"/>
                  <a:pt x="146138" y="102575"/>
                </a:cubicBezTo>
                <a:cubicBezTo>
                  <a:pt x="147269" y="102534"/>
                  <a:pt x="148400" y="102485"/>
                  <a:pt x="149532" y="102436"/>
                </a:cubicBezTo>
                <a:cubicBezTo>
                  <a:pt x="158219" y="102076"/>
                  <a:pt x="166911" y="101620"/>
                  <a:pt x="175602" y="101067"/>
                </a:cubicBezTo>
                <a:cubicBezTo>
                  <a:pt x="176079" y="101083"/>
                  <a:pt x="176548" y="101092"/>
                  <a:pt x="177009" y="101092"/>
                </a:cubicBezTo>
                <a:cubicBezTo>
                  <a:pt x="189730" y="101092"/>
                  <a:pt x="196027" y="94765"/>
                  <a:pt x="198103" y="83886"/>
                </a:cubicBezTo>
                <a:cubicBezTo>
                  <a:pt x="198149" y="83679"/>
                  <a:pt x="198184" y="83468"/>
                  <a:pt x="198220" y="83257"/>
                </a:cubicBezTo>
                <a:cubicBezTo>
                  <a:pt x="198561" y="81295"/>
                  <a:pt x="198773" y="79185"/>
                  <a:pt x="198863" y="76944"/>
                </a:cubicBezTo>
                <a:cubicBezTo>
                  <a:pt x="198961" y="74515"/>
                  <a:pt x="199063" y="72073"/>
                  <a:pt x="199167" y="69613"/>
                </a:cubicBezTo>
                <a:cubicBezTo>
                  <a:pt x="199185" y="69230"/>
                  <a:pt x="199204" y="68850"/>
                  <a:pt x="199216" y="68468"/>
                </a:cubicBezTo>
                <a:cubicBezTo>
                  <a:pt x="199294" y="66627"/>
                  <a:pt x="199370" y="64781"/>
                  <a:pt x="199441" y="62927"/>
                </a:cubicBezTo>
                <a:cubicBezTo>
                  <a:pt x="199455" y="62560"/>
                  <a:pt x="199468" y="62191"/>
                  <a:pt x="199482" y="61823"/>
                </a:cubicBezTo>
                <a:cubicBezTo>
                  <a:pt x="199657" y="57027"/>
                  <a:pt x="199787" y="52202"/>
                  <a:pt x="199800" y="47376"/>
                </a:cubicBezTo>
                <a:lnTo>
                  <a:pt x="199800" y="45902"/>
                </a:lnTo>
                <a:cubicBezTo>
                  <a:pt x="199785" y="39540"/>
                  <a:pt x="199557" y="33189"/>
                  <a:pt x="198957" y="26923"/>
                </a:cubicBezTo>
                <a:cubicBezTo>
                  <a:pt x="198934" y="26685"/>
                  <a:pt x="198912" y="26448"/>
                  <a:pt x="198885" y="26209"/>
                </a:cubicBezTo>
                <a:cubicBezTo>
                  <a:pt x="198603" y="23400"/>
                  <a:pt x="198243" y="20607"/>
                  <a:pt x="197790" y="17837"/>
                </a:cubicBezTo>
                <a:cubicBezTo>
                  <a:pt x="197660" y="17050"/>
                  <a:pt x="197521" y="16265"/>
                  <a:pt x="197378" y="15479"/>
                </a:cubicBezTo>
                <a:cubicBezTo>
                  <a:pt x="196855" y="12633"/>
                  <a:pt x="196228" y="9817"/>
                  <a:pt x="195482" y="7034"/>
                </a:cubicBezTo>
                <a:cubicBezTo>
                  <a:pt x="195401" y="6738"/>
                  <a:pt x="195321" y="6442"/>
                  <a:pt x="195240" y="6150"/>
                </a:cubicBezTo>
                <a:cubicBezTo>
                  <a:pt x="194044" y="1903"/>
                  <a:pt x="187660" y="1599"/>
                  <a:pt x="182861" y="1599"/>
                </a:cubicBezTo>
                <a:cubicBezTo>
                  <a:pt x="182058" y="1599"/>
                  <a:pt x="181300" y="1607"/>
                  <a:pt x="180617" y="1607"/>
                </a:cubicBezTo>
                <a:cubicBezTo>
                  <a:pt x="180110" y="1607"/>
                  <a:pt x="179644" y="1603"/>
                  <a:pt x="179234" y="1586"/>
                </a:cubicBezTo>
                <a:cubicBezTo>
                  <a:pt x="173166" y="1345"/>
                  <a:pt x="167098" y="1143"/>
                  <a:pt x="161029" y="942"/>
                </a:cubicBezTo>
                <a:cubicBezTo>
                  <a:pt x="159943" y="907"/>
                  <a:pt x="158861" y="876"/>
                  <a:pt x="157774" y="844"/>
                </a:cubicBezTo>
                <a:cubicBezTo>
                  <a:pt x="138554" y="281"/>
                  <a:pt x="119341" y="0"/>
                  <a:pt x="100127" y="0"/>
                </a:cubicBezTo>
                <a:close/>
              </a:path>
            </a:pathLst>
          </a:custGeom>
          <a:solidFill>
            <a:srgbClr val="FFF5D7"/>
          </a:solidFill>
          <a:ln>
            <a:noFill/>
          </a:ln>
          <a:effectLst>
            <a:outerShdw blurRad="200025" dist="28575" algn="bl" rotWithShape="0">
              <a:srgbClr val="000000">
                <a:alpha val="10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7" name="Google Shape;57;p7"/>
          <p:cNvSpPr/>
          <p:nvPr/>
        </p:nvSpPr>
        <p:spPr>
          <a:xfrm flipH="1">
            <a:off x="-15" y="0"/>
            <a:ext cx="3113232" cy="2141464"/>
          </a:xfrm>
          <a:custGeom>
            <a:avLst/>
            <a:gdLst/>
            <a:ahLst/>
            <a:cxnLst/>
            <a:rect l="l" t="t" r="r" b="b"/>
            <a:pathLst>
              <a:path w="31600" h="21510" extrusionOk="0">
                <a:moveTo>
                  <a:pt x="434" y="1"/>
                </a:moveTo>
                <a:cubicBezTo>
                  <a:pt x="434" y="1"/>
                  <a:pt x="0" y="7053"/>
                  <a:pt x="11989" y="9467"/>
                </a:cubicBezTo>
                <a:cubicBezTo>
                  <a:pt x="22079" y="11501"/>
                  <a:pt x="20181" y="20886"/>
                  <a:pt x="31600" y="21510"/>
                </a:cubicBezTo>
                <a:lnTo>
                  <a:pt x="31600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8" name="Google Shape;58;p7"/>
          <p:cNvSpPr txBox="1">
            <a:spLocks noGrp="1"/>
          </p:cNvSpPr>
          <p:nvPr>
            <p:ph type="subTitle" idx="1"/>
          </p:nvPr>
        </p:nvSpPr>
        <p:spPr>
          <a:xfrm rot="-272">
            <a:off x="1276663" y="2217491"/>
            <a:ext cx="5056800" cy="30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"/>
              <a:buChar char="●"/>
              <a:defRPr sz="1600">
                <a:latin typeface="Comfortaa SemiBold"/>
                <a:ea typeface="Comfortaa SemiBold"/>
                <a:cs typeface="Comfortaa SemiBold"/>
                <a:sym typeface="Comfortaa Semi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300"/>
              <a:buChar char="■"/>
              <a:defRPr/>
            </a:lvl9pPr>
          </a:lstStyle>
          <a:p>
            <a:endParaRPr/>
          </a:p>
        </p:txBody>
      </p:sp>
      <p:sp>
        <p:nvSpPr>
          <p:cNvPr id="59" name="Google Shape;59;p7"/>
          <p:cNvSpPr/>
          <p:nvPr/>
        </p:nvSpPr>
        <p:spPr>
          <a:xfrm>
            <a:off x="8331200" y="2329501"/>
            <a:ext cx="3860752" cy="4598129"/>
          </a:xfrm>
          <a:custGeom>
            <a:avLst/>
            <a:gdLst/>
            <a:ahLst/>
            <a:cxnLst/>
            <a:rect l="l" t="t" r="r" b="b"/>
            <a:pathLst>
              <a:path w="39792" h="47392" extrusionOk="0">
                <a:moveTo>
                  <a:pt x="35354" y="0"/>
                </a:moveTo>
                <a:cubicBezTo>
                  <a:pt x="30943" y="0"/>
                  <a:pt x="24629" y="1336"/>
                  <a:pt x="23165" y="8659"/>
                </a:cubicBezTo>
                <a:cubicBezTo>
                  <a:pt x="20832" y="20186"/>
                  <a:pt x="23816" y="23550"/>
                  <a:pt x="11908" y="29625"/>
                </a:cubicBezTo>
                <a:cubicBezTo>
                  <a:pt x="1" y="35674"/>
                  <a:pt x="1981" y="47392"/>
                  <a:pt x="1981" y="47392"/>
                </a:cubicBezTo>
                <a:lnTo>
                  <a:pt x="39792" y="47392"/>
                </a:lnTo>
                <a:lnTo>
                  <a:pt x="39792" y="440"/>
                </a:lnTo>
                <a:cubicBezTo>
                  <a:pt x="39792" y="440"/>
                  <a:pt x="37887" y="0"/>
                  <a:pt x="3535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0" name="Google Shape;60;p7"/>
          <p:cNvSpPr/>
          <p:nvPr/>
        </p:nvSpPr>
        <p:spPr>
          <a:xfrm>
            <a:off x="9552032" y="4955243"/>
            <a:ext cx="2639963" cy="2365188"/>
          </a:xfrm>
          <a:custGeom>
            <a:avLst/>
            <a:gdLst/>
            <a:ahLst/>
            <a:cxnLst/>
            <a:rect l="l" t="t" r="r" b="b"/>
            <a:pathLst>
              <a:path w="18583" h="16650" extrusionOk="0">
                <a:moveTo>
                  <a:pt x="8583" y="411"/>
                </a:moveTo>
                <a:cubicBezTo>
                  <a:pt x="9474" y="411"/>
                  <a:pt x="10201" y="1068"/>
                  <a:pt x="10763" y="1889"/>
                </a:cubicBezTo>
                <a:cubicBezTo>
                  <a:pt x="9860" y="2264"/>
                  <a:pt x="9005" y="2814"/>
                  <a:pt x="8312" y="3296"/>
                </a:cubicBezTo>
                <a:cubicBezTo>
                  <a:pt x="8067" y="3460"/>
                  <a:pt x="7820" y="3647"/>
                  <a:pt x="7586" y="3823"/>
                </a:cubicBezTo>
                <a:cubicBezTo>
                  <a:pt x="6952" y="3741"/>
                  <a:pt x="6308" y="3682"/>
                  <a:pt x="5663" y="3671"/>
                </a:cubicBezTo>
                <a:cubicBezTo>
                  <a:pt x="5897" y="2405"/>
                  <a:pt x="6449" y="1243"/>
                  <a:pt x="7668" y="634"/>
                </a:cubicBezTo>
                <a:cubicBezTo>
                  <a:pt x="7996" y="482"/>
                  <a:pt x="8301" y="411"/>
                  <a:pt x="8583" y="411"/>
                </a:cubicBezTo>
                <a:close/>
                <a:moveTo>
                  <a:pt x="11032" y="2311"/>
                </a:moveTo>
                <a:cubicBezTo>
                  <a:pt x="11384" y="2897"/>
                  <a:pt x="11654" y="3518"/>
                  <a:pt x="11842" y="4022"/>
                </a:cubicBezTo>
                <a:cubicBezTo>
                  <a:pt x="11947" y="4280"/>
                  <a:pt x="12029" y="4550"/>
                  <a:pt x="12123" y="4820"/>
                </a:cubicBezTo>
                <a:cubicBezTo>
                  <a:pt x="10998" y="4456"/>
                  <a:pt x="9837" y="4198"/>
                  <a:pt x="8711" y="3999"/>
                </a:cubicBezTo>
                <a:cubicBezTo>
                  <a:pt x="8559" y="3976"/>
                  <a:pt x="8395" y="3940"/>
                  <a:pt x="8242" y="3916"/>
                </a:cubicBezTo>
                <a:lnTo>
                  <a:pt x="8735" y="3565"/>
                </a:lnTo>
                <a:cubicBezTo>
                  <a:pt x="9427" y="3096"/>
                  <a:pt x="10212" y="2627"/>
                  <a:pt x="11032" y="2311"/>
                </a:cubicBezTo>
                <a:close/>
                <a:moveTo>
                  <a:pt x="5980" y="4187"/>
                </a:moveTo>
                <a:cubicBezTo>
                  <a:pt x="6332" y="4198"/>
                  <a:pt x="6683" y="4210"/>
                  <a:pt x="7058" y="4245"/>
                </a:cubicBezTo>
                <a:cubicBezTo>
                  <a:pt x="6507" y="4690"/>
                  <a:pt x="5968" y="5183"/>
                  <a:pt x="5475" y="5711"/>
                </a:cubicBezTo>
                <a:cubicBezTo>
                  <a:pt x="5487" y="5218"/>
                  <a:pt x="5511" y="4690"/>
                  <a:pt x="5581" y="4187"/>
                </a:cubicBezTo>
                <a:close/>
                <a:moveTo>
                  <a:pt x="12616" y="1947"/>
                </a:moveTo>
                <a:cubicBezTo>
                  <a:pt x="12674" y="2592"/>
                  <a:pt x="13284" y="3202"/>
                  <a:pt x="13952" y="3202"/>
                </a:cubicBezTo>
                <a:cubicBezTo>
                  <a:pt x="14175" y="3202"/>
                  <a:pt x="14398" y="3131"/>
                  <a:pt x="14620" y="2979"/>
                </a:cubicBezTo>
                <a:cubicBezTo>
                  <a:pt x="14737" y="2885"/>
                  <a:pt x="14831" y="2780"/>
                  <a:pt x="14901" y="2662"/>
                </a:cubicBezTo>
                <a:cubicBezTo>
                  <a:pt x="15852" y="3530"/>
                  <a:pt x="15523" y="4914"/>
                  <a:pt x="14961" y="6074"/>
                </a:cubicBezTo>
                <a:cubicBezTo>
                  <a:pt x="14245" y="5652"/>
                  <a:pt x="13483" y="5300"/>
                  <a:pt x="12686" y="5007"/>
                </a:cubicBezTo>
                <a:cubicBezTo>
                  <a:pt x="12416" y="4010"/>
                  <a:pt x="12041" y="3014"/>
                  <a:pt x="11514" y="2147"/>
                </a:cubicBezTo>
                <a:cubicBezTo>
                  <a:pt x="11877" y="2041"/>
                  <a:pt x="12252" y="1970"/>
                  <a:pt x="12616" y="1947"/>
                </a:cubicBezTo>
                <a:close/>
                <a:moveTo>
                  <a:pt x="12827" y="5534"/>
                </a:moveTo>
                <a:lnTo>
                  <a:pt x="12827" y="5534"/>
                </a:lnTo>
                <a:cubicBezTo>
                  <a:pt x="13495" y="5805"/>
                  <a:pt x="14140" y="6121"/>
                  <a:pt x="14750" y="6485"/>
                </a:cubicBezTo>
                <a:cubicBezTo>
                  <a:pt x="14620" y="6707"/>
                  <a:pt x="14492" y="6918"/>
                  <a:pt x="14374" y="7105"/>
                </a:cubicBezTo>
                <a:cubicBezTo>
                  <a:pt x="14057" y="7574"/>
                  <a:pt x="13718" y="8032"/>
                  <a:pt x="13354" y="8466"/>
                </a:cubicBezTo>
                <a:cubicBezTo>
                  <a:pt x="13296" y="8009"/>
                  <a:pt x="13225" y="7551"/>
                  <a:pt x="13155" y="7105"/>
                </a:cubicBezTo>
                <a:cubicBezTo>
                  <a:pt x="13061" y="6602"/>
                  <a:pt x="12955" y="6074"/>
                  <a:pt x="12827" y="5534"/>
                </a:cubicBezTo>
                <a:close/>
                <a:moveTo>
                  <a:pt x="5077" y="4198"/>
                </a:moveTo>
                <a:lnTo>
                  <a:pt x="5077" y="4198"/>
                </a:lnTo>
                <a:cubicBezTo>
                  <a:pt x="4995" y="4878"/>
                  <a:pt x="4983" y="5581"/>
                  <a:pt x="5006" y="6238"/>
                </a:cubicBezTo>
                <a:cubicBezTo>
                  <a:pt x="4198" y="7188"/>
                  <a:pt x="3529" y="8231"/>
                  <a:pt x="3083" y="9345"/>
                </a:cubicBezTo>
                <a:cubicBezTo>
                  <a:pt x="2169" y="8700"/>
                  <a:pt x="1454" y="7845"/>
                  <a:pt x="1290" y="6660"/>
                </a:cubicBezTo>
                <a:cubicBezTo>
                  <a:pt x="1278" y="6543"/>
                  <a:pt x="1267" y="6414"/>
                  <a:pt x="1267" y="6308"/>
                </a:cubicBezTo>
                <a:lnTo>
                  <a:pt x="1267" y="6308"/>
                </a:lnTo>
                <a:cubicBezTo>
                  <a:pt x="1372" y="6332"/>
                  <a:pt x="1489" y="6355"/>
                  <a:pt x="1595" y="6355"/>
                </a:cubicBezTo>
                <a:cubicBezTo>
                  <a:pt x="1817" y="6355"/>
                  <a:pt x="2040" y="6285"/>
                  <a:pt x="2251" y="6133"/>
                </a:cubicBezTo>
                <a:cubicBezTo>
                  <a:pt x="2767" y="5722"/>
                  <a:pt x="2814" y="5125"/>
                  <a:pt x="2603" y="4656"/>
                </a:cubicBezTo>
                <a:cubicBezTo>
                  <a:pt x="3354" y="4339"/>
                  <a:pt x="4279" y="4234"/>
                  <a:pt x="5077" y="4198"/>
                </a:cubicBezTo>
                <a:close/>
                <a:moveTo>
                  <a:pt x="5030" y="6941"/>
                </a:moveTo>
                <a:cubicBezTo>
                  <a:pt x="5042" y="7024"/>
                  <a:pt x="5042" y="7118"/>
                  <a:pt x="5053" y="7211"/>
                </a:cubicBezTo>
                <a:cubicBezTo>
                  <a:pt x="5123" y="8314"/>
                  <a:pt x="5276" y="9450"/>
                  <a:pt x="5546" y="10576"/>
                </a:cubicBezTo>
                <a:cubicBezTo>
                  <a:pt x="4854" y="10318"/>
                  <a:pt x="4139" y="10002"/>
                  <a:pt x="3482" y="9603"/>
                </a:cubicBezTo>
                <a:cubicBezTo>
                  <a:pt x="3565" y="9392"/>
                  <a:pt x="3658" y="9181"/>
                  <a:pt x="3752" y="8981"/>
                </a:cubicBezTo>
                <a:cubicBezTo>
                  <a:pt x="4092" y="8267"/>
                  <a:pt x="4526" y="7574"/>
                  <a:pt x="5030" y="6941"/>
                </a:cubicBezTo>
                <a:close/>
                <a:moveTo>
                  <a:pt x="15172" y="6754"/>
                </a:moveTo>
                <a:cubicBezTo>
                  <a:pt x="15230" y="6789"/>
                  <a:pt x="15289" y="6836"/>
                  <a:pt x="15359" y="6871"/>
                </a:cubicBezTo>
                <a:cubicBezTo>
                  <a:pt x="15805" y="7199"/>
                  <a:pt x="16261" y="7551"/>
                  <a:pt x="16519" y="7997"/>
                </a:cubicBezTo>
                <a:cubicBezTo>
                  <a:pt x="16321" y="8067"/>
                  <a:pt x="16097" y="8196"/>
                  <a:pt x="15898" y="8419"/>
                </a:cubicBezTo>
                <a:cubicBezTo>
                  <a:pt x="15370" y="9005"/>
                  <a:pt x="15675" y="9814"/>
                  <a:pt x="16250" y="10224"/>
                </a:cubicBezTo>
                <a:cubicBezTo>
                  <a:pt x="16215" y="10271"/>
                  <a:pt x="16168" y="10318"/>
                  <a:pt x="16133" y="10365"/>
                </a:cubicBezTo>
                <a:cubicBezTo>
                  <a:pt x="15500" y="11139"/>
                  <a:pt x="14445" y="11467"/>
                  <a:pt x="13495" y="11631"/>
                </a:cubicBezTo>
                <a:cubicBezTo>
                  <a:pt x="13541" y="10799"/>
                  <a:pt x="13507" y="9943"/>
                  <a:pt x="13424" y="9111"/>
                </a:cubicBezTo>
                <a:cubicBezTo>
                  <a:pt x="14081" y="8384"/>
                  <a:pt x="14703" y="7598"/>
                  <a:pt x="15172" y="6754"/>
                </a:cubicBezTo>
                <a:close/>
                <a:moveTo>
                  <a:pt x="7738" y="4304"/>
                </a:moveTo>
                <a:cubicBezTo>
                  <a:pt x="9250" y="4468"/>
                  <a:pt x="10810" y="4796"/>
                  <a:pt x="12275" y="5323"/>
                </a:cubicBezTo>
                <a:cubicBezTo>
                  <a:pt x="12604" y="6508"/>
                  <a:pt x="12815" y="7727"/>
                  <a:pt x="12932" y="8947"/>
                </a:cubicBezTo>
                <a:cubicBezTo>
                  <a:pt x="12275" y="9650"/>
                  <a:pt x="11572" y="10307"/>
                  <a:pt x="10834" y="10916"/>
                </a:cubicBezTo>
                <a:cubicBezTo>
                  <a:pt x="10517" y="11174"/>
                  <a:pt x="10188" y="11432"/>
                  <a:pt x="9860" y="11678"/>
                </a:cubicBezTo>
                <a:cubicBezTo>
                  <a:pt x="8559" y="11514"/>
                  <a:pt x="7269" y="11174"/>
                  <a:pt x="6061" y="10763"/>
                </a:cubicBezTo>
                <a:cubicBezTo>
                  <a:pt x="5686" y="9333"/>
                  <a:pt x="5511" y="7845"/>
                  <a:pt x="5487" y="6402"/>
                </a:cubicBezTo>
                <a:cubicBezTo>
                  <a:pt x="6167" y="5628"/>
                  <a:pt x="6929" y="4925"/>
                  <a:pt x="7738" y="4304"/>
                </a:cubicBezTo>
                <a:close/>
                <a:moveTo>
                  <a:pt x="12979" y="9568"/>
                </a:moveTo>
                <a:cubicBezTo>
                  <a:pt x="13038" y="10271"/>
                  <a:pt x="13049" y="10987"/>
                  <a:pt x="13014" y="11701"/>
                </a:cubicBezTo>
                <a:cubicBezTo>
                  <a:pt x="12533" y="11760"/>
                  <a:pt x="12064" y="11795"/>
                  <a:pt x="11584" y="11795"/>
                </a:cubicBezTo>
                <a:cubicBezTo>
                  <a:pt x="11232" y="11795"/>
                  <a:pt x="10892" y="11784"/>
                  <a:pt x="10552" y="11748"/>
                </a:cubicBezTo>
                <a:cubicBezTo>
                  <a:pt x="11150" y="11279"/>
                  <a:pt x="11736" y="10776"/>
                  <a:pt x="12275" y="10271"/>
                </a:cubicBezTo>
                <a:cubicBezTo>
                  <a:pt x="12510" y="10049"/>
                  <a:pt x="12744" y="9814"/>
                  <a:pt x="12979" y="9568"/>
                </a:cubicBezTo>
                <a:close/>
                <a:moveTo>
                  <a:pt x="6226" y="11315"/>
                </a:moveTo>
                <a:lnTo>
                  <a:pt x="6226" y="11315"/>
                </a:lnTo>
                <a:cubicBezTo>
                  <a:pt x="6577" y="11420"/>
                  <a:pt x="6918" y="11526"/>
                  <a:pt x="7246" y="11608"/>
                </a:cubicBezTo>
                <a:cubicBezTo>
                  <a:pt x="7903" y="11795"/>
                  <a:pt x="8606" y="11948"/>
                  <a:pt x="9309" y="12065"/>
                </a:cubicBezTo>
                <a:cubicBezTo>
                  <a:pt x="8583" y="12546"/>
                  <a:pt x="7820" y="12968"/>
                  <a:pt x="7012" y="13285"/>
                </a:cubicBezTo>
                <a:cubicBezTo>
                  <a:pt x="6694" y="12652"/>
                  <a:pt x="6437" y="11995"/>
                  <a:pt x="6226" y="11315"/>
                </a:cubicBezTo>
                <a:close/>
                <a:moveTo>
                  <a:pt x="3318" y="10083"/>
                </a:moveTo>
                <a:cubicBezTo>
                  <a:pt x="4057" y="10529"/>
                  <a:pt x="4878" y="10869"/>
                  <a:pt x="5686" y="11139"/>
                </a:cubicBezTo>
                <a:cubicBezTo>
                  <a:pt x="5909" y="11936"/>
                  <a:pt x="6202" y="12710"/>
                  <a:pt x="6566" y="13437"/>
                </a:cubicBezTo>
                <a:cubicBezTo>
                  <a:pt x="6554" y="13449"/>
                  <a:pt x="6543" y="13449"/>
                  <a:pt x="6519" y="13449"/>
                </a:cubicBezTo>
                <a:cubicBezTo>
                  <a:pt x="6061" y="13589"/>
                  <a:pt x="5605" y="13718"/>
                  <a:pt x="5159" y="13718"/>
                </a:cubicBezTo>
                <a:cubicBezTo>
                  <a:pt x="4714" y="13718"/>
                  <a:pt x="4279" y="13589"/>
                  <a:pt x="3904" y="13202"/>
                </a:cubicBezTo>
                <a:cubicBezTo>
                  <a:pt x="3541" y="12850"/>
                  <a:pt x="3330" y="12370"/>
                  <a:pt x="3213" y="11889"/>
                </a:cubicBezTo>
                <a:cubicBezTo>
                  <a:pt x="3083" y="11292"/>
                  <a:pt x="3154" y="10682"/>
                  <a:pt x="3318" y="10083"/>
                </a:cubicBezTo>
                <a:close/>
                <a:moveTo>
                  <a:pt x="10001" y="12159"/>
                </a:moveTo>
                <a:cubicBezTo>
                  <a:pt x="10552" y="12229"/>
                  <a:pt x="11115" y="12264"/>
                  <a:pt x="11666" y="12264"/>
                </a:cubicBezTo>
                <a:cubicBezTo>
                  <a:pt x="12111" y="12264"/>
                  <a:pt x="12545" y="12241"/>
                  <a:pt x="12967" y="12194"/>
                </a:cubicBezTo>
                <a:lnTo>
                  <a:pt x="12967" y="12194"/>
                </a:lnTo>
                <a:cubicBezTo>
                  <a:pt x="12908" y="12874"/>
                  <a:pt x="12780" y="13554"/>
                  <a:pt x="12569" y="14199"/>
                </a:cubicBezTo>
                <a:cubicBezTo>
                  <a:pt x="12252" y="15137"/>
                  <a:pt x="11889" y="15992"/>
                  <a:pt x="10821" y="16169"/>
                </a:cubicBezTo>
                <a:cubicBezTo>
                  <a:pt x="10716" y="16192"/>
                  <a:pt x="10610" y="16192"/>
                  <a:pt x="10505" y="16192"/>
                </a:cubicBezTo>
                <a:cubicBezTo>
                  <a:pt x="10107" y="16192"/>
                  <a:pt x="9708" y="16086"/>
                  <a:pt x="9356" y="15934"/>
                </a:cubicBezTo>
                <a:cubicBezTo>
                  <a:pt x="8395" y="15512"/>
                  <a:pt x="7726" y="14574"/>
                  <a:pt x="7234" y="13695"/>
                </a:cubicBezTo>
                <a:cubicBezTo>
                  <a:pt x="8207" y="13308"/>
                  <a:pt x="9133" y="12780"/>
                  <a:pt x="10001" y="12159"/>
                </a:cubicBezTo>
                <a:close/>
                <a:moveTo>
                  <a:pt x="8570" y="1"/>
                </a:moveTo>
                <a:cubicBezTo>
                  <a:pt x="7668" y="1"/>
                  <a:pt x="6765" y="458"/>
                  <a:pt x="6120" y="1267"/>
                </a:cubicBezTo>
                <a:cubicBezTo>
                  <a:pt x="5605" y="1936"/>
                  <a:pt x="5300" y="2780"/>
                  <a:pt x="5147" y="3682"/>
                </a:cubicBezTo>
                <a:cubicBezTo>
                  <a:pt x="4162" y="3705"/>
                  <a:pt x="3201" y="3870"/>
                  <a:pt x="2345" y="4268"/>
                </a:cubicBezTo>
                <a:cubicBezTo>
                  <a:pt x="2122" y="4010"/>
                  <a:pt x="1806" y="3835"/>
                  <a:pt x="1465" y="3835"/>
                </a:cubicBezTo>
                <a:cubicBezTo>
                  <a:pt x="1161" y="3835"/>
                  <a:pt x="832" y="3976"/>
                  <a:pt x="528" y="4315"/>
                </a:cubicBezTo>
                <a:cubicBezTo>
                  <a:pt x="0" y="4890"/>
                  <a:pt x="293" y="5699"/>
                  <a:pt x="856" y="6097"/>
                </a:cubicBezTo>
                <a:cubicBezTo>
                  <a:pt x="739" y="6941"/>
                  <a:pt x="1032" y="7891"/>
                  <a:pt x="1595" y="8618"/>
                </a:cubicBezTo>
                <a:cubicBezTo>
                  <a:pt x="1947" y="9087"/>
                  <a:pt x="2403" y="9486"/>
                  <a:pt x="2919" y="9826"/>
                </a:cubicBezTo>
                <a:cubicBezTo>
                  <a:pt x="2627" y="10740"/>
                  <a:pt x="2591" y="11737"/>
                  <a:pt x="2966" y="12639"/>
                </a:cubicBezTo>
                <a:cubicBezTo>
                  <a:pt x="3213" y="13202"/>
                  <a:pt x="3646" y="13707"/>
                  <a:pt x="4174" y="13999"/>
                </a:cubicBezTo>
                <a:cubicBezTo>
                  <a:pt x="4467" y="14152"/>
                  <a:pt x="4772" y="14210"/>
                  <a:pt x="5089" y="14210"/>
                </a:cubicBezTo>
                <a:cubicBezTo>
                  <a:pt x="5605" y="14210"/>
                  <a:pt x="6144" y="14058"/>
                  <a:pt x="6613" y="13918"/>
                </a:cubicBezTo>
                <a:cubicBezTo>
                  <a:pt x="6671" y="13894"/>
                  <a:pt x="6730" y="13871"/>
                  <a:pt x="6788" y="13859"/>
                </a:cubicBezTo>
                <a:cubicBezTo>
                  <a:pt x="6999" y="14246"/>
                  <a:pt x="7246" y="14632"/>
                  <a:pt x="7527" y="14996"/>
                </a:cubicBezTo>
                <a:cubicBezTo>
                  <a:pt x="8125" y="15770"/>
                  <a:pt x="8981" y="16450"/>
                  <a:pt x="9977" y="16614"/>
                </a:cubicBezTo>
                <a:cubicBezTo>
                  <a:pt x="10154" y="16638"/>
                  <a:pt x="10329" y="16649"/>
                  <a:pt x="10505" y="16649"/>
                </a:cubicBezTo>
                <a:cubicBezTo>
                  <a:pt x="10904" y="16649"/>
                  <a:pt x="11303" y="16579"/>
                  <a:pt x="11678" y="16391"/>
                </a:cubicBezTo>
                <a:cubicBezTo>
                  <a:pt x="12428" y="16028"/>
                  <a:pt x="12756" y="15090"/>
                  <a:pt x="13014" y="14351"/>
                </a:cubicBezTo>
                <a:cubicBezTo>
                  <a:pt x="13249" y="13636"/>
                  <a:pt x="13389" y="12886"/>
                  <a:pt x="13460" y="12123"/>
                </a:cubicBezTo>
                <a:cubicBezTo>
                  <a:pt x="13940" y="12030"/>
                  <a:pt x="14421" y="11912"/>
                  <a:pt x="14878" y="11737"/>
                </a:cubicBezTo>
                <a:cubicBezTo>
                  <a:pt x="15605" y="11479"/>
                  <a:pt x="16227" y="11034"/>
                  <a:pt x="16672" y="10424"/>
                </a:cubicBezTo>
                <a:cubicBezTo>
                  <a:pt x="16766" y="10447"/>
                  <a:pt x="16871" y="10459"/>
                  <a:pt x="16977" y="10459"/>
                </a:cubicBezTo>
                <a:cubicBezTo>
                  <a:pt x="17188" y="10459"/>
                  <a:pt x="17423" y="10388"/>
                  <a:pt x="17634" y="10236"/>
                </a:cubicBezTo>
                <a:cubicBezTo>
                  <a:pt x="18583" y="9474"/>
                  <a:pt x="17926" y="8103"/>
                  <a:pt x="17001" y="7962"/>
                </a:cubicBezTo>
                <a:cubicBezTo>
                  <a:pt x="16719" y="7399"/>
                  <a:pt x="16203" y="6918"/>
                  <a:pt x="15617" y="6485"/>
                </a:cubicBezTo>
                <a:cubicBezTo>
                  <a:pt x="15535" y="6438"/>
                  <a:pt x="15453" y="6391"/>
                  <a:pt x="15383" y="6332"/>
                </a:cubicBezTo>
                <a:cubicBezTo>
                  <a:pt x="15594" y="5886"/>
                  <a:pt x="15769" y="5417"/>
                  <a:pt x="15886" y="4948"/>
                </a:cubicBezTo>
                <a:cubicBezTo>
                  <a:pt x="16156" y="3788"/>
                  <a:pt x="15805" y="2874"/>
                  <a:pt x="15066" y="2264"/>
                </a:cubicBezTo>
                <a:cubicBezTo>
                  <a:pt x="15195" y="1513"/>
                  <a:pt x="14573" y="693"/>
                  <a:pt x="13823" y="693"/>
                </a:cubicBezTo>
                <a:cubicBezTo>
                  <a:pt x="13518" y="693"/>
                  <a:pt x="13190" y="833"/>
                  <a:pt x="12885" y="1162"/>
                </a:cubicBezTo>
                <a:cubicBezTo>
                  <a:pt x="12803" y="1243"/>
                  <a:pt x="12744" y="1337"/>
                  <a:pt x="12697" y="1431"/>
                </a:cubicBezTo>
                <a:cubicBezTo>
                  <a:pt x="12217" y="1443"/>
                  <a:pt x="11712" y="1548"/>
                  <a:pt x="11232" y="1712"/>
                </a:cubicBezTo>
                <a:cubicBezTo>
                  <a:pt x="10986" y="1361"/>
                  <a:pt x="10716" y="1045"/>
                  <a:pt x="10423" y="763"/>
                </a:cubicBezTo>
                <a:cubicBezTo>
                  <a:pt x="9860" y="235"/>
                  <a:pt x="9216" y="1"/>
                  <a:pt x="8570" y="1"/>
                </a:cubicBezTo>
                <a:close/>
              </a:path>
            </a:pathLst>
          </a:custGeom>
          <a:solidFill>
            <a:srgbClr val="FECA2A">
              <a:alpha val="5556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1" name="Google Shape;61;p7"/>
          <p:cNvSpPr/>
          <p:nvPr/>
        </p:nvSpPr>
        <p:spPr>
          <a:xfrm>
            <a:off x="902688" y="647767"/>
            <a:ext cx="10432513" cy="845923"/>
          </a:xfrm>
          <a:custGeom>
            <a:avLst/>
            <a:gdLst/>
            <a:ahLst/>
            <a:cxnLst/>
            <a:rect l="l" t="t" r="r" b="b"/>
            <a:pathLst>
              <a:path w="197411" h="63747" extrusionOk="0">
                <a:moveTo>
                  <a:pt x="172204" y="1"/>
                </a:moveTo>
                <a:cubicBezTo>
                  <a:pt x="165679" y="1"/>
                  <a:pt x="158736" y="881"/>
                  <a:pt x="153008" y="984"/>
                </a:cubicBezTo>
                <a:cubicBezTo>
                  <a:pt x="135283" y="1302"/>
                  <a:pt x="117610" y="1444"/>
                  <a:pt x="99947" y="1444"/>
                </a:cubicBezTo>
                <a:cubicBezTo>
                  <a:pt x="74106" y="1444"/>
                  <a:pt x="48287" y="1140"/>
                  <a:pt x="22361" y="635"/>
                </a:cubicBezTo>
                <a:cubicBezTo>
                  <a:pt x="22154" y="631"/>
                  <a:pt x="21950" y="629"/>
                  <a:pt x="21747" y="629"/>
                </a:cubicBezTo>
                <a:cubicBezTo>
                  <a:pt x="0" y="629"/>
                  <a:pt x="763" y="23672"/>
                  <a:pt x="1281" y="40389"/>
                </a:cubicBezTo>
                <a:cubicBezTo>
                  <a:pt x="1484" y="47006"/>
                  <a:pt x="877" y="56893"/>
                  <a:pt x="8110" y="60225"/>
                </a:cubicBezTo>
                <a:cubicBezTo>
                  <a:pt x="9992" y="61093"/>
                  <a:pt x="12091" y="61339"/>
                  <a:pt x="14151" y="61540"/>
                </a:cubicBezTo>
                <a:cubicBezTo>
                  <a:pt x="34552" y="63526"/>
                  <a:pt x="55319" y="63746"/>
                  <a:pt x="75945" y="63746"/>
                </a:cubicBezTo>
                <a:cubicBezTo>
                  <a:pt x="81811" y="63746"/>
                  <a:pt x="87665" y="63728"/>
                  <a:pt x="93495" y="63728"/>
                </a:cubicBezTo>
                <a:cubicBezTo>
                  <a:pt x="94374" y="63728"/>
                  <a:pt x="95252" y="63729"/>
                  <a:pt x="96129" y="63730"/>
                </a:cubicBezTo>
                <a:cubicBezTo>
                  <a:pt x="96812" y="63731"/>
                  <a:pt x="97495" y="63731"/>
                  <a:pt x="98178" y="63731"/>
                </a:cubicBezTo>
                <a:cubicBezTo>
                  <a:pt x="125539" y="63731"/>
                  <a:pt x="152903" y="63127"/>
                  <a:pt x="180237" y="61881"/>
                </a:cubicBezTo>
                <a:cubicBezTo>
                  <a:pt x="197411" y="61098"/>
                  <a:pt x="196639" y="41671"/>
                  <a:pt x="195103" y="27025"/>
                </a:cubicBezTo>
                <a:cubicBezTo>
                  <a:pt x="194743" y="23591"/>
                  <a:pt x="194341" y="20419"/>
                  <a:pt x="194117" y="17814"/>
                </a:cubicBezTo>
                <a:cubicBezTo>
                  <a:pt x="193518" y="10817"/>
                  <a:pt x="189745" y="3065"/>
                  <a:pt x="182409" y="1100"/>
                </a:cubicBezTo>
                <a:cubicBezTo>
                  <a:pt x="179323" y="272"/>
                  <a:pt x="175828" y="1"/>
                  <a:pt x="172204" y="1"/>
                </a:cubicBezTo>
                <a:close/>
              </a:path>
            </a:pathLst>
          </a:custGeom>
          <a:solidFill>
            <a:srgbClr val="FFF5D7"/>
          </a:solidFill>
          <a:ln>
            <a:noFill/>
          </a:ln>
          <a:effectLst>
            <a:outerShdw blurRad="200025" dist="19050" dir="5400000" algn="bl" rotWithShape="0">
              <a:srgbClr val="000000">
                <a:alpha val="10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2" name="Google Shape;62;p7"/>
          <p:cNvSpPr txBox="1">
            <a:spLocks noGrp="1"/>
          </p:cNvSpPr>
          <p:nvPr>
            <p:ph type="title"/>
          </p:nvPr>
        </p:nvSpPr>
        <p:spPr>
          <a:xfrm>
            <a:off x="960000" y="780288"/>
            <a:ext cx="10278000" cy="5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66872540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 Section header 2">
  <p:cSld name=" Section header 2"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22"/>
          <p:cNvSpPr txBox="1">
            <a:spLocks noGrp="1"/>
          </p:cNvSpPr>
          <p:nvPr>
            <p:ph type="title"/>
          </p:nvPr>
        </p:nvSpPr>
        <p:spPr>
          <a:xfrm>
            <a:off x="4060133" y="2132075"/>
            <a:ext cx="6240000" cy="240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93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238" name="Google Shape;238;p22"/>
          <p:cNvSpPr txBox="1">
            <a:spLocks noGrp="1"/>
          </p:cNvSpPr>
          <p:nvPr>
            <p:ph type="title" idx="2" hasCustomPrompt="1"/>
          </p:nvPr>
        </p:nvSpPr>
        <p:spPr>
          <a:xfrm>
            <a:off x="989800" y="2950808"/>
            <a:ext cx="2400000" cy="137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0666">
                <a:solidFill>
                  <a:schemeClr val="accent6"/>
                </a:solidFill>
              </a:defRPr>
            </a:lvl1pPr>
            <a:lvl2pPr lvl="1" algn="ctr" rtl="0">
              <a:spcBef>
                <a:spcPts val="1333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239" name="Google Shape;239;p22"/>
          <p:cNvSpPr txBox="1">
            <a:spLocks noGrp="1"/>
          </p:cNvSpPr>
          <p:nvPr>
            <p:ph type="subTitle" idx="1"/>
          </p:nvPr>
        </p:nvSpPr>
        <p:spPr>
          <a:xfrm>
            <a:off x="4060133" y="4674367"/>
            <a:ext cx="6240000" cy="5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733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40" name="Google Shape;240;p22"/>
          <p:cNvSpPr/>
          <p:nvPr/>
        </p:nvSpPr>
        <p:spPr>
          <a:xfrm rot="-9986465">
            <a:off x="3982274" y="350966"/>
            <a:ext cx="859772" cy="1105671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41" name="Google Shape;241;p22"/>
          <p:cNvSpPr/>
          <p:nvPr/>
        </p:nvSpPr>
        <p:spPr>
          <a:xfrm rot="-5400000" flipH="1">
            <a:off x="8839077" y="5930017"/>
            <a:ext cx="3871435" cy="3619524"/>
          </a:xfrm>
          <a:custGeom>
            <a:avLst/>
            <a:gdLst/>
            <a:ahLst/>
            <a:cxnLst/>
            <a:rect l="l" t="t" r="r" b="b"/>
            <a:pathLst>
              <a:path w="26664" h="24929" extrusionOk="0">
                <a:moveTo>
                  <a:pt x="14316" y="1"/>
                </a:moveTo>
                <a:cubicBezTo>
                  <a:pt x="9286" y="1"/>
                  <a:pt x="4073" y="3865"/>
                  <a:pt x="2121" y="8257"/>
                </a:cubicBezTo>
                <a:cubicBezTo>
                  <a:pt x="0" y="13029"/>
                  <a:pt x="1193" y="18564"/>
                  <a:pt x="5303" y="21845"/>
                </a:cubicBezTo>
                <a:cubicBezTo>
                  <a:pt x="7965" y="23969"/>
                  <a:pt x="10917" y="24928"/>
                  <a:pt x="13705" y="24928"/>
                </a:cubicBezTo>
                <a:cubicBezTo>
                  <a:pt x="20704" y="24928"/>
                  <a:pt x="26663" y="18878"/>
                  <a:pt x="24376" y="10013"/>
                </a:cubicBezTo>
                <a:cubicBezTo>
                  <a:pt x="23316" y="5870"/>
                  <a:pt x="21493" y="1844"/>
                  <a:pt x="17118" y="435"/>
                </a:cubicBezTo>
                <a:cubicBezTo>
                  <a:pt x="16206" y="138"/>
                  <a:pt x="15264" y="1"/>
                  <a:pt x="1431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42" name="Google Shape;242;p22"/>
          <p:cNvSpPr/>
          <p:nvPr/>
        </p:nvSpPr>
        <p:spPr>
          <a:xfrm>
            <a:off x="2213481" y="-757846"/>
            <a:ext cx="2089136" cy="1709275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43" name="Google Shape;243;p22"/>
          <p:cNvSpPr/>
          <p:nvPr/>
        </p:nvSpPr>
        <p:spPr>
          <a:xfrm rot="5400000" flipH="1">
            <a:off x="8608345" y="6274070"/>
            <a:ext cx="763979" cy="1037309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44" name="Google Shape;244;p22"/>
          <p:cNvSpPr/>
          <p:nvPr/>
        </p:nvSpPr>
        <p:spPr>
          <a:xfrm rot="-9594276" flipH="1">
            <a:off x="1338856" y="-1274273"/>
            <a:ext cx="1929384" cy="2377156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45" name="Google Shape;245;p22"/>
          <p:cNvSpPr/>
          <p:nvPr/>
        </p:nvSpPr>
        <p:spPr>
          <a:xfrm rot="148348" flipH="1">
            <a:off x="8151786" y="6115656"/>
            <a:ext cx="1677076" cy="2341920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35392639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 Section header 3">
  <p:cSld name=" Section header 3"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23"/>
          <p:cNvSpPr txBox="1">
            <a:spLocks noGrp="1"/>
          </p:cNvSpPr>
          <p:nvPr>
            <p:ph type="title"/>
          </p:nvPr>
        </p:nvSpPr>
        <p:spPr>
          <a:xfrm>
            <a:off x="4308033" y="2999084"/>
            <a:ext cx="6249200" cy="144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93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248" name="Google Shape;248;p23"/>
          <p:cNvSpPr txBox="1">
            <a:spLocks noGrp="1"/>
          </p:cNvSpPr>
          <p:nvPr>
            <p:ph type="title" idx="2" hasCustomPrompt="1"/>
          </p:nvPr>
        </p:nvSpPr>
        <p:spPr>
          <a:xfrm>
            <a:off x="8157075" y="973719"/>
            <a:ext cx="2400000" cy="137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10666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249" name="Google Shape;249;p23"/>
          <p:cNvSpPr txBox="1">
            <a:spLocks noGrp="1"/>
          </p:cNvSpPr>
          <p:nvPr>
            <p:ph type="subTitle" idx="1"/>
          </p:nvPr>
        </p:nvSpPr>
        <p:spPr>
          <a:xfrm>
            <a:off x="4308033" y="4557451"/>
            <a:ext cx="6249200" cy="5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0" name="Google Shape;250;p23"/>
          <p:cNvSpPr/>
          <p:nvPr/>
        </p:nvSpPr>
        <p:spPr>
          <a:xfrm rot="121126">
            <a:off x="-1158209" y="-1294134"/>
            <a:ext cx="3597383" cy="2943281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1" name="Google Shape;251;p23"/>
          <p:cNvSpPr/>
          <p:nvPr/>
        </p:nvSpPr>
        <p:spPr>
          <a:xfrm rot="10507337">
            <a:off x="941487" y="5615930"/>
            <a:ext cx="2538836" cy="2077207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2" name="Google Shape;252;p23"/>
          <p:cNvSpPr/>
          <p:nvPr/>
        </p:nvSpPr>
        <p:spPr>
          <a:xfrm rot="5400000">
            <a:off x="1826780" y="-641135"/>
            <a:ext cx="2279069" cy="2013708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3" name="Google Shape;253;p23"/>
          <p:cNvSpPr/>
          <p:nvPr/>
        </p:nvSpPr>
        <p:spPr>
          <a:xfrm rot="5400000">
            <a:off x="3698850" y="-167933"/>
            <a:ext cx="786067" cy="1067300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4" name="Google Shape;254;p23"/>
          <p:cNvSpPr/>
          <p:nvPr/>
        </p:nvSpPr>
        <p:spPr>
          <a:xfrm rot="4107087">
            <a:off x="3878884" y="-1897983"/>
            <a:ext cx="2411091" cy="3571569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rgbClr val="0E1C30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5" name="Google Shape;255;p23"/>
          <p:cNvSpPr/>
          <p:nvPr/>
        </p:nvSpPr>
        <p:spPr>
          <a:xfrm>
            <a:off x="2874685" y="6026934"/>
            <a:ext cx="1750839" cy="2157311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6" name="Google Shape;256;p23"/>
          <p:cNvSpPr/>
          <p:nvPr/>
        </p:nvSpPr>
        <p:spPr>
          <a:xfrm rot="-5400000">
            <a:off x="3398233" y="6120885"/>
            <a:ext cx="786067" cy="1067300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18084819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 only 1"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24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59" name="Google Shape;259;p24"/>
          <p:cNvSpPr/>
          <p:nvPr/>
        </p:nvSpPr>
        <p:spPr>
          <a:xfrm rot="-5400000">
            <a:off x="8154535" y="6022883"/>
            <a:ext cx="2018884" cy="1783816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0" name="Google Shape;260;p24"/>
          <p:cNvSpPr/>
          <p:nvPr/>
        </p:nvSpPr>
        <p:spPr>
          <a:xfrm rot="-5776797">
            <a:off x="7468684" y="6174360"/>
            <a:ext cx="726519" cy="986448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1" name="Google Shape;261;p24"/>
          <p:cNvSpPr/>
          <p:nvPr/>
        </p:nvSpPr>
        <p:spPr>
          <a:xfrm rot="-30068">
            <a:off x="7114311" y="6160681"/>
            <a:ext cx="1435360" cy="1768589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2" name="Google Shape;262;p24"/>
          <p:cNvSpPr/>
          <p:nvPr/>
        </p:nvSpPr>
        <p:spPr>
          <a:xfrm>
            <a:off x="858981" y="-936479"/>
            <a:ext cx="2089136" cy="1709275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3" name="Google Shape;263;p24"/>
          <p:cNvSpPr/>
          <p:nvPr/>
        </p:nvSpPr>
        <p:spPr>
          <a:xfrm rot="-9594276" flipH="1">
            <a:off x="349689" y="-1465739"/>
            <a:ext cx="1929384" cy="2377156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25717867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Title only 2"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25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66" name="Google Shape;266;p25"/>
          <p:cNvSpPr/>
          <p:nvPr/>
        </p:nvSpPr>
        <p:spPr>
          <a:xfrm rot="-5400000" flipH="1">
            <a:off x="8802111" y="6241150"/>
            <a:ext cx="3871435" cy="3619524"/>
          </a:xfrm>
          <a:custGeom>
            <a:avLst/>
            <a:gdLst/>
            <a:ahLst/>
            <a:cxnLst/>
            <a:rect l="l" t="t" r="r" b="b"/>
            <a:pathLst>
              <a:path w="26664" h="24929" extrusionOk="0">
                <a:moveTo>
                  <a:pt x="14316" y="1"/>
                </a:moveTo>
                <a:cubicBezTo>
                  <a:pt x="9286" y="1"/>
                  <a:pt x="4073" y="3865"/>
                  <a:pt x="2121" y="8257"/>
                </a:cubicBezTo>
                <a:cubicBezTo>
                  <a:pt x="0" y="13029"/>
                  <a:pt x="1193" y="18564"/>
                  <a:pt x="5303" y="21845"/>
                </a:cubicBezTo>
                <a:cubicBezTo>
                  <a:pt x="7965" y="23969"/>
                  <a:pt x="10917" y="24928"/>
                  <a:pt x="13705" y="24928"/>
                </a:cubicBezTo>
                <a:cubicBezTo>
                  <a:pt x="20704" y="24928"/>
                  <a:pt x="26663" y="18878"/>
                  <a:pt x="24376" y="10013"/>
                </a:cubicBezTo>
                <a:cubicBezTo>
                  <a:pt x="23316" y="5870"/>
                  <a:pt x="21493" y="1844"/>
                  <a:pt x="17118" y="435"/>
                </a:cubicBezTo>
                <a:cubicBezTo>
                  <a:pt x="16206" y="138"/>
                  <a:pt x="15264" y="1"/>
                  <a:pt x="1431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7" name="Google Shape;267;p25"/>
          <p:cNvSpPr/>
          <p:nvPr/>
        </p:nvSpPr>
        <p:spPr>
          <a:xfrm rot="-4716971">
            <a:off x="-1049718" y="686"/>
            <a:ext cx="2089161" cy="1709295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8" name="Google Shape;268;p25"/>
          <p:cNvSpPr/>
          <p:nvPr/>
        </p:nvSpPr>
        <p:spPr>
          <a:xfrm rot="5400000" flipH="1">
            <a:off x="8679745" y="6341403"/>
            <a:ext cx="763979" cy="1037309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9" name="Google Shape;269;p25"/>
          <p:cNvSpPr/>
          <p:nvPr/>
        </p:nvSpPr>
        <p:spPr>
          <a:xfrm rot="7288999" flipH="1">
            <a:off x="-1234745" y="910269"/>
            <a:ext cx="1732996" cy="2135188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0" name="Google Shape;270;p25"/>
          <p:cNvSpPr/>
          <p:nvPr/>
        </p:nvSpPr>
        <p:spPr>
          <a:xfrm rot="-6299965">
            <a:off x="7207709" y="5712289"/>
            <a:ext cx="2107848" cy="3122372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rgbClr val="0E1C30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44863253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Title only 3"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26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73" name="Google Shape;273;p26"/>
          <p:cNvSpPr/>
          <p:nvPr/>
        </p:nvSpPr>
        <p:spPr>
          <a:xfrm rot="5400000">
            <a:off x="-446415" y="-435658"/>
            <a:ext cx="1837593" cy="1623635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4" name="Google Shape;274;p26"/>
          <p:cNvSpPr/>
          <p:nvPr/>
        </p:nvSpPr>
        <p:spPr>
          <a:xfrm rot="5400000">
            <a:off x="1399514" y="-216735"/>
            <a:ext cx="687180" cy="933033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5" name="Google Shape;275;p26"/>
          <p:cNvSpPr/>
          <p:nvPr/>
        </p:nvSpPr>
        <p:spPr>
          <a:xfrm rot="4107173">
            <a:off x="1441288" y="-1873342"/>
            <a:ext cx="2107765" cy="3122251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rgbClr val="0E1C30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6" name="Google Shape;276;p26"/>
          <p:cNvSpPr/>
          <p:nvPr/>
        </p:nvSpPr>
        <p:spPr>
          <a:xfrm>
            <a:off x="8868968" y="6213306"/>
            <a:ext cx="2663717" cy="2031036"/>
          </a:xfrm>
          <a:custGeom>
            <a:avLst/>
            <a:gdLst/>
            <a:ahLst/>
            <a:cxnLst/>
            <a:rect l="l" t="t" r="r" b="b"/>
            <a:pathLst>
              <a:path w="56707" h="43235" extrusionOk="0">
                <a:moveTo>
                  <a:pt x="14061" y="1"/>
                </a:moveTo>
                <a:cubicBezTo>
                  <a:pt x="12530" y="1"/>
                  <a:pt x="10976" y="454"/>
                  <a:pt x="9513" y="1384"/>
                </a:cubicBezTo>
                <a:cubicBezTo>
                  <a:pt x="3182" y="5443"/>
                  <a:pt x="995" y="14524"/>
                  <a:pt x="465" y="21501"/>
                </a:cubicBezTo>
                <a:cubicBezTo>
                  <a:pt x="1" y="27582"/>
                  <a:pt x="200" y="33730"/>
                  <a:pt x="150" y="39811"/>
                </a:cubicBezTo>
                <a:cubicBezTo>
                  <a:pt x="167" y="40441"/>
                  <a:pt x="680" y="40955"/>
                  <a:pt x="1327" y="40971"/>
                </a:cubicBezTo>
                <a:cubicBezTo>
                  <a:pt x="7957" y="40686"/>
                  <a:pt x="14592" y="40543"/>
                  <a:pt x="21228" y="40543"/>
                </a:cubicBezTo>
                <a:cubicBezTo>
                  <a:pt x="31543" y="40543"/>
                  <a:pt x="41861" y="40889"/>
                  <a:pt x="52166" y="41585"/>
                </a:cubicBezTo>
                <a:cubicBezTo>
                  <a:pt x="52150" y="41651"/>
                  <a:pt x="52133" y="41717"/>
                  <a:pt x="52117" y="41783"/>
                </a:cubicBezTo>
                <a:cubicBezTo>
                  <a:pt x="51937" y="42662"/>
                  <a:pt x="52678" y="43234"/>
                  <a:pt x="53361" y="43234"/>
                </a:cubicBezTo>
                <a:cubicBezTo>
                  <a:pt x="53811" y="43234"/>
                  <a:pt x="54235" y="42986"/>
                  <a:pt x="54354" y="42413"/>
                </a:cubicBezTo>
                <a:cubicBezTo>
                  <a:pt x="55447" y="37276"/>
                  <a:pt x="56143" y="32073"/>
                  <a:pt x="56425" y="26853"/>
                </a:cubicBezTo>
                <a:cubicBezTo>
                  <a:pt x="56690" y="22097"/>
                  <a:pt x="56707" y="17093"/>
                  <a:pt x="54901" y="12602"/>
                </a:cubicBezTo>
                <a:cubicBezTo>
                  <a:pt x="53007" y="7853"/>
                  <a:pt x="48366" y="3144"/>
                  <a:pt x="42947" y="3144"/>
                </a:cubicBezTo>
                <a:cubicBezTo>
                  <a:pt x="42296" y="3144"/>
                  <a:pt x="41634" y="3212"/>
                  <a:pt x="40964" y="3356"/>
                </a:cubicBezTo>
                <a:cubicBezTo>
                  <a:pt x="34932" y="4648"/>
                  <a:pt x="32480" y="11807"/>
                  <a:pt x="31983" y="17209"/>
                </a:cubicBezTo>
                <a:lnTo>
                  <a:pt x="24791" y="17822"/>
                </a:lnTo>
                <a:cubicBezTo>
                  <a:pt x="24625" y="9686"/>
                  <a:pt x="22769" y="5013"/>
                  <a:pt x="19671" y="2245"/>
                </a:cubicBezTo>
                <a:cubicBezTo>
                  <a:pt x="18004" y="766"/>
                  <a:pt x="16051" y="1"/>
                  <a:pt x="14061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7" name="Google Shape;277;p26"/>
          <p:cNvSpPr/>
          <p:nvPr/>
        </p:nvSpPr>
        <p:spPr>
          <a:xfrm>
            <a:off x="10131246" y="6213300"/>
            <a:ext cx="1491345" cy="1837573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82808908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4">
  <p:cSld name="Title only 4"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27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80" name="Google Shape;280;p27"/>
          <p:cNvSpPr/>
          <p:nvPr/>
        </p:nvSpPr>
        <p:spPr>
          <a:xfrm rot="-10251937" flipH="1">
            <a:off x="-580403" y="5730427"/>
            <a:ext cx="2138100" cy="1889152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1" name="Google Shape;281;p27"/>
          <p:cNvSpPr/>
          <p:nvPr/>
        </p:nvSpPr>
        <p:spPr>
          <a:xfrm rot="-10251867" flipH="1">
            <a:off x="-277505" y="4471178"/>
            <a:ext cx="797599" cy="1082957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2" name="Google Shape;282;p27"/>
          <p:cNvSpPr/>
          <p:nvPr/>
        </p:nvSpPr>
        <p:spPr>
          <a:xfrm rot="5163990">
            <a:off x="11189292" y="37084"/>
            <a:ext cx="2385237" cy="1951536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3" name="Google Shape;283;p27"/>
          <p:cNvSpPr/>
          <p:nvPr/>
        </p:nvSpPr>
        <p:spPr>
          <a:xfrm rot="10443156">
            <a:off x="11497191" y="1891920"/>
            <a:ext cx="1511277" cy="1335313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4" name="Google Shape;284;p27"/>
          <p:cNvSpPr/>
          <p:nvPr/>
        </p:nvSpPr>
        <p:spPr>
          <a:xfrm rot="10443177">
            <a:off x="11863704" y="2948102"/>
            <a:ext cx="521216" cy="707693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5" name="Google Shape;285;p27"/>
          <p:cNvSpPr/>
          <p:nvPr/>
        </p:nvSpPr>
        <p:spPr>
          <a:xfrm rot="9150381">
            <a:off x="11708530" y="2739565"/>
            <a:ext cx="1598631" cy="2368065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rgbClr val="0E1C30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42062319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Title and text 1"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28"/>
          <p:cNvSpPr txBox="1">
            <a:spLocks noGrp="1"/>
          </p:cNvSpPr>
          <p:nvPr>
            <p:ph type="subTitle" idx="1"/>
          </p:nvPr>
        </p:nvSpPr>
        <p:spPr>
          <a:xfrm>
            <a:off x="1234051" y="2814633"/>
            <a:ext cx="4039200" cy="144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8" name="Google Shape;288;p28"/>
          <p:cNvSpPr txBox="1">
            <a:spLocks noGrp="1"/>
          </p:cNvSpPr>
          <p:nvPr>
            <p:ph type="title"/>
          </p:nvPr>
        </p:nvSpPr>
        <p:spPr>
          <a:xfrm>
            <a:off x="1234051" y="1690533"/>
            <a:ext cx="40392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89" name="Google Shape;289;p28"/>
          <p:cNvSpPr/>
          <p:nvPr/>
        </p:nvSpPr>
        <p:spPr>
          <a:xfrm rot="-5400000" flipH="1">
            <a:off x="-344290" y="5756417"/>
            <a:ext cx="3871435" cy="3619524"/>
          </a:xfrm>
          <a:custGeom>
            <a:avLst/>
            <a:gdLst/>
            <a:ahLst/>
            <a:cxnLst/>
            <a:rect l="l" t="t" r="r" b="b"/>
            <a:pathLst>
              <a:path w="26664" h="24929" extrusionOk="0">
                <a:moveTo>
                  <a:pt x="14316" y="1"/>
                </a:moveTo>
                <a:cubicBezTo>
                  <a:pt x="9286" y="1"/>
                  <a:pt x="4073" y="3865"/>
                  <a:pt x="2121" y="8257"/>
                </a:cubicBezTo>
                <a:cubicBezTo>
                  <a:pt x="0" y="13029"/>
                  <a:pt x="1193" y="18564"/>
                  <a:pt x="5303" y="21845"/>
                </a:cubicBezTo>
                <a:cubicBezTo>
                  <a:pt x="7965" y="23969"/>
                  <a:pt x="10917" y="24928"/>
                  <a:pt x="13705" y="24928"/>
                </a:cubicBezTo>
                <a:cubicBezTo>
                  <a:pt x="20704" y="24928"/>
                  <a:pt x="26663" y="18878"/>
                  <a:pt x="24376" y="10013"/>
                </a:cubicBezTo>
                <a:cubicBezTo>
                  <a:pt x="23316" y="5870"/>
                  <a:pt x="21493" y="1844"/>
                  <a:pt x="17118" y="435"/>
                </a:cubicBezTo>
                <a:cubicBezTo>
                  <a:pt x="16206" y="138"/>
                  <a:pt x="15264" y="1"/>
                  <a:pt x="1431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0" name="Google Shape;290;p28"/>
          <p:cNvSpPr/>
          <p:nvPr/>
        </p:nvSpPr>
        <p:spPr>
          <a:xfrm>
            <a:off x="5303964" y="-989279"/>
            <a:ext cx="2089136" cy="1709275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1" name="Google Shape;291;p28"/>
          <p:cNvSpPr/>
          <p:nvPr/>
        </p:nvSpPr>
        <p:spPr>
          <a:xfrm rot="5400000" flipH="1">
            <a:off x="3262812" y="6125717"/>
            <a:ext cx="703923" cy="955767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2" name="Google Shape;292;p28"/>
          <p:cNvSpPr/>
          <p:nvPr/>
        </p:nvSpPr>
        <p:spPr>
          <a:xfrm rot="-9594276" flipH="1">
            <a:off x="4624723" y="-1620106"/>
            <a:ext cx="1929384" cy="2377156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3" name="Google Shape;293;p28"/>
          <p:cNvSpPr/>
          <p:nvPr/>
        </p:nvSpPr>
        <p:spPr>
          <a:xfrm rot="148335" flipH="1">
            <a:off x="2842200" y="5979765"/>
            <a:ext cx="1545200" cy="2157879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784106258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1_Title and text 1"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29"/>
          <p:cNvSpPr/>
          <p:nvPr/>
        </p:nvSpPr>
        <p:spPr>
          <a:xfrm>
            <a:off x="9839862" y="3969753"/>
            <a:ext cx="4215335" cy="4492617"/>
          </a:xfrm>
          <a:custGeom>
            <a:avLst/>
            <a:gdLst/>
            <a:ahLst/>
            <a:cxnLst/>
            <a:rect l="l" t="t" r="r" b="b"/>
            <a:pathLst>
              <a:path w="28585" h="30466" extrusionOk="0">
                <a:moveTo>
                  <a:pt x="25026" y="1"/>
                </a:moveTo>
                <a:cubicBezTo>
                  <a:pt x="24926" y="1"/>
                  <a:pt x="24825" y="4"/>
                  <a:pt x="24724" y="8"/>
                </a:cubicBezTo>
                <a:cubicBezTo>
                  <a:pt x="23514" y="58"/>
                  <a:pt x="22321" y="174"/>
                  <a:pt x="21111" y="273"/>
                </a:cubicBezTo>
                <a:cubicBezTo>
                  <a:pt x="18775" y="472"/>
                  <a:pt x="16356" y="572"/>
                  <a:pt x="14052" y="1019"/>
                </a:cubicBezTo>
                <a:cubicBezTo>
                  <a:pt x="11865" y="1433"/>
                  <a:pt x="12379" y="3819"/>
                  <a:pt x="12379" y="5526"/>
                </a:cubicBezTo>
                <a:cubicBezTo>
                  <a:pt x="12395" y="7896"/>
                  <a:pt x="12412" y="10282"/>
                  <a:pt x="12428" y="12652"/>
                </a:cubicBezTo>
                <a:lnTo>
                  <a:pt x="12428" y="14690"/>
                </a:lnTo>
                <a:cubicBezTo>
                  <a:pt x="12428" y="15104"/>
                  <a:pt x="12627" y="16165"/>
                  <a:pt x="12428" y="16529"/>
                </a:cubicBezTo>
                <a:lnTo>
                  <a:pt x="12428" y="16794"/>
                </a:lnTo>
                <a:lnTo>
                  <a:pt x="12362" y="16794"/>
                </a:lnTo>
                <a:cubicBezTo>
                  <a:pt x="12323" y="16833"/>
                  <a:pt x="12202" y="16846"/>
                  <a:pt x="12048" y="16846"/>
                </a:cubicBezTo>
                <a:cubicBezTo>
                  <a:pt x="11742" y="16846"/>
                  <a:pt x="11307" y="16794"/>
                  <a:pt x="11152" y="16794"/>
                </a:cubicBezTo>
                <a:lnTo>
                  <a:pt x="9147" y="16811"/>
                </a:lnTo>
                <a:lnTo>
                  <a:pt x="1127" y="16861"/>
                </a:lnTo>
                <a:cubicBezTo>
                  <a:pt x="547" y="16877"/>
                  <a:pt x="99" y="17325"/>
                  <a:pt x="83" y="17905"/>
                </a:cubicBezTo>
                <a:cubicBezTo>
                  <a:pt x="0" y="21351"/>
                  <a:pt x="116" y="24798"/>
                  <a:pt x="431" y="28228"/>
                </a:cubicBezTo>
                <a:cubicBezTo>
                  <a:pt x="447" y="28394"/>
                  <a:pt x="497" y="28560"/>
                  <a:pt x="580" y="28709"/>
                </a:cubicBezTo>
                <a:cubicBezTo>
                  <a:pt x="580" y="28941"/>
                  <a:pt x="563" y="29189"/>
                  <a:pt x="563" y="29438"/>
                </a:cubicBezTo>
                <a:cubicBezTo>
                  <a:pt x="563" y="30001"/>
                  <a:pt x="1027" y="30465"/>
                  <a:pt x="1591" y="30465"/>
                </a:cubicBezTo>
                <a:lnTo>
                  <a:pt x="27491" y="30051"/>
                </a:lnTo>
                <a:cubicBezTo>
                  <a:pt x="28038" y="30051"/>
                  <a:pt x="28585" y="29587"/>
                  <a:pt x="28552" y="29024"/>
                </a:cubicBezTo>
                <a:lnTo>
                  <a:pt x="27624" y="14690"/>
                </a:lnTo>
                <a:lnTo>
                  <a:pt x="27176" y="7515"/>
                </a:lnTo>
                <a:cubicBezTo>
                  <a:pt x="27094" y="6355"/>
                  <a:pt x="27027" y="5195"/>
                  <a:pt x="26944" y="4035"/>
                </a:cubicBezTo>
                <a:cubicBezTo>
                  <a:pt x="26895" y="3041"/>
                  <a:pt x="27044" y="1715"/>
                  <a:pt x="26613" y="803"/>
                </a:cubicBezTo>
                <a:cubicBezTo>
                  <a:pt x="26311" y="127"/>
                  <a:pt x="25684" y="1"/>
                  <a:pt x="2502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6" name="Google Shape;296;p29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97" name="Google Shape;297;p29"/>
          <p:cNvSpPr txBox="1">
            <a:spLocks noGrp="1"/>
          </p:cNvSpPr>
          <p:nvPr>
            <p:ph type="body" idx="1"/>
          </p:nvPr>
        </p:nvSpPr>
        <p:spPr>
          <a:xfrm>
            <a:off x="960000" y="1483600"/>
            <a:ext cx="10272000" cy="312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Char char="●"/>
              <a:defRPr sz="1733"/>
            </a:lvl1pPr>
            <a:lvl2pPr marL="1219170" lvl="1" indent="-423323" rtl="0">
              <a:lnSpc>
                <a:spcPct val="115000"/>
              </a:lnSpc>
              <a:spcBef>
                <a:spcPts val="1333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2pPr>
            <a:lvl3pPr marL="1828754" lvl="2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3pPr>
            <a:lvl4pPr marL="2438339" lvl="3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4pPr>
            <a:lvl5pPr marL="3047924" lvl="4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5pPr>
            <a:lvl6pPr marL="3657509" lvl="5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6pPr>
            <a:lvl7pPr marL="4267093" lvl="6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7pPr>
            <a:lvl8pPr marL="4876678" lvl="7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8pPr>
            <a:lvl9pPr marL="5486263" lvl="8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298" name="Google Shape;298;p29"/>
          <p:cNvSpPr/>
          <p:nvPr/>
        </p:nvSpPr>
        <p:spPr>
          <a:xfrm rot="-5400000" flipH="1">
            <a:off x="-874481" y="-543085"/>
            <a:ext cx="2151977" cy="1901415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9" name="Google Shape;299;p29"/>
          <p:cNvSpPr/>
          <p:nvPr/>
        </p:nvSpPr>
        <p:spPr>
          <a:xfrm flipH="1">
            <a:off x="11595896" y="4589905"/>
            <a:ext cx="685057" cy="930152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0" name="Google Shape;300;p29"/>
          <p:cNvSpPr/>
          <p:nvPr/>
        </p:nvSpPr>
        <p:spPr>
          <a:xfrm rot="-5276572" flipH="1">
            <a:off x="11595727" y="4257798"/>
            <a:ext cx="1218659" cy="1501580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1" name="Google Shape;301;p29"/>
          <p:cNvSpPr/>
          <p:nvPr/>
        </p:nvSpPr>
        <p:spPr>
          <a:xfrm rot="10800000">
            <a:off x="1221666" y="-1101552"/>
            <a:ext cx="1435305" cy="1768523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828140331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2">
  <p:cSld name="Title and two columns 2"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30"/>
          <p:cNvSpPr/>
          <p:nvPr/>
        </p:nvSpPr>
        <p:spPr>
          <a:xfrm rot="5400000">
            <a:off x="8942818" y="-589758"/>
            <a:ext cx="1837593" cy="1623635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4" name="Google Shape;304;p30"/>
          <p:cNvSpPr txBox="1">
            <a:spLocks noGrp="1"/>
          </p:cNvSpPr>
          <p:nvPr>
            <p:ph type="subTitle" idx="1"/>
          </p:nvPr>
        </p:nvSpPr>
        <p:spPr>
          <a:xfrm>
            <a:off x="960000" y="2024067"/>
            <a:ext cx="4985600" cy="288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Char char="●"/>
              <a:defRPr sz="1733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05" name="Google Shape;305;p30"/>
          <p:cNvSpPr txBox="1">
            <a:spLocks noGrp="1"/>
          </p:cNvSpPr>
          <p:nvPr>
            <p:ph type="subTitle" idx="2"/>
          </p:nvPr>
        </p:nvSpPr>
        <p:spPr>
          <a:xfrm>
            <a:off x="6246433" y="2024067"/>
            <a:ext cx="4985600" cy="288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Char char="●"/>
              <a:defRPr sz="1733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06" name="Google Shape;306;p30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307" name="Google Shape;307;p30"/>
          <p:cNvSpPr/>
          <p:nvPr/>
        </p:nvSpPr>
        <p:spPr>
          <a:xfrm rot="5023203">
            <a:off x="10809910" y="-221024"/>
            <a:ext cx="726519" cy="986448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8" name="Google Shape;308;p30"/>
          <p:cNvSpPr/>
          <p:nvPr/>
        </p:nvSpPr>
        <p:spPr>
          <a:xfrm rot="10769932">
            <a:off x="10455444" y="-989485"/>
            <a:ext cx="1435360" cy="1768589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9" name="Google Shape;309;p30"/>
          <p:cNvSpPr/>
          <p:nvPr/>
        </p:nvSpPr>
        <p:spPr>
          <a:xfrm rot="-5400000">
            <a:off x="4564091" y="6054186"/>
            <a:ext cx="786067" cy="1067300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10" name="Google Shape;310;p30"/>
          <p:cNvSpPr/>
          <p:nvPr/>
        </p:nvSpPr>
        <p:spPr>
          <a:xfrm rot="-6692913">
            <a:off x="2868051" y="5323167"/>
            <a:ext cx="2411091" cy="3571569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rgbClr val="0E1C30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11" name="Google Shape;311;p30"/>
          <p:cNvSpPr/>
          <p:nvPr/>
        </p:nvSpPr>
        <p:spPr>
          <a:xfrm rot="9973307">
            <a:off x="375786" y="6013182"/>
            <a:ext cx="3597393" cy="2943289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483715403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31"/>
          <p:cNvSpPr txBox="1">
            <a:spLocks noGrp="1"/>
          </p:cNvSpPr>
          <p:nvPr>
            <p:ph type="ctrTitle"/>
          </p:nvPr>
        </p:nvSpPr>
        <p:spPr>
          <a:xfrm>
            <a:off x="960000" y="748128"/>
            <a:ext cx="5986000" cy="133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200"/>
              <a:buNone/>
              <a:defRPr sz="9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314" name="Google Shape;314;p31"/>
          <p:cNvSpPr txBox="1">
            <a:spLocks noGrp="1"/>
          </p:cNvSpPr>
          <p:nvPr>
            <p:ph type="subTitle" idx="1"/>
          </p:nvPr>
        </p:nvSpPr>
        <p:spPr>
          <a:xfrm>
            <a:off x="976033" y="2441567"/>
            <a:ext cx="5547600" cy="16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/>
          </a:p>
        </p:txBody>
      </p:sp>
      <p:sp>
        <p:nvSpPr>
          <p:cNvPr id="315" name="Google Shape;315;p31"/>
          <p:cNvSpPr/>
          <p:nvPr/>
        </p:nvSpPr>
        <p:spPr>
          <a:xfrm>
            <a:off x="-1202256" y="-435044"/>
            <a:ext cx="3740427" cy="1673583"/>
          </a:xfrm>
          <a:custGeom>
            <a:avLst/>
            <a:gdLst/>
            <a:ahLst/>
            <a:cxnLst/>
            <a:rect l="l" t="t" r="r" b="b"/>
            <a:pathLst>
              <a:path w="69280" h="30998" extrusionOk="0">
                <a:moveTo>
                  <a:pt x="59595" y="0"/>
                </a:moveTo>
                <a:cubicBezTo>
                  <a:pt x="53916" y="0"/>
                  <a:pt x="48230" y="635"/>
                  <a:pt x="42551" y="1117"/>
                </a:cubicBezTo>
                <a:cubicBezTo>
                  <a:pt x="33801" y="1863"/>
                  <a:pt x="25019" y="2360"/>
                  <a:pt x="16219" y="2642"/>
                </a:cubicBezTo>
                <a:cubicBezTo>
                  <a:pt x="11265" y="2791"/>
                  <a:pt x="6310" y="2874"/>
                  <a:pt x="1372" y="2874"/>
                </a:cubicBezTo>
                <a:cubicBezTo>
                  <a:pt x="1365" y="2874"/>
                  <a:pt x="1359" y="2873"/>
                  <a:pt x="1353" y="2873"/>
                </a:cubicBezTo>
                <a:cubicBezTo>
                  <a:pt x="647" y="2873"/>
                  <a:pt x="1" y="3774"/>
                  <a:pt x="477" y="4415"/>
                </a:cubicBezTo>
                <a:cubicBezTo>
                  <a:pt x="7255" y="13313"/>
                  <a:pt x="14198" y="22063"/>
                  <a:pt x="21290" y="30696"/>
                </a:cubicBezTo>
                <a:cubicBezTo>
                  <a:pt x="21466" y="30901"/>
                  <a:pt x="21745" y="30997"/>
                  <a:pt x="22020" y="30997"/>
                </a:cubicBezTo>
                <a:cubicBezTo>
                  <a:pt x="22211" y="30997"/>
                  <a:pt x="22400" y="30950"/>
                  <a:pt x="22550" y="30862"/>
                </a:cubicBezTo>
                <a:lnTo>
                  <a:pt x="61790" y="7696"/>
                </a:lnTo>
                <a:lnTo>
                  <a:pt x="64623" y="6006"/>
                </a:lnTo>
                <a:cubicBezTo>
                  <a:pt x="65270" y="5624"/>
                  <a:pt x="66214" y="5260"/>
                  <a:pt x="66628" y="4581"/>
                </a:cubicBezTo>
                <a:cubicBezTo>
                  <a:pt x="66777" y="4332"/>
                  <a:pt x="66844" y="4034"/>
                  <a:pt x="66811" y="3735"/>
                </a:cubicBezTo>
                <a:cubicBezTo>
                  <a:pt x="67391" y="3321"/>
                  <a:pt x="67971" y="2907"/>
                  <a:pt x="68551" y="2493"/>
                </a:cubicBezTo>
                <a:cubicBezTo>
                  <a:pt x="69180" y="2029"/>
                  <a:pt x="69280" y="736"/>
                  <a:pt x="68302" y="603"/>
                </a:cubicBezTo>
                <a:cubicBezTo>
                  <a:pt x="65403" y="166"/>
                  <a:pt x="62500" y="0"/>
                  <a:pt x="5959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16" name="Google Shape;316;p31"/>
          <p:cNvSpPr/>
          <p:nvPr/>
        </p:nvSpPr>
        <p:spPr>
          <a:xfrm rot="5399745">
            <a:off x="857493" y="-605787"/>
            <a:ext cx="1061033" cy="1440641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17" name="Google Shape;317;p31"/>
          <p:cNvSpPr/>
          <p:nvPr/>
        </p:nvSpPr>
        <p:spPr>
          <a:xfrm rot="-10453457">
            <a:off x="489703" y="-1714886"/>
            <a:ext cx="2096299" cy="2582972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18" name="Google Shape;318;p31"/>
          <p:cNvSpPr txBox="1"/>
          <p:nvPr/>
        </p:nvSpPr>
        <p:spPr>
          <a:xfrm>
            <a:off x="960000" y="4974267"/>
            <a:ext cx="5859600" cy="71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pt-BR" sz="1333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rPr>
              <a:t>CRÉDITOS: este modelo de apresentação foi criado pelo </a:t>
            </a:r>
            <a:r>
              <a:rPr lang="pt-BR" sz="1333">
                <a:solidFill>
                  <a:schemeClr val="accent2"/>
                </a:solidFill>
                <a:uFill>
                  <a:noFill/>
                </a:uFill>
                <a:latin typeface="Roboto Slab SemiBold"/>
                <a:ea typeface="Roboto Slab SemiBold"/>
                <a:cs typeface="Roboto Slab SemiBold"/>
                <a:sym typeface="Roboto Slab SemiBold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Slidesgo</a:t>
            </a:r>
            <a:r>
              <a:rPr lang="pt-BR" sz="1333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rPr>
              <a:t>, e inclui ícones da</a:t>
            </a:r>
            <a:r>
              <a:rPr lang="pt-BR" sz="1333">
                <a:solidFill>
                  <a:schemeClr val="accent2"/>
                </a:solidFill>
                <a:latin typeface="Roboto Slab SemiBold"/>
                <a:ea typeface="Roboto Slab SemiBold"/>
                <a:cs typeface="Roboto Slab SemiBold"/>
                <a:sym typeface="Roboto Slab SemiBold"/>
              </a:rPr>
              <a:t> </a:t>
            </a:r>
            <a:r>
              <a:rPr lang="pt-BR" sz="1333">
                <a:solidFill>
                  <a:schemeClr val="accent2"/>
                </a:solidFill>
                <a:uFill>
                  <a:noFill/>
                </a:uFill>
                <a:latin typeface="Roboto Slab SemiBold"/>
                <a:ea typeface="Roboto Slab SemiBold"/>
                <a:cs typeface="Roboto Slab SemiBold"/>
                <a:sym typeface="Roboto Slab SemiBold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Flaticon</a:t>
            </a:r>
            <a:r>
              <a:rPr lang="pt-BR" sz="1333">
                <a:solidFill>
                  <a:schemeClr val="accent2"/>
                </a:solidFill>
                <a:latin typeface="Roboto Slab SemiBold"/>
                <a:ea typeface="Roboto Slab SemiBold"/>
                <a:cs typeface="Roboto Slab SemiBold"/>
                <a:sym typeface="Roboto Slab SemiBold"/>
              </a:rPr>
              <a:t> </a:t>
            </a:r>
            <a:r>
              <a:rPr lang="pt-BR" sz="1333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rPr>
              <a:t>e infográficos e imagens da </a:t>
            </a:r>
            <a:r>
              <a:rPr lang="pt-BR" sz="1333">
                <a:solidFill>
                  <a:schemeClr val="accent2"/>
                </a:solidFill>
                <a:uFill>
                  <a:noFill/>
                </a:uFill>
                <a:latin typeface="Roboto Slab SemiBold"/>
                <a:ea typeface="Roboto Slab SemiBold"/>
                <a:cs typeface="Roboto Slab SemiBold"/>
                <a:sym typeface="Roboto Slab SemiBold"/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Freepik</a:t>
            </a:r>
            <a:endParaRPr sz="2400">
              <a:solidFill>
                <a:schemeClr val="accent2"/>
              </a:solidFill>
              <a:latin typeface="Roboto Slab SemiBold"/>
              <a:ea typeface="Roboto Slab SemiBold"/>
              <a:cs typeface="Roboto Slab SemiBold"/>
              <a:sym typeface="Roboto Slab SemiBold"/>
            </a:endParaRPr>
          </a:p>
        </p:txBody>
      </p:sp>
      <p:sp>
        <p:nvSpPr>
          <p:cNvPr id="319" name="Google Shape;319;p31"/>
          <p:cNvSpPr/>
          <p:nvPr/>
        </p:nvSpPr>
        <p:spPr>
          <a:xfrm rot="-2700000">
            <a:off x="11306282" y="4470283"/>
            <a:ext cx="1241649" cy="2464111"/>
          </a:xfrm>
          <a:custGeom>
            <a:avLst/>
            <a:gdLst/>
            <a:ahLst/>
            <a:cxnLst/>
            <a:rect l="l" t="t" r="r" b="b"/>
            <a:pathLst>
              <a:path w="18378" h="36472" extrusionOk="0">
                <a:moveTo>
                  <a:pt x="10986" y="1"/>
                </a:moveTo>
                <a:cubicBezTo>
                  <a:pt x="10754" y="1"/>
                  <a:pt x="10515" y="72"/>
                  <a:pt x="10307" y="211"/>
                </a:cubicBezTo>
                <a:cubicBezTo>
                  <a:pt x="7192" y="2282"/>
                  <a:pt x="4010" y="4271"/>
                  <a:pt x="796" y="6176"/>
                </a:cubicBezTo>
                <a:cubicBezTo>
                  <a:pt x="182" y="6541"/>
                  <a:pt x="0" y="7154"/>
                  <a:pt x="398" y="7767"/>
                </a:cubicBezTo>
                <a:cubicBezTo>
                  <a:pt x="713" y="8248"/>
                  <a:pt x="1028" y="8728"/>
                  <a:pt x="1293" y="9225"/>
                </a:cubicBezTo>
                <a:cubicBezTo>
                  <a:pt x="1309" y="9358"/>
                  <a:pt x="1342" y="9491"/>
                  <a:pt x="1409" y="9607"/>
                </a:cubicBezTo>
                <a:cubicBezTo>
                  <a:pt x="4922" y="16252"/>
                  <a:pt x="5701" y="24023"/>
                  <a:pt x="3563" y="31232"/>
                </a:cubicBezTo>
                <a:cubicBezTo>
                  <a:pt x="3381" y="31762"/>
                  <a:pt x="3629" y="32358"/>
                  <a:pt x="4143" y="32574"/>
                </a:cubicBezTo>
                <a:lnTo>
                  <a:pt x="12909" y="36402"/>
                </a:lnTo>
                <a:cubicBezTo>
                  <a:pt x="13032" y="36449"/>
                  <a:pt x="13161" y="36472"/>
                  <a:pt x="13289" y="36472"/>
                </a:cubicBezTo>
                <a:cubicBezTo>
                  <a:pt x="13612" y="36472"/>
                  <a:pt x="13929" y="36326"/>
                  <a:pt x="14119" y="36054"/>
                </a:cubicBezTo>
                <a:cubicBezTo>
                  <a:pt x="17251" y="31182"/>
                  <a:pt x="18377" y="25399"/>
                  <a:pt x="18029" y="19682"/>
                </a:cubicBezTo>
                <a:cubicBezTo>
                  <a:pt x="17797" y="16500"/>
                  <a:pt x="17217" y="13368"/>
                  <a:pt x="16289" y="10336"/>
                </a:cubicBezTo>
                <a:cubicBezTo>
                  <a:pt x="15428" y="7436"/>
                  <a:pt x="14483" y="4403"/>
                  <a:pt x="12611" y="1984"/>
                </a:cubicBezTo>
                <a:cubicBezTo>
                  <a:pt x="12561" y="1918"/>
                  <a:pt x="12495" y="1851"/>
                  <a:pt x="12412" y="1818"/>
                </a:cubicBezTo>
                <a:cubicBezTo>
                  <a:pt x="12246" y="1404"/>
                  <a:pt x="12080" y="1006"/>
                  <a:pt x="11898" y="592"/>
                </a:cubicBezTo>
                <a:cubicBezTo>
                  <a:pt x="11724" y="191"/>
                  <a:pt x="11364" y="1"/>
                  <a:pt x="10986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0" name="Google Shape;320;p31"/>
          <p:cNvSpPr/>
          <p:nvPr/>
        </p:nvSpPr>
        <p:spPr>
          <a:xfrm rot="-5636081">
            <a:off x="9525369" y="5378274"/>
            <a:ext cx="2123849" cy="2883597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1" name="Google Shape;321;p31"/>
          <p:cNvSpPr/>
          <p:nvPr/>
        </p:nvSpPr>
        <p:spPr>
          <a:xfrm rot="346474">
            <a:off x="9652904" y="-934914"/>
            <a:ext cx="2952675" cy="2415799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2" name="Google Shape;322;p31"/>
          <p:cNvSpPr/>
          <p:nvPr/>
        </p:nvSpPr>
        <p:spPr>
          <a:xfrm rot="10800000">
            <a:off x="11370691" y="283083"/>
            <a:ext cx="1178471" cy="1600096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3" name="Google Shape;323;p31"/>
          <p:cNvSpPr/>
          <p:nvPr/>
        </p:nvSpPr>
        <p:spPr>
          <a:xfrm rot="10800000">
            <a:off x="10681385" y="-2"/>
            <a:ext cx="3399751" cy="5036079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7383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Google Shape;64;p8"/>
          <p:cNvPicPr preferRelativeResize="0"/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5334" y="1"/>
            <a:ext cx="12191996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8"/>
          <p:cNvSpPr/>
          <p:nvPr/>
        </p:nvSpPr>
        <p:spPr>
          <a:xfrm>
            <a:off x="0" y="1"/>
            <a:ext cx="9458243" cy="555311"/>
          </a:xfrm>
          <a:custGeom>
            <a:avLst/>
            <a:gdLst/>
            <a:ahLst/>
            <a:cxnLst/>
            <a:rect l="l" t="t" r="r" b="b"/>
            <a:pathLst>
              <a:path w="42124" h="14279" extrusionOk="0">
                <a:moveTo>
                  <a:pt x="1" y="1"/>
                </a:moveTo>
                <a:lnTo>
                  <a:pt x="1" y="7650"/>
                </a:lnTo>
                <a:cubicBezTo>
                  <a:pt x="12993" y="7650"/>
                  <a:pt x="10253" y="11013"/>
                  <a:pt x="23625" y="13942"/>
                </a:cubicBezTo>
                <a:cubicBezTo>
                  <a:pt x="24686" y="14173"/>
                  <a:pt x="25695" y="14279"/>
                  <a:pt x="26653" y="14279"/>
                </a:cubicBezTo>
                <a:cubicBezTo>
                  <a:pt x="37779" y="14279"/>
                  <a:pt x="42124" y="1"/>
                  <a:pt x="42124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" name="Google Shape;66;p8"/>
          <p:cNvSpPr/>
          <p:nvPr/>
        </p:nvSpPr>
        <p:spPr>
          <a:xfrm rot="10800000">
            <a:off x="11295909" y="-24"/>
            <a:ext cx="896092" cy="8523224"/>
          </a:xfrm>
          <a:custGeom>
            <a:avLst/>
            <a:gdLst/>
            <a:ahLst/>
            <a:cxnLst/>
            <a:rect l="l" t="t" r="r" b="b"/>
            <a:pathLst>
              <a:path w="21863" h="46193" extrusionOk="0">
                <a:moveTo>
                  <a:pt x="1" y="1"/>
                </a:moveTo>
                <a:lnTo>
                  <a:pt x="1" y="46192"/>
                </a:lnTo>
                <a:lnTo>
                  <a:pt x="13617" y="46192"/>
                </a:lnTo>
                <a:cubicBezTo>
                  <a:pt x="13617" y="46192"/>
                  <a:pt x="21863" y="33960"/>
                  <a:pt x="17306" y="26202"/>
                </a:cubicBezTo>
                <a:cubicBezTo>
                  <a:pt x="12749" y="18445"/>
                  <a:pt x="12749" y="22730"/>
                  <a:pt x="11664" y="12559"/>
                </a:cubicBezTo>
                <a:cubicBezTo>
                  <a:pt x="10606" y="2387"/>
                  <a:pt x="1" y="1"/>
                  <a:pt x="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7" name="Google Shape;67;p8"/>
          <p:cNvSpPr/>
          <p:nvPr/>
        </p:nvSpPr>
        <p:spPr>
          <a:xfrm rot="5400000">
            <a:off x="7545131" y="-1407082"/>
            <a:ext cx="572680" cy="15957527"/>
          </a:xfrm>
          <a:custGeom>
            <a:avLst/>
            <a:gdLst/>
            <a:ahLst/>
            <a:cxnLst/>
            <a:rect l="l" t="t" r="r" b="b"/>
            <a:pathLst>
              <a:path w="10444" h="62848" extrusionOk="0">
                <a:moveTo>
                  <a:pt x="10443" y="0"/>
                </a:moveTo>
                <a:cubicBezTo>
                  <a:pt x="10443" y="0"/>
                  <a:pt x="4205" y="4639"/>
                  <a:pt x="6646" y="20506"/>
                </a:cubicBezTo>
                <a:cubicBezTo>
                  <a:pt x="9060" y="36346"/>
                  <a:pt x="1031" y="36943"/>
                  <a:pt x="516" y="50071"/>
                </a:cubicBezTo>
                <a:cubicBezTo>
                  <a:pt x="1" y="62530"/>
                  <a:pt x="9404" y="62847"/>
                  <a:pt x="10364" y="62847"/>
                </a:cubicBezTo>
                <a:cubicBezTo>
                  <a:pt x="10416" y="62847"/>
                  <a:pt x="10443" y="62846"/>
                  <a:pt x="10443" y="62846"/>
                </a:cubicBezTo>
                <a:lnTo>
                  <a:pt x="10443" y="24439"/>
                </a:lnTo>
                <a:lnTo>
                  <a:pt x="10443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8" name="Google Shape;68;p8"/>
          <p:cNvSpPr/>
          <p:nvPr/>
        </p:nvSpPr>
        <p:spPr>
          <a:xfrm>
            <a:off x="1202134" y="720000"/>
            <a:ext cx="9787585" cy="5417877"/>
          </a:xfrm>
          <a:custGeom>
            <a:avLst/>
            <a:gdLst/>
            <a:ahLst/>
            <a:cxnLst/>
            <a:rect l="l" t="t" r="r" b="b"/>
            <a:pathLst>
              <a:path w="199801" h="103467" extrusionOk="0">
                <a:moveTo>
                  <a:pt x="100127" y="0"/>
                </a:moveTo>
                <a:cubicBezTo>
                  <a:pt x="91281" y="0"/>
                  <a:pt x="82435" y="60"/>
                  <a:pt x="73588" y="179"/>
                </a:cubicBezTo>
                <a:cubicBezTo>
                  <a:pt x="71909" y="207"/>
                  <a:pt x="70225" y="228"/>
                  <a:pt x="68546" y="260"/>
                </a:cubicBezTo>
                <a:cubicBezTo>
                  <a:pt x="52087" y="520"/>
                  <a:pt x="35630" y="988"/>
                  <a:pt x="19162" y="1665"/>
                </a:cubicBezTo>
                <a:cubicBezTo>
                  <a:pt x="18193" y="1706"/>
                  <a:pt x="17218" y="1746"/>
                  <a:pt x="16248" y="1787"/>
                </a:cubicBezTo>
                <a:cubicBezTo>
                  <a:pt x="16028" y="1796"/>
                  <a:pt x="15812" y="1804"/>
                  <a:pt x="15593" y="1813"/>
                </a:cubicBezTo>
                <a:cubicBezTo>
                  <a:pt x="15367" y="1808"/>
                  <a:pt x="15144" y="1805"/>
                  <a:pt x="14922" y="1805"/>
                </a:cubicBezTo>
                <a:cubicBezTo>
                  <a:pt x="8389" y="1805"/>
                  <a:pt x="3600" y="4346"/>
                  <a:pt x="3305" y="11429"/>
                </a:cubicBezTo>
                <a:cubicBezTo>
                  <a:pt x="3175" y="13103"/>
                  <a:pt x="2999" y="15015"/>
                  <a:pt x="2802" y="17121"/>
                </a:cubicBezTo>
                <a:cubicBezTo>
                  <a:pt x="2766" y="17494"/>
                  <a:pt x="2730" y="17871"/>
                  <a:pt x="2698" y="18258"/>
                </a:cubicBezTo>
                <a:cubicBezTo>
                  <a:pt x="2446" y="20869"/>
                  <a:pt x="2168" y="23752"/>
                  <a:pt x="1886" y="26831"/>
                </a:cubicBezTo>
                <a:cubicBezTo>
                  <a:pt x="1840" y="27303"/>
                  <a:pt x="1800" y="27784"/>
                  <a:pt x="1755" y="28269"/>
                </a:cubicBezTo>
                <a:cubicBezTo>
                  <a:pt x="1207" y="34357"/>
                  <a:pt x="673" y="41131"/>
                  <a:pt x="373" y="48018"/>
                </a:cubicBezTo>
                <a:cubicBezTo>
                  <a:pt x="373" y="48054"/>
                  <a:pt x="373" y="48094"/>
                  <a:pt x="368" y="48130"/>
                </a:cubicBezTo>
                <a:cubicBezTo>
                  <a:pt x="54" y="55430"/>
                  <a:pt x="1" y="62856"/>
                  <a:pt x="476" y="69733"/>
                </a:cubicBezTo>
                <a:cubicBezTo>
                  <a:pt x="508" y="70211"/>
                  <a:pt x="544" y="70686"/>
                  <a:pt x="584" y="71158"/>
                </a:cubicBezTo>
                <a:cubicBezTo>
                  <a:pt x="778" y="73585"/>
                  <a:pt x="1046" y="75939"/>
                  <a:pt x="1392" y="78183"/>
                </a:cubicBezTo>
                <a:cubicBezTo>
                  <a:pt x="1441" y="78494"/>
                  <a:pt x="1491" y="78798"/>
                  <a:pt x="1540" y="79103"/>
                </a:cubicBezTo>
                <a:cubicBezTo>
                  <a:pt x="2900" y="87234"/>
                  <a:pt x="5388" y="93865"/>
                  <a:pt x="9590" y="97461"/>
                </a:cubicBezTo>
                <a:cubicBezTo>
                  <a:pt x="9612" y="97479"/>
                  <a:pt x="9639" y="97497"/>
                  <a:pt x="9661" y="97510"/>
                </a:cubicBezTo>
                <a:cubicBezTo>
                  <a:pt x="10084" y="97812"/>
                  <a:pt x="10519" y="98082"/>
                  <a:pt x="10969" y="98328"/>
                </a:cubicBezTo>
                <a:cubicBezTo>
                  <a:pt x="15026" y="100582"/>
                  <a:pt x="19993" y="100869"/>
                  <a:pt x="24693" y="101067"/>
                </a:cubicBezTo>
                <a:cubicBezTo>
                  <a:pt x="47105" y="102494"/>
                  <a:pt x="69492" y="103284"/>
                  <a:pt x="91882" y="103437"/>
                </a:cubicBezTo>
                <a:cubicBezTo>
                  <a:pt x="93916" y="103454"/>
                  <a:pt x="95946" y="103464"/>
                  <a:pt x="97980" y="103464"/>
                </a:cubicBezTo>
                <a:cubicBezTo>
                  <a:pt x="98844" y="103466"/>
                  <a:pt x="99708" y="103467"/>
                  <a:pt x="100572" y="103467"/>
                </a:cubicBezTo>
                <a:cubicBezTo>
                  <a:pt x="115757" y="103467"/>
                  <a:pt x="130944" y="103166"/>
                  <a:pt x="146138" y="102575"/>
                </a:cubicBezTo>
                <a:cubicBezTo>
                  <a:pt x="147269" y="102534"/>
                  <a:pt x="148400" y="102485"/>
                  <a:pt x="149532" y="102436"/>
                </a:cubicBezTo>
                <a:cubicBezTo>
                  <a:pt x="158219" y="102076"/>
                  <a:pt x="166911" y="101620"/>
                  <a:pt x="175602" y="101067"/>
                </a:cubicBezTo>
                <a:cubicBezTo>
                  <a:pt x="176079" y="101083"/>
                  <a:pt x="176548" y="101092"/>
                  <a:pt x="177009" y="101092"/>
                </a:cubicBezTo>
                <a:cubicBezTo>
                  <a:pt x="189730" y="101092"/>
                  <a:pt x="196027" y="94765"/>
                  <a:pt x="198103" y="83886"/>
                </a:cubicBezTo>
                <a:cubicBezTo>
                  <a:pt x="198149" y="83679"/>
                  <a:pt x="198184" y="83468"/>
                  <a:pt x="198220" y="83257"/>
                </a:cubicBezTo>
                <a:cubicBezTo>
                  <a:pt x="198561" y="81295"/>
                  <a:pt x="198773" y="79185"/>
                  <a:pt x="198863" y="76944"/>
                </a:cubicBezTo>
                <a:cubicBezTo>
                  <a:pt x="198961" y="74515"/>
                  <a:pt x="199063" y="72073"/>
                  <a:pt x="199167" y="69613"/>
                </a:cubicBezTo>
                <a:cubicBezTo>
                  <a:pt x="199185" y="69230"/>
                  <a:pt x="199204" y="68850"/>
                  <a:pt x="199216" y="68468"/>
                </a:cubicBezTo>
                <a:cubicBezTo>
                  <a:pt x="199294" y="66627"/>
                  <a:pt x="199370" y="64781"/>
                  <a:pt x="199441" y="62927"/>
                </a:cubicBezTo>
                <a:cubicBezTo>
                  <a:pt x="199455" y="62560"/>
                  <a:pt x="199468" y="62191"/>
                  <a:pt x="199482" y="61823"/>
                </a:cubicBezTo>
                <a:cubicBezTo>
                  <a:pt x="199657" y="57027"/>
                  <a:pt x="199787" y="52202"/>
                  <a:pt x="199800" y="47376"/>
                </a:cubicBezTo>
                <a:lnTo>
                  <a:pt x="199800" y="45902"/>
                </a:lnTo>
                <a:cubicBezTo>
                  <a:pt x="199785" y="39540"/>
                  <a:pt x="199557" y="33189"/>
                  <a:pt x="198957" y="26923"/>
                </a:cubicBezTo>
                <a:cubicBezTo>
                  <a:pt x="198934" y="26685"/>
                  <a:pt x="198912" y="26448"/>
                  <a:pt x="198885" y="26209"/>
                </a:cubicBezTo>
                <a:cubicBezTo>
                  <a:pt x="198603" y="23400"/>
                  <a:pt x="198243" y="20607"/>
                  <a:pt x="197790" y="17837"/>
                </a:cubicBezTo>
                <a:cubicBezTo>
                  <a:pt x="197660" y="17050"/>
                  <a:pt x="197521" y="16265"/>
                  <a:pt x="197378" y="15479"/>
                </a:cubicBezTo>
                <a:cubicBezTo>
                  <a:pt x="196855" y="12633"/>
                  <a:pt x="196228" y="9817"/>
                  <a:pt x="195482" y="7034"/>
                </a:cubicBezTo>
                <a:cubicBezTo>
                  <a:pt x="195401" y="6738"/>
                  <a:pt x="195321" y="6442"/>
                  <a:pt x="195240" y="6150"/>
                </a:cubicBezTo>
                <a:cubicBezTo>
                  <a:pt x="194044" y="1903"/>
                  <a:pt x="187660" y="1599"/>
                  <a:pt x="182861" y="1599"/>
                </a:cubicBezTo>
                <a:cubicBezTo>
                  <a:pt x="182058" y="1599"/>
                  <a:pt x="181300" y="1607"/>
                  <a:pt x="180617" y="1607"/>
                </a:cubicBezTo>
                <a:cubicBezTo>
                  <a:pt x="180110" y="1607"/>
                  <a:pt x="179644" y="1603"/>
                  <a:pt x="179234" y="1586"/>
                </a:cubicBezTo>
                <a:cubicBezTo>
                  <a:pt x="173166" y="1345"/>
                  <a:pt x="167098" y="1143"/>
                  <a:pt x="161029" y="942"/>
                </a:cubicBezTo>
                <a:cubicBezTo>
                  <a:pt x="159943" y="907"/>
                  <a:pt x="158861" y="876"/>
                  <a:pt x="157774" y="844"/>
                </a:cubicBezTo>
                <a:cubicBezTo>
                  <a:pt x="138554" y="281"/>
                  <a:pt x="119341" y="0"/>
                  <a:pt x="10012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200025" dist="28575" algn="bl" rotWithShape="0">
              <a:srgbClr val="000000">
                <a:alpha val="10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9" name="Google Shape;69;p8"/>
          <p:cNvSpPr txBox="1">
            <a:spLocks noGrp="1"/>
          </p:cNvSpPr>
          <p:nvPr>
            <p:ph type="title"/>
          </p:nvPr>
        </p:nvSpPr>
        <p:spPr>
          <a:xfrm>
            <a:off x="1673000" y="1351000"/>
            <a:ext cx="8846000" cy="415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14533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2082253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32"/>
          <p:cNvSpPr/>
          <p:nvPr/>
        </p:nvSpPr>
        <p:spPr>
          <a:xfrm rot="5400000">
            <a:off x="806093" y="-383740"/>
            <a:ext cx="2643879" cy="2336040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6" name="Google Shape;326;p32"/>
          <p:cNvSpPr/>
          <p:nvPr/>
        </p:nvSpPr>
        <p:spPr>
          <a:xfrm rot="5400000">
            <a:off x="-974772" y="4113786"/>
            <a:ext cx="4215335" cy="4492617"/>
          </a:xfrm>
          <a:custGeom>
            <a:avLst/>
            <a:gdLst/>
            <a:ahLst/>
            <a:cxnLst/>
            <a:rect l="l" t="t" r="r" b="b"/>
            <a:pathLst>
              <a:path w="28585" h="30466" extrusionOk="0">
                <a:moveTo>
                  <a:pt x="25026" y="1"/>
                </a:moveTo>
                <a:cubicBezTo>
                  <a:pt x="24926" y="1"/>
                  <a:pt x="24825" y="4"/>
                  <a:pt x="24724" y="8"/>
                </a:cubicBezTo>
                <a:cubicBezTo>
                  <a:pt x="23514" y="58"/>
                  <a:pt x="22321" y="174"/>
                  <a:pt x="21111" y="273"/>
                </a:cubicBezTo>
                <a:cubicBezTo>
                  <a:pt x="18775" y="472"/>
                  <a:pt x="16356" y="572"/>
                  <a:pt x="14052" y="1019"/>
                </a:cubicBezTo>
                <a:cubicBezTo>
                  <a:pt x="11865" y="1433"/>
                  <a:pt x="12379" y="3819"/>
                  <a:pt x="12379" y="5526"/>
                </a:cubicBezTo>
                <a:cubicBezTo>
                  <a:pt x="12395" y="7896"/>
                  <a:pt x="12412" y="10282"/>
                  <a:pt x="12428" y="12652"/>
                </a:cubicBezTo>
                <a:lnTo>
                  <a:pt x="12428" y="14690"/>
                </a:lnTo>
                <a:cubicBezTo>
                  <a:pt x="12428" y="15104"/>
                  <a:pt x="12627" y="16165"/>
                  <a:pt x="12428" y="16529"/>
                </a:cubicBezTo>
                <a:lnTo>
                  <a:pt x="12428" y="16794"/>
                </a:lnTo>
                <a:lnTo>
                  <a:pt x="12362" y="16794"/>
                </a:lnTo>
                <a:cubicBezTo>
                  <a:pt x="12323" y="16833"/>
                  <a:pt x="12202" y="16846"/>
                  <a:pt x="12048" y="16846"/>
                </a:cubicBezTo>
                <a:cubicBezTo>
                  <a:pt x="11742" y="16846"/>
                  <a:pt x="11307" y="16794"/>
                  <a:pt x="11152" y="16794"/>
                </a:cubicBezTo>
                <a:lnTo>
                  <a:pt x="9147" y="16811"/>
                </a:lnTo>
                <a:lnTo>
                  <a:pt x="1127" y="16861"/>
                </a:lnTo>
                <a:cubicBezTo>
                  <a:pt x="547" y="16877"/>
                  <a:pt x="99" y="17325"/>
                  <a:pt x="83" y="17905"/>
                </a:cubicBezTo>
                <a:cubicBezTo>
                  <a:pt x="0" y="21351"/>
                  <a:pt x="116" y="24798"/>
                  <a:pt x="431" y="28228"/>
                </a:cubicBezTo>
                <a:cubicBezTo>
                  <a:pt x="447" y="28394"/>
                  <a:pt x="497" y="28560"/>
                  <a:pt x="580" y="28709"/>
                </a:cubicBezTo>
                <a:cubicBezTo>
                  <a:pt x="580" y="28941"/>
                  <a:pt x="563" y="29189"/>
                  <a:pt x="563" y="29438"/>
                </a:cubicBezTo>
                <a:cubicBezTo>
                  <a:pt x="563" y="30001"/>
                  <a:pt x="1027" y="30465"/>
                  <a:pt x="1591" y="30465"/>
                </a:cubicBezTo>
                <a:lnTo>
                  <a:pt x="27491" y="30051"/>
                </a:lnTo>
                <a:cubicBezTo>
                  <a:pt x="28038" y="30051"/>
                  <a:pt x="28585" y="29587"/>
                  <a:pt x="28552" y="29024"/>
                </a:cubicBezTo>
                <a:lnTo>
                  <a:pt x="27624" y="14690"/>
                </a:lnTo>
                <a:lnTo>
                  <a:pt x="27176" y="7515"/>
                </a:lnTo>
                <a:cubicBezTo>
                  <a:pt x="27094" y="6355"/>
                  <a:pt x="27027" y="5195"/>
                  <a:pt x="26944" y="4035"/>
                </a:cubicBezTo>
                <a:cubicBezTo>
                  <a:pt x="26895" y="3041"/>
                  <a:pt x="27044" y="1715"/>
                  <a:pt x="26613" y="803"/>
                </a:cubicBezTo>
                <a:cubicBezTo>
                  <a:pt x="26311" y="127"/>
                  <a:pt x="25684" y="1"/>
                  <a:pt x="2502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7" name="Google Shape;327;p32"/>
          <p:cNvSpPr/>
          <p:nvPr/>
        </p:nvSpPr>
        <p:spPr>
          <a:xfrm rot="5399722">
            <a:off x="9482440" y="-712586"/>
            <a:ext cx="1944179" cy="2639753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8" name="Google Shape;328;p32"/>
          <p:cNvSpPr/>
          <p:nvPr/>
        </p:nvSpPr>
        <p:spPr>
          <a:xfrm rot="26" flipH="1">
            <a:off x="489642" y="472509"/>
            <a:ext cx="11032292" cy="5848847"/>
          </a:xfrm>
          <a:custGeom>
            <a:avLst/>
            <a:gdLst/>
            <a:ahLst/>
            <a:cxn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9" name="Google Shape;329;p32"/>
          <p:cNvSpPr/>
          <p:nvPr/>
        </p:nvSpPr>
        <p:spPr>
          <a:xfrm rot="9973307">
            <a:off x="9433320" y="4802016"/>
            <a:ext cx="3597393" cy="2943289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0" name="Google Shape;330;p32"/>
          <p:cNvSpPr/>
          <p:nvPr/>
        </p:nvSpPr>
        <p:spPr>
          <a:xfrm rot="-5400000">
            <a:off x="9486964" y="5921438"/>
            <a:ext cx="911837" cy="1238068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1" name="Google Shape;331;p32"/>
          <p:cNvSpPr/>
          <p:nvPr/>
        </p:nvSpPr>
        <p:spPr>
          <a:xfrm rot="-6692850">
            <a:off x="7393066" y="5023297"/>
            <a:ext cx="2796972" cy="4143177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rgbClr val="0E1C30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2" name="Google Shape;332;p32"/>
          <p:cNvSpPr/>
          <p:nvPr/>
        </p:nvSpPr>
        <p:spPr>
          <a:xfrm rot="-9352694">
            <a:off x="1075948" y="5300731"/>
            <a:ext cx="1412904" cy="1819220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3" name="Google Shape;333;p32"/>
          <p:cNvSpPr/>
          <p:nvPr/>
        </p:nvSpPr>
        <p:spPr>
          <a:xfrm rot="5023203">
            <a:off x="3275710" y="-173824"/>
            <a:ext cx="726519" cy="986448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4" name="Google Shape;334;p32"/>
          <p:cNvSpPr/>
          <p:nvPr/>
        </p:nvSpPr>
        <p:spPr>
          <a:xfrm rot="10769932">
            <a:off x="2921244" y="-942285"/>
            <a:ext cx="1435360" cy="1768589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5" name="Google Shape;335;p32"/>
          <p:cNvSpPr/>
          <p:nvPr/>
        </p:nvSpPr>
        <p:spPr>
          <a:xfrm rot="-3804836">
            <a:off x="8533720" y="83494"/>
            <a:ext cx="912867" cy="1175385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311342245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33"/>
          <p:cNvSpPr/>
          <p:nvPr/>
        </p:nvSpPr>
        <p:spPr>
          <a:xfrm rot="346516">
            <a:off x="9483624" y="-1172404"/>
            <a:ext cx="3858352" cy="3156799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8" name="Google Shape;338;p33"/>
          <p:cNvSpPr/>
          <p:nvPr/>
        </p:nvSpPr>
        <p:spPr>
          <a:xfrm rot="-5633934">
            <a:off x="39366" y="-652065"/>
            <a:ext cx="2242540" cy="3062849"/>
          </a:xfrm>
          <a:custGeom>
            <a:avLst/>
            <a:gdLst/>
            <a:ahLst/>
            <a:cxnLst/>
            <a:rect l="l" t="t" r="r" b="b"/>
            <a:pathLst>
              <a:path w="27376" h="37390" extrusionOk="0">
                <a:moveTo>
                  <a:pt x="1478" y="0"/>
                </a:moveTo>
                <a:cubicBezTo>
                  <a:pt x="941" y="0"/>
                  <a:pt x="478" y="404"/>
                  <a:pt x="414" y="946"/>
                </a:cubicBezTo>
                <a:cubicBezTo>
                  <a:pt x="133" y="6431"/>
                  <a:pt x="0" y="11916"/>
                  <a:pt x="33" y="17401"/>
                </a:cubicBezTo>
                <a:cubicBezTo>
                  <a:pt x="33" y="17932"/>
                  <a:pt x="365" y="18495"/>
                  <a:pt x="961" y="18512"/>
                </a:cubicBezTo>
                <a:lnTo>
                  <a:pt x="12080" y="18976"/>
                </a:lnTo>
                <a:cubicBezTo>
                  <a:pt x="12362" y="24693"/>
                  <a:pt x="12478" y="30426"/>
                  <a:pt x="12445" y="36143"/>
                </a:cubicBezTo>
                <a:cubicBezTo>
                  <a:pt x="12445" y="36834"/>
                  <a:pt x="12906" y="37257"/>
                  <a:pt x="13561" y="37257"/>
                </a:cubicBezTo>
                <a:cubicBezTo>
                  <a:pt x="13597" y="37257"/>
                  <a:pt x="13634" y="37256"/>
                  <a:pt x="13671" y="37253"/>
                </a:cubicBezTo>
                <a:cubicBezTo>
                  <a:pt x="15338" y="37130"/>
                  <a:pt x="17005" y="37067"/>
                  <a:pt x="18671" y="37067"/>
                </a:cubicBezTo>
                <a:cubicBezTo>
                  <a:pt x="20816" y="37067"/>
                  <a:pt x="22961" y="37171"/>
                  <a:pt x="25105" y="37386"/>
                </a:cubicBezTo>
                <a:cubicBezTo>
                  <a:pt x="25135" y="37388"/>
                  <a:pt x="25164" y="37390"/>
                  <a:pt x="25194" y="37390"/>
                </a:cubicBezTo>
                <a:cubicBezTo>
                  <a:pt x="25720" y="37390"/>
                  <a:pt x="26169" y="36975"/>
                  <a:pt x="26232" y="36441"/>
                </a:cubicBezTo>
                <a:cubicBezTo>
                  <a:pt x="27011" y="25770"/>
                  <a:pt x="27375" y="15081"/>
                  <a:pt x="27326" y="4360"/>
                </a:cubicBezTo>
                <a:cubicBezTo>
                  <a:pt x="27342" y="4095"/>
                  <a:pt x="27243" y="3846"/>
                  <a:pt x="27077" y="3664"/>
                </a:cubicBezTo>
                <a:cubicBezTo>
                  <a:pt x="27094" y="3316"/>
                  <a:pt x="27127" y="2985"/>
                  <a:pt x="27143" y="2637"/>
                </a:cubicBezTo>
                <a:cubicBezTo>
                  <a:pt x="27193" y="2073"/>
                  <a:pt x="26762" y="1576"/>
                  <a:pt x="26199" y="1526"/>
                </a:cubicBezTo>
                <a:lnTo>
                  <a:pt x="1541" y="2"/>
                </a:lnTo>
                <a:cubicBezTo>
                  <a:pt x="1520" y="1"/>
                  <a:pt x="1499" y="0"/>
                  <a:pt x="147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9" name="Google Shape;339;p33"/>
          <p:cNvSpPr/>
          <p:nvPr/>
        </p:nvSpPr>
        <p:spPr>
          <a:xfrm rot="129738">
            <a:off x="493357" y="490465"/>
            <a:ext cx="11032249" cy="5877087"/>
          </a:xfrm>
          <a:custGeom>
            <a:avLst/>
            <a:gdLst/>
            <a:ahLst/>
            <a:cxn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0" name="Google Shape;340;p33"/>
          <p:cNvSpPr/>
          <p:nvPr/>
        </p:nvSpPr>
        <p:spPr>
          <a:xfrm rot="5400000">
            <a:off x="8892625" y="-394051"/>
            <a:ext cx="1178471" cy="1600096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1" name="Google Shape;341;p33"/>
          <p:cNvSpPr/>
          <p:nvPr/>
        </p:nvSpPr>
        <p:spPr>
          <a:xfrm rot="10800000">
            <a:off x="994151" y="-458866"/>
            <a:ext cx="519800" cy="961700"/>
          </a:xfrm>
          <a:custGeom>
            <a:avLst/>
            <a:gdLst/>
            <a:ahLst/>
            <a:cxnLst/>
            <a:rect l="l" t="t" r="r" b="b"/>
            <a:pathLst>
              <a:path w="15594" h="28851" extrusionOk="0">
                <a:moveTo>
                  <a:pt x="13821" y="0"/>
                </a:moveTo>
                <a:lnTo>
                  <a:pt x="1028" y="514"/>
                </a:lnTo>
                <a:cubicBezTo>
                  <a:pt x="465" y="531"/>
                  <a:pt x="1" y="978"/>
                  <a:pt x="1" y="1558"/>
                </a:cubicBezTo>
                <a:cubicBezTo>
                  <a:pt x="17" y="7524"/>
                  <a:pt x="183" y="13506"/>
                  <a:pt x="481" y="19471"/>
                </a:cubicBezTo>
                <a:cubicBezTo>
                  <a:pt x="299" y="19670"/>
                  <a:pt x="233" y="19919"/>
                  <a:pt x="249" y="20184"/>
                </a:cubicBezTo>
                <a:cubicBezTo>
                  <a:pt x="481" y="22719"/>
                  <a:pt x="481" y="25271"/>
                  <a:pt x="282" y="27806"/>
                </a:cubicBezTo>
                <a:cubicBezTo>
                  <a:pt x="233" y="28370"/>
                  <a:pt x="796" y="28850"/>
                  <a:pt x="1326" y="28850"/>
                </a:cubicBezTo>
                <a:cubicBezTo>
                  <a:pt x="5850" y="28801"/>
                  <a:pt x="10374" y="28337"/>
                  <a:pt x="14832" y="27475"/>
                </a:cubicBezTo>
                <a:cubicBezTo>
                  <a:pt x="15279" y="27359"/>
                  <a:pt x="15594" y="26945"/>
                  <a:pt x="15594" y="26481"/>
                </a:cubicBezTo>
                <a:cubicBezTo>
                  <a:pt x="15097" y="17996"/>
                  <a:pt x="14848" y="9512"/>
                  <a:pt x="14865" y="1044"/>
                </a:cubicBezTo>
                <a:cubicBezTo>
                  <a:pt x="14865" y="464"/>
                  <a:pt x="14401" y="0"/>
                  <a:pt x="1382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2" name="Google Shape;342;p33"/>
          <p:cNvSpPr/>
          <p:nvPr/>
        </p:nvSpPr>
        <p:spPr>
          <a:xfrm rot="10800000">
            <a:off x="815167" y="-458866"/>
            <a:ext cx="877767" cy="1995700"/>
          </a:xfrm>
          <a:custGeom>
            <a:avLst/>
            <a:gdLst/>
            <a:ahLst/>
            <a:cxnLst/>
            <a:rect l="l" t="t" r="r" b="b"/>
            <a:pathLst>
              <a:path w="26333" h="59871" fill="none" extrusionOk="0">
                <a:moveTo>
                  <a:pt x="581" y="59871"/>
                </a:moveTo>
                <a:cubicBezTo>
                  <a:pt x="1" y="40582"/>
                  <a:pt x="979" y="21294"/>
                  <a:pt x="1956" y="2022"/>
                </a:cubicBezTo>
                <a:cubicBezTo>
                  <a:pt x="1907" y="1641"/>
                  <a:pt x="2205" y="1326"/>
                  <a:pt x="2586" y="1375"/>
                </a:cubicBezTo>
                <a:cubicBezTo>
                  <a:pt x="9811" y="414"/>
                  <a:pt x="17119" y="0"/>
                  <a:pt x="24410" y="149"/>
                </a:cubicBezTo>
                <a:cubicBezTo>
                  <a:pt x="24824" y="17731"/>
                  <a:pt x="25454" y="35313"/>
                  <a:pt x="26332" y="52894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3" name="Google Shape;343;p33"/>
          <p:cNvSpPr/>
          <p:nvPr/>
        </p:nvSpPr>
        <p:spPr>
          <a:xfrm rot="-5400000">
            <a:off x="8754200" y="5472098"/>
            <a:ext cx="2279069" cy="2013708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4" name="Google Shape;344;p33"/>
          <p:cNvSpPr/>
          <p:nvPr/>
        </p:nvSpPr>
        <p:spPr>
          <a:xfrm rot="-5776797">
            <a:off x="8020951" y="6122927"/>
            <a:ext cx="726519" cy="986448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5" name="Google Shape;345;p33"/>
          <p:cNvSpPr/>
          <p:nvPr/>
        </p:nvSpPr>
        <p:spPr>
          <a:xfrm rot="-30068">
            <a:off x="7666577" y="6109248"/>
            <a:ext cx="1435360" cy="1768589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6" name="Google Shape;346;p33"/>
          <p:cNvSpPr/>
          <p:nvPr/>
        </p:nvSpPr>
        <p:spPr>
          <a:xfrm rot="9087795">
            <a:off x="1154441" y="5012470"/>
            <a:ext cx="820951" cy="1629215"/>
          </a:xfrm>
          <a:custGeom>
            <a:avLst/>
            <a:gdLst/>
            <a:ahLst/>
            <a:cxnLst/>
            <a:rect l="l" t="t" r="r" b="b"/>
            <a:pathLst>
              <a:path w="18378" h="36472" extrusionOk="0">
                <a:moveTo>
                  <a:pt x="10986" y="1"/>
                </a:moveTo>
                <a:cubicBezTo>
                  <a:pt x="10754" y="1"/>
                  <a:pt x="10515" y="72"/>
                  <a:pt x="10307" y="211"/>
                </a:cubicBezTo>
                <a:cubicBezTo>
                  <a:pt x="7192" y="2282"/>
                  <a:pt x="4010" y="4271"/>
                  <a:pt x="796" y="6176"/>
                </a:cubicBezTo>
                <a:cubicBezTo>
                  <a:pt x="182" y="6541"/>
                  <a:pt x="0" y="7154"/>
                  <a:pt x="398" y="7767"/>
                </a:cubicBezTo>
                <a:cubicBezTo>
                  <a:pt x="713" y="8248"/>
                  <a:pt x="1028" y="8728"/>
                  <a:pt x="1293" y="9225"/>
                </a:cubicBezTo>
                <a:cubicBezTo>
                  <a:pt x="1309" y="9358"/>
                  <a:pt x="1342" y="9491"/>
                  <a:pt x="1409" y="9607"/>
                </a:cubicBezTo>
                <a:cubicBezTo>
                  <a:pt x="4922" y="16252"/>
                  <a:pt x="5701" y="24023"/>
                  <a:pt x="3563" y="31232"/>
                </a:cubicBezTo>
                <a:cubicBezTo>
                  <a:pt x="3381" y="31762"/>
                  <a:pt x="3629" y="32358"/>
                  <a:pt x="4143" y="32574"/>
                </a:cubicBezTo>
                <a:lnTo>
                  <a:pt x="12909" y="36402"/>
                </a:lnTo>
                <a:cubicBezTo>
                  <a:pt x="13032" y="36449"/>
                  <a:pt x="13161" y="36472"/>
                  <a:pt x="13289" y="36472"/>
                </a:cubicBezTo>
                <a:cubicBezTo>
                  <a:pt x="13612" y="36472"/>
                  <a:pt x="13929" y="36326"/>
                  <a:pt x="14119" y="36054"/>
                </a:cubicBezTo>
                <a:cubicBezTo>
                  <a:pt x="17251" y="31182"/>
                  <a:pt x="18377" y="25399"/>
                  <a:pt x="18029" y="19682"/>
                </a:cubicBezTo>
                <a:cubicBezTo>
                  <a:pt x="17797" y="16500"/>
                  <a:pt x="17217" y="13368"/>
                  <a:pt x="16289" y="10336"/>
                </a:cubicBezTo>
                <a:cubicBezTo>
                  <a:pt x="15428" y="7436"/>
                  <a:pt x="14483" y="4403"/>
                  <a:pt x="12611" y="1984"/>
                </a:cubicBezTo>
                <a:cubicBezTo>
                  <a:pt x="12561" y="1918"/>
                  <a:pt x="12495" y="1851"/>
                  <a:pt x="12412" y="1818"/>
                </a:cubicBezTo>
                <a:cubicBezTo>
                  <a:pt x="12246" y="1404"/>
                  <a:pt x="12080" y="1006"/>
                  <a:pt x="11898" y="592"/>
                </a:cubicBezTo>
                <a:cubicBezTo>
                  <a:pt x="11724" y="191"/>
                  <a:pt x="11364" y="1"/>
                  <a:pt x="1098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235871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9"/>
          <p:cNvPicPr preferRelativeResize="0"/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5334" y="1"/>
            <a:ext cx="12191996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9"/>
          <p:cNvSpPr/>
          <p:nvPr/>
        </p:nvSpPr>
        <p:spPr>
          <a:xfrm>
            <a:off x="9015800" y="-133229"/>
            <a:ext cx="3732232" cy="2927252"/>
          </a:xfrm>
          <a:custGeom>
            <a:avLst/>
            <a:gdLst/>
            <a:ahLst/>
            <a:cxnLst/>
            <a:rect l="l" t="t" r="r" b="b"/>
            <a:pathLst>
              <a:path w="38515" h="30209" extrusionOk="0">
                <a:moveTo>
                  <a:pt x="20908" y="734"/>
                </a:moveTo>
                <a:cubicBezTo>
                  <a:pt x="20936" y="734"/>
                  <a:pt x="20964" y="737"/>
                  <a:pt x="20992" y="742"/>
                </a:cubicBezTo>
                <a:cubicBezTo>
                  <a:pt x="21236" y="742"/>
                  <a:pt x="21399" y="959"/>
                  <a:pt x="21372" y="1203"/>
                </a:cubicBezTo>
                <a:lnTo>
                  <a:pt x="21399" y="1203"/>
                </a:lnTo>
                <a:cubicBezTo>
                  <a:pt x="21426" y="1475"/>
                  <a:pt x="21182" y="1719"/>
                  <a:pt x="20911" y="1719"/>
                </a:cubicBezTo>
                <a:cubicBezTo>
                  <a:pt x="20639" y="1692"/>
                  <a:pt x="20422" y="1448"/>
                  <a:pt x="20450" y="1176"/>
                </a:cubicBezTo>
                <a:cubicBezTo>
                  <a:pt x="20474" y="933"/>
                  <a:pt x="20672" y="734"/>
                  <a:pt x="20908" y="734"/>
                </a:cubicBezTo>
                <a:close/>
                <a:moveTo>
                  <a:pt x="15893" y="959"/>
                </a:moveTo>
                <a:cubicBezTo>
                  <a:pt x="16137" y="959"/>
                  <a:pt x="16300" y="1149"/>
                  <a:pt x="16300" y="1366"/>
                </a:cubicBezTo>
                <a:cubicBezTo>
                  <a:pt x="16300" y="1606"/>
                  <a:pt x="16116" y="1793"/>
                  <a:pt x="15879" y="1826"/>
                </a:cubicBezTo>
                <a:lnTo>
                  <a:pt x="15879" y="1826"/>
                </a:lnTo>
                <a:cubicBezTo>
                  <a:pt x="15615" y="1792"/>
                  <a:pt x="15432" y="1551"/>
                  <a:pt x="15459" y="1285"/>
                </a:cubicBezTo>
                <a:cubicBezTo>
                  <a:pt x="15513" y="1095"/>
                  <a:pt x="15703" y="959"/>
                  <a:pt x="15893" y="959"/>
                </a:cubicBezTo>
                <a:close/>
                <a:moveTo>
                  <a:pt x="6047" y="1393"/>
                </a:moveTo>
                <a:cubicBezTo>
                  <a:pt x="6318" y="1420"/>
                  <a:pt x="6535" y="1665"/>
                  <a:pt x="6562" y="1936"/>
                </a:cubicBezTo>
                <a:cubicBezTo>
                  <a:pt x="6535" y="2234"/>
                  <a:pt x="6318" y="2451"/>
                  <a:pt x="6020" y="2478"/>
                </a:cubicBezTo>
                <a:cubicBezTo>
                  <a:pt x="5721" y="2451"/>
                  <a:pt x="5504" y="2180"/>
                  <a:pt x="5559" y="1909"/>
                </a:cubicBezTo>
                <a:cubicBezTo>
                  <a:pt x="5531" y="1610"/>
                  <a:pt x="5748" y="1393"/>
                  <a:pt x="6047" y="1393"/>
                </a:cubicBezTo>
                <a:close/>
                <a:moveTo>
                  <a:pt x="12855" y="5625"/>
                </a:moveTo>
                <a:cubicBezTo>
                  <a:pt x="13153" y="5625"/>
                  <a:pt x="13397" y="5869"/>
                  <a:pt x="13370" y="6167"/>
                </a:cubicBezTo>
                <a:cubicBezTo>
                  <a:pt x="13395" y="6413"/>
                  <a:pt x="13197" y="6636"/>
                  <a:pt x="12938" y="6636"/>
                </a:cubicBezTo>
                <a:cubicBezTo>
                  <a:pt x="12911" y="6636"/>
                  <a:pt x="12883" y="6633"/>
                  <a:pt x="12855" y="6628"/>
                </a:cubicBezTo>
                <a:cubicBezTo>
                  <a:pt x="12258" y="6574"/>
                  <a:pt x="12258" y="5679"/>
                  <a:pt x="12855" y="5625"/>
                </a:cubicBezTo>
                <a:close/>
                <a:moveTo>
                  <a:pt x="23623" y="5896"/>
                </a:moveTo>
                <a:cubicBezTo>
                  <a:pt x="23867" y="5923"/>
                  <a:pt x="24057" y="6059"/>
                  <a:pt x="24138" y="6276"/>
                </a:cubicBezTo>
                <a:cubicBezTo>
                  <a:pt x="24193" y="6438"/>
                  <a:pt x="24138" y="6601"/>
                  <a:pt x="24030" y="6710"/>
                </a:cubicBezTo>
                <a:cubicBezTo>
                  <a:pt x="23911" y="6829"/>
                  <a:pt x="23748" y="6904"/>
                  <a:pt x="23584" y="6904"/>
                </a:cubicBezTo>
                <a:cubicBezTo>
                  <a:pt x="23524" y="6904"/>
                  <a:pt x="23464" y="6894"/>
                  <a:pt x="23406" y="6872"/>
                </a:cubicBezTo>
                <a:cubicBezTo>
                  <a:pt x="23081" y="6764"/>
                  <a:pt x="22945" y="6628"/>
                  <a:pt x="22945" y="6330"/>
                </a:cubicBezTo>
                <a:cubicBezTo>
                  <a:pt x="22918" y="6113"/>
                  <a:pt x="23108" y="5923"/>
                  <a:pt x="23325" y="5923"/>
                </a:cubicBezTo>
                <a:lnTo>
                  <a:pt x="23460" y="5923"/>
                </a:lnTo>
                <a:lnTo>
                  <a:pt x="23623" y="5896"/>
                </a:lnTo>
                <a:close/>
                <a:moveTo>
                  <a:pt x="1477" y="6925"/>
                </a:moveTo>
                <a:cubicBezTo>
                  <a:pt x="1784" y="6925"/>
                  <a:pt x="2031" y="7212"/>
                  <a:pt x="2005" y="7523"/>
                </a:cubicBezTo>
                <a:lnTo>
                  <a:pt x="2005" y="7496"/>
                </a:lnTo>
                <a:cubicBezTo>
                  <a:pt x="1978" y="7822"/>
                  <a:pt x="1707" y="8093"/>
                  <a:pt x="1381" y="8120"/>
                </a:cubicBezTo>
                <a:cubicBezTo>
                  <a:pt x="1366" y="8121"/>
                  <a:pt x="1351" y="8122"/>
                  <a:pt x="1336" y="8122"/>
                </a:cubicBezTo>
                <a:cubicBezTo>
                  <a:pt x="1056" y="8122"/>
                  <a:pt x="810" y="7888"/>
                  <a:pt x="785" y="7605"/>
                </a:cubicBezTo>
                <a:cubicBezTo>
                  <a:pt x="785" y="7225"/>
                  <a:pt x="1056" y="6954"/>
                  <a:pt x="1436" y="6927"/>
                </a:cubicBezTo>
                <a:cubicBezTo>
                  <a:pt x="1450" y="6925"/>
                  <a:pt x="1463" y="6925"/>
                  <a:pt x="1477" y="6925"/>
                </a:cubicBezTo>
                <a:close/>
                <a:moveTo>
                  <a:pt x="32004" y="9476"/>
                </a:moveTo>
                <a:cubicBezTo>
                  <a:pt x="32276" y="9503"/>
                  <a:pt x="32465" y="9747"/>
                  <a:pt x="32465" y="10019"/>
                </a:cubicBezTo>
                <a:lnTo>
                  <a:pt x="32438" y="10019"/>
                </a:lnTo>
                <a:cubicBezTo>
                  <a:pt x="32438" y="10290"/>
                  <a:pt x="32221" y="10534"/>
                  <a:pt x="31923" y="10561"/>
                </a:cubicBezTo>
                <a:cubicBezTo>
                  <a:pt x="31652" y="10534"/>
                  <a:pt x="31462" y="10290"/>
                  <a:pt x="31462" y="10019"/>
                </a:cubicBezTo>
                <a:cubicBezTo>
                  <a:pt x="31462" y="9720"/>
                  <a:pt x="31706" y="9476"/>
                  <a:pt x="32004" y="9476"/>
                </a:cubicBezTo>
                <a:close/>
                <a:moveTo>
                  <a:pt x="18118" y="1498"/>
                </a:moveTo>
                <a:cubicBezTo>
                  <a:pt x="18671" y="1498"/>
                  <a:pt x="19235" y="1513"/>
                  <a:pt x="19799" y="1529"/>
                </a:cubicBezTo>
                <a:cubicBezTo>
                  <a:pt x="19982" y="2052"/>
                  <a:pt x="20467" y="2398"/>
                  <a:pt x="21012" y="2398"/>
                </a:cubicBezTo>
                <a:cubicBezTo>
                  <a:pt x="21032" y="2398"/>
                  <a:pt x="21053" y="2398"/>
                  <a:pt x="21073" y="2397"/>
                </a:cubicBezTo>
                <a:cubicBezTo>
                  <a:pt x="21670" y="3400"/>
                  <a:pt x="22185" y="4431"/>
                  <a:pt x="22728" y="5489"/>
                </a:cubicBezTo>
                <a:cubicBezTo>
                  <a:pt x="22375" y="5842"/>
                  <a:pt x="22267" y="6384"/>
                  <a:pt x="22457" y="6872"/>
                </a:cubicBezTo>
                <a:cubicBezTo>
                  <a:pt x="22511" y="6954"/>
                  <a:pt x="22511" y="7062"/>
                  <a:pt x="22457" y="7171"/>
                </a:cubicBezTo>
                <a:cubicBezTo>
                  <a:pt x="21914" y="8174"/>
                  <a:pt x="21372" y="9205"/>
                  <a:pt x="20721" y="10181"/>
                </a:cubicBezTo>
                <a:cubicBezTo>
                  <a:pt x="20639" y="10164"/>
                  <a:pt x="20558" y="10156"/>
                  <a:pt x="20478" y="10156"/>
                </a:cubicBezTo>
                <a:cubicBezTo>
                  <a:pt x="20057" y="10156"/>
                  <a:pt x="19683" y="10390"/>
                  <a:pt x="19500" y="10778"/>
                </a:cubicBezTo>
                <a:lnTo>
                  <a:pt x="16869" y="10724"/>
                </a:lnTo>
                <a:cubicBezTo>
                  <a:pt x="16476" y="10173"/>
                  <a:pt x="16368" y="10022"/>
                  <a:pt x="15996" y="10022"/>
                </a:cubicBezTo>
                <a:cubicBezTo>
                  <a:pt x="15855" y="10022"/>
                  <a:pt x="15677" y="10043"/>
                  <a:pt x="15432" y="10073"/>
                </a:cubicBezTo>
                <a:cubicBezTo>
                  <a:pt x="14808" y="9151"/>
                  <a:pt x="14184" y="8201"/>
                  <a:pt x="13614" y="7171"/>
                </a:cubicBezTo>
                <a:cubicBezTo>
                  <a:pt x="13804" y="6899"/>
                  <a:pt x="14075" y="6628"/>
                  <a:pt x="14021" y="6248"/>
                </a:cubicBezTo>
                <a:cubicBezTo>
                  <a:pt x="13940" y="5923"/>
                  <a:pt x="13804" y="5598"/>
                  <a:pt x="13614" y="5353"/>
                </a:cubicBezTo>
                <a:cubicBezTo>
                  <a:pt x="13750" y="4865"/>
                  <a:pt x="14971" y="3021"/>
                  <a:pt x="15486" y="2478"/>
                </a:cubicBezTo>
                <a:cubicBezTo>
                  <a:pt x="15639" y="2508"/>
                  <a:pt x="15773" y="2526"/>
                  <a:pt x="15894" y="2526"/>
                </a:cubicBezTo>
                <a:cubicBezTo>
                  <a:pt x="16327" y="2526"/>
                  <a:pt x="16584" y="2293"/>
                  <a:pt x="16923" y="1529"/>
                </a:cubicBezTo>
                <a:cubicBezTo>
                  <a:pt x="17313" y="1506"/>
                  <a:pt x="17713" y="1498"/>
                  <a:pt x="18118" y="1498"/>
                </a:cubicBezTo>
                <a:close/>
                <a:moveTo>
                  <a:pt x="15939" y="10420"/>
                </a:moveTo>
                <a:cubicBezTo>
                  <a:pt x="15960" y="10420"/>
                  <a:pt x="15981" y="10422"/>
                  <a:pt x="16001" y="10426"/>
                </a:cubicBezTo>
                <a:cubicBezTo>
                  <a:pt x="16137" y="10426"/>
                  <a:pt x="16272" y="10561"/>
                  <a:pt x="16300" y="10724"/>
                </a:cubicBezTo>
                <a:cubicBezTo>
                  <a:pt x="16300" y="10832"/>
                  <a:pt x="16300" y="10914"/>
                  <a:pt x="16272" y="11022"/>
                </a:cubicBezTo>
                <a:cubicBezTo>
                  <a:pt x="16223" y="11196"/>
                  <a:pt x="16060" y="11324"/>
                  <a:pt x="15887" y="11324"/>
                </a:cubicBezTo>
                <a:cubicBezTo>
                  <a:pt x="15871" y="11324"/>
                  <a:pt x="15855" y="11323"/>
                  <a:pt x="15838" y="11321"/>
                </a:cubicBezTo>
                <a:cubicBezTo>
                  <a:pt x="15649" y="11294"/>
                  <a:pt x="15540" y="11131"/>
                  <a:pt x="15540" y="10860"/>
                </a:cubicBezTo>
                <a:lnTo>
                  <a:pt x="15567" y="10860"/>
                </a:lnTo>
                <a:cubicBezTo>
                  <a:pt x="15567" y="10778"/>
                  <a:pt x="15594" y="10697"/>
                  <a:pt x="15622" y="10643"/>
                </a:cubicBezTo>
                <a:cubicBezTo>
                  <a:pt x="15669" y="10500"/>
                  <a:pt x="15799" y="10420"/>
                  <a:pt x="15939" y="10420"/>
                </a:cubicBezTo>
                <a:close/>
                <a:moveTo>
                  <a:pt x="20562" y="10613"/>
                </a:moveTo>
                <a:cubicBezTo>
                  <a:pt x="20579" y="10613"/>
                  <a:pt x="20595" y="10614"/>
                  <a:pt x="20612" y="10615"/>
                </a:cubicBezTo>
                <a:cubicBezTo>
                  <a:pt x="20856" y="10643"/>
                  <a:pt x="21046" y="10860"/>
                  <a:pt x="21046" y="11104"/>
                </a:cubicBezTo>
                <a:cubicBezTo>
                  <a:pt x="21019" y="11402"/>
                  <a:pt x="20775" y="11619"/>
                  <a:pt x="20477" y="11619"/>
                </a:cubicBezTo>
                <a:cubicBezTo>
                  <a:pt x="20205" y="11619"/>
                  <a:pt x="19988" y="11375"/>
                  <a:pt x="20043" y="11104"/>
                </a:cubicBezTo>
                <a:cubicBezTo>
                  <a:pt x="20043" y="10822"/>
                  <a:pt x="20284" y="10613"/>
                  <a:pt x="20562" y="10613"/>
                </a:cubicBezTo>
                <a:close/>
                <a:moveTo>
                  <a:pt x="37456" y="12189"/>
                </a:moveTo>
                <a:cubicBezTo>
                  <a:pt x="37673" y="12216"/>
                  <a:pt x="37809" y="12406"/>
                  <a:pt x="37782" y="12595"/>
                </a:cubicBezTo>
                <a:cubicBezTo>
                  <a:pt x="37782" y="12812"/>
                  <a:pt x="37592" y="12975"/>
                  <a:pt x="37375" y="12975"/>
                </a:cubicBezTo>
                <a:cubicBezTo>
                  <a:pt x="37212" y="12921"/>
                  <a:pt x="37104" y="12758"/>
                  <a:pt x="37131" y="12568"/>
                </a:cubicBezTo>
                <a:cubicBezTo>
                  <a:pt x="37131" y="12351"/>
                  <a:pt x="37266" y="12216"/>
                  <a:pt x="37456" y="12216"/>
                </a:cubicBezTo>
                <a:lnTo>
                  <a:pt x="37456" y="12189"/>
                </a:lnTo>
                <a:close/>
                <a:moveTo>
                  <a:pt x="26606" y="14663"/>
                </a:moveTo>
                <a:cubicBezTo>
                  <a:pt x="26711" y="14663"/>
                  <a:pt x="26811" y="14719"/>
                  <a:pt x="26851" y="14820"/>
                </a:cubicBezTo>
                <a:cubicBezTo>
                  <a:pt x="27014" y="15118"/>
                  <a:pt x="26959" y="15498"/>
                  <a:pt x="26688" y="15715"/>
                </a:cubicBezTo>
                <a:cubicBezTo>
                  <a:pt x="26552" y="15823"/>
                  <a:pt x="26390" y="15932"/>
                  <a:pt x="26200" y="16013"/>
                </a:cubicBezTo>
                <a:lnTo>
                  <a:pt x="26200" y="15986"/>
                </a:lnTo>
                <a:cubicBezTo>
                  <a:pt x="25983" y="15823"/>
                  <a:pt x="25901" y="15525"/>
                  <a:pt x="26010" y="15281"/>
                </a:cubicBezTo>
                <a:cubicBezTo>
                  <a:pt x="26091" y="15009"/>
                  <a:pt x="26254" y="14792"/>
                  <a:pt x="26498" y="14684"/>
                </a:cubicBezTo>
                <a:cubicBezTo>
                  <a:pt x="26533" y="14670"/>
                  <a:pt x="26570" y="14663"/>
                  <a:pt x="26606" y="14663"/>
                </a:cubicBezTo>
                <a:close/>
                <a:moveTo>
                  <a:pt x="21313" y="15170"/>
                </a:moveTo>
                <a:cubicBezTo>
                  <a:pt x="21586" y="15170"/>
                  <a:pt x="21779" y="15379"/>
                  <a:pt x="21779" y="15660"/>
                </a:cubicBezTo>
                <a:cubicBezTo>
                  <a:pt x="21779" y="15891"/>
                  <a:pt x="21586" y="16097"/>
                  <a:pt x="21359" y="16097"/>
                </a:cubicBezTo>
                <a:cubicBezTo>
                  <a:pt x="21345" y="16097"/>
                  <a:pt x="21331" y="16096"/>
                  <a:pt x="21318" y="16094"/>
                </a:cubicBezTo>
                <a:cubicBezTo>
                  <a:pt x="21046" y="16094"/>
                  <a:pt x="20856" y="15877"/>
                  <a:pt x="20884" y="15633"/>
                </a:cubicBezTo>
                <a:cubicBezTo>
                  <a:pt x="20884" y="15389"/>
                  <a:pt x="21046" y="15199"/>
                  <a:pt x="21263" y="15172"/>
                </a:cubicBezTo>
                <a:cubicBezTo>
                  <a:pt x="21280" y="15171"/>
                  <a:pt x="21297" y="15170"/>
                  <a:pt x="21313" y="15170"/>
                </a:cubicBezTo>
                <a:close/>
                <a:moveTo>
                  <a:pt x="29102" y="20271"/>
                </a:moveTo>
                <a:cubicBezTo>
                  <a:pt x="29319" y="20271"/>
                  <a:pt x="29428" y="20407"/>
                  <a:pt x="29428" y="20624"/>
                </a:cubicBezTo>
                <a:cubicBezTo>
                  <a:pt x="29428" y="20841"/>
                  <a:pt x="29292" y="20950"/>
                  <a:pt x="28994" y="20950"/>
                </a:cubicBezTo>
                <a:cubicBezTo>
                  <a:pt x="28912" y="20922"/>
                  <a:pt x="28831" y="20895"/>
                  <a:pt x="28749" y="20841"/>
                </a:cubicBezTo>
                <a:cubicBezTo>
                  <a:pt x="28668" y="20760"/>
                  <a:pt x="28641" y="20651"/>
                  <a:pt x="28641" y="20543"/>
                </a:cubicBezTo>
                <a:cubicBezTo>
                  <a:pt x="28641" y="20407"/>
                  <a:pt x="28749" y="20326"/>
                  <a:pt x="28885" y="20299"/>
                </a:cubicBezTo>
                <a:cubicBezTo>
                  <a:pt x="28966" y="20299"/>
                  <a:pt x="29021" y="20271"/>
                  <a:pt x="29102" y="20271"/>
                </a:cubicBezTo>
                <a:close/>
                <a:moveTo>
                  <a:pt x="18117" y="20244"/>
                </a:moveTo>
                <a:cubicBezTo>
                  <a:pt x="18253" y="20244"/>
                  <a:pt x="18334" y="20353"/>
                  <a:pt x="18388" y="20543"/>
                </a:cubicBezTo>
                <a:lnTo>
                  <a:pt x="18388" y="20651"/>
                </a:lnTo>
                <a:cubicBezTo>
                  <a:pt x="18388" y="20895"/>
                  <a:pt x="18307" y="21031"/>
                  <a:pt x="18117" y="21058"/>
                </a:cubicBezTo>
                <a:cubicBezTo>
                  <a:pt x="18088" y="21068"/>
                  <a:pt x="18059" y="21072"/>
                  <a:pt x="18031" y="21072"/>
                </a:cubicBezTo>
                <a:cubicBezTo>
                  <a:pt x="17902" y="21072"/>
                  <a:pt x="17791" y="20975"/>
                  <a:pt x="17791" y="20841"/>
                </a:cubicBezTo>
                <a:cubicBezTo>
                  <a:pt x="17764" y="20733"/>
                  <a:pt x="17764" y="20624"/>
                  <a:pt x="17791" y="20516"/>
                </a:cubicBezTo>
                <a:cubicBezTo>
                  <a:pt x="17819" y="20353"/>
                  <a:pt x="17954" y="20244"/>
                  <a:pt x="18117" y="20244"/>
                </a:cubicBezTo>
                <a:close/>
                <a:moveTo>
                  <a:pt x="24234" y="15849"/>
                </a:moveTo>
                <a:cubicBezTo>
                  <a:pt x="24567" y="15849"/>
                  <a:pt x="24897" y="15858"/>
                  <a:pt x="25223" y="15877"/>
                </a:cubicBezTo>
                <a:cubicBezTo>
                  <a:pt x="25495" y="16366"/>
                  <a:pt x="26010" y="16664"/>
                  <a:pt x="26552" y="16691"/>
                </a:cubicBezTo>
                <a:cubicBezTo>
                  <a:pt x="27176" y="17668"/>
                  <a:pt x="27692" y="18807"/>
                  <a:pt x="28288" y="19919"/>
                </a:cubicBezTo>
                <a:cubicBezTo>
                  <a:pt x="28180" y="20109"/>
                  <a:pt x="28098" y="20326"/>
                  <a:pt x="28044" y="20570"/>
                </a:cubicBezTo>
                <a:cubicBezTo>
                  <a:pt x="28044" y="20814"/>
                  <a:pt x="28071" y="21058"/>
                  <a:pt x="28098" y="21302"/>
                </a:cubicBezTo>
                <a:cubicBezTo>
                  <a:pt x="27556" y="22387"/>
                  <a:pt x="26959" y="23445"/>
                  <a:pt x="26281" y="24449"/>
                </a:cubicBezTo>
                <a:cubicBezTo>
                  <a:pt x="26053" y="24398"/>
                  <a:pt x="25889" y="24366"/>
                  <a:pt x="25760" y="24366"/>
                </a:cubicBezTo>
                <a:cubicBezTo>
                  <a:pt x="25475" y="24366"/>
                  <a:pt x="25366" y="24524"/>
                  <a:pt x="25142" y="24991"/>
                </a:cubicBezTo>
                <a:lnTo>
                  <a:pt x="25061" y="25181"/>
                </a:lnTo>
                <a:cubicBezTo>
                  <a:pt x="24898" y="25185"/>
                  <a:pt x="24735" y="25188"/>
                  <a:pt x="24572" y="25188"/>
                </a:cubicBezTo>
                <a:cubicBezTo>
                  <a:pt x="23759" y="25188"/>
                  <a:pt x="22945" y="25131"/>
                  <a:pt x="22131" y="25018"/>
                </a:cubicBezTo>
                <a:cubicBezTo>
                  <a:pt x="22050" y="24855"/>
                  <a:pt x="21996" y="24666"/>
                  <a:pt x="21914" y="24503"/>
                </a:cubicBezTo>
                <a:cubicBezTo>
                  <a:pt x="21850" y="24267"/>
                  <a:pt x="21634" y="24116"/>
                  <a:pt x="21399" y="24116"/>
                </a:cubicBezTo>
                <a:cubicBezTo>
                  <a:pt x="21336" y="24116"/>
                  <a:pt x="21272" y="24127"/>
                  <a:pt x="21209" y="24150"/>
                </a:cubicBezTo>
                <a:cubicBezTo>
                  <a:pt x="21101" y="24204"/>
                  <a:pt x="20992" y="24204"/>
                  <a:pt x="20856" y="24232"/>
                </a:cubicBezTo>
                <a:cubicBezTo>
                  <a:pt x="20775" y="24150"/>
                  <a:pt x="20721" y="24069"/>
                  <a:pt x="20639" y="23960"/>
                </a:cubicBezTo>
                <a:cubicBezTo>
                  <a:pt x="20151" y="23201"/>
                  <a:pt x="19663" y="22414"/>
                  <a:pt x="19202" y="21655"/>
                </a:cubicBezTo>
                <a:cubicBezTo>
                  <a:pt x="19012" y="21438"/>
                  <a:pt x="18958" y="21139"/>
                  <a:pt x="19066" y="20868"/>
                </a:cubicBezTo>
                <a:cubicBezTo>
                  <a:pt x="19120" y="20543"/>
                  <a:pt x="19093" y="20217"/>
                  <a:pt x="18931" y="19946"/>
                </a:cubicBezTo>
                <a:cubicBezTo>
                  <a:pt x="19554" y="18861"/>
                  <a:pt x="20233" y="17803"/>
                  <a:pt x="20992" y="16800"/>
                </a:cubicBezTo>
                <a:cubicBezTo>
                  <a:pt x="21064" y="16812"/>
                  <a:pt x="21135" y="16818"/>
                  <a:pt x="21205" y="16818"/>
                </a:cubicBezTo>
                <a:cubicBezTo>
                  <a:pt x="21747" y="16818"/>
                  <a:pt x="22234" y="16460"/>
                  <a:pt x="22402" y="15932"/>
                </a:cubicBezTo>
                <a:cubicBezTo>
                  <a:pt x="23016" y="15879"/>
                  <a:pt x="23629" y="15849"/>
                  <a:pt x="24234" y="15849"/>
                </a:cubicBezTo>
                <a:close/>
                <a:moveTo>
                  <a:pt x="21290" y="24855"/>
                </a:moveTo>
                <a:cubicBezTo>
                  <a:pt x="21345" y="24910"/>
                  <a:pt x="21426" y="24937"/>
                  <a:pt x="21480" y="25018"/>
                </a:cubicBezTo>
                <a:cubicBezTo>
                  <a:pt x="21507" y="25072"/>
                  <a:pt x="21480" y="25181"/>
                  <a:pt x="21480" y="25262"/>
                </a:cubicBezTo>
                <a:cubicBezTo>
                  <a:pt x="21480" y="25262"/>
                  <a:pt x="21453" y="25289"/>
                  <a:pt x="21453" y="25289"/>
                </a:cubicBezTo>
                <a:cubicBezTo>
                  <a:pt x="21374" y="25409"/>
                  <a:pt x="21265" y="25484"/>
                  <a:pt x="21138" y="25484"/>
                </a:cubicBezTo>
                <a:cubicBezTo>
                  <a:pt x="21092" y="25484"/>
                  <a:pt x="21043" y="25474"/>
                  <a:pt x="20992" y="25452"/>
                </a:cubicBezTo>
                <a:cubicBezTo>
                  <a:pt x="20884" y="25425"/>
                  <a:pt x="20829" y="25344"/>
                  <a:pt x="20829" y="25235"/>
                </a:cubicBezTo>
                <a:cubicBezTo>
                  <a:pt x="20884" y="25018"/>
                  <a:pt x="21073" y="24855"/>
                  <a:pt x="21290" y="24855"/>
                </a:cubicBezTo>
                <a:close/>
                <a:moveTo>
                  <a:pt x="25929" y="24937"/>
                </a:moveTo>
                <a:cubicBezTo>
                  <a:pt x="26118" y="24964"/>
                  <a:pt x="26254" y="25100"/>
                  <a:pt x="26254" y="25289"/>
                </a:cubicBezTo>
                <a:cubicBezTo>
                  <a:pt x="26281" y="25452"/>
                  <a:pt x="26146" y="25642"/>
                  <a:pt x="25956" y="25669"/>
                </a:cubicBezTo>
                <a:cubicBezTo>
                  <a:pt x="25766" y="25669"/>
                  <a:pt x="25657" y="25534"/>
                  <a:pt x="25657" y="25344"/>
                </a:cubicBezTo>
                <a:cubicBezTo>
                  <a:pt x="25657" y="25127"/>
                  <a:pt x="25766" y="24937"/>
                  <a:pt x="25929" y="24937"/>
                </a:cubicBezTo>
                <a:close/>
                <a:moveTo>
                  <a:pt x="32098" y="28660"/>
                </a:moveTo>
                <a:cubicBezTo>
                  <a:pt x="32160" y="28660"/>
                  <a:pt x="32222" y="28675"/>
                  <a:pt x="32276" y="28707"/>
                </a:cubicBezTo>
                <a:cubicBezTo>
                  <a:pt x="32438" y="28788"/>
                  <a:pt x="32547" y="28978"/>
                  <a:pt x="32493" y="29168"/>
                </a:cubicBezTo>
                <a:lnTo>
                  <a:pt x="32520" y="29141"/>
                </a:lnTo>
                <a:lnTo>
                  <a:pt x="32520" y="29141"/>
                </a:lnTo>
                <a:cubicBezTo>
                  <a:pt x="32493" y="29249"/>
                  <a:pt x="32438" y="29331"/>
                  <a:pt x="32384" y="29412"/>
                </a:cubicBezTo>
                <a:cubicBezTo>
                  <a:pt x="32328" y="29511"/>
                  <a:pt x="32235" y="29558"/>
                  <a:pt x="32140" y="29558"/>
                </a:cubicBezTo>
                <a:cubicBezTo>
                  <a:pt x="32051" y="29558"/>
                  <a:pt x="31961" y="29518"/>
                  <a:pt x="31896" y="29439"/>
                </a:cubicBezTo>
                <a:cubicBezTo>
                  <a:pt x="31842" y="29358"/>
                  <a:pt x="31787" y="29277"/>
                  <a:pt x="31760" y="29195"/>
                </a:cubicBezTo>
                <a:cubicBezTo>
                  <a:pt x="31679" y="29032"/>
                  <a:pt x="31706" y="28870"/>
                  <a:pt x="31842" y="28761"/>
                </a:cubicBezTo>
                <a:cubicBezTo>
                  <a:pt x="31907" y="28696"/>
                  <a:pt x="32003" y="28660"/>
                  <a:pt x="32098" y="28660"/>
                </a:cubicBezTo>
                <a:close/>
                <a:moveTo>
                  <a:pt x="20925" y="0"/>
                </a:moveTo>
                <a:cubicBezTo>
                  <a:pt x="20659" y="0"/>
                  <a:pt x="20397" y="124"/>
                  <a:pt x="20233" y="363"/>
                </a:cubicBezTo>
                <a:cubicBezTo>
                  <a:pt x="20097" y="471"/>
                  <a:pt x="19988" y="634"/>
                  <a:pt x="19880" y="742"/>
                </a:cubicBezTo>
                <a:lnTo>
                  <a:pt x="16761" y="797"/>
                </a:lnTo>
                <a:cubicBezTo>
                  <a:pt x="16679" y="661"/>
                  <a:pt x="16571" y="552"/>
                  <a:pt x="16462" y="444"/>
                </a:cubicBezTo>
                <a:cubicBezTo>
                  <a:pt x="16285" y="311"/>
                  <a:pt x="16068" y="243"/>
                  <a:pt x="15850" y="243"/>
                </a:cubicBezTo>
                <a:cubicBezTo>
                  <a:pt x="15667" y="243"/>
                  <a:pt x="15484" y="291"/>
                  <a:pt x="15323" y="390"/>
                </a:cubicBezTo>
                <a:cubicBezTo>
                  <a:pt x="14998" y="552"/>
                  <a:pt x="14808" y="905"/>
                  <a:pt x="14889" y="1258"/>
                </a:cubicBezTo>
                <a:cubicBezTo>
                  <a:pt x="14889" y="1448"/>
                  <a:pt x="14916" y="1610"/>
                  <a:pt x="14943" y="1773"/>
                </a:cubicBezTo>
                <a:cubicBezTo>
                  <a:pt x="14943" y="1773"/>
                  <a:pt x="14916" y="1800"/>
                  <a:pt x="14916" y="1827"/>
                </a:cubicBezTo>
                <a:cubicBezTo>
                  <a:pt x="14211" y="2858"/>
                  <a:pt x="13533" y="3916"/>
                  <a:pt x="12828" y="4947"/>
                </a:cubicBezTo>
                <a:cubicBezTo>
                  <a:pt x="12773" y="5001"/>
                  <a:pt x="12719" y="5082"/>
                  <a:pt x="12638" y="5109"/>
                </a:cubicBezTo>
                <a:cubicBezTo>
                  <a:pt x="12394" y="5272"/>
                  <a:pt x="12150" y="5381"/>
                  <a:pt x="11878" y="5543"/>
                </a:cubicBezTo>
                <a:cubicBezTo>
                  <a:pt x="10251" y="4513"/>
                  <a:pt x="8705" y="3400"/>
                  <a:pt x="7186" y="2207"/>
                </a:cubicBezTo>
                <a:cubicBezTo>
                  <a:pt x="7186" y="2099"/>
                  <a:pt x="7186" y="2017"/>
                  <a:pt x="7186" y="1936"/>
                </a:cubicBezTo>
                <a:cubicBezTo>
                  <a:pt x="7186" y="1280"/>
                  <a:pt x="6680" y="786"/>
                  <a:pt x="6070" y="786"/>
                </a:cubicBezTo>
                <a:cubicBezTo>
                  <a:pt x="5974" y="786"/>
                  <a:pt x="5875" y="798"/>
                  <a:pt x="5776" y="824"/>
                </a:cubicBezTo>
                <a:cubicBezTo>
                  <a:pt x="5287" y="851"/>
                  <a:pt x="4908" y="1258"/>
                  <a:pt x="4962" y="1746"/>
                </a:cubicBezTo>
                <a:cubicBezTo>
                  <a:pt x="4962" y="2017"/>
                  <a:pt x="4962" y="2288"/>
                  <a:pt x="4989" y="2560"/>
                </a:cubicBezTo>
                <a:cubicBezTo>
                  <a:pt x="4962" y="2614"/>
                  <a:pt x="4908" y="2695"/>
                  <a:pt x="4853" y="2750"/>
                </a:cubicBezTo>
                <a:cubicBezTo>
                  <a:pt x="4067" y="3753"/>
                  <a:pt x="3280" y="4757"/>
                  <a:pt x="2494" y="5787"/>
                </a:cubicBezTo>
                <a:cubicBezTo>
                  <a:pt x="2165" y="6181"/>
                  <a:pt x="2137" y="6293"/>
                  <a:pt x="1740" y="6293"/>
                </a:cubicBezTo>
                <a:cubicBezTo>
                  <a:pt x="1645" y="6293"/>
                  <a:pt x="1529" y="6286"/>
                  <a:pt x="1381" y="6276"/>
                </a:cubicBezTo>
                <a:cubicBezTo>
                  <a:pt x="1352" y="6273"/>
                  <a:pt x="1322" y="6272"/>
                  <a:pt x="1293" y="6272"/>
                </a:cubicBezTo>
                <a:cubicBezTo>
                  <a:pt x="574" y="6272"/>
                  <a:pt x="0" y="6902"/>
                  <a:pt x="52" y="7632"/>
                </a:cubicBezTo>
                <a:cubicBezTo>
                  <a:pt x="161" y="8201"/>
                  <a:pt x="622" y="8635"/>
                  <a:pt x="1192" y="8717"/>
                </a:cubicBezTo>
                <a:cubicBezTo>
                  <a:pt x="1707" y="8717"/>
                  <a:pt x="2195" y="8473"/>
                  <a:pt x="2494" y="8039"/>
                </a:cubicBezTo>
                <a:cubicBezTo>
                  <a:pt x="2521" y="7930"/>
                  <a:pt x="2548" y="7795"/>
                  <a:pt x="2575" y="7686"/>
                </a:cubicBezTo>
                <a:cubicBezTo>
                  <a:pt x="2602" y="7578"/>
                  <a:pt x="2602" y="7442"/>
                  <a:pt x="2575" y="7333"/>
                </a:cubicBezTo>
                <a:cubicBezTo>
                  <a:pt x="2521" y="7035"/>
                  <a:pt x="2602" y="6764"/>
                  <a:pt x="2792" y="6547"/>
                </a:cubicBezTo>
                <a:cubicBezTo>
                  <a:pt x="3687" y="5462"/>
                  <a:pt x="4528" y="4350"/>
                  <a:pt x="5396" y="3238"/>
                </a:cubicBezTo>
                <a:cubicBezTo>
                  <a:pt x="5450" y="3184"/>
                  <a:pt x="5504" y="3102"/>
                  <a:pt x="5559" y="3048"/>
                </a:cubicBezTo>
                <a:cubicBezTo>
                  <a:pt x="5687" y="3091"/>
                  <a:pt x="5807" y="3109"/>
                  <a:pt x="5923" y="3109"/>
                </a:cubicBezTo>
                <a:cubicBezTo>
                  <a:pt x="6248" y="3109"/>
                  <a:pt x="6533" y="2964"/>
                  <a:pt x="6833" y="2804"/>
                </a:cubicBezTo>
                <a:cubicBezTo>
                  <a:pt x="8407" y="4024"/>
                  <a:pt x="10034" y="5191"/>
                  <a:pt x="11716" y="6248"/>
                </a:cubicBezTo>
                <a:cubicBezTo>
                  <a:pt x="11743" y="6655"/>
                  <a:pt x="12041" y="7035"/>
                  <a:pt x="12448" y="7144"/>
                </a:cubicBezTo>
                <a:cubicBezTo>
                  <a:pt x="12746" y="7225"/>
                  <a:pt x="12963" y="7415"/>
                  <a:pt x="13072" y="7713"/>
                </a:cubicBezTo>
                <a:cubicBezTo>
                  <a:pt x="13262" y="8012"/>
                  <a:pt x="13452" y="8337"/>
                  <a:pt x="13669" y="8635"/>
                </a:cubicBezTo>
                <a:cubicBezTo>
                  <a:pt x="14021" y="9205"/>
                  <a:pt x="14374" y="9775"/>
                  <a:pt x="14754" y="10344"/>
                </a:cubicBezTo>
                <a:cubicBezTo>
                  <a:pt x="14862" y="10507"/>
                  <a:pt x="14916" y="10724"/>
                  <a:pt x="14889" y="10941"/>
                </a:cubicBezTo>
                <a:cubicBezTo>
                  <a:pt x="14835" y="11321"/>
                  <a:pt x="15025" y="11673"/>
                  <a:pt x="15405" y="11836"/>
                </a:cubicBezTo>
                <a:cubicBezTo>
                  <a:pt x="15535" y="11906"/>
                  <a:pt x="15677" y="11939"/>
                  <a:pt x="15818" y="11939"/>
                </a:cubicBezTo>
                <a:cubicBezTo>
                  <a:pt x="16056" y="11939"/>
                  <a:pt x="16292" y="11844"/>
                  <a:pt x="16462" y="11673"/>
                </a:cubicBezTo>
                <a:cubicBezTo>
                  <a:pt x="16571" y="11592"/>
                  <a:pt x="16679" y="11483"/>
                  <a:pt x="16788" y="11375"/>
                </a:cubicBezTo>
                <a:lnTo>
                  <a:pt x="19419" y="11511"/>
                </a:lnTo>
                <a:cubicBezTo>
                  <a:pt x="19582" y="11809"/>
                  <a:pt x="19799" y="12026"/>
                  <a:pt x="20097" y="12189"/>
                </a:cubicBezTo>
                <a:cubicBezTo>
                  <a:pt x="20178" y="12243"/>
                  <a:pt x="20233" y="12324"/>
                  <a:pt x="20260" y="12433"/>
                </a:cubicBezTo>
                <a:cubicBezTo>
                  <a:pt x="20395" y="13138"/>
                  <a:pt x="20531" y="13843"/>
                  <a:pt x="20667" y="14548"/>
                </a:cubicBezTo>
                <a:cubicBezTo>
                  <a:pt x="20694" y="14711"/>
                  <a:pt x="20639" y="14874"/>
                  <a:pt x="20558" y="14982"/>
                </a:cubicBezTo>
                <a:cubicBezTo>
                  <a:pt x="20341" y="15308"/>
                  <a:pt x="20260" y="15688"/>
                  <a:pt x="20341" y="16040"/>
                </a:cubicBezTo>
                <a:cubicBezTo>
                  <a:pt x="20368" y="16122"/>
                  <a:pt x="20395" y="16203"/>
                  <a:pt x="20422" y="16311"/>
                </a:cubicBezTo>
                <a:lnTo>
                  <a:pt x="18171" y="19648"/>
                </a:lnTo>
                <a:lnTo>
                  <a:pt x="17981" y="19675"/>
                </a:lnTo>
                <a:cubicBezTo>
                  <a:pt x="17385" y="19729"/>
                  <a:pt x="16978" y="20299"/>
                  <a:pt x="17113" y="20895"/>
                </a:cubicBezTo>
                <a:cubicBezTo>
                  <a:pt x="17140" y="21302"/>
                  <a:pt x="17493" y="21628"/>
                  <a:pt x="17927" y="21628"/>
                </a:cubicBezTo>
                <a:lnTo>
                  <a:pt x="18334" y="21655"/>
                </a:lnTo>
                <a:lnTo>
                  <a:pt x="20233" y="24693"/>
                </a:lnTo>
                <a:cubicBezTo>
                  <a:pt x="20205" y="24828"/>
                  <a:pt x="20151" y="24937"/>
                  <a:pt x="20151" y="25072"/>
                </a:cubicBezTo>
                <a:cubicBezTo>
                  <a:pt x="20124" y="25425"/>
                  <a:pt x="20260" y="25778"/>
                  <a:pt x="20585" y="25967"/>
                </a:cubicBezTo>
                <a:cubicBezTo>
                  <a:pt x="20725" y="26080"/>
                  <a:pt x="20894" y="26134"/>
                  <a:pt x="21066" y="26134"/>
                </a:cubicBezTo>
                <a:cubicBezTo>
                  <a:pt x="21227" y="26134"/>
                  <a:pt x="21390" y="26086"/>
                  <a:pt x="21535" y="25995"/>
                </a:cubicBezTo>
                <a:cubicBezTo>
                  <a:pt x="21589" y="25967"/>
                  <a:pt x="21670" y="25913"/>
                  <a:pt x="21752" y="25859"/>
                </a:cubicBezTo>
                <a:cubicBezTo>
                  <a:pt x="21814" y="25776"/>
                  <a:pt x="21923" y="25741"/>
                  <a:pt x="22032" y="25741"/>
                </a:cubicBezTo>
                <a:cubicBezTo>
                  <a:pt x="22066" y="25741"/>
                  <a:pt x="22099" y="25744"/>
                  <a:pt x="22131" y="25751"/>
                </a:cubicBezTo>
                <a:cubicBezTo>
                  <a:pt x="23026" y="25778"/>
                  <a:pt x="23921" y="25832"/>
                  <a:pt x="24816" y="25859"/>
                </a:cubicBezTo>
                <a:cubicBezTo>
                  <a:pt x="25033" y="25859"/>
                  <a:pt x="25223" y="25913"/>
                  <a:pt x="25386" y="26076"/>
                </a:cubicBezTo>
                <a:cubicBezTo>
                  <a:pt x="25529" y="26219"/>
                  <a:pt x="25717" y="26287"/>
                  <a:pt x="25909" y="26287"/>
                </a:cubicBezTo>
                <a:cubicBezTo>
                  <a:pt x="26046" y="26287"/>
                  <a:pt x="26184" y="26252"/>
                  <a:pt x="26308" y="26184"/>
                </a:cubicBezTo>
                <a:lnTo>
                  <a:pt x="26634" y="26022"/>
                </a:lnTo>
                <a:lnTo>
                  <a:pt x="31028" y="28653"/>
                </a:lnTo>
                <a:cubicBezTo>
                  <a:pt x="31055" y="28815"/>
                  <a:pt x="31055" y="28951"/>
                  <a:pt x="31055" y="29087"/>
                </a:cubicBezTo>
                <a:cubicBezTo>
                  <a:pt x="31082" y="29385"/>
                  <a:pt x="31191" y="29656"/>
                  <a:pt x="31408" y="29846"/>
                </a:cubicBezTo>
                <a:cubicBezTo>
                  <a:pt x="31597" y="30088"/>
                  <a:pt x="31875" y="30209"/>
                  <a:pt x="32157" y="30209"/>
                </a:cubicBezTo>
                <a:cubicBezTo>
                  <a:pt x="32318" y="30209"/>
                  <a:pt x="32480" y="30169"/>
                  <a:pt x="32628" y="30090"/>
                </a:cubicBezTo>
                <a:cubicBezTo>
                  <a:pt x="33062" y="29846"/>
                  <a:pt x="33279" y="29385"/>
                  <a:pt x="33225" y="28924"/>
                </a:cubicBezTo>
                <a:cubicBezTo>
                  <a:pt x="33225" y="28517"/>
                  <a:pt x="32927" y="28137"/>
                  <a:pt x="32520" y="28056"/>
                </a:cubicBezTo>
                <a:cubicBezTo>
                  <a:pt x="32355" y="27990"/>
                  <a:pt x="32171" y="27954"/>
                  <a:pt x="31991" y="27954"/>
                </a:cubicBezTo>
                <a:cubicBezTo>
                  <a:pt x="31874" y="27954"/>
                  <a:pt x="31759" y="27970"/>
                  <a:pt x="31652" y="28002"/>
                </a:cubicBezTo>
                <a:lnTo>
                  <a:pt x="31353" y="28083"/>
                </a:lnTo>
                <a:cubicBezTo>
                  <a:pt x="30567" y="27459"/>
                  <a:pt x="29699" y="26917"/>
                  <a:pt x="28804" y="26456"/>
                </a:cubicBezTo>
                <a:cubicBezTo>
                  <a:pt x="28288" y="26184"/>
                  <a:pt x="27773" y="25913"/>
                  <a:pt x="27285" y="25615"/>
                </a:cubicBezTo>
                <a:cubicBezTo>
                  <a:pt x="27176" y="25588"/>
                  <a:pt x="27095" y="25506"/>
                  <a:pt x="27014" y="25452"/>
                </a:cubicBezTo>
                <a:cubicBezTo>
                  <a:pt x="26851" y="25344"/>
                  <a:pt x="26769" y="25127"/>
                  <a:pt x="26851" y="24937"/>
                </a:cubicBezTo>
                <a:cubicBezTo>
                  <a:pt x="26905" y="24855"/>
                  <a:pt x="26932" y="24774"/>
                  <a:pt x="26986" y="24720"/>
                </a:cubicBezTo>
                <a:lnTo>
                  <a:pt x="28641" y="21899"/>
                </a:lnTo>
                <a:cubicBezTo>
                  <a:pt x="28695" y="21790"/>
                  <a:pt x="28749" y="21709"/>
                  <a:pt x="28804" y="21628"/>
                </a:cubicBezTo>
                <a:lnTo>
                  <a:pt x="29265" y="21519"/>
                </a:lnTo>
                <a:cubicBezTo>
                  <a:pt x="29726" y="21438"/>
                  <a:pt x="30051" y="21085"/>
                  <a:pt x="30106" y="20624"/>
                </a:cubicBezTo>
                <a:cubicBezTo>
                  <a:pt x="30187" y="20163"/>
                  <a:pt x="29834" y="19729"/>
                  <a:pt x="29346" y="19675"/>
                </a:cubicBezTo>
                <a:lnTo>
                  <a:pt x="28994" y="19675"/>
                </a:lnTo>
                <a:lnTo>
                  <a:pt x="27176" y="16230"/>
                </a:lnTo>
                <a:cubicBezTo>
                  <a:pt x="27448" y="15905"/>
                  <a:pt x="27583" y="15498"/>
                  <a:pt x="27556" y="15091"/>
                </a:cubicBezTo>
                <a:cubicBezTo>
                  <a:pt x="27529" y="14820"/>
                  <a:pt x="27637" y="14548"/>
                  <a:pt x="27854" y="14413"/>
                </a:cubicBezTo>
                <a:cubicBezTo>
                  <a:pt x="28939" y="13355"/>
                  <a:pt x="29997" y="12270"/>
                  <a:pt x="31082" y="11212"/>
                </a:cubicBezTo>
                <a:cubicBezTo>
                  <a:pt x="31163" y="11158"/>
                  <a:pt x="31245" y="11077"/>
                  <a:pt x="31353" y="11022"/>
                </a:cubicBezTo>
                <a:cubicBezTo>
                  <a:pt x="31631" y="11108"/>
                  <a:pt x="31837" y="11157"/>
                  <a:pt x="32015" y="11157"/>
                </a:cubicBezTo>
                <a:cubicBezTo>
                  <a:pt x="32340" y="11157"/>
                  <a:pt x="32567" y="10992"/>
                  <a:pt x="32954" y="10588"/>
                </a:cubicBezTo>
                <a:cubicBezTo>
                  <a:pt x="33035" y="10615"/>
                  <a:pt x="33089" y="10643"/>
                  <a:pt x="33144" y="10670"/>
                </a:cubicBezTo>
                <a:cubicBezTo>
                  <a:pt x="34147" y="11212"/>
                  <a:pt x="35124" y="11755"/>
                  <a:pt x="36100" y="12270"/>
                </a:cubicBezTo>
                <a:cubicBezTo>
                  <a:pt x="36344" y="12378"/>
                  <a:pt x="36534" y="12595"/>
                  <a:pt x="36561" y="12840"/>
                </a:cubicBezTo>
                <a:cubicBezTo>
                  <a:pt x="36613" y="13231"/>
                  <a:pt x="36916" y="13546"/>
                  <a:pt x="37300" y="13546"/>
                </a:cubicBezTo>
                <a:cubicBezTo>
                  <a:pt x="37316" y="13546"/>
                  <a:pt x="37332" y="13546"/>
                  <a:pt x="37348" y="13545"/>
                </a:cubicBezTo>
                <a:cubicBezTo>
                  <a:pt x="37403" y="13555"/>
                  <a:pt x="37457" y="13559"/>
                  <a:pt x="37511" y="13559"/>
                </a:cubicBezTo>
                <a:cubicBezTo>
                  <a:pt x="37902" y="13559"/>
                  <a:pt x="38232" y="13306"/>
                  <a:pt x="38351" y="12948"/>
                </a:cubicBezTo>
                <a:cubicBezTo>
                  <a:pt x="38378" y="12840"/>
                  <a:pt x="38406" y="12731"/>
                  <a:pt x="38460" y="12650"/>
                </a:cubicBezTo>
                <a:cubicBezTo>
                  <a:pt x="38514" y="12406"/>
                  <a:pt x="38487" y="12161"/>
                  <a:pt x="38351" y="11972"/>
                </a:cubicBezTo>
                <a:cubicBezTo>
                  <a:pt x="38203" y="11656"/>
                  <a:pt x="37875" y="11467"/>
                  <a:pt x="37544" y="11467"/>
                </a:cubicBezTo>
                <a:cubicBezTo>
                  <a:pt x="37393" y="11467"/>
                  <a:pt x="37240" y="11507"/>
                  <a:pt x="37104" y="11592"/>
                </a:cubicBezTo>
                <a:cubicBezTo>
                  <a:pt x="36969" y="11677"/>
                  <a:pt x="36818" y="11719"/>
                  <a:pt x="36669" y="11719"/>
                </a:cubicBezTo>
                <a:cubicBezTo>
                  <a:pt x="36485" y="11719"/>
                  <a:pt x="36303" y="11657"/>
                  <a:pt x="36154" y="11538"/>
                </a:cubicBezTo>
                <a:cubicBezTo>
                  <a:pt x="35205" y="11022"/>
                  <a:pt x="34256" y="10507"/>
                  <a:pt x="33306" y="9992"/>
                </a:cubicBezTo>
                <a:cubicBezTo>
                  <a:pt x="33062" y="9910"/>
                  <a:pt x="32845" y="9693"/>
                  <a:pt x="32737" y="9449"/>
                </a:cubicBezTo>
                <a:cubicBezTo>
                  <a:pt x="32600" y="9117"/>
                  <a:pt x="32294" y="8926"/>
                  <a:pt x="31962" y="8926"/>
                </a:cubicBezTo>
                <a:cubicBezTo>
                  <a:pt x="31833" y="8926"/>
                  <a:pt x="31699" y="8954"/>
                  <a:pt x="31570" y="9015"/>
                </a:cubicBezTo>
                <a:cubicBezTo>
                  <a:pt x="31245" y="9124"/>
                  <a:pt x="31001" y="9449"/>
                  <a:pt x="30974" y="9802"/>
                </a:cubicBezTo>
                <a:cubicBezTo>
                  <a:pt x="30946" y="9992"/>
                  <a:pt x="30946" y="10209"/>
                  <a:pt x="30974" y="10398"/>
                </a:cubicBezTo>
                <a:lnTo>
                  <a:pt x="27068" y="14169"/>
                </a:lnTo>
                <a:cubicBezTo>
                  <a:pt x="26919" y="14108"/>
                  <a:pt x="26764" y="14079"/>
                  <a:pt x="26613" y="14079"/>
                </a:cubicBezTo>
                <a:cubicBezTo>
                  <a:pt x="26157" y="14079"/>
                  <a:pt x="25725" y="14338"/>
                  <a:pt x="25522" y="14765"/>
                </a:cubicBezTo>
                <a:cubicBezTo>
                  <a:pt x="25440" y="14901"/>
                  <a:pt x="25386" y="15037"/>
                  <a:pt x="25305" y="15172"/>
                </a:cubicBezTo>
                <a:lnTo>
                  <a:pt x="22402" y="15226"/>
                </a:lnTo>
                <a:cubicBezTo>
                  <a:pt x="22384" y="15230"/>
                  <a:pt x="22366" y="15232"/>
                  <a:pt x="22348" y="15232"/>
                </a:cubicBezTo>
                <a:cubicBezTo>
                  <a:pt x="22232" y="15232"/>
                  <a:pt x="22124" y="15161"/>
                  <a:pt x="22077" y="15091"/>
                </a:cubicBezTo>
                <a:cubicBezTo>
                  <a:pt x="21914" y="14820"/>
                  <a:pt x="21697" y="14657"/>
                  <a:pt x="21426" y="14548"/>
                </a:cubicBezTo>
                <a:cubicBezTo>
                  <a:pt x="21263" y="13735"/>
                  <a:pt x="21073" y="12948"/>
                  <a:pt x="20938" y="12107"/>
                </a:cubicBezTo>
                <a:cubicBezTo>
                  <a:pt x="21589" y="11646"/>
                  <a:pt x="21752" y="11104"/>
                  <a:pt x="21372" y="10426"/>
                </a:cubicBezTo>
                <a:lnTo>
                  <a:pt x="23108" y="7442"/>
                </a:lnTo>
                <a:cubicBezTo>
                  <a:pt x="23243" y="7469"/>
                  <a:pt x="23406" y="7469"/>
                  <a:pt x="23542" y="7469"/>
                </a:cubicBezTo>
                <a:cubicBezTo>
                  <a:pt x="23976" y="7469"/>
                  <a:pt x="24355" y="7252"/>
                  <a:pt x="24572" y="6899"/>
                </a:cubicBezTo>
                <a:cubicBezTo>
                  <a:pt x="24898" y="6411"/>
                  <a:pt x="24735" y="5733"/>
                  <a:pt x="24193" y="5516"/>
                </a:cubicBezTo>
                <a:cubicBezTo>
                  <a:pt x="23921" y="5381"/>
                  <a:pt x="23650" y="5272"/>
                  <a:pt x="23379" y="5191"/>
                </a:cubicBezTo>
                <a:lnTo>
                  <a:pt x="21697" y="2017"/>
                </a:lnTo>
                <a:cubicBezTo>
                  <a:pt x="21779" y="1882"/>
                  <a:pt x="21860" y="1746"/>
                  <a:pt x="21941" y="1637"/>
                </a:cubicBezTo>
                <a:cubicBezTo>
                  <a:pt x="22131" y="1285"/>
                  <a:pt x="22077" y="824"/>
                  <a:pt x="21779" y="525"/>
                </a:cubicBezTo>
                <a:cubicBezTo>
                  <a:pt x="21697" y="417"/>
                  <a:pt x="21616" y="336"/>
                  <a:pt x="21535" y="254"/>
                </a:cubicBezTo>
                <a:cubicBezTo>
                  <a:pt x="21364" y="83"/>
                  <a:pt x="21143" y="0"/>
                  <a:pt x="20925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3" name="Google Shape;73;p9"/>
          <p:cNvSpPr txBox="1">
            <a:spLocks noGrp="1"/>
          </p:cNvSpPr>
          <p:nvPr>
            <p:ph type="title"/>
          </p:nvPr>
        </p:nvSpPr>
        <p:spPr>
          <a:xfrm>
            <a:off x="1894200" y="2009800"/>
            <a:ext cx="8403600" cy="121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9866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subTitle" idx="1"/>
          </p:nvPr>
        </p:nvSpPr>
        <p:spPr>
          <a:xfrm>
            <a:off x="2890200" y="3930751"/>
            <a:ext cx="6411600" cy="139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867">
                <a:latin typeface="Comfortaa Medium"/>
                <a:ea typeface="Comfortaa Medium"/>
                <a:cs typeface="Comfortaa Medium"/>
                <a:sym typeface="Comfortaa Mediu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/>
          <p:nvPr/>
        </p:nvSpPr>
        <p:spPr>
          <a:xfrm rot="6818514">
            <a:off x="-906102" y="3855446"/>
            <a:ext cx="3732223" cy="2927253"/>
          </a:xfrm>
          <a:custGeom>
            <a:avLst/>
            <a:gdLst/>
            <a:ahLst/>
            <a:cxnLst/>
            <a:rect l="l" t="t" r="r" b="b"/>
            <a:pathLst>
              <a:path w="38515" h="30209" extrusionOk="0">
                <a:moveTo>
                  <a:pt x="20908" y="734"/>
                </a:moveTo>
                <a:cubicBezTo>
                  <a:pt x="20936" y="734"/>
                  <a:pt x="20964" y="737"/>
                  <a:pt x="20992" y="742"/>
                </a:cubicBezTo>
                <a:cubicBezTo>
                  <a:pt x="21236" y="742"/>
                  <a:pt x="21399" y="959"/>
                  <a:pt x="21372" y="1203"/>
                </a:cubicBezTo>
                <a:lnTo>
                  <a:pt x="21399" y="1203"/>
                </a:lnTo>
                <a:cubicBezTo>
                  <a:pt x="21426" y="1475"/>
                  <a:pt x="21182" y="1719"/>
                  <a:pt x="20911" y="1719"/>
                </a:cubicBezTo>
                <a:cubicBezTo>
                  <a:pt x="20639" y="1692"/>
                  <a:pt x="20422" y="1448"/>
                  <a:pt x="20450" y="1176"/>
                </a:cubicBezTo>
                <a:cubicBezTo>
                  <a:pt x="20474" y="933"/>
                  <a:pt x="20672" y="734"/>
                  <a:pt x="20908" y="734"/>
                </a:cubicBezTo>
                <a:close/>
                <a:moveTo>
                  <a:pt x="15893" y="959"/>
                </a:moveTo>
                <a:cubicBezTo>
                  <a:pt x="16137" y="959"/>
                  <a:pt x="16300" y="1149"/>
                  <a:pt x="16300" y="1366"/>
                </a:cubicBezTo>
                <a:cubicBezTo>
                  <a:pt x="16300" y="1606"/>
                  <a:pt x="16116" y="1793"/>
                  <a:pt x="15879" y="1826"/>
                </a:cubicBezTo>
                <a:lnTo>
                  <a:pt x="15879" y="1826"/>
                </a:lnTo>
                <a:cubicBezTo>
                  <a:pt x="15615" y="1792"/>
                  <a:pt x="15432" y="1551"/>
                  <a:pt x="15459" y="1285"/>
                </a:cubicBezTo>
                <a:cubicBezTo>
                  <a:pt x="15513" y="1095"/>
                  <a:pt x="15703" y="959"/>
                  <a:pt x="15893" y="959"/>
                </a:cubicBezTo>
                <a:close/>
                <a:moveTo>
                  <a:pt x="6047" y="1393"/>
                </a:moveTo>
                <a:cubicBezTo>
                  <a:pt x="6318" y="1420"/>
                  <a:pt x="6535" y="1665"/>
                  <a:pt x="6562" y="1936"/>
                </a:cubicBezTo>
                <a:cubicBezTo>
                  <a:pt x="6535" y="2234"/>
                  <a:pt x="6318" y="2451"/>
                  <a:pt x="6020" y="2478"/>
                </a:cubicBezTo>
                <a:cubicBezTo>
                  <a:pt x="5721" y="2451"/>
                  <a:pt x="5504" y="2180"/>
                  <a:pt x="5559" y="1909"/>
                </a:cubicBezTo>
                <a:cubicBezTo>
                  <a:pt x="5531" y="1610"/>
                  <a:pt x="5748" y="1393"/>
                  <a:pt x="6047" y="1393"/>
                </a:cubicBezTo>
                <a:close/>
                <a:moveTo>
                  <a:pt x="12855" y="5625"/>
                </a:moveTo>
                <a:cubicBezTo>
                  <a:pt x="13153" y="5625"/>
                  <a:pt x="13397" y="5869"/>
                  <a:pt x="13370" y="6167"/>
                </a:cubicBezTo>
                <a:cubicBezTo>
                  <a:pt x="13395" y="6413"/>
                  <a:pt x="13197" y="6636"/>
                  <a:pt x="12938" y="6636"/>
                </a:cubicBezTo>
                <a:cubicBezTo>
                  <a:pt x="12911" y="6636"/>
                  <a:pt x="12883" y="6633"/>
                  <a:pt x="12855" y="6628"/>
                </a:cubicBezTo>
                <a:cubicBezTo>
                  <a:pt x="12258" y="6574"/>
                  <a:pt x="12258" y="5679"/>
                  <a:pt x="12855" y="5625"/>
                </a:cubicBezTo>
                <a:close/>
                <a:moveTo>
                  <a:pt x="23623" y="5896"/>
                </a:moveTo>
                <a:cubicBezTo>
                  <a:pt x="23867" y="5923"/>
                  <a:pt x="24057" y="6059"/>
                  <a:pt x="24138" y="6276"/>
                </a:cubicBezTo>
                <a:cubicBezTo>
                  <a:pt x="24193" y="6438"/>
                  <a:pt x="24138" y="6601"/>
                  <a:pt x="24030" y="6710"/>
                </a:cubicBezTo>
                <a:cubicBezTo>
                  <a:pt x="23911" y="6829"/>
                  <a:pt x="23748" y="6904"/>
                  <a:pt x="23584" y="6904"/>
                </a:cubicBezTo>
                <a:cubicBezTo>
                  <a:pt x="23524" y="6904"/>
                  <a:pt x="23464" y="6894"/>
                  <a:pt x="23406" y="6872"/>
                </a:cubicBezTo>
                <a:cubicBezTo>
                  <a:pt x="23081" y="6764"/>
                  <a:pt x="22945" y="6628"/>
                  <a:pt x="22945" y="6330"/>
                </a:cubicBezTo>
                <a:cubicBezTo>
                  <a:pt x="22918" y="6113"/>
                  <a:pt x="23108" y="5923"/>
                  <a:pt x="23325" y="5923"/>
                </a:cubicBezTo>
                <a:lnTo>
                  <a:pt x="23460" y="5923"/>
                </a:lnTo>
                <a:lnTo>
                  <a:pt x="23623" y="5896"/>
                </a:lnTo>
                <a:close/>
                <a:moveTo>
                  <a:pt x="1477" y="6925"/>
                </a:moveTo>
                <a:cubicBezTo>
                  <a:pt x="1784" y="6925"/>
                  <a:pt x="2031" y="7212"/>
                  <a:pt x="2005" y="7523"/>
                </a:cubicBezTo>
                <a:lnTo>
                  <a:pt x="2005" y="7496"/>
                </a:lnTo>
                <a:cubicBezTo>
                  <a:pt x="1978" y="7822"/>
                  <a:pt x="1707" y="8093"/>
                  <a:pt x="1381" y="8120"/>
                </a:cubicBezTo>
                <a:cubicBezTo>
                  <a:pt x="1366" y="8121"/>
                  <a:pt x="1351" y="8122"/>
                  <a:pt x="1336" y="8122"/>
                </a:cubicBezTo>
                <a:cubicBezTo>
                  <a:pt x="1056" y="8122"/>
                  <a:pt x="810" y="7888"/>
                  <a:pt x="785" y="7605"/>
                </a:cubicBezTo>
                <a:cubicBezTo>
                  <a:pt x="785" y="7225"/>
                  <a:pt x="1056" y="6954"/>
                  <a:pt x="1436" y="6927"/>
                </a:cubicBezTo>
                <a:cubicBezTo>
                  <a:pt x="1450" y="6925"/>
                  <a:pt x="1463" y="6925"/>
                  <a:pt x="1477" y="6925"/>
                </a:cubicBezTo>
                <a:close/>
                <a:moveTo>
                  <a:pt x="32004" y="9476"/>
                </a:moveTo>
                <a:cubicBezTo>
                  <a:pt x="32276" y="9503"/>
                  <a:pt x="32465" y="9747"/>
                  <a:pt x="32465" y="10019"/>
                </a:cubicBezTo>
                <a:lnTo>
                  <a:pt x="32438" y="10019"/>
                </a:lnTo>
                <a:cubicBezTo>
                  <a:pt x="32438" y="10290"/>
                  <a:pt x="32221" y="10534"/>
                  <a:pt x="31923" y="10561"/>
                </a:cubicBezTo>
                <a:cubicBezTo>
                  <a:pt x="31652" y="10534"/>
                  <a:pt x="31462" y="10290"/>
                  <a:pt x="31462" y="10019"/>
                </a:cubicBezTo>
                <a:cubicBezTo>
                  <a:pt x="31462" y="9720"/>
                  <a:pt x="31706" y="9476"/>
                  <a:pt x="32004" y="9476"/>
                </a:cubicBezTo>
                <a:close/>
                <a:moveTo>
                  <a:pt x="18118" y="1498"/>
                </a:moveTo>
                <a:cubicBezTo>
                  <a:pt x="18671" y="1498"/>
                  <a:pt x="19235" y="1513"/>
                  <a:pt x="19799" y="1529"/>
                </a:cubicBezTo>
                <a:cubicBezTo>
                  <a:pt x="19982" y="2052"/>
                  <a:pt x="20467" y="2398"/>
                  <a:pt x="21012" y="2398"/>
                </a:cubicBezTo>
                <a:cubicBezTo>
                  <a:pt x="21032" y="2398"/>
                  <a:pt x="21053" y="2398"/>
                  <a:pt x="21073" y="2397"/>
                </a:cubicBezTo>
                <a:cubicBezTo>
                  <a:pt x="21670" y="3400"/>
                  <a:pt x="22185" y="4431"/>
                  <a:pt x="22728" y="5489"/>
                </a:cubicBezTo>
                <a:cubicBezTo>
                  <a:pt x="22375" y="5842"/>
                  <a:pt x="22267" y="6384"/>
                  <a:pt x="22457" y="6872"/>
                </a:cubicBezTo>
                <a:cubicBezTo>
                  <a:pt x="22511" y="6954"/>
                  <a:pt x="22511" y="7062"/>
                  <a:pt x="22457" y="7171"/>
                </a:cubicBezTo>
                <a:cubicBezTo>
                  <a:pt x="21914" y="8174"/>
                  <a:pt x="21372" y="9205"/>
                  <a:pt x="20721" y="10181"/>
                </a:cubicBezTo>
                <a:cubicBezTo>
                  <a:pt x="20639" y="10164"/>
                  <a:pt x="20558" y="10156"/>
                  <a:pt x="20478" y="10156"/>
                </a:cubicBezTo>
                <a:cubicBezTo>
                  <a:pt x="20057" y="10156"/>
                  <a:pt x="19683" y="10390"/>
                  <a:pt x="19500" y="10778"/>
                </a:cubicBezTo>
                <a:lnTo>
                  <a:pt x="16869" y="10724"/>
                </a:lnTo>
                <a:cubicBezTo>
                  <a:pt x="16476" y="10173"/>
                  <a:pt x="16368" y="10022"/>
                  <a:pt x="15996" y="10022"/>
                </a:cubicBezTo>
                <a:cubicBezTo>
                  <a:pt x="15855" y="10022"/>
                  <a:pt x="15677" y="10043"/>
                  <a:pt x="15432" y="10073"/>
                </a:cubicBezTo>
                <a:cubicBezTo>
                  <a:pt x="14808" y="9151"/>
                  <a:pt x="14184" y="8201"/>
                  <a:pt x="13614" y="7171"/>
                </a:cubicBezTo>
                <a:cubicBezTo>
                  <a:pt x="13804" y="6899"/>
                  <a:pt x="14075" y="6628"/>
                  <a:pt x="14021" y="6248"/>
                </a:cubicBezTo>
                <a:cubicBezTo>
                  <a:pt x="13940" y="5923"/>
                  <a:pt x="13804" y="5598"/>
                  <a:pt x="13614" y="5353"/>
                </a:cubicBezTo>
                <a:cubicBezTo>
                  <a:pt x="13750" y="4865"/>
                  <a:pt x="14971" y="3021"/>
                  <a:pt x="15486" y="2478"/>
                </a:cubicBezTo>
                <a:cubicBezTo>
                  <a:pt x="15639" y="2508"/>
                  <a:pt x="15773" y="2526"/>
                  <a:pt x="15894" y="2526"/>
                </a:cubicBezTo>
                <a:cubicBezTo>
                  <a:pt x="16327" y="2526"/>
                  <a:pt x="16584" y="2293"/>
                  <a:pt x="16923" y="1529"/>
                </a:cubicBezTo>
                <a:cubicBezTo>
                  <a:pt x="17313" y="1506"/>
                  <a:pt x="17713" y="1498"/>
                  <a:pt x="18118" y="1498"/>
                </a:cubicBezTo>
                <a:close/>
                <a:moveTo>
                  <a:pt x="15939" y="10420"/>
                </a:moveTo>
                <a:cubicBezTo>
                  <a:pt x="15960" y="10420"/>
                  <a:pt x="15981" y="10422"/>
                  <a:pt x="16001" y="10426"/>
                </a:cubicBezTo>
                <a:cubicBezTo>
                  <a:pt x="16137" y="10426"/>
                  <a:pt x="16272" y="10561"/>
                  <a:pt x="16300" y="10724"/>
                </a:cubicBezTo>
                <a:cubicBezTo>
                  <a:pt x="16300" y="10832"/>
                  <a:pt x="16300" y="10914"/>
                  <a:pt x="16272" y="11022"/>
                </a:cubicBezTo>
                <a:cubicBezTo>
                  <a:pt x="16223" y="11196"/>
                  <a:pt x="16060" y="11324"/>
                  <a:pt x="15887" y="11324"/>
                </a:cubicBezTo>
                <a:cubicBezTo>
                  <a:pt x="15871" y="11324"/>
                  <a:pt x="15855" y="11323"/>
                  <a:pt x="15838" y="11321"/>
                </a:cubicBezTo>
                <a:cubicBezTo>
                  <a:pt x="15649" y="11294"/>
                  <a:pt x="15540" y="11131"/>
                  <a:pt x="15540" y="10860"/>
                </a:cubicBezTo>
                <a:lnTo>
                  <a:pt x="15567" y="10860"/>
                </a:lnTo>
                <a:cubicBezTo>
                  <a:pt x="15567" y="10778"/>
                  <a:pt x="15594" y="10697"/>
                  <a:pt x="15622" y="10643"/>
                </a:cubicBezTo>
                <a:cubicBezTo>
                  <a:pt x="15669" y="10500"/>
                  <a:pt x="15799" y="10420"/>
                  <a:pt x="15939" y="10420"/>
                </a:cubicBezTo>
                <a:close/>
                <a:moveTo>
                  <a:pt x="20562" y="10613"/>
                </a:moveTo>
                <a:cubicBezTo>
                  <a:pt x="20579" y="10613"/>
                  <a:pt x="20595" y="10614"/>
                  <a:pt x="20612" y="10615"/>
                </a:cubicBezTo>
                <a:cubicBezTo>
                  <a:pt x="20856" y="10643"/>
                  <a:pt x="21046" y="10860"/>
                  <a:pt x="21046" y="11104"/>
                </a:cubicBezTo>
                <a:cubicBezTo>
                  <a:pt x="21019" y="11402"/>
                  <a:pt x="20775" y="11619"/>
                  <a:pt x="20477" y="11619"/>
                </a:cubicBezTo>
                <a:cubicBezTo>
                  <a:pt x="20205" y="11619"/>
                  <a:pt x="19988" y="11375"/>
                  <a:pt x="20043" y="11104"/>
                </a:cubicBezTo>
                <a:cubicBezTo>
                  <a:pt x="20043" y="10822"/>
                  <a:pt x="20284" y="10613"/>
                  <a:pt x="20562" y="10613"/>
                </a:cubicBezTo>
                <a:close/>
                <a:moveTo>
                  <a:pt x="37456" y="12189"/>
                </a:moveTo>
                <a:cubicBezTo>
                  <a:pt x="37673" y="12216"/>
                  <a:pt x="37809" y="12406"/>
                  <a:pt x="37782" y="12595"/>
                </a:cubicBezTo>
                <a:cubicBezTo>
                  <a:pt x="37782" y="12812"/>
                  <a:pt x="37592" y="12975"/>
                  <a:pt x="37375" y="12975"/>
                </a:cubicBezTo>
                <a:cubicBezTo>
                  <a:pt x="37212" y="12921"/>
                  <a:pt x="37104" y="12758"/>
                  <a:pt x="37131" y="12568"/>
                </a:cubicBezTo>
                <a:cubicBezTo>
                  <a:pt x="37131" y="12351"/>
                  <a:pt x="37266" y="12216"/>
                  <a:pt x="37456" y="12216"/>
                </a:cubicBezTo>
                <a:lnTo>
                  <a:pt x="37456" y="12189"/>
                </a:lnTo>
                <a:close/>
                <a:moveTo>
                  <a:pt x="26606" y="14663"/>
                </a:moveTo>
                <a:cubicBezTo>
                  <a:pt x="26711" y="14663"/>
                  <a:pt x="26811" y="14719"/>
                  <a:pt x="26851" y="14820"/>
                </a:cubicBezTo>
                <a:cubicBezTo>
                  <a:pt x="27014" y="15118"/>
                  <a:pt x="26959" y="15498"/>
                  <a:pt x="26688" y="15715"/>
                </a:cubicBezTo>
                <a:cubicBezTo>
                  <a:pt x="26552" y="15823"/>
                  <a:pt x="26390" y="15932"/>
                  <a:pt x="26200" y="16013"/>
                </a:cubicBezTo>
                <a:lnTo>
                  <a:pt x="26200" y="15986"/>
                </a:lnTo>
                <a:cubicBezTo>
                  <a:pt x="25983" y="15823"/>
                  <a:pt x="25901" y="15525"/>
                  <a:pt x="26010" y="15281"/>
                </a:cubicBezTo>
                <a:cubicBezTo>
                  <a:pt x="26091" y="15009"/>
                  <a:pt x="26254" y="14792"/>
                  <a:pt x="26498" y="14684"/>
                </a:cubicBezTo>
                <a:cubicBezTo>
                  <a:pt x="26533" y="14670"/>
                  <a:pt x="26570" y="14663"/>
                  <a:pt x="26606" y="14663"/>
                </a:cubicBezTo>
                <a:close/>
                <a:moveTo>
                  <a:pt x="21313" y="15170"/>
                </a:moveTo>
                <a:cubicBezTo>
                  <a:pt x="21586" y="15170"/>
                  <a:pt x="21779" y="15379"/>
                  <a:pt x="21779" y="15660"/>
                </a:cubicBezTo>
                <a:cubicBezTo>
                  <a:pt x="21779" y="15891"/>
                  <a:pt x="21586" y="16097"/>
                  <a:pt x="21359" y="16097"/>
                </a:cubicBezTo>
                <a:cubicBezTo>
                  <a:pt x="21345" y="16097"/>
                  <a:pt x="21331" y="16096"/>
                  <a:pt x="21318" y="16094"/>
                </a:cubicBezTo>
                <a:cubicBezTo>
                  <a:pt x="21046" y="16094"/>
                  <a:pt x="20856" y="15877"/>
                  <a:pt x="20884" y="15633"/>
                </a:cubicBezTo>
                <a:cubicBezTo>
                  <a:pt x="20884" y="15389"/>
                  <a:pt x="21046" y="15199"/>
                  <a:pt x="21263" y="15172"/>
                </a:cubicBezTo>
                <a:cubicBezTo>
                  <a:pt x="21280" y="15171"/>
                  <a:pt x="21297" y="15170"/>
                  <a:pt x="21313" y="15170"/>
                </a:cubicBezTo>
                <a:close/>
                <a:moveTo>
                  <a:pt x="29102" y="20271"/>
                </a:moveTo>
                <a:cubicBezTo>
                  <a:pt x="29319" y="20271"/>
                  <a:pt x="29428" y="20407"/>
                  <a:pt x="29428" y="20624"/>
                </a:cubicBezTo>
                <a:cubicBezTo>
                  <a:pt x="29428" y="20841"/>
                  <a:pt x="29292" y="20950"/>
                  <a:pt x="28994" y="20950"/>
                </a:cubicBezTo>
                <a:cubicBezTo>
                  <a:pt x="28912" y="20922"/>
                  <a:pt x="28831" y="20895"/>
                  <a:pt x="28749" y="20841"/>
                </a:cubicBezTo>
                <a:cubicBezTo>
                  <a:pt x="28668" y="20760"/>
                  <a:pt x="28641" y="20651"/>
                  <a:pt x="28641" y="20543"/>
                </a:cubicBezTo>
                <a:cubicBezTo>
                  <a:pt x="28641" y="20407"/>
                  <a:pt x="28749" y="20326"/>
                  <a:pt x="28885" y="20299"/>
                </a:cubicBezTo>
                <a:cubicBezTo>
                  <a:pt x="28966" y="20299"/>
                  <a:pt x="29021" y="20271"/>
                  <a:pt x="29102" y="20271"/>
                </a:cubicBezTo>
                <a:close/>
                <a:moveTo>
                  <a:pt x="18117" y="20244"/>
                </a:moveTo>
                <a:cubicBezTo>
                  <a:pt x="18253" y="20244"/>
                  <a:pt x="18334" y="20353"/>
                  <a:pt x="18388" y="20543"/>
                </a:cubicBezTo>
                <a:lnTo>
                  <a:pt x="18388" y="20651"/>
                </a:lnTo>
                <a:cubicBezTo>
                  <a:pt x="18388" y="20895"/>
                  <a:pt x="18307" y="21031"/>
                  <a:pt x="18117" y="21058"/>
                </a:cubicBezTo>
                <a:cubicBezTo>
                  <a:pt x="18088" y="21068"/>
                  <a:pt x="18059" y="21072"/>
                  <a:pt x="18031" y="21072"/>
                </a:cubicBezTo>
                <a:cubicBezTo>
                  <a:pt x="17902" y="21072"/>
                  <a:pt x="17791" y="20975"/>
                  <a:pt x="17791" y="20841"/>
                </a:cubicBezTo>
                <a:cubicBezTo>
                  <a:pt x="17764" y="20733"/>
                  <a:pt x="17764" y="20624"/>
                  <a:pt x="17791" y="20516"/>
                </a:cubicBezTo>
                <a:cubicBezTo>
                  <a:pt x="17819" y="20353"/>
                  <a:pt x="17954" y="20244"/>
                  <a:pt x="18117" y="20244"/>
                </a:cubicBezTo>
                <a:close/>
                <a:moveTo>
                  <a:pt x="24234" y="15849"/>
                </a:moveTo>
                <a:cubicBezTo>
                  <a:pt x="24567" y="15849"/>
                  <a:pt x="24897" y="15858"/>
                  <a:pt x="25223" y="15877"/>
                </a:cubicBezTo>
                <a:cubicBezTo>
                  <a:pt x="25495" y="16366"/>
                  <a:pt x="26010" y="16664"/>
                  <a:pt x="26552" y="16691"/>
                </a:cubicBezTo>
                <a:cubicBezTo>
                  <a:pt x="27176" y="17668"/>
                  <a:pt x="27692" y="18807"/>
                  <a:pt x="28288" y="19919"/>
                </a:cubicBezTo>
                <a:cubicBezTo>
                  <a:pt x="28180" y="20109"/>
                  <a:pt x="28098" y="20326"/>
                  <a:pt x="28044" y="20570"/>
                </a:cubicBezTo>
                <a:cubicBezTo>
                  <a:pt x="28044" y="20814"/>
                  <a:pt x="28071" y="21058"/>
                  <a:pt x="28098" y="21302"/>
                </a:cubicBezTo>
                <a:cubicBezTo>
                  <a:pt x="27556" y="22387"/>
                  <a:pt x="26959" y="23445"/>
                  <a:pt x="26281" y="24449"/>
                </a:cubicBezTo>
                <a:cubicBezTo>
                  <a:pt x="26053" y="24398"/>
                  <a:pt x="25889" y="24366"/>
                  <a:pt x="25760" y="24366"/>
                </a:cubicBezTo>
                <a:cubicBezTo>
                  <a:pt x="25475" y="24366"/>
                  <a:pt x="25366" y="24524"/>
                  <a:pt x="25142" y="24991"/>
                </a:cubicBezTo>
                <a:lnTo>
                  <a:pt x="25061" y="25181"/>
                </a:lnTo>
                <a:cubicBezTo>
                  <a:pt x="24898" y="25185"/>
                  <a:pt x="24735" y="25188"/>
                  <a:pt x="24572" y="25188"/>
                </a:cubicBezTo>
                <a:cubicBezTo>
                  <a:pt x="23759" y="25188"/>
                  <a:pt x="22945" y="25131"/>
                  <a:pt x="22131" y="25018"/>
                </a:cubicBezTo>
                <a:cubicBezTo>
                  <a:pt x="22050" y="24855"/>
                  <a:pt x="21996" y="24666"/>
                  <a:pt x="21914" y="24503"/>
                </a:cubicBezTo>
                <a:cubicBezTo>
                  <a:pt x="21850" y="24267"/>
                  <a:pt x="21634" y="24116"/>
                  <a:pt x="21399" y="24116"/>
                </a:cubicBezTo>
                <a:cubicBezTo>
                  <a:pt x="21336" y="24116"/>
                  <a:pt x="21272" y="24127"/>
                  <a:pt x="21209" y="24150"/>
                </a:cubicBezTo>
                <a:cubicBezTo>
                  <a:pt x="21101" y="24204"/>
                  <a:pt x="20992" y="24204"/>
                  <a:pt x="20856" y="24232"/>
                </a:cubicBezTo>
                <a:cubicBezTo>
                  <a:pt x="20775" y="24150"/>
                  <a:pt x="20721" y="24069"/>
                  <a:pt x="20639" y="23960"/>
                </a:cubicBezTo>
                <a:cubicBezTo>
                  <a:pt x="20151" y="23201"/>
                  <a:pt x="19663" y="22414"/>
                  <a:pt x="19202" y="21655"/>
                </a:cubicBezTo>
                <a:cubicBezTo>
                  <a:pt x="19012" y="21438"/>
                  <a:pt x="18958" y="21139"/>
                  <a:pt x="19066" y="20868"/>
                </a:cubicBezTo>
                <a:cubicBezTo>
                  <a:pt x="19120" y="20543"/>
                  <a:pt x="19093" y="20217"/>
                  <a:pt x="18931" y="19946"/>
                </a:cubicBezTo>
                <a:cubicBezTo>
                  <a:pt x="19554" y="18861"/>
                  <a:pt x="20233" y="17803"/>
                  <a:pt x="20992" y="16800"/>
                </a:cubicBezTo>
                <a:cubicBezTo>
                  <a:pt x="21064" y="16812"/>
                  <a:pt x="21135" y="16818"/>
                  <a:pt x="21205" y="16818"/>
                </a:cubicBezTo>
                <a:cubicBezTo>
                  <a:pt x="21747" y="16818"/>
                  <a:pt x="22234" y="16460"/>
                  <a:pt x="22402" y="15932"/>
                </a:cubicBezTo>
                <a:cubicBezTo>
                  <a:pt x="23016" y="15879"/>
                  <a:pt x="23629" y="15849"/>
                  <a:pt x="24234" y="15849"/>
                </a:cubicBezTo>
                <a:close/>
                <a:moveTo>
                  <a:pt x="21290" y="24855"/>
                </a:moveTo>
                <a:cubicBezTo>
                  <a:pt x="21345" y="24910"/>
                  <a:pt x="21426" y="24937"/>
                  <a:pt x="21480" y="25018"/>
                </a:cubicBezTo>
                <a:cubicBezTo>
                  <a:pt x="21507" y="25072"/>
                  <a:pt x="21480" y="25181"/>
                  <a:pt x="21480" y="25262"/>
                </a:cubicBezTo>
                <a:cubicBezTo>
                  <a:pt x="21480" y="25262"/>
                  <a:pt x="21453" y="25289"/>
                  <a:pt x="21453" y="25289"/>
                </a:cubicBezTo>
                <a:cubicBezTo>
                  <a:pt x="21374" y="25409"/>
                  <a:pt x="21265" y="25484"/>
                  <a:pt x="21138" y="25484"/>
                </a:cubicBezTo>
                <a:cubicBezTo>
                  <a:pt x="21092" y="25484"/>
                  <a:pt x="21043" y="25474"/>
                  <a:pt x="20992" y="25452"/>
                </a:cubicBezTo>
                <a:cubicBezTo>
                  <a:pt x="20884" y="25425"/>
                  <a:pt x="20829" y="25344"/>
                  <a:pt x="20829" y="25235"/>
                </a:cubicBezTo>
                <a:cubicBezTo>
                  <a:pt x="20884" y="25018"/>
                  <a:pt x="21073" y="24855"/>
                  <a:pt x="21290" y="24855"/>
                </a:cubicBezTo>
                <a:close/>
                <a:moveTo>
                  <a:pt x="25929" y="24937"/>
                </a:moveTo>
                <a:cubicBezTo>
                  <a:pt x="26118" y="24964"/>
                  <a:pt x="26254" y="25100"/>
                  <a:pt x="26254" y="25289"/>
                </a:cubicBezTo>
                <a:cubicBezTo>
                  <a:pt x="26281" y="25452"/>
                  <a:pt x="26146" y="25642"/>
                  <a:pt x="25956" y="25669"/>
                </a:cubicBezTo>
                <a:cubicBezTo>
                  <a:pt x="25766" y="25669"/>
                  <a:pt x="25657" y="25534"/>
                  <a:pt x="25657" y="25344"/>
                </a:cubicBezTo>
                <a:cubicBezTo>
                  <a:pt x="25657" y="25127"/>
                  <a:pt x="25766" y="24937"/>
                  <a:pt x="25929" y="24937"/>
                </a:cubicBezTo>
                <a:close/>
                <a:moveTo>
                  <a:pt x="32098" y="28660"/>
                </a:moveTo>
                <a:cubicBezTo>
                  <a:pt x="32160" y="28660"/>
                  <a:pt x="32222" y="28675"/>
                  <a:pt x="32276" y="28707"/>
                </a:cubicBezTo>
                <a:cubicBezTo>
                  <a:pt x="32438" y="28788"/>
                  <a:pt x="32547" y="28978"/>
                  <a:pt x="32493" y="29168"/>
                </a:cubicBezTo>
                <a:lnTo>
                  <a:pt x="32520" y="29141"/>
                </a:lnTo>
                <a:lnTo>
                  <a:pt x="32520" y="29141"/>
                </a:lnTo>
                <a:cubicBezTo>
                  <a:pt x="32493" y="29249"/>
                  <a:pt x="32438" y="29331"/>
                  <a:pt x="32384" y="29412"/>
                </a:cubicBezTo>
                <a:cubicBezTo>
                  <a:pt x="32328" y="29511"/>
                  <a:pt x="32235" y="29558"/>
                  <a:pt x="32140" y="29558"/>
                </a:cubicBezTo>
                <a:cubicBezTo>
                  <a:pt x="32051" y="29558"/>
                  <a:pt x="31961" y="29518"/>
                  <a:pt x="31896" y="29439"/>
                </a:cubicBezTo>
                <a:cubicBezTo>
                  <a:pt x="31842" y="29358"/>
                  <a:pt x="31787" y="29277"/>
                  <a:pt x="31760" y="29195"/>
                </a:cubicBezTo>
                <a:cubicBezTo>
                  <a:pt x="31679" y="29032"/>
                  <a:pt x="31706" y="28870"/>
                  <a:pt x="31842" y="28761"/>
                </a:cubicBezTo>
                <a:cubicBezTo>
                  <a:pt x="31907" y="28696"/>
                  <a:pt x="32003" y="28660"/>
                  <a:pt x="32098" y="28660"/>
                </a:cubicBezTo>
                <a:close/>
                <a:moveTo>
                  <a:pt x="20925" y="0"/>
                </a:moveTo>
                <a:cubicBezTo>
                  <a:pt x="20659" y="0"/>
                  <a:pt x="20397" y="124"/>
                  <a:pt x="20233" y="363"/>
                </a:cubicBezTo>
                <a:cubicBezTo>
                  <a:pt x="20097" y="471"/>
                  <a:pt x="19988" y="634"/>
                  <a:pt x="19880" y="742"/>
                </a:cubicBezTo>
                <a:lnTo>
                  <a:pt x="16761" y="797"/>
                </a:lnTo>
                <a:cubicBezTo>
                  <a:pt x="16679" y="661"/>
                  <a:pt x="16571" y="552"/>
                  <a:pt x="16462" y="444"/>
                </a:cubicBezTo>
                <a:cubicBezTo>
                  <a:pt x="16285" y="311"/>
                  <a:pt x="16068" y="243"/>
                  <a:pt x="15850" y="243"/>
                </a:cubicBezTo>
                <a:cubicBezTo>
                  <a:pt x="15667" y="243"/>
                  <a:pt x="15484" y="291"/>
                  <a:pt x="15323" y="390"/>
                </a:cubicBezTo>
                <a:cubicBezTo>
                  <a:pt x="14998" y="552"/>
                  <a:pt x="14808" y="905"/>
                  <a:pt x="14889" y="1258"/>
                </a:cubicBezTo>
                <a:cubicBezTo>
                  <a:pt x="14889" y="1448"/>
                  <a:pt x="14916" y="1610"/>
                  <a:pt x="14943" y="1773"/>
                </a:cubicBezTo>
                <a:cubicBezTo>
                  <a:pt x="14943" y="1773"/>
                  <a:pt x="14916" y="1800"/>
                  <a:pt x="14916" y="1827"/>
                </a:cubicBezTo>
                <a:cubicBezTo>
                  <a:pt x="14211" y="2858"/>
                  <a:pt x="13533" y="3916"/>
                  <a:pt x="12828" y="4947"/>
                </a:cubicBezTo>
                <a:cubicBezTo>
                  <a:pt x="12773" y="5001"/>
                  <a:pt x="12719" y="5082"/>
                  <a:pt x="12638" y="5109"/>
                </a:cubicBezTo>
                <a:cubicBezTo>
                  <a:pt x="12394" y="5272"/>
                  <a:pt x="12150" y="5381"/>
                  <a:pt x="11878" y="5543"/>
                </a:cubicBezTo>
                <a:cubicBezTo>
                  <a:pt x="10251" y="4513"/>
                  <a:pt x="8705" y="3400"/>
                  <a:pt x="7186" y="2207"/>
                </a:cubicBezTo>
                <a:cubicBezTo>
                  <a:pt x="7186" y="2099"/>
                  <a:pt x="7186" y="2017"/>
                  <a:pt x="7186" y="1936"/>
                </a:cubicBezTo>
                <a:cubicBezTo>
                  <a:pt x="7186" y="1280"/>
                  <a:pt x="6680" y="786"/>
                  <a:pt x="6070" y="786"/>
                </a:cubicBezTo>
                <a:cubicBezTo>
                  <a:pt x="5974" y="786"/>
                  <a:pt x="5875" y="798"/>
                  <a:pt x="5776" y="824"/>
                </a:cubicBezTo>
                <a:cubicBezTo>
                  <a:pt x="5287" y="851"/>
                  <a:pt x="4908" y="1258"/>
                  <a:pt x="4962" y="1746"/>
                </a:cubicBezTo>
                <a:cubicBezTo>
                  <a:pt x="4962" y="2017"/>
                  <a:pt x="4962" y="2288"/>
                  <a:pt x="4989" y="2560"/>
                </a:cubicBezTo>
                <a:cubicBezTo>
                  <a:pt x="4962" y="2614"/>
                  <a:pt x="4908" y="2695"/>
                  <a:pt x="4853" y="2750"/>
                </a:cubicBezTo>
                <a:cubicBezTo>
                  <a:pt x="4067" y="3753"/>
                  <a:pt x="3280" y="4757"/>
                  <a:pt x="2494" y="5787"/>
                </a:cubicBezTo>
                <a:cubicBezTo>
                  <a:pt x="2165" y="6181"/>
                  <a:pt x="2137" y="6293"/>
                  <a:pt x="1740" y="6293"/>
                </a:cubicBezTo>
                <a:cubicBezTo>
                  <a:pt x="1645" y="6293"/>
                  <a:pt x="1529" y="6286"/>
                  <a:pt x="1381" y="6276"/>
                </a:cubicBezTo>
                <a:cubicBezTo>
                  <a:pt x="1352" y="6273"/>
                  <a:pt x="1322" y="6272"/>
                  <a:pt x="1293" y="6272"/>
                </a:cubicBezTo>
                <a:cubicBezTo>
                  <a:pt x="574" y="6272"/>
                  <a:pt x="0" y="6902"/>
                  <a:pt x="52" y="7632"/>
                </a:cubicBezTo>
                <a:cubicBezTo>
                  <a:pt x="161" y="8201"/>
                  <a:pt x="622" y="8635"/>
                  <a:pt x="1192" y="8717"/>
                </a:cubicBezTo>
                <a:cubicBezTo>
                  <a:pt x="1707" y="8717"/>
                  <a:pt x="2195" y="8473"/>
                  <a:pt x="2494" y="8039"/>
                </a:cubicBezTo>
                <a:cubicBezTo>
                  <a:pt x="2521" y="7930"/>
                  <a:pt x="2548" y="7795"/>
                  <a:pt x="2575" y="7686"/>
                </a:cubicBezTo>
                <a:cubicBezTo>
                  <a:pt x="2602" y="7578"/>
                  <a:pt x="2602" y="7442"/>
                  <a:pt x="2575" y="7333"/>
                </a:cubicBezTo>
                <a:cubicBezTo>
                  <a:pt x="2521" y="7035"/>
                  <a:pt x="2602" y="6764"/>
                  <a:pt x="2792" y="6547"/>
                </a:cubicBezTo>
                <a:cubicBezTo>
                  <a:pt x="3687" y="5462"/>
                  <a:pt x="4528" y="4350"/>
                  <a:pt x="5396" y="3238"/>
                </a:cubicBezTo>
                <a:cubicBezTo>
                  <a:pt x="5450" y="3184"/>
                  <a:pt x="5504" y="3102"/>
                  <a:pt x="5559" y="3048"/>
                </a:cubicBezTo>
                <a:cubicBezTo>
                  <a:pt x="5687" y="3091"/>
                  <a:pt x="5807" y="3109"/>
                  <a:pt x="5923" y="3109"/>
                </a:cubicBezTo>
                <a:cubicBezTo>
                  <a:pt x="6248" y="3109"/>
                  <a:pt x="6533" y="2964"/>
                  <a:pt x="6833" y="2804"/>
                </a:cubicBezTo>
                <a:cubicBezTo>
                  <a:pt x="8407" y="4024"/>
                  <a:pt x="10034" y="5191"/>
                  <a:pt x="11716" y="6248"/>
                </a:cubicBezTo>
                <a:cubicBezTo>
                  <a:pt x="11743" y="6655"/>
                  <a:pt x="12041" y="7035"/>
                  <a:pt x="12448" y="7144"/>
                </a:cubicBezTo>
                <a:cubicBezTo>
                  <a:pt x="12746" y="7225"/>
                  <a:pt x="12963" y="7415"/>
                  <a:pt x="13072" y="7713"/>
                </a:cubicBezTo>
                <a:cubicBezTo>
                  <a:pt x="13262" y="8012"/>
                  <a:pt x="13452" y="8337"/>
                  <a:pt x="13669" y="8635"/>
                </a:cubicBezTo>
                <a:cubicBezTo>
                  <a:pt x="14021" y="9205"/>
                  <a:pt x="14374" y="9775"/>
                  <a:pt x="14754" y="10344"/>
                </a:cubicBezTo>
                <a:cubicBezTo>
                  <a:pt x="14862" y="10507"/>
                  <a:pt x="14916" y="10724"/>
                  <a:pt x="14889" y="10941"/>
                </a:cubicBezTo>
                <a:cubicBezTo>
                  <a:pt x="14835" y="11321"/>
                  <a:pt x="15025" y="11673"/>
                  <a:pt x="15405" y="11836"/>
                </a:cubicBezTo>
                <a:cubicBezTo>
                  <a:pt x="15535" y="11906"/>
                  <a:pt x="15677" y="11939"/>
                  <a:pt x="15818" y="11939"/>
                </a:cubicBezTo>
                <a:cubicBezTo>
                  <a:pt x="16056" y="11939"/>
                  <a:pt x="16292" y="11844"/>
                  <a:pt x="16462" y="11673"/>
                </a:cubicBezTo>
                <a:cubicBezTo>
                  <a:pt x="16571" y="11592"/>
                  <a:pt x="16679" y="11483"/>
                  <a:pt x="16788" y="11375"/>
                </a:cubicBezTo>
                <a:lnTo>
                  <a:pt x="19419" y="11511"/>
                </a:lnTo>
                <a:cubicBezTo>
                  <a:pt x="19582" y="11809"/>
                  <a:pt x="19799" y="12026"/>
                  <a:pt x="20097" y="12189"/>
                </a:cubicBezTo>
                <a:cubicBezTo>
                  <a:pt x="20178" y="12243"/>
                  <a:pt x="20233" y="12324"/>
                  <a:pt x="20260" y="12433"/>
                </a:cubicBezTo>
                <a:cubicBezTo>
                  <a:pt x="20395" y="13138"/>
                  <a:pt x="20531" y="13843"/>
                  <a:pt x="20667" y="14548"/>
                </a:cubicBezTo>
                <a:cubicBezTo>
                  <a:pt x="20694" y="14711"/>
                  <a:pt x="20639" y="14874"/>
                  <a:pt x="20558" y="14982"/>
                </a:cubicBezTo>
                <a:cubicBezTo>
                  <a:pt x="20341" y="15308"/>
                  <a:pt x="20260" y="15688"/>
                  <a:pt x="20341" y="16040"/>
                </a:cubicBezTo>
                <a:cubicBezTo>
                  <a:pt x="20368" y="16122"/>
                  <a:pt x="20395" y="16203"/>
                  <a:pt x="20422" y="16311"/>
                </a:cubicBezTo>
                <a:lnTo>
                  <a:pt x="18171" y="19648"/>
                </a:lnTo>
                <a:lnTo>
                  <a:pt x="17981" y="19675"/>
                </a:lnTo>
                <a:cubicBezTo>
                  <a:pt x="17385" y="19729"/>
                  <a:pt x="16978" y="20299"/>
                  <a:pt x="17113" y="20895"/>
                </a:cubicBezTo>
                <a:cubicBezTo>
                  <a:pt x="17140" y="21302"/>
                  <a:pt x="17493" y="21628"/>
                  <a:pt x="17927" y="21628"/>
                </a:cubicBezTo>
                <a:lnTo>
                  <a:pt x="18334" y="21655"/>
                </a:lnTo>
                <a:lnTo>
                  <a:pt x="20233" y="24693"/>
                </a:lnTo>
                <a:cubicBezTo>
                  <a:pt x="20205" y="24828"/>
                  <a:pt x="20151" y="24937"/>
                  <a:pt x="20151" y="25072"/>
                </a:cubicBezTo>
                <a:cubicBezTo>
                  <a:pt x="20124" y="25425"/>
                  <a:pt x="20260" y="25778"/>
                  <a:pt x="20585" y="25967"/>
                </a:cubicBezTo>
                <a:cubicBezTo>
                  <a:pt x="20725" y="26080"/>
                  <a:pt x="20894" y="26134"/>
                  <a:pt x="21066" y="26134"/>
                </a:cubicBezTo>
                <a:cubicBezTo>
                  <a:pt x="21227" y="26134"/>
                  <a:pt x="21390" y="26086"/>
                  <a:pt x="21535" y="25995"/>
                </a:cubicBezTo>
                <a:cubicBezTo>
                  <a:pt x="21589" y="25967"/>
                  <a:pt x="21670" y="25913"/>
                  <a:pt x="21752" y="25859"/>
                </a:cubicBezTo>
                <a:cubicBezTo>
                  <a:pt x="21814" y="25776"/>
                  <a:pt x="21923" y="25741"/>
                  <a:pt x="22032" y="25741"/>
                </a:cubicBezTo>
                <a:cubicBezTo>
                  <a:pt x="22066" y="25741"/>
                  <a:pt x="22099" y="25744"/>
                  <a:pt x="22131" y="25751"/>
                </a:cubicBezTo>
                <a:cubicBezTo>
                  <a:pt x="23026" y="25778"/>
                  <a:pt x="23921" y="25832"/>
                  <a:pt x="24816" y="25859"/>
                </a:cubicBezTo>
                <a:cubicBezTo>
                  <a:pt x="25033" y="25859"/>
                  <a:pt x="25223" y="25913"/>
                  <a:pt x="25386" y="26076"/>
                </a:cubicBezTo>
                <a:cubicBezTo>
                  <a:pt x="25529" y="26219"/>
                  <a:pt x="25717" y="26287"/>
                  <a:pt x="25909" y="26287"/>
                </a:cubicBezTo>
                <a:cubicBezTo>
                  <a:pt x="26046" y="26287"/>
                  <a:pt x="26184" y="26252"/>
                  <a:pt x="26308" y="26184"/>
                </a:cubicBezTo>
                <a:lnTo>
                  <a:pt x="26634" y="26022"/>
                </a:lnTo>
                <a:lnTo>
                  <a:pt x="31028" y="28653"/>
                </a:lnTo>
                <a:cubicBezTo>
                  <a:pt x="31055" y="28815"/>
                  <a:pt x="31055" y="28951"/>
                  <a:pt x="31055" y="29087"/>
                </a:cubicBezTo>
                <a:cubicBezTo>
                  <a:pt x="31082" y="29385"/>
                  <a:pt x="31191" y="29656"/>
                  <a:pt x="31408" y="29846"/>
                </a:cubicBezTo>
                <a:cubicBezTo>
                  <a:pt x="31597" y="30088"/>
                  <a:pt x="31875" y="30209"/>
                  <a:pt x="32157" y="30209"/>
                </a:cubicBezTo>
                <a:cubicBezTo>
                  <a:pt x="32318" y="30209"/>
                  <a:pt x="32480" y="30169"/>
                  <a:pt x="32628" y="30090"/>
                </a:cubicBezTo>
                <a:cubicBezTo>
                  <a:pt x="33062" y="29846"/>
                  <a:pt x="33279" y="29385"/>
                  <a:pt x="33225" y="28924"/>
                </a:cubicBezTo>
                <a:cubicBezTo>
                  <a:pt x="33225" y="28517"/>
                  <a:pt x="32927" y="28137"/>
                  <a:pt x="32520" y="28056"/>
                </a:cubicBezTo>
                <a:cubicBezTo>
                  <a:pt x="32355" y="27990"/>
                  <a:pt x="32171" y="27954"/>
                  <a:pt x="31991" y="27954"/>
                </a:cubicBezTo>
                <a:cubicBezTo>
                  <a:pt x="31874" y="27954"/>
                  <a:pt x="31759" y="27970"/>
                  <a:pt x="31652" y="28002"/>
                </a:cubicBezTo>
                <a:lnTo>
                  <a:pt x="31353" y="28083"/>
                </a:lnTo>
                <a:cubicBezTo>
                  <a:pt x="30567" y="27459"/>
                  <a:pt x="29699" y="26917"/>
                  <a:pt x="28804" y="26456"/>
                </a:cubicBezTo>
                <a:cubicBezTo>
                  <a:pt x="28288" y="26184"/>
                  <a:pt x="27773" y="25913"/>
                  <a:pt x="27285" y="25615"/>
                </a:cubicBezTo>
                <a:cubicBezTo>
                  <a:pt x="27176" y="25588"/>
                  <a:pt x="27095" y="25506"/>
                  <a:pt x="27014" y="25452"/>
                </a:cubicBezTo>
                <a:cubicBezTo>
                  <a:pt x="26851" y="25344"/>
                  <a:pt x="26769" y="25127"/>
                  <a:pt x="26851" y="24937"/>
                </a:cubicBezTo>
                <a:cubicBezTo>
                  <a:pt x="26905" y="24855"/>
                  <a:pt x="26932" y="24774"/>
                  <a:pt x="26986" y="24720"/>
                </a:cubicBezTo>
                <a:lnTo>
                  <a:pt x="28641" y="21899"/>
                </a:lnTo>
                <a:cubicBezTo>
                  <a:pt x="28695" y="21790"/>
                  <a:pt x="28749" y="21709"/>
                  <a:pt x="28804" y="21628"/>
                </a:cubicBezTo>
                <a:lnTo>
                  <a:pt x="29265" y="21519"/>
                </a:lnTo>
                <a:cubicBezTo>
                  <a:pt x="29726" y="21438"/>
                  <a:pt x="30051" y="21085"/>
                  <a:pt x="30106" y="20624"/>
                </a:cubicBezTo>
                <a:cubicBezTo>
                  <a:pt x="30187" y="20163"/>
                  <a:pt x="29834" y="19729"/>
                  <a:pt x="29346" y="19675"/>
                </a:cubicBezTo>
                <a:lnTo>
                  <a:pt x="28994" y="19675"/>
                </a:lnTo>
                <a:lnTo>
                  <a:pt x="27176" y="16230"/>
                </a:lnTo>
                <a:cubicBezTo>
                  <a:pt x="27448" y="15905"/>
                  <a:pt x="27583" y="15498"/>
                  <a:pt x="27556" y="15091"/>
                </a:cubicBezTo>
                <a:cubicBezTo>
                  <a:pt x="27529" y="14820"/>
                  <a:pt x="27637" y="14548"/>
                  <a:pt x="27854" y="14413"/>
                </a:cubicBezTo>
                <a:cubicBezTo>
                  <a:pt x="28939" y="13355"/>
                  <a:pt x="29997" y="12270"/>
                  <a:pt x="31082" y="11212"/>
                </a:cubicBezTo>
                <a:cubicBezTo>
                  <a:pt x="31163" y="11158"/>
                  <a:pt x="31245" y="11077"/>
                  <a:pt x="31353" y="11022"/>
                </a:cubicBezTo>
                <a:cubicBezTo>
                  <a:pt x="31631" y="11108"/>
                  <a:pt x="31837" y="11157"/>
                  <a:pt x="32015" y="11157"/>
                </a:cubicBezTo>
                <a:cubicBezTo>
                  <a:pt x="32340" y="11157"/>
                  <a:pt x="32567" y="10992"/>
                  <a:pt x="32954" y="10588"/>
                </a:cubicBezTo>
                <a:cubicBezTo>
                  <a:pt x="33035" y="10615"/>
                  <a:pt x="33089" y="10643"/>
                  <a:pt x="33144" y="10670"/>
                </a:cubicBezTo>
                <a:cubicBezTo>
                  <a:pt x="34147" y="11212"/>
                  <a:pt x="35124" y="11755"/>
                  <a:pt x="36100" y="12270"/>
                </a:cubicBezTo>
                <a:cubicBezTo>
                  <a:pt x="36344" y="12378"/>
                  <a:pt x="36534" y="12595"/>
                  <a:pt x="36561" y="12840"/>
                </a:cubicBezTo>
                <a:cubicBezTo>
                  <a:pt x="36613" y="13231"/>
                  <a:pt x="36916" y="13546"/>
                  <a:pt x="37300" y="13546"/>
                </a:cubicBezTo>
                <a:cubicBezTo>
                  <a:pt x="37316" y="13546"/>
                  <a:pt x="37332" y="13546"/>
                  <a:pt x="37348" y="13545"/>
                </a:cubicBezTo>
                <a:cubicBezTo>
                  <a:pt x="37403" y="13555"/>
                  <a:pt x="37457" y="13559"/>
                  <a:pt x="37511" y="13559"/>
                </a:cubicBezTo>
                <a:cubicBezTo>
                  <a:pt x="37902" y="13559"/>
                  <a:pt x="38232" y="13306"/>
                  <a:pt x="38351" y="12948"/>
                </a:cubicBezTo>
                <a:cubicBezTo>
                  <a:pt x="38378" y="12840"/>
                  <a:pt x="38406" y="12731"/>
                  <a:pt x="38460" y="12650"/>
                </a:cubicBezTo>
                <a:cubicBezTo>
                  <a:pt x="38514" y="12406"/>
                  <a:pt x="38487" y="12161"/>
                  <a:pt x="38351" y="11972"/>
                </a:cubicBezTo>
                <a:cubicBezTo>
                  <a:pt x="38203" y="11656"/>
                  <a:pt x="37875" y="11467"/>
                  <a:pt x="37544" y="11467"/>
                </a:cubicBezTo>
                <a:cubicBezTo>
                  <a:pt x="37393" y="11467"/>
                  <a:pt x="37240" y="11507"/>
                  <a:pt x="37104" y="11592"/>
                </a:cubicBezTo>
                <a:cubicBezTo>
                  <a:pt x="36969" y="11677"/>
                  <a:pt x="36818" y="11719"/>
                  <a:pt x="36669" y="11719"/>
                </a:cubicBezTo>
                <a:cubicBezTo>
                  <a:pt x="36485" y="11719"/>
                  <a:pt x="36303" y="11657"/>
                  <a:pt x="36154" y="11538"/>
                </a:cubicBezTo>
                <a:cubicBezTo>
                  <a:pt x="35205" y="11022"/>
                  <a:pt x="34256" y="10507"/>
                  <a:pt x="33306" y="9992"/>
                </a:cubicBezTo>
                <a:cubicBezTo>
                  <a:pt x="33062" y="9910"/>
                  <a:pt x="32845" y="9693"/>
                  <a:pt x="32737" y="9449"/>
                </a:cubicBezTo>
                <a:cubicBezTo>
                  <a:pt x="32600" y="9117"/>
                  <a:pt x="32294" y="8926"/>
                  <a:pt x="31962" y="8926"/>
                </a:cubicBezTo>
                <a:cubicBezTo>
                  <a:pt x="31833" y="8926"/>
                  <a:pt x="31699" y="8954"/>
                  <a:pt x="31570" y="9015"/>
                </a:cubicBezTo>
                <a:cubicBezTo>
                  <a:pt x="31245" y="9124"/>
                  <a:pt x="31001" y="9449"/>
                  <a:pt x="30974" y="9802"/>
                </a:cubicBezTo>
                <a:cubicBezTo>
                  <a:pt x="30946" y="9992"/>
                  <a:pt x="30946" y="10209"/>
                  <a:pt x="30974" y="10398"/>
                </a:cubicBezTo>
                <a:lnTo>
                  <a:pt x="27068" y="14169"/>
                </a:lnTo>
                <a:cubicBezTo>
                  <a:pt x="26919" y="14108"/>
                  <a:pt x="26764" y="14079"/>
                  <a:pt x="26613" y="14079"/>
                </a:cubicBezTo>
                <a:cubicBezTo>
                  <a:pt x="26157" y="14079"/>
                  <a:pt x="25725" y="14338"/>
                  <a:pt x="25522" y="14765"/>
                </a:cubicBezTo>
                <a:cubicBezTo>
                  <a:pt x="25440" y="14901"/>
                  <a:pt x="25386" y="15037"/>
                  <a:pt x="25305" y="15172"/>
                </a:cubicBezTo>
                <a:lnTo>
                  <a:pt x="22402" y="15226"/>
                </a:lnTo>
                <a:cubicBezTo>
                  <a:pt x="22384" y="15230"/>
                  <a:pt x="22366" y="15232"/>
                  <a:pt x="22348" y="15232"/>
                </a:cubicBezTo>
                <a:cubicBezTo>
                  <a:pt x="22232" y="15232"/>
                  <a:pt x="22124" y="15161"/>
                  <a:pt x="22077" y="15091"/>
                </a:cubicBezTo>
                <a:cubicBezTo>
                  <a:pt x="21914" y="14820"/>
                  <a:pt x="21697" y="14657"/>
                  <a:pt x="21426" y="14548"/>
                </a:cubicBezTo>
                <a:cubicBezTo>
                  <a:pt x="21263" y="13735"/>
                  <a:pt x="21073" y="12948"/>
                  <a:pt x="20938" y="12107"/>
                </a:cubicBezTo>
                <a:cubicBezTo>
                  <a:pt x="21589" y="11646"/>
                  <a:pt x="21752" y="11104"/>
                  <a:pt x="21372" y="10426"/>
                </a:cubicBezTo>
                <a:lnTo>
                  <a:pt x="23108" y="7442"/>
                </a:lnTo>
                <a:cubicBezTo>
                  <a:pt x="23243" y="7469"/>
                  <a:pt x="23406" y="7469"/>
                  <a:pt x="23542" y="7469"/>
                </a:cubicBezTo>
                <a:cubicBezTo>
                  <a:pt x="23976" y="7469"/>
                  <a:pt x="24355" y="7252"/>
                  <a:pt x="24572" y="6899"/>
                </a:cubicBezTo>
                <a:cubicBezTo>
                  <a:pt x="24898" y="6411"/>
                  <a:pt x="24735" y="5733"/>
                  <a:pt x="24193" y="5516"/>
                </a:cubicBezTo>
                <a:cubicBezTo>
                  <a:pt x="23921" y="5381"/>
                  <a:pt x="23650" y="5272"/>
                  <a:pt x="23379" y="5191"/>
                </a:cubicBezTo>
                <a:lnTo>
                  <a:pt x="21697" y="2017"/>
                </a:lnTo>
                <a:cubicBezTo>
                  <a:pt x="21779" y="1882"/>
                  <a:pt x="21860" y="1746"/>
                  <a:pt x="21941" y="1637"/>
                </a:cubicBezTo>
                <a:cubicBezTo>
                  <a:pt x="22131" y="1285"/>
                  <a:pt x="22077" y="824"/>
                  <a:pt x="21779" y="525"/>
                </a:cubicBezTo>
                <a:cubicBezTo>
                  <a:pt x="21697" y="417"/>
                  <a:pt x="21616" y="336"/>
                  <a:pt x="21535" y="254"/>
                </a:cubicBezTo>
                <a:cubicBezTo>
                  <a:pt x="21364" y="83"/>
                  <a:pt x="21143" y="0"/>
                  <a:pt x="20925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128357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bg>
      <p:bgPr>
        <a:solidFill>
          <a:srgbClr val="FECA2A">
            <a:alpha val="10270"/>
          </a:srgbClr>
        </a:solidFill>
        <a:effectLst/>
      </p:bgPr>
    </p:bg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0"/>
          <p:cNvPicPr preferRelativeResize="0"/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5334" y="1"/>
            <a:ext cx="12191996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0"/>
          <p:cNvSpPr txBox="1">
            <a:spLocks noGrp="1"/>
          </p:cNvSpPr>
          <p:nvPr>
            <p:ph type="title"/>
          </p:nvPr>
        </p:nvSpPr>
        <p:spPr>
          <a:xfrm>
            <a:off x="5702367" y="673100"/>
            <a:ext cx="5530000" cy="115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733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0"/>
          <p:cNvSpPr/>
          <p:nvPr/>
        </p:nvSpPr>
        <p:spPr>
          <a:xfrm>
            <a:off x="-279400" y="4775777"/>
            <a:ext cx="4955243" cy="2419291"/>
          </a:xfrm>
          <a:custGeom>
            <a:avLst/>
            <a:gdLst/>
            <a:ahLst/>
            <a:cxnLst/>
            <a:rect l="l" t="t" r="r" b="b"/>
            <a:pathLst>
              <a:path w="49665" h="26881" extrusionOk="0">
                <a:moveTo>
                  <a:pt x="0" y="1"/>
                </a:moveTo>
                <a:lnTo>
                  <a:pt x="0" y="26881"/>
                </a:lnTo>
                <a:lnTo>
                  <a:pt x="49664" y="26881"/>
                </a:lnTo>
                <a:lnTo>
                  <a:pt x="49664" y="23355"/>
                </a:lnTo>
                <a:cubicBezTo>
                  <a:pt x="49664" y="23355"/>
                  <a:pt x="47646" y="21134"/>
                  <a:pt x="42751" y="21134"/>
                </a:cubicBezTo>
                <a:cubicBezTo>
                  <a:pt x="41176" y="21134"/>
                  <a:pt x="39304" y="21364"/>
                  <a:pt x="37106" y="21971"/>
                </a:cubicBezTo>
                <a:cubicBezTo>
                  <a:pt x="36126" y="22241"/>
                  <a:pt x="35132" y="22365"/>
                  <a:pt x="34155" y="22365"/>
                </a:cubicBezTo>
                <a:cubicBezTo>
                  <a:pt x="30125" y="22365"/>
                  <a:pt x="26357" y="20272"/>
                  <a:pt x="24873" y="17740"/>
                </a:cubicBezTo>
                <a:cubicBezTo>
                  <a:pt x="21645" y="12234"/>
                  <a:pt x="20506" y="8816"/>
                  <a:pt x="12911" y="7379"/>
                </a:cubicBezTo>
                <a:cubicBezTo>
                  <a:pt x="6944" y="6239"/>
                  <a:pt x="7975" y="571"/>
                  <a:pt x="0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0" name="Google Shape;80;p10"/>
          <p:cNvSpPr/>
          <p:nvPr/>
        </p:nvSpPr>
        <p:spPr>
          <a:xfrm>
            <a:off x="-279399" y="-1211133"/>
            <a:ext cx="6934172" cy="2168313"/>
          </a:xfrm>
          <a:custGeom>
            <a:avLst/>
            <a:gdLst/>
            <a:ahLst/>
            <a:cxnLst/>
            <a:rect l="l" t="t" r="r" b="b"/>
            <a:pathLst>
              <a:path w="42124" h="14279" extrusionOk="0">
                <a:moveTo>
                  <a:pt x="1" y="1"/>
                </a:moveTo>
                <a:lnTo>
                  <a:pt x="1" y="7650"/>
                </a:lnTo>
                <a:cubicBezTo>
                  <a:pt x="12993" y="7650"/>
                  <a:pt x="10253" y="11013"/>
                  <a:pt x="23625" y="13942"/>
                </a:cubicBezTo>
                <a:cubicBezTo>
                  <a:pt x="24686" y="14173"/>
                  <a:pt x="25695" y="14279"/>
                  <a:pt x="26653" y="14279"/>
                </a:cubicBezTo>
                <a:cubicBezTo>
                  <a:pt x="37779" y="14279"/>
                  <a:pt x="42124" y="1"/>
                  <a:pt x="42124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1" name="Google Shape;81;p10"/>
          <p:cNvSpPr/>
          <p:nvPr/>
        </p:nvSpPr>
        <p:spPr>
          <a:xfrm>
            <a:off x="9438100" y="3060433"/>
            <a:ext cx="4227104" cy="4833984"/>
          </a:xfrm>
          <a:custGeom>
            <a:avLst/>
            <a:gdLst/>
            <a:ahLst/>
            <a:cxnLst/>
            <a:rect l="l" t="t" r="r" b="b"/>
            <a:pathLst>
              <a:path w="39792" h="47392" extrusionOk="0">
                <a:moveTo>
                  <a:pt x="35354" y="0"/>
                </a:moveTo>
                <a:cubicBezTo>
                  <a:pt x="30943" y="0"/>
                  <a:pt x="24629" y="1336"/>
                  <a:pt x="23165" y="8659"/>
                </a:cubicBezTo>
                <a:cubicBezTo>
                  <a:pt x="20832" y="20186"/>
                  <a:pt x="23816" y="23550"/>
                  <a:pt x="11908" y="29625"/>
                </a:cubicBezTo>
                <a:cubicBezTo>
                  <a:pt x="1" y="35674"/>
                  <a:pt x="1981" y="47392"/>
                  <a:pt x="1981" y="47392"/>
                </a:cubicBezTo>
                <a:lnTo>
                  <a:pt x="39792" y="47392"/>
                </a:lnTo>
                <a:lnTo>
                  <a:pt x="39792" y="440"/>
                </a:lnTo>
                <a:cubicBezTo>
                  <a:pt x="39792" y="440"/>
                  <a:pt x="37887" y="0"/>
                  <a:pt x="3535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82" name="Google Shape;82;p10"/>
          <p:cNvGrpSpPr/>
          <p:nvPr/>
        </p:nvGrpSpPr>
        <p:grpSpPr>
          <a:xfrm>
            <a:off x="1453553" y="719985"/>
            <a:ext cx="427271" cy="545673"/>
            <a:chOff x="5905475" y="2032050"/>
            <a:chExt cx="454350" cy="580175"/>
          </a:xfrm>
        </p:grpSpPr>
        <p:sp>
          <p:nvSpPr>
            <p:cNvPr id="83" name="Google Shape;83;p10"/>
            <p:cNvSpPr/>
            <p:nvPr/>
          </p:nvSpPr>
          <p:spPr>
            <a:xfrm>
              <a:off x="6111625" y="2032050"/>
              <a:ext cx="248200" cy="365225"/>
            </a:xfrm>
            <a:custGeom>
              <a:avLst/>
              <a:gdLst/>
              <a:ahLst/>
              <a:cxnLst/>
              <a:rect l="l" t="t" r="r" b="b"/>
              <a:pathLst>
                <a:path w="9928" h="14609" extrusionOk="0">
                  <a:moveTo>
                    <a:pt x="4991" y="3922"/>
                  </a:moveTo>
                  <a:cubicBezTo>
                    <a:pt x="5371" y="4573"/>
                    <a:pt x="5805" y="5196"/>
                    <a:pt x="6266" y="5793"/>
                  </a:cubicBezTo>
                  <a:cubicBezTo>
                    <a:pt x="6835" y="6336"/>
                    <a:pt x="7405" y="6851"/>
                    <a:pt x="8002" y="7312"/>
                  </a:cubicBezTo>
                  <a:cubicBezTo>
                    <a:pt x="6808" y="8234"/>
                    <a:pt x="5805" y="9265"/>
                    <a:pt x="5344" y="10838"/>
                  </a:cubicBezTo>
                  <a:cubicBezTo>
                    <a:pt x="5099" y="10404"/>
                    <a:pt x="4801" y="9970"/>
                    <a:pt x="4476" y="9590"/>
                  </a:cubicBezTo>
                  <a:cubicBezTo>
                    <a:pt x="4150" y="9211"/>
                    <a:pt x="3797" y="8885"/>
                    <a:pt x="3391" y="8587"/>
                  </a:cubicBezTo>
                  <a:cubicBezTo>
                    <a:pt x="3011" y="8289"/>
                    <a:pt x="2550" y="8072"/>
                    <a:pt x="2034" y="7746"/>
                  </a:cubicBezTo>
                  <a:cubicBezTo>
                    <a:pt x="3282" y="6634"/>
                    <a:pt x="4611" y="5685"/>
                    <a:pt x="4991" y="3922"/>
                  </a:cubicBezTo>
                  <a:close/>
                  <a:moveTo>
                    <a:pt x="5296" y="0"/>
                  </a:moveTo>
                  <a:cubicBezTo>
                    <a:pt x="5211" y="0"/>
                    <a:pt x="5124" y="22"/>
                    <a:pt x="5045" y="70"/>
                  </a:cubicBezTo>
                  <a:cubicBezTo>
                    <a:pt x="4638" y="233"/>
                    <a:pt x="4340" y="613"/>
                    <a:pt x="4286" y="1046"/>
                  </a:cubicBezTo>
                  <a:cubicBezTo>
                    <a:pt x="4150" y="1860"/>
                    <a:pt x="3960" y="2674"/>
                    <a:pt x="3825" y="3488"/>
                  </a:cubicBezTo>
                  <a:cubicBezTo>
                    <a:pt x="3689" y="4220"/>
                    <a:pt x="3309" y="4871"/>
                    <a:pt x="2767" y="5359"/>
                  </a:cubicBezTo>
                  <a:cubicBezTo>
                    <a:pt x="2197" y="5875"/>
                    <a:pt x="1600" y="6363"/>
                    <a:pt x="1031" y="6851"/>
                  </a:cubicBezTo>
                  <a:cubicBezTo>
                    <a:pt x="787" y="7041"/>
                    <a:pt x="570" y="7231"/>
                    <a:pt x="353" y="7448"/>
                  </a:cubicBezTo>
                  <a:cubicBezTo>
                    <a:pt x="0" y="7800"/>
                    <a:pt x="109" y="8424"/>
                    <a:pt x="570" y="8614"/>
                  </a:cubicBezTo>
                  <a:cubicBezTo>
                    <a:pt x="895" y="8777"/>
                    <a:pt x="1248" y="8912"/>
                    <a:pt x="1600" y="9021"/>
                  </a:cubicBezTo>
                  <a:cubicBezTo>
                    <a:pt x="2984" y="9536"/>
                    <a:pt x="4069" y="10675"/>
                    <a:pt x="4476" y="12113"/>
                  </a:cubicBezTo>
                  <a:cubicBezTo>
                    <a:pt x="4665" y="12710"/>
                    <a:pt x="4828" y="13306"/>
                    <a:pt x="5018" y="13903"/>
                  </a:cubicBezTo>
                  <a:cubicBezTo>
                    <a:pt x="5127" y="14147"/>
                    <a:pt x="5235" y="14391"/>
                    <a:pt x="5371" y="14608"/>
                  </a:cubicBezTo>
                  <a:cubicBezTo>
                    <a:pt x="5723" y="14283"/>
                    <a:pt x="5967" y="13849"/>
                    <a:pt x="6076" y="13388"/>
                  </a:cubicBezTo>
                  <a:cubicBezTo>
                    <a:pt x="6239" y="12791"/>
                    <a:pt x="6401" y="12221"/>
                    <a:pt x="6510" y="11652"/>
                  </a:cubicBezTo>
                  <a:cubicBezTo>
                    <a:pt x="6808" y="10133"/>
                    <a:pt x="7730" y="9102"/>
                    <a:pt x="8978" y="8289"/>
                  </a:cubicBezTo>
                  <a:cubicBezTo>
                    <a:pt x="9141" y="8153"/>
                    <a:pt x="9331" y="8072"/>
                    <a:pt x="9466" y="7936"/>
                  </a:cubicBezTo>
                  <a:cubicBezTo>
                    <a:pt x="9927" y="7692"/>
                    <a:pt x="9927" y="7068"/>
                    <a:pt x="9521" y="6770"/>
                  </a:cubicBezTo>
                  <a:cubicBezTo>
                    <a:pt x="9358" y="6634"/>
                    <a:pt x="9195" y="6553"/>
                    <a:pt x="9032" y="6417"/>
                  </a:cubicBezTo>
                  <a:cubicBezTo>
                    <a:pt x="8571" y="6092"/>
                    <a:pt x="8110" y="5766"/>
                    <a:pt x="7676" y="5413"/>
                  </a:cubicBezTo>
                  <a:cubicBezTo>
                    <a:pt x="6835" y="4735"/>
                    <a:pt x="6293" y="3759"/>
                    <a:pt x="6130" y="2701"/>
                  </a:cubicBezTo>
                  <a:cubicBezTo>
                    <a:pt x="6049" y="2159"/>
                    <a:pt x="6022" y="1643"/>
                    <a:pt x="5940" y="1101"/>
                  </a:cubicBezTo>
                  <a:cubicBezTo>
                    <a:pt x="5913" y="857"/>
                    <a:pt x="5859" y="585"/>
                    <a:pt x="5778" y="341"/>
                  </a:cubicBezTo>
                  <a:cubicBezTo>
                    <a:pt x="5701" y="130"/>
                    <a:pt x="5502" y="0"/>
                    <a:pt x="5296" y="0"/>
                  </a:cubicBezTo>
                  <a:close/>
                </a:path>
              </a:pathLst>
            </a:custGeom>
            <a:solidFill>
              <a:srgbClr val="1A2646"/>
            </a:solidFill>
            <a:ln w="76200" cap="flat" cmpd="sng">
              <a:solidFill>
                <a:srgbClr val="FFFDFE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" name="Google Shape;84;p10"/>
            <p:cNvSpPr/>
            <p:nvPr/>
          </p:nvSpPr>
          <p:spPr>
            <a:xfrm>
              <a:off x="5905475" y="2353850"/>
              <a:ext cx="173625" cy="258375"/>
            </a:xfrm>
            <a:custGeom>
              <a:avLst/>
              <a:gdLst/>
              <a:ahLst/>
              <a:cxnLst/>
              <a:rect l="l" t="t" r="r" b="b"/>
              <a:pathLst>
                <a:path w="6945" h="10335" extrusionOk="0">
                  <a:moveTo>
                    <a:pt x="3472" y="3147"/>
                  </a:moveTo>
                  <a:cubicBezTo>
                    <a:pt x="3933" y="3798"/>
                    <a:pt x="4449" y="4476"/>
                    <a:pt x="4964" y="5154"/>
                  </a:cubicBezTo>
                  <a:cubicBezTo>
                    <a:pt x="4666" y="5425"/>
                    <a:pt x="4313" y="5696"/>
                    <a:pt x="4042" y="5995"/>
                  </a:cubicBezTo>
                  <a:cubicBezTo>
                    <a:pt x="3771" y="6320"/>
                    <a:pt x="3527" y="6700"/>
                    <a:pt x="3201" y="7161"/>
                  </a:cubicBezTo>
                  <a:lnTo>
                    <a:pt x="3201" y="7188"/>
                  </a:lnTo>
                  <a:cubicBezTo>
                    <a:pt x="2957" y="6402"/>
                    <a:pt x="2496" y="5724"/>
                    <a:pt x="1818" y="5262"/>
                  </a:cubicBezTo>
                  <a:lnTo>
                    <a:pt x="3472" y="3147"/>
                  </a:lnTo>
                  <a:close/>
                  <a:moveTo>
                    <a:pt x="3228" y="0"/>
                  </a:moveTo>
                  <a:cubicBezTo>
                    <a:pt x="3065" y="55"/>
                    <a:pt x="2930" y="163"/>
                    <a:pt x="2876" y="326"/>
                  </a:cubicBezTo>
                  <a:cubicBezTo>
                    <a:pt x="2821" y="516"/>
                    <a:pt x="2794" y="706"/>
                    <a:pt x="2794" y="896"/>
                  </a:cubicBezTo>
                  <a:cubicBezTo>
                    <a:pt x="2740" y="2360"/>
                    <a:pt x="2008" y="3472"/>
                    <a:pt x="896" y="4367"/>
                  </a:cubicBezTo>
                  <a:cubicBezTo>
                    <a:pt x="733" y="4530"/>
                    <a:pt x="516" y="4639"/>
                    <a:pt x="353" y="4801"/>
                  </a:cubicBezTo>
                  <a:cubicBezTo>
                    <a:pt x="0" y="5073"/>
                    <a:pt x="28" y="5615"/>
                    <a:pt x="434" y="5832"/>
                  </a:cubicBezTo>
                  <a:cubicBezTo>
                    <a:pt x="597" y="5941"/>
                    <a:pt x="787" y="6022"/>
                    <a:pt x="977" y="6103"/>
                  </a:cubicBezTo>
                  <a:cubicBezTo>
                    <a:pt x="1601" y="6375"/>
                    <a:pt x="2035" y="6944"/>
                    <a:pt x="2143" y="7595"/>
                  </a:cubicBezTo>
                  <a:cubicBezTo>
                    <a:pt x="2197" y="7893"/>
                    <a:pt x="2279" y="8192"/>
                    <a:pt x="2333" y="8490"/>
                  </a:cubicBezTo>
                  <a:cubicBezTo>
                    <a:pt x="2387" y="8897"/>
                    <a:pt x="2442" y="9331"/>
                    <a:pt x="2550" y="9765"/>
                  </a:cubicBezTo>
                  <a:cubicBezTo>
                    <a:pt x="2604" y="9955"/>
                    <a:pt x="2794" y="10091"/>
                    <a:pt x="2984" y="10335"/>
                  </a:cubicBezTo>
                  <a:cubicBezTo>
                    <a:pt x="3228" y="10145"/>
                    <a:pt x="3445" y="10036"/>
                    <a:pt x="3527" y="9819"/>
                  </a:cubicBezTo>
                  <a:cubicBezTo>
                    <a:pt x="3689" y="9412"/>
                    <a:pt x="3771" y="8978"/>
                    <a:pt x="3879" y="8572"/>
                  </a:cubicBezTo>
                  <a:cubicBezTo>
                    <a:pt x="4313" y="7188"/>
                    <a:pt x="4964" y="5995"/>
                    <a:pt x="6510" y="5561"/>
                  </a:cubicBezTo>
                  <a:cubicBezTo>
                    <a:pt x="6917" y="5452"/>
                    <a:pt x="6944" y="4991"/>
                    <a:pt x="6592" y="4720"/>
                  </a:cubicBezTo>
                  <a:cubicBezTo>
                    <a:pt x="6483" y="4639"/>
                    <a:pt x="6375" y="4557"/>
                    <a:pt x="6266" y="4503"/>
                  </a:cubicBezTo>
                  <a:cubicBezTo>
                    <a:pt x="5425" y="4015"/>
                    <a:pt x="4801" y="3228"/>
                    <a:pt x="4476" y="2306"/>
                  </a:cubicBezTo>
                  <a:cubicBezTo>
                    <a:pt x="4286" y="1845"/>
                    <a:pt x="4150" y="1357"/>
                    <a:pt x="3988" y="896"/>
                  </a:cubicBezTo>
                  <a:cubicBezTo>
                    <a:pt x="3906" y="651"/>
                    <a:pt x="3798" y="407"/>
                    <a:pt x="3635" y="190"/>
                  </a:cubicBezTo>
                  <a:cubicBezTo>
                    <a:pt x="3527" y="55"/>
                    <a:pt x="3391" y="0"/>
                    <a:pt x="3228" y="0"/>
                  </a:cubicBezTo>
                  <a:close/>
                </a:path>
              </a:pathLst>
            </a:custGeom>
            <a:solidFill>
              <a:srgbClr val="1A2646"/>
            </a:solidFill>
            <a:ln w="76200" cap="flat" cmpd="sng">
              <a:solidFill>
                <a:srgbClr val="FFFDFE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" name="Google Shape;85;p10"/>
            <p:cNvSpPr/>
            <p:nvPr/>
          </p:nvSpPr>
          <p:spPr>
            <a:xfrm>
              <a:off x="6111625" y="2032050"/>
              <a:ext cx="248200" cy="365225"/>
            </a:xfrm>
            <a:custGeom>
              <a:avLst/>
              <a:gdLst/>
              <a:ahLst/>
              <a:cxnLst/>
              <a:rect l="l" t="t" r="r" b="b"/>
              <a:pathLst>
                <a:path w="9928" h="14609" extrusionOk="0">
                  <a:moveTo>
                    <a:pt x="4991" y="3922"/>
                  </a:moveTo>
                  <a:cubicBezTo>
                    <a:pt x="5371" y="4573"/>
                    <a:pt x="5805" y="5196"/>
                    <a:pt x="6266" y="5793"/>
                  </a:cubicBezTo>
                  <a:cubicBezTo>
                    <a:pt x="6835" y="6336"/>
                    <a:pt x="7405" y="6851"/>
                    <a:pt x="8002" y="7312"/>
                  </a:cubicBezTo>
                  <a:cubicBezTo>
                    <a:pt x="6808" y="8234"/>
                    <a:pt x="5805" y="9265"/>
                    <a:pt x="5344" y="10838"/>
                  </a:cubicBezTo>
                  <a:cubicBezTo>
                    <a:pt x="5099" y="10404"/>
                    <a:pt x="4801" y="9970"/>
                    <a:pt x="4476" y="9590"/>
                  </a:cubicBezTo>
                  <a:cubicBezTo>
                    <a:pt x="4150" y="9211"/>
                    <a:pt x="3797" y="8885"/>
                    <a:pt x="3391" y="8587"/>
                  </a:cubicBezTo>
                  <a:cubicBezTo>
                    <a:pt x="3011" y="8289"/>
                    <a:pt x="2550" y="8072"/>
                    <a:pt x="2034" y="7746"/>
                  </a:cubicBezTo>
                  <a:cubicBezTo>
                    <a:pt x="3282" y="6634"/>
                    <a:pt x="4611" y="5685"/>
                    <a:pt x="4991" y="3922"/>
                  </a:cubicBezTo>
                  <a:close/>
                  <a:moveTo>
                    <a:pt x="5296" y="0"/>
                  </a:moveTo>
                  <a:cubicBezTo>
                    <a:pt x="5211" y="0"/>
                    <a:pt x="5124" y="22"/>
                    <a:pt x="5045" y="70"/>
                  </a:cubicBezTo>
                  <a:cubicBezTo>
                    <a:pt x="4638" y="233"/>
                    <a:pt x="4340" y="613"/>
                    <a:pt x="4286" y="1046"/>
                  </a:cubicBezTo>
                  <a:cubicBezTo>
                    <a:pt x="4150" y="1860"/>
                    <a:pt x="3960" y="2674"/>
                    <a:pt x="3825" y="3488"/>
                  </a:cubicBezTo>
                  <a:cubicBezTo>
                    <a:pt x="3689" y="4220"/>
                    <a:pt x="3309" y="4871"/>
                    <a:pt x="2767" y="5359"/>
                  </a:cubicBezTo>
                  <a:cubicBezTo>
                    <a:pt x="2197" y="5875"/>
                    <a:pt x="1600" y="6363"/>
                    <a:pt x="1031" y="6851"/>
                  </a:cubicBezTo>
                  <a:cubicBezTo>
                    <a:pt x="787" y="7041"/>
                    <a:pt x="570" y="7231"/>
                    <a:pt x="353" y="7448"/>
                  </a:cubicBezTo>
                  <a:cubicBezTo>
                    <a:pt x="0" y="7800"/>
                    <a:pt x="109" y="8424"/>
                    <a:pt x="570" y="8614"/>
                  </a:cubicBezTo>
                  <a:cubicBezTo>
                    <a:pt x="895" y="8777"/>
                    <a:pt x="1248" y="8912"/>
                    <a:pt x="1600" y="9021"/>
                  </a:cubicBezTo>
                  <a:cubicBezTo>
                    <a:pt x="2984" y="9536"/>
                    <a:pt x="4069" y="10675"/>
                    <a:pt x="4476" y="12113"/>
                  </a:cubicBezTo>
                  <a:cubicBezTo>
                    <a:pt x="4665" y="12710"/>
                    <a:pt x="4828" y="13306"/>
                    <a:pt x="5018" y="13903"/>
                  </a:cubicBezTo>
                  <a:cubicBezTo>
                    <a:pt x="5127" y="14147"/>
                    <a:pt x="5235" y="14391"/>
                    <a:pt x="5371" y="14608"/>
                  </a:cubicBezTo>
                  <a:cubicBezTo>
                    <a:pt x="5723" y="14283"/>
                    <a:pt x="5967" y="13849"/>
                    <a:pt x="6076" y="13388"/>
                  </a:cubicBezTo>
                  <a:cubicBezTo>
                    <a:pt x="6239" y="12791"/>
                    <a:pt x="6401" y="12221"/>
                    <a:pt x="6510" y="11652"/>
                  </a:cubicBezTo>
                  <a:cubicBezTo>
                    <a:pt x="6808" y="10133"/>
                    <a:pt x="7730" y="9102"/>
                    <a:pt x="8978" y="8289"/>
                  </a:cubicBezTo>
                  <a:cubicBezTo>
                    <a:pt x="9141" y="8153"/>
                    <a:pt x="9331" y="8072"/>
                    <a:pt x="9466" y="7936"/>
                  </a:cubicBezTo>
                  <a:cubicBezTo>
                    <a:pt x="9927" y="7692"/>
                    <a:pt x="9927" y="7068"/>
                    <a:pt x="9521" y="6770"/>
                  </a:cubicBezTo>
                  <a:cubicBezTo>
                    <a:pt x="9358" y="6634"/>
                    <a:pt x="9195" y="6553"/>
                    <a:pt x="9032" y="6417"/>
                  </a:cubicBezTo>
                  <a:cubicBezTo>
                    <a:pt x="8571" y="6092"/>
                    <a:pt x="8110" y="5766"/>
                    <a:pt x="7676" y="5413"/>
                  </a:cubicBezTo>
                  <a:cubicBezTo>
                    <a:pt x="6835" y="4735"/>
                    <a:pt x="6293" y="3759"/>
                    <a:pt x="6130" y="2701"/>
                  </a:cubicBezTo>
                  <a:cubicBezTo>
                    <a:pt x="6049" y="2159"/>
                    <a:pt x="6022" y="1643"/>
                    <a:pt x="5940" y="1101"/>
                  </a:cubicBezTo>
                  <a:cubicBezTo>
                    <a:pt x="5913" y="857"/>
                    <a:pt x="5859" y="585"/>
                    <a:pt x="5778" y="341"/>
                  </a:cubicBezTo>
                  <a:cubicBezTo>
                    <a:pt x="5701" y="130"/>
                    <a:pt x="5502" y="0"/>
                    <a:pt x="5296" y="0"/>
                  </a:cubicBezTo>
                  <a:close/>
                </a:path>
              </a:pathLst>
            </a:custGeom>
            <a:solidFill>
              <a:srgbClr val="1A26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" name="Google Shape;86;p10"/>
            <p:cNvSpPr/>
            <p:nvPr/>
          </p:nvSpPr>
          <p:spPr>
            <a:xfrm>
              <a:off x="6162475" y="2130075"/>
              <a:ext cx="149200" cy="172950"/>
            </a:xfrm>
            <a:custGeom>
              <a:avLst/>
              <a:gdLst/>
              <a:ahLst/>
              <a:cxnLst/>
              <a:rect l="l" t="t" r="r" b="b"/>
              <a:pathLst>
                <a:path w="5968" h="6918" extrusionOk="0">
                  <a:moveTo>
                    <a:pt x="2957" y="1"/>
                  </a:moveTo>
                  <a:cubicBezTo>
                    <a:pt x="2577" y="1764"/>
                    <a:pt x="1248" y="2713"/>
                    <a:pt x="0" y="3825"/>
                  </a:cubicBezTo>
                  <a:cubicBezTo>
                    <a:pt x="516" y="4151"/>
                    <a:pt x="977" y="4368"/>
                    <a:pt x="1357" y="4666"/>
                  </a:cubicBezTo>
                  <a:cubicBezTo>
                    <a:pt x="1763" y="4964"/>
                    <a:pt x="2116" y="5290"/>
                    <a:pt x="2442" y="5642"/>
                  </a:cubicBezTo>
                  <a:cubicBezTo>
                    <a:pt x="2767" y="6049"/>
                    <a:pt x="3065" y="6483"/>
                    <a:pt x="3310" y="6917"/>
                  </a:cubicBezTo>
                  <a:cubicBezTo>
                    <a:pt x="3771" y="5344"/>
                    <a:pt x="4774" y="4313"/>
                    <a:pt x="5968" y="3391"/>
                  </a:cubicBezTo>
                  <a:cubicBezTo>
                    <a:pt x="5371" y="2930"/>
                    <a:pt x="4801" y="2415"/>
                    <a:pt x="4232" y="1872"/>
                  </a:cubicBezTo>
                  <a:cubicBezTo>
                    <a:pt x="3771" y="1275"/>
                    <a:pt x="3337" y="652"/>
                    <a:pt x="2957" y="1"/>
                  </a:cubicBezTo>
                  <a:close/>
                </a:path>
              </a:pathLst>
            </a:custGeom>
            <a:solidFill>
              <a:srgbClr val="FECA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" name="Google Shape;87;p10"/>
            <p:cNvSpPr/>
            <p:nvPr/>
          </p:nvSpPr>
          <p:spPr>
            <a:xfrm>
              <a:off x="5905475" y="2353850"/>
              <a:ext cx="173625" cy="258375"/>
            </a:xfrm>
            <a:custGeom>
              <a:avLst/>
              <a:gdLst/>
              <a:ahLst/>
              <a:cxnLst/>
              <a:rect l="l" t="t" r="r" b="b"/>
              <a:pathLst>
                <a:path w="6945" h="10335" extrusionOk="0">
                  <a:moveTo>
                    <a:pt x="3472" y="3147"/>
                  </a:moveTo>
                  <a:cubicBezTo>
                    <a:pt x="3933" y="3798"/>
                    <a:pt x="4449" y="4476"/>
                    <a:pt x="4964" y="5154"/>
                  </a:cubicBezTo>
                  <a:cubicBezTo>
                    <a:pt x="4666" y="5425"/>
                    <a:pt x="4313" y="5696"/>
                    <a:pt x="4042" y="5995"/>
                  </a:cubicBezTo>
                  <a:cubicBezTo>
                    <a:pt x="3771" y="6320"/>
                    <a:pt x="3527" y="6700"/>
                    <a:pt x="3201" y="7161"/>
                  </a:cubicBezTo>
                  <a:lnTo>
                    <a:pt x="3201" y="7188"/>
                  </a:lnTo>
                  <a:cubicBezTo>
                    <a:pt x="2957" y="6402"/>
                    <a:pt x="2496" y="5724"/>
                    <a:pt x="1818" y="5262"/>
                  </a:cubicBezTo>
                  <a:lnTo>
                    <a:pt x="3472" y="3147"/>
                  </a:lnTo>
                  <a:close/>
                  <a:moveTo>
                    <a:pt x="3228" y="0"/>
                  </a:moveTo>
                  <a:cubicBezTo>
                    <a:pt x="3065" y="55"/>
                    <a:pt x="2930" y="163"/>
                    <a:pt x="2876" y="326"/>
                  </a:cubicBezTo>
                  <a:cubicBezTo>
                    <a:pt x="2821" y="516"/>
                    <a:pt x="2794" y="706"/>
                    <a:pt x="2794" y="896"/>
                  </a:cubicBezTo>
                  <a:cubicBezTo>
                    <a:pt x="2740" y="2360"/>
                    <a:pt x="2008" y="3472"/>
                    <a:pt x="896" y="4367"/>
                  </a:cubicBezTo>
                  <a:cubicBezTo>
                    <a:pt x="733" y="4530"/>
                    <a:pt x="516" y="4639"/>
                    <a:pt x="353" y="4801"/>
                  </a:cubicBezTo>
                  <a:cubicBezTo>
                    <a:pt x="0" y="5073"/>
                    <a:pt x="28" y="5615"/>
                    <a:pt x="434" y="5832"/>
                  </a:cubicBezTo>
                  <a:cubicBezTo>
                    <a:pt x="597" y="5941"/>
                    <a:pt x="787" y="6022"/>
                    <a:pt x="977" y="6103"/>
                  </a:cubicBezTo>
                  <a:cubicBezTo>
                    <a:pt x="1601" y="6375"/>
                    <a:pt x="2035" y="6944"/>
                    <a:pt x="2143" y="7595"/>
                  </a:cubicBezTo>
                  <a:cubicBezTo>
                    <a:pt x="2197" y="7893"/>
                    <a:pt x="2279" y="8192"/>
                    <a:pt x="2333" y="8490"/>
                  </a:cubicBezTo>
                  <a:cubicBezTo>
                    <a:pt x="2387" y="8897"/>
                    <a:pt x="2442" y="9331"/>
                    <a:pt x="2550" y="9765"/>
                  </a:cubicBezTo>
                  <a:cubicBezTo>
                    <a:pt x="2604" y="9955"/>
                    <a:pt x="2794" y="10091"/>
                    <a:pt x="2984" y="10335"/>
                  </a:cubicBezTo>
                  <a:cubicBezTo>
                    <a:pt x="3228" y="10145"/>
                    <a:pt x="3445" y="10036"/>
                    <a:pt x="3527" y="9819"/>
                  </a:cubicBezTo>
                  <a:cubicBezTo>
                    <a:pt x="3689" y="9412"/>
                    <a:pt x="3771" y="8978"/>
                    <a:pt x="3879" y="8572"/>
                  </a:cubicBezTo>
                  <a:cubicBezTo>
                    <a:pt x="4313" y="7188"/>
                    <a:pt x="4964" y="5995"/>
                    <a:pt x="6510" y="5561"/>
                  </a:cubicBezTo>
                  <a:cubicBezTo>
                    <a:pt x="6917" y="5452"/>
                    <a:pt x="6944" y="4991"/>
                    <a:pt x="6592" y="4720"/>
                  </a:cubicBezTo>
                  <a:cubicBezTo>
                    <a:pt x="6483" y="4639"/>
                    <a:pt x="6375" y="4557"/>
                    <a:pt x="6266" y="4503"/>
                  </a:cubicBezTo>
                  <a:cubicBezTo>
                    <a:pt x="5425" y="4015"/>
                    <a:pt x="4801" y="3228"/>
                    <a:pt x="4476" y="2306"/>
                  </a:cubicBezTo>
                  <a:cubicBezTo>
                    <a:pt x="4286" y="1845"/>
                    <a:pt x="4150" y="1357"/>
                    <a:pt x="3988" y="896"/>
                  </a:cubicBezTo>
                  <a:cubicBezTo>
                    <a:pt x="3906" y="651"/>
                    <a:pt x="3798" y="407"/>
                    <a:pt x="3635" y="190"/>
                  </a:cubicBezTo>
                  <a:cubicBezTo>
                    <a:pt x="3527" y="55"/>
                    <a:pt x="3391" y="0"/>
                    <a:pt x="3228" y="0"/>
                  </a:cubicBezTo>
                  <a:close/>
                </a:path>
              </a:pathLst>
            </a:custGeom>
            <a:solidFill>
              <a:srgbClr val="1A26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" name="Google Shape;88;p10"/>
            <p:cNvSpPr/>
            <p:nvPr/>
          </p:nvSpPr>
          <p:spPr>
            <a:xfrm>
              <a:off x="5950900" y="2433175"/>
              <a:ext cx="78700" cy="100400"/>
            </a:xfrm>
            <a:custGeom>
              <a:avLst/>
              <a:gdLst/>
              <a:ahLst/>
              <a:cxnLst/>
              <a:rect l="l" t="t" r="r" b="b"/>
              <a:pathLst>
                <a:path w="3148" h="4016" extrusionOk="0">
                  <a:moveTo>
                    <a:pt x="1655" y="1"/>
                  </a:moveTo>
                  <a:lnTo>
                    <a:pt x="1" y="2089"/>
                  </a:lnTo>
                  <a:cubicBezTo>
                    <a:pt x="679" y="2551"/>
                    <a:pt x="1140" y="3229"/>
                    <a:pt x="1384" y="4015"/>
                  </a:cubicBezTo>
                  <a:cubicBezTo>
                    <a:pt x="1710" y="3527"/>
                    <a:pt x="1954" y="3174"/>
                    <a:pt x="2225" y="2849"/>
                  </a:cubicBezTo>
                  <a:cubicBezTo>
                    <a:pt x="2496" y="2523"/>
                    <a:pt x="2849" y="2279"/>
                    <a:pt x="3147" y="1981"/>
                  </a:cubicBezTo>
                  <a:cubicBezTo>
                    <a:pt x="2632" y="1303"/>
                    <a:pt x="2116" y="625"/>
                    <a:pt x="1655" y="1"/>
                  </a:cubicBezTo>
                  <a:close/>
                </a:path>
              </a:pathLst>
            </a:custGeom>
            <a:solidFill>
              <a:srgbClr val="FECA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89" name="Google Shape;89;p10"/>
          <p:cNvGrpSpPr/>
          <p:nvPr/>
        </p:nvGrpSpPr>
        <p:grpSpPr>
          <a:xfrm>
            <a:off x="797128" y="1870225"/>
            <a:ext cx="325739" cy="408075"/>
            <a:chOff x="7249250" y="2312150"/>
            <a:chExt cx="433317" cy="542846"/>
          </a:xfrm>
        </p:grpSpPr>
        <p:sp>
          <p:nvSpPr>
            <p:cNvPr id="90" name="Google Shape;90;p10"/>
            <p:cNvSpPr/>
            <p:nvPr/>
          </p:nvSpPr>
          <p:spPr>
            <a:xfrm>
              <a:off x="7249250" y="2312150"/>
              <a:ext cx="433317" cy="542846"/>
            </a:xfrm>
            <a:custGeom>
              <a:avLst/>
              <a:gdLst/>
              <a:ahLst/>
              <a:cxnLst/>
              <a:rect l="l" t="t" r="r" b="b"/>
              <a:pathLst>
                <a:path w="9847" h="12336" extrusionOk="0">
                  <a:moveTo>
                    <a:pt x="5127" y="3809"/>
                  </a:moveTo>
                  <a:cubicBezTo>
                    <a:pt x="5886" y="4894"/>
                    <a:pt x="6836" y="5816"/>
                    <a:pt x="7921" y="6576"/>
                  </a:cubicBezTo>
                  <a:cubicBezTo>
                    <a:pt x="7514" y="6928"/>
                    <a:pt x="7026" y="7064"/>
                    <a:pt x="6673" y="7362"/>
                  </a:cubicBezTo>
                  <a:cubicBezTo>
                    <a:pt x="6266" y="7661"/>
                    <a:pt x="5886" y="7986"/>
                    <a:pt x="5534" y="8339"/>
                  </a:cubicBezTo>
                  <a:cubicBezTo>
                    <a:pt x="5208" y="8718"/>
                    <a:pt x="4883" y="9125"/>
                    <a:pt x="4584" y="9559"/>
                  </a:cubicBezTo>
                  <a:cubicBezTo>
                    <a:pt x="4177" y="8366"/>
                    <a:pt x="3391" y="7335"/>
                    <a:pt x="2333" y="6603"/>
                  </a:cubicBezTo>
                  <a:cubicBezTo>
                    <a:pt x="2876" y="6196"/>
                    <a:pt x="3418" y="5789"/>
                    <a:pt x="3906" y="5328"/>
                  </a:cubicBezTo>
                  <a:cubicBezTo>
                    <a:pt x="4340" y="4840"/>
                    <a:pt x="4747" y="4352"/>
                    <a:pt x="5127" y="3809"/>
                  </a:cubicBezTo>
                  <a:close/>
                  <a:moveTo>
                    <a:pt x="4961" y="1"/>
                  </a:moveTo>
                  <a:cubicBezTo>
                    <a:pt x="4799" y="1"/>
                    <a:pt x="4634" y="98"/>
                    <a:pt x="4557" y="283"/>
                  </a:cubicBezTo>
                  <a:cubicBezTo>
                    <a:pt x="4449" y="554"/>
                    <a:pt x="4394" y="825"/>
                    <a:pt x="4394" y="1124"/>
                  </a:cubicBezTo>
                  <a:cubicBezTo>
                    <a:pt x="4259" y="3185"/>
                    <a:pt x="3337" y="4704"/>
                    <a:pt x="1329" y="5491"/>
                  </a:cubicBezTo>
                  <a:cubicBezTo>
                    <a:pt x="1058" y="5572"/>
                    <a:pt x="787" y="5708"/>
                    <a:pt x="516" y="5843"/>
                  </a:cubicBezTo>
                  <a:cubicBezTo>
                    <a:pt x="0" y="6087"/>
                    <a:pt x="0" y="6820"/>
                    <a:pt x="489" y="7064"/>
                  </a:cubicBezTo>
                  <a:cubicBezTo>
                    <a:pt x="597" y="7145"/>
                    <a:pt x="706" y="7227"/>
                    <a:pt x="841" y="7281"/>
                  </a:cubicBezTo>
                  <a:cubicBezTo>
                    <a:pt x="2442" y="8013"/>
                    <a:pt x="3337" y="9288"/>
                    <a:pt x="3662" y="10997"/>
                  </a:cubicBezTo>
                  <a:cubicBezTo>
                    <a:pt x="3689" y="11322"/>
                    <a:pt x="3771" y="11648"/>
                    <a:pt x="3906" y="11946"/>
                  </a:cubicBezTo>
                  <a:cubicBezTo>
                    <a:pt x="3988" y="12136"/>
                    <a:pt x="4205" y="12245"/>
                    <a:pt x="4313" y="12326"/>
                  </a:cubicBezTo>
                  <a:cubicBezTo>
                    <a:pt x="4347" y="12332"/>
                    <a:pt x="4382" y="12335"/>
                    <a:pt x="4416" y="12335"/>
                  </a:cubicBezTo>
                  <a:cubicBezTo>
                    <a:pt x="4677" y="12335"/>
                    <a:pt x="4922" y="12156"/>
                    <a:pt x="5018" y="11892"/>
                  </a:cubicBezTo>
                  <a:cubicBezTo>
                    <a:pt x="5235" y="11458"/>
                    <a:pt x="5425" y="10997"/>
                    <a:pt x="5615" y="10536"/>
                  </a:cubicBezTo>
                  <a:cubicBezTo>
                    <a:pt x="6130" y="9180"/>
                    <a:pt x="7242" y="8122"/>
                    <a:pt x="8626" y="7688"/>
                  </a:cubicBezTo>
                  <a:cubicBezTo>
                    <a:pt x="8870" y="7606"/>
                    <a:pt x="9114" y="7525"/>
                    <a:pt x="9358" y="7389"/>
                  </a:cubicBezTo>
                  <a:cubicBezTo>
                    <a:pt x="9711" y="7227"/>
                    <a:pt x="9846" y="6793"/>
                    <a:pt x="9629" y="6467"/>
                  </a:cubicBezTo>
                  <a:cubicBezTo>
                    <a:pt x="9467" y="6223"/>
                    <a:pt x="9250" y="6006"/>
                    <a:pt x="9006" y="5816"/>
                  </a:cubicBezTo>
                  <a:cubicBezTo>
                    <a:pt x="8436" y="5328"/>
                    <a:pt x="7812" y="4894"/>
                    <a:pt x="7242" y="4379"/>
                  </a:cubicBezTo>
                  <a:cubicBezTo>
                    <a:pt x="6293" y="3565"/>
                    <a:pt x="5751" y="2371"/>
                    <a:pt x="5724" y="1124"/>
                  </a:cubicBezTo>
                  <a:cubicBezTo>
                    <a:pt x="5724" y="771"/>
                    <a:pt x="5588" y="419"/>
                    <a:pt x="5290" y="174"/>
                  </a:cubicBezTo>
                  <a:cubicBezTo>
                    <a:pt x="5208" y="57"/>
                    <a:pt x="5085" y="1"/>
                    <a:pt x="4961" y="1"/>
                  </a:cubicBezTo>
                  <a:close/>
                </a:path>
              </a:pathLst>
            </a:custGeom>
            <a:solidFill>
              <a:srgbClr val="1A2646"/>
            </a:solidFill>
            <a:ln w="76200" cap="flat" cmpd="sng">
              <a:solidFill>
                <a:srgbClr val="FFFDFE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1" name="Google Shape;91;p10"/>
            <p:cNvSpPr/>
            <p:nvPr/>
          </p:nvSpPr>
          <p:spPr>
            <a:xfrm>
              <a:off x="7249250" y="2312150"/>
              <a:ext cx="433317" cy="542846"/>
            </a:xfrm>
            <a:custGeom>
              <a:avLst/>
              <a:gdLst/>
              <a:ahLst/>
              <a:cxnLst/>
              <a:rect l="l" t="t" r="r" b="b"/>
              <a:pathLst>
                <a:path w="9847" h="12336" extrusionOk="0">
                  <a:moveTo>
                    <a:pt x="5127" y="3809"/>
                  </a:moveTo>
                  <a:cubicBezTo>
                    <a:pt x="5886" y="4894"/>
                    <a:pt x="6836" y="5816"/>
                    <a:pt x="7921" y="6576"/>
                  </a:cubicBezTo>
                  <a:cubicBezTo>
                    <a:pt x="7514" y="6928"/>
                    <a:pt x="7026" y="7064"/>
                    <a:pt x="6673" y="7362"/>
                  </a:cubicBezTo>
                  <a:cubicBezTo>
                    <a:pt x="6266" y="7661"/>
                    <a:pt x="5886" y="7986"/>
                    <a:pt x="5534" y="8339"/>
                  </a:cubicBezTo>
                  <a:cubicBezTo>
                    <a:pt x="5208" y="8718"/>
                    <a:pt x="4883" y="9125"/>
                    <a:pt x="4584" y="9559"/>
                  </a:cubicBezTo>
                  <a:cubicBezTo>
                    <a:pt x="4177" y="8366"/>
                    <a:pt x="3391" y="7335"/>
                    <a:pt x="2333" y="6603"/>
                  </a:cubicBezTo>
                  <a:cubicBezTo>
                    <a:pt x="2876" y="6196"/>
                    <a:pt x="3418" y="5789"/>
                    <a:pt x="3906" y="5328"/>
                  </a:cubicBezTo>
                  <a:cubicBezTo>
                    <a:pt x="4340" y="4840"/>
                    <a:pt x="4747" y="4352"/>
                    <a:pt x="5127" y="3809"/>
                  </a:cubicBezTo>
                  <a:close/>
                  <a:moveTo>
                    <a:pt x="4961" y="1"/>
                  </a:moveTo>
                  <a:cubicBezTo>
                    <a:pt x="4799" y="1"/>
                    <a:pt x="4634" y="98"/>
                    <a:pt x="4557" y="283"/>
                  </a:cubicBezTo>
                  <a:cubicBezTo>
                    <a:pt x="4449" y="554"/>
                    <a:pt x="4394" y="825"/>
                    <a:pt x="4394" y="1124"/>
                  </a:cubicBezTo>
                  <a:cubicBezTo>
                    <a:pt x="4259" y="3185"/>
                    <a:pt x="3337" y="4704"/>
                    <a:pt x="1329" y="5491"/>
                  </a:cubicBezTo>
                  <a:cubicBezTo>
                    <a:pt x="1058" y="5572"/>
                    <a:pt x="787" y="5708"/>
                    <a:pt x="516" y="5843"/>
                  </a:cubicBezTo>
                  <a:cubicBezTo>
                    <a:pt x="0" y="6087"/>
                    <a:pt x="0" y="6820"/>
                    <a:pt x="489" y="7064"/>
                  </a:cubicBezTo>
                  <a:cubicBezTo>
                    <a:pt x="597" y="7145"/>
                    <a:pt x="706" y="7227"/>
                    <a:pt x="841" y="7281"/>
                  </a:cubicBezTo>
                  <a:cubicBezTo>
                    <a:pt x="2442" y="8013"/>
                    <a:pt x="3337" y="9288"/>
                    <a:pt x="3662" y="10997"/>
                  </a:cubicBezTo>
                  <a:cubicBezTo>
                    <a:pt x="3689" y="11322"/>
                    <a:pt x="3771" y="11648"/>
                    <a:pt x="3906" y="11946"/>
                  </a:cubicBezTo>
                  <a:cubicBezTo>
                    <a:pt x="3988" y="12136"/>
                    <a:pt x="4205" y="12245"/>
                    <a:pt x="4313" y="12326"/>
                  </a:cubicBezTo>
                  <a:cubicBezTo>
                    <a:pt x="4347" y="12332"/>
                    <a:pt x="4382" y="12335"/>
                    <a:pt x="4416" y="12335"/>
                  </a:cubicBezTo>
                  <a:cubicBezTo>
                    <a:pt x="4677" y="12335"/>
                    <a:pt x="4922" y="12156"/>
                    <a:pt x="5018" y="11892"/>
                  </a:cubicBezTo>
                  <a:cubicBezTo>
                    <a:pt x="5235" y="11458"/>
                    <a:pt x="5425" y="10997"/>
                    <a:pt x="5615" y="10536"/>
                  </a:cubicBezTo>
                  <a:cubicBezTo>
                    <a:pt x="6130" y="9180"/>
                    <a:pt x="7242" y="8122"/>
                    <a:pt x="8626" y="7688"/>
                  </a:cubicBezTo>
                  <a:cubicBezTo>
                    <a:pt x="8870" y="7606"/>
                    <a:pt x="9114" y="7525"/>
                    <a:pt x="9358" y="7389"/>
                  </a:cubicBezTo>
                  <a:cubicBezTo>
                    <a:pt x="9711" y="7227"/>
                    <a:pt x="9846" y="6793"/>
                    <a:pt x="9629" y="6467"/>
                  </a:cubicBezTo>
                  <a:cubicBezTo>
                    <a:pt x="9467" y="6223"/>
                    <a:pt x="9250" y="6006"/>
                    <a:pt x="9006" y="5816"/>
                  </a:cubicBezTo>
                  <a:cubicBezTo>
                    <a:pt x="8436" y="5328"/>
                    <a:pt x="7812" y="4894"/>
                    <a:pt x="7242" y="4379"/>
                  </a:cubicBezTo>
                  <a:cubicBezTo>
                    <a:pt x="6293" y="3565"/>
                    <a:pt x="5751" y="2371"/>
                    <a:pt x="5724" y="1124"/>
                  </a:cubicBezTo>
                  <a:cubicBezTo>
                    <a:pt x="5724" y="771"/>
                    <a:pt x="5588" y="419"/>
                    <a:pt x="5290" y="174"/>
                  </a:cubicBezTo>
                  <a:cubicBezTo>
                    <a:pt x="5208" y="57"/>
                    <a:pt x="5085" y="1"/>
                    <a:pt x="4961" y="1"/>
                  </a:cubicBezTo>
                  <a:close/>
                </a:path>
              </a:pathLst>
            </a:custGeom>
            <a:solidFill>
              <a:srgbClr val="1A26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2" name="Google Shape;92;p10"/>
            <p:cNvSpPr/>
            <p:nvPr/>
          </p:nvSpPr>
          <p:spPr>
            <a:xfrm>
              <a:off x="7351916" y="2479768"/>
              <a:ext cx="245900" cy="253073"/>
            </a:xfrm>
            <a:custGeom>
              <a:avLst/>
              <a:gdLst/>
              <a:ahLst/>
              <a:cxnLst/>
              <a:rect l="l" t="t" r="r" b="b"/>
              <a:pathLst>
                <a:path w="5588" h="5751" extrusionOk="0">
                  <a:moveTo>
                    <a:pt x="2794" y="0"/>
                  </a:moveTo>
                  <a:cubicBezTo>
                    <a:pt x="2414" y="543"/>
                    <a:pt x="2007" y="1031"/>
                    <a:pt x="1573" y="1519"/>
                  </a:cubicBezTo>
                  <a:cubicBezTo>
                    <a:pt x="1085" y="1980"/>
                    <a:pt x="543" y="2387"/>
                    <a:pt x="0" y="2794"/>
                  </a:cubicBezTo>
                  <a:cubicBezTo>
                    <a:pt x="1058" y="3526"/>
                    <a:pt x="1844" y="4557"/>
                    <a:pt x="2251" y="5750"/>
                  </a:cubicBezTo>
                  <a:cubicBezTo>
                    <a:pt x="2550" y="5316"/>
                    <a:pt x="2875" y="4909"/>
                    <a:pt x="3201" y="4530"/>
                  </a:cubicBezTo>
                  <a:cubicBezTo>
                    <a:pt x="3553" y="4177"/>
                    <a:pt x="3933" y="3852"/>
                    <a:pt x="4340" y="3553"/>
                  </a:cubicBezTo>
                  <a:cubicBezTo>
                    <a:pt x="4693" y="3255"/>
                    <a:pt x="5181" y="3119"/>
                    <a:pt x="5588" y="2767"/>
                  </a:cubicBezTo>
                  <a:cubicBezTo>
                    <a:pt x="4503" y="2007"/>
                    <a:pt x="3553" y="1085"/>
                    <a:pt x="279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93" name="Google Shape;93;p10"/>
          <p:cNvGrpSpPr/>
          <p:nvPr/>
        </p:nvGrpSpPr>
        <p:grpSpPr>
          <a:xfrm rot="195562">
            <a:off x="384311" y="5279089"/>
            <a:ext cx="1458763" cy="1371608"/>
            <a:chOff x="5047850" y="2794950"/>
            <a:chExt cx="1095150" cy="1047150"/>
          </a:xfrm>
        </p:grpSpPr>
        <p:sp>
          <p:nvSpPr>
            <p:cNvPr id="94" name="Google Shape;94;p10"/>
            <p:cNvSpPr/>
            <p:nvPr/>
          </p:nvSpPr>
          <p:spPr>
            <a:xfrm>
              <a:off x="5047850" y="2794950"/>
              <a:ext cx="1095150" cy="1047150"/>
            </a:xfrm>
            <a:custGeom>
              <a:avLst/>
              <a:gdLst/>
              <a:ahLst/>
              <a:cxnLst/>
              <a:rect l="l" t="t" r="r" b="b"/>
              <a:pathLst>
                <a:path w="43806" h="41886" extrusionOk="0">
                  <a:moveTo>
                    <a:pt x="11284" y="6001"/>
                  </a:moveTo>
                  <a:cubicBezTo>
                    <a:pt x="11501" y="6489"/>
                    <a:pt x="11664" y="6869"/>
                    <a:pt x="11827" y="7276"/>
                  </a:cubicBezTo>
                  <a:cubicBezTo>
                    <a:pt x="11935" y="7493"/>
                    <a:pt x="11935" y="7737"/>
                    <a:pt x="11745" y="7927"/>
                  </a:cubicBezTo>
                  <a:cubicBezTo>
                    <a:pt x="11176" y="8496"/>
                    <a:pt x="10606" y="9039"/>
                    <a:pt x="10009" y="9636"/>
                  </a:cubicBezTo>
                  <a:cubicBezTo>
                    <a:pt x="9602" y="9283"/>
                    <a:pt x="9196" y="8985"/>
                    <a:pt x="8762" y="8632"/>
                  </a:cubicBezTo>
                  <a:cubicBezTo>
                    <a:pt x="9602" y="7764"/>
                    <a:pt x="10389" y="6923"/>
                    <a:pt x="11284" y="6001"/>
                  </a:cubicBezTo>
                  <a:close/>
                  <a:moveTo>
                    <a:pt x="8138" y="9229"/>
                  </a:moveTo>
                  <a:cubicBezTo>
                    <a:pt x="8545" y="9608"/>
                    <a:pt x="8924" y="9961"/>
                    <a:pt x="9331" y="10341"/>
                  </a:cubicBezTo>
                  <a:cubicBezTo>
                    <a:pt x="8707" y="10992"/>
                    <a:pt x="8084" y="11588"/>
                    <a:pt x="7460" y="12239"/>
                  </a:cubicBezTo>
                  <a:cubicBezTo>
                    <a:pt x="6782" y="11995"/>
                    <a:pt x="6510" y="11805"/>
                    <a:pt x="6049" y="11399"/>
                  </a:cubicBezTo>
                  <a:cubicBezTo>
                    <a:pt x="6727" y="10666"/>
                    <a:pt x="7460" y="9988"/>
                    <a:pt x="8138" y="9229"/>
                  </a:cubicBezTo>
                  <a:close/>
                  <a:moveTo>
                    <a:pt x="8984" y="881"/>
                  </a:moveTo>
                  <a:cubicBezTo>
                    <a:pt x="9035" y="881"/>
                    <a:pt x="9087" y="888"/>
                    <a:pt x="9141" y="902"/>
                  </a:cubicBezTo>
                  <a:cubicBezTo>
                    <a:pt x="9304" y="956"/>
                    <a:pt x="9494" y="1010"/>
                    <a:pt x="9657" y="1092"/>
                  </a:cubicBezTo>
                  <a:cubicBezTo>
                    <a:pt x="10687" y="1607"/>
                    <a:pt x="11637" y="2231"/>
                    <a:pt x="12505" y="2963"/>
                  </a:cubicBezTo>
                  <a:cubicBezTo>
                    <a:pt x="12993" y="3370"/>
                    <a:pt x="13346" y="3885"/>
                    <a:pt x="13644" y="4428"/>
                  </a:cubicBezTo>
                  <a:cubicBezTo>
                    <a:pt x="14241" y="5513"/>
                    <a:pt x="14566" y="6679"/>
                    <a:pt x="14729" y="7927"/>
                  </a:cubicBezTo>
                  <a:cubicBezTo>
                    <a:pt x="14865" y="9066"/>
                    <a:pt x="14919" y="10205"/>
                    <a:pt x="14729" y="11317"/>
                  </a:cubicBezTo>
                  <a:cubicBezTo>
                    <a:pt x="14675" y="11561"/>
                    <a:pt x="14620" y="11778"/>
                    <a:pt x="14566" y="11995"/>
                  </a:cubicBezTo>
                  <a:cubicBezTo>
                    <a:pt x="14051" y="12131"/>
                    <a:pt x="13590" y="12348"/>
                    <a:pt x="13047" y="12402"/>
                  </a:cubicBezTo>
                  <a:cubicBezTo>
                    <a:pt x="13074" y="12050"/>
                    <a:pt x="13101" y="11751"/>
                    <a:pt x="13129" y="11453"/>
                  </a:cubicBezTo>
                  <a:cubicBezTo>
                    <a:pt x="13264" y="10287"/>
                    <a:pt x="13237" y="9147"/>
                    <a:pt x="12993" y="7981"/>
                  </a:cubicBezTo>
                  <a:cubicBezTo>
                    <a:pt x="12722" y="6625"/>
                    <a:pt x="12071" y="5404"/>
                    <a:pt x="11176" y="4346"/>
                  </a:cubicBezTo>
                  <a:cubicBezTo>
                    <a:pt x="10715" y="3777"/>
                    <a:pt x="10172" y="3289"/>
                    <a:pt x="9630" y="2773"/>
                  </a:cubicBezTo>
                  <a:cubicBezTo>
                    <a:pt x="9413" y="2529"/>
                    <a:pt x="9141" y="2339"/>
                    <a:pt x="8897" y="2095"/>
                  </a:cubicBezTo>
                  <a:cubicBezTo>
                    <a:pt x="8762" y="1960"/>
                    <a:pt x="8653" y="1824"/>
                    <a:pt x="8572" y="1661"/>
                  </a:cubicBezTo>
                  <a:cubicBezTo>
                    <a:pt x="8463" y="1444"/>
                    <a:pt x="8436" y="1227"/>
                    <a:pt x="8599" y="1064"/>
                  </a:cubicBezTo>
                  <a:cubicBezTo>
                    <a:pt x="8701" y="942"/>
                    <a:pt x="8833" y="881"/>
                    <a:pt x="8984" y="881"/>
                  </a:cubicBezTo>
                  <a:close/>
                  <a:moveTo>
                    <a:pt x="12125" y="8578"/>
                  </a:moveTo>
                  <a:cubicBezTo>
                    <a:pt x="12450" y="10042"/>
                    <a:pt x="12179" y="11371"/>
                    <a:pt x="12125" y="12728"/>
                  </a:cubicBezTo>
                  <a:cubicBezTo>
                    <a:pt x="11488" y="12904"/>
                    <a:pt x="10871" y="13012"/>
                    <a:pt x="10250" y="13012"/>
                  </a:cubicBezTo>
                  <a:cubicBezTo>
                    <a:pt x="9630" y="13012"/>
                    <a:pt x="9006" y="12904"/>
                    <a:pt x="8355" y="12646"/>
                  </a:cubicBezTo>
                  <a:cubicBezTo>
                    <a:pt x="9630" y="11290"/>
                    <a:pt x="10959" y="10097"/>
                    <a:pt x="12125" y="8578"/>
                  </a:cubicBezTo>
                  <a:close/>
                  <a:moveTo>
                    <a:pt x="20615" y="15738"/>
                  </a:moveTo>
                  <a:cubicBezTo>
                    <a:pt x="21130" y="15766"/>
                    <a:pt x="21591" y="16037"/>
                    <a:pt x="22134" y="16362"/>
                  </a:cubicBezTo>
                  <a:cubicBezTo>
                    <a:pt x="21347" y="17122"/>
                    <a:pt x="20615" y="17800"/>
                    <a:pt x="19855" y="18505"/>
                  </a:cubicBezTo>
                  <a:cubicBezTo>
                    <a:pt x="19448" y="18315"/>
                    <a:pt x="19177" y="18017"/>
                    <a:pt x="18825" y="17773"/>
                  </a:cubicBezTo>
                  <a:cubicBezTo>
                    <a:pt x="19123" y="17176"/>
                    <a:pt x="19638" y="16579"/>
                    <a:pt x="20615" y="15738"/>
                  </a:cubicBezTo>
                  <a:close/>
                  <a:moveTo>
                    <a:pt x="18084" y="15371"/>
                  </a:moveTo>
                  <a:cubicBezTo>
                    <a:pt x="18810" y="15371"/>
                    <a:pt x="18960" y="15431"/>
                    <a:pt x="19340" y="15576"/>
                  </a:cubicBezTo>
                  <a:cubicBezTo>
                    <a:pt x="18336" y="16823"/>
                    <a:pt x="17251" y="17990"/>
                    <a:pt x="15977" y="19129"/>
                  </a:cubicBezTo>
                  <a:cubicBezTo>
                    <a:pt x="15570" y="17908"/>
                    <a:pt x="15353" y="16796"/>
                    <a:pt x="15353" y="15603"/>
                  </a:cubicBezTo>
                  <a:cubicBezTo>
                    <a:pt x="15597" y="15434"/>
                    <a:pt x="15867" y="15408"/>
                    <a:pt x="16127" y="15408"/>
                  </a:cubicBezTo>
                  <a:cubicBezTo>
                    <a:pt x="16243" y="15408"/>
                    <a:pt x="16356" y="15413"/>
                    <a:pt x="16465" y="15413"/>
                  </a:cubicBezTo>
                  <a:cubicBezTo>
                    <a:pt x="17215" y="15386"/>
                    <a:pt x="17722" y="15371"/>
                    <a:pt x="18084" y="15371"/>
                  </a:cubicBezTo>
                  <a:close/>
                  <a:moveTo>
                    <a:pt x="18201" y="18369"/>
                  </a:moveTo>
                  <a:cubicBezTo>
                    <a:pt x="18499" y="18614"/>
                    <a:pt x="18797" y="18885"/>
                    <a:pt x="19150" y="19156"/>
                  </a:cubicBezTo>
                  <a:cubicBezTo>
                    <a:pt x="18418" y="19861"/>
                    <a:pt x="17685" y="20512"/>
                    <a:pt x="16953" y="21217"/>
                  </a:cubicBezTo>
                  <a:cubicBezTo>
                    <a:pt x="16655" y="20892"/>
                    <a:pt x="16492" y="20566"/>
                    <a:pt x="16356" y="20160"/>
                  </a:cubicBezTo>
                  <a:cubicBezTo>
                    <a:pt x="16926" y="19563"/>
                    <a:pt x="17468" y="18912"/>
                    <a:pt x="18201" y="18369"/>
                  </a:cubicBezTo>
                  <a:close/>
                  <a:moveTo>
                    <a:pt x="25741" y="19346"/>
                  </a:moveTo>
                  <a:cubicBezTo>
                    <a:pt x="25904" y="19590"/>
                    <a:pt x="26012" y="19807"/>
                    <a:pt x="26148" y="20024"/>
                  </a:cubicBezTo>
                  <a:cubicBezTo>
                    <a:pt x="25633" y="20892"/>
                    <a:pt x="24873" y="21489"/>
                    <a:pt x="24249" y="22248"/>
                  </a:cubicBezTo>
                  <a:cubicBezTo>
                    <a:pt x="23897" y="22031"/>
                    <a:pt x="23626" y="21814"/>
                    <a:pt x="23273" y="21570"/>
                  </a:cubicBezTo>
                  <a:cubicBezTo>
                    <a:pt x="24114" y="20838"/>
                    <a:pt x="24900" y="20105"/>
                    <a:pt x="25741" y="19346"/>
                  </a:cubicBezTo>
                  <a:close/>
                  <a:moveTo>
                    <a:pt x="22975" y="16823"/>
                  </a:moveTo>
                  <a:cubicBezTo>
                    <a:pt x="23788" y="17339"/>
                    <a:pt x="24548" y="17881"/>
                    <a:pt x="25226" y="18641"/>
                  </a:cubicBezTo>
                  <a:cubicBezTo>
                    <a:pt x="23246" y="20349"/>
                    <a:pt x="21293" y="22031"/>
                    <a:pt x="19340" y="23686"/>
                  </a:cubicBezTo>
                  <a:cubicBezTo>
                    <a:pt x="18580" y="23279"/>
                    <a:pt x="17957" y="22736"/>
                    <a:pt x="17523" y="22004"/>
                  </a:cubicBezTo>
                  <a:cubicBezTo>
                    <a:pt x="19313" y="20295"/>
                    <a:pt x="21130" y="18586"/>
                    <a:pt x="22975" y="16823"/>
                  </a:cubicBezTo>
                  <a:close/>
                  <a:moveTo>
                    <a:pt x="22649" y="22167"/>
                  </a:moveTo>
                  <a:cubicBezTo>
                    <a:pt x="22920" y="22411"/>
                    <a:pt x="23219" y="22628"/>
                    <a:pt x="23517" y="22899"/>
                  </a:cubicBezTo>
                  <a:cubicBezTo>
                    <a:pt x="22920" y="23523"/>
                    <a:pt x="22351" y="24093"/>
                    <a:pt x="21673" y="24744"/>
                  </a:cubicBezTo>
                  <a:cubicBezTo>
                    <a:pt x="21239" y="24744"/>
                    <a:pt x="20805" y="24472"/>
                    <a:pt x="20344" y="24255"/>
                  </a:cubicBezTo>
                  <a:cubicBezTo>
                    <a:pt x="20615" y="23794"/>
                    <a:pt x="21862" y="22655"/>
                    <a:pt x="22649" y="22167"/>
                  </a:cubicBezTo>
                  <a:close/>
                  <a:moveTo>
                    <a:pt x="26528" y="20919"/>
                  </a:moveTo>
                  <a:cubicBezTo>
                    <a:pt x="26989" y="21597"/>
                    <a:pt x="26962" y="22330"/>
                    <a:pt x="27043" y="23008"/>
                  </a:cubicBezTo>
                  <a:cubicBezTo>
                    <a:pt x="27152" y="23659"/>
                    <a:pt x="27152" y="24310"/>
                    <a:pt x="26989" y="24988"/>
                  </a:cubicBezTo>
                  <a:cubicBezTo>
                    <a:pt x="26197" y="25049"/>
                    <a:pt x="25422" y="25084"/>
                    <a:pt x="24640" y="25084"/>
                  </a:cubicBezTo>
                  <a:cubicBezTo>
                    <a:pt x="24030" y="25084"/>
                    <a:pt x="23415" y="25062"/>
                    <a:pt x="22785" y="25015"/>
                  </a:cubicBezTo>
                  <a:cubicBezTo>
                    <a:pt x="23002" y="24608"/>
                    <a:pt x="23300" y="24418"/>
                    <a:pt x="23571" y="24201"/>
                  </a:cubicBezTo>
                  <a:cubicBezTo>
                    <a:pt x="23843" y="23930"/>
                    <a:pt x="24141" y="23713"/>
                    <a:pt x="24412" y="23442"/>
                  </a:cubicBezTo>
                  <a:cubicBezTo>
                    <a:pt x="24683" y="23197"/>
                    <a:pt x="24900" y="22953"/>
                    <a:pt x="25144" y="22682"/>
                  </a:cubicBezTo>
                  <a:cubicBezTo>
                    <a:pt x="25389" y="22384"/>
                    <a:pt x="25633" y="22113"/>
                    <a:pt x="25877" y="21814"/>
                  </a:cubicBezTo>
                  <a:cubicBezTo>
                    <a:pt x="26094" y="21543"/>
                    <a:pt x="26284" y="21245"/>
                    <a:pt x="26528" y="20919"/>
                  </a:cubicBezTo>
                  <a:close/>
                  <a:moveTo>
                    <a:pt x="14431" y="15657"/>
                  </a:moveTo>
                  <a:cubicBezTo>
                    <a:pt x="14458" y="15928"/>
                    <a:pt x="14485" y="16118"/>
                    <a:pt x="14512" y="16335"/>
                  </a:cubicBezTo>
                  <a:cubicBezTo>
                    <a:pt x="14593" y="17664"/>
                    <a:pt x="14919" y="18912"/>
                    <a:pt x="15407" y="20132"/>
                  </a:cubicBezTo>
                  <a:cubicBezTo>
                    <a:pt x="16682" y="23387"/>
                    <a:pt x="19096" y="25286"/>
                    <a:pt x="22513" y="25883"/>
                  </a:cubicBezTo>
                  <a:cubicBezTo>
                    <a:pt x="22959" y="25957"/>
                    <a:pt x="23409" y="25975"/>
                    <a:pt x="23863" y="25975"/>
                  </a:cubicBezTo>
                  <a:cubicBezTo>
                    <a:pt x="24283" y="25975"/>
                    <a:pt x="24705" y="25959"/>
                    <a:pt x="25128" y="25959"/>
                  </a:cubicBezTo>
                  <a:cubicBezTo>
                    <a:pt x="25251" y="25959"/>
                    <a:pt x="25374" y="25961"/>
                    <a:pt x="25497" y="25964"/>
                  </a:cubicBezTo>
                  <a:cubicBezTo>
                    <a:pt x="25844" y="25964"/>
                    <a:pt x="26191" y="25929"/>
                    <a:pt x="26566" y="25929"/>
                  </a:cubicBezTo>
                  <a:cubicBezTo>
                    <a:pt x="26660" y="25929"/>
                    <a:pt x="26756" y="25932"/>
                    <a:pt x="26853" y="25937"/>
                  </a:cubicBezTo>
                  <a:cubicBezTo>
                    <a:pt x="26826" y="26696"/>
                    <a:pt x="26663" y="27347"/>
                    <a:pt x="26392" y="28025"/>
                  </a:cubicBezTo>
                  <a:cubicBezTo>
                    <a:pt x="26014" y="28050"/>
                    <a:pt x="25642" y="28063"/>
                    <a:pt x="25272" y="28063"/>
                  </a:cubicBezTo>
                  <a:cubicBezTo>
                    <a:pt x="24820" y="28063"/>
                    <a:pt x="24372" y="28043"/>
                    <a:pt x="23924" y="27998"/>
                  </a:cubicBezTo>
                  <a:cubicBezTo>
                    <a:pt x="22758" y="27890"/>
                    <a:pt x="21618" y="27700"/>
                    <a:pt x="20506" y="27320"/>
                  </a:cubicBezTo>
                  <a:cubicBezTo>
                    <a:pt x="19693" y="27049"/>
                    <a:pt x="18906" y="26696"/>
                    <a:pt x="18174" y="26262"/>
                  </a:cubicBezTo>
                  <a:cubicBezTo>
                    <a:pt x="16302" y="25150"/>
                    <a:pt x="14973" y="23604"/>
                    <a:pt x="14132" y="21624"/>
                  </a:cubicBezTo>
                  <a:cubicBezTo>
                    <a:pt x="13454" y="19970"/>
                    <a:pt x="13074" y="18288"/>
                    <a:pt x="13129" y="16498"/>
                  </a:cubicBezTo>
                  <a:cubicBezTo>
                    <a:pt x="13156" y="16417"/>
                    <a:pt x="13156" y="16308"/>
                    <a:pt x="13156" y="16227"/>
                  </a:cubicBezTo>
                  <a:cubicBezTo>
                    <a:pt x="13156" y="16172"/>
                    <a:pt x="13183" y="16118"/>
                    <a:pt x="13237" y="15955"/>
                  </a:cubicBezTo>
                  <a:cubicBezTo>
                    <a:pt x="13590" y="15874"/>
                    <a:pt x="13969" y="15766"/>
                    <a:pt x="14431" y="15657"/>
                  </a:cubicBezTo>
                  <a:close/>
                  <a:moveTo>
                    <a:pt x="30715" y="28466"/>
                  </a:moveTo>
                  <a:cubicBezTo>
                    <a:pt x="30881" y="28466"/>
                    <a:pt x="31044" y="28487"/>
                    <a:pt x="31193" y="28487"/>
                  </a:cubicBezTo>
                  <a:cubicBezTo>
                    <a:pt x="31302" y="28478"/>
                    <a:pt x="31410" y="28475"/>
                    <a:pt x="31519" y="28475"/>
                  </a:cubicBezTo>
                  <a:cubicBezTo>
                    <a:pt x="31736" y="28475"/>
                    <a:pt x="31953" y="28487"/>
                    <a:pt x="32170" y="28487"/>
                  </a:cubicBezTo>
                  <a:cubicBezTo>
                    <a:pt x="32197" y="28541"/>
                    <a:pt x="32197" y="28568"/>
                    <a:pt x="32197" y="28622"/>
                  </a:cubicBezTo>
                  <a:cubicBezTo>
                    <a:pt x="31437" y="29246"/>
                    <a:pt x="30678" y="29870"/>
                    <a:pt x="29918" y="30521"/>
                  </a:cubicBezTo>
                  <a:cubicBezTo>
                    <a:pt x="29891" y="30534"/>
                    <a:pt x="29864" y="30534"/>
                    <a:pt x="29840" y="30534"/>
                  </a:cubicBezTo>
                  <a:cubicBezTo>
                    <a:pt x="29817" y="30534"/>
                    <a:pt x="29796" y="30534"/>
                    <a:pt x="29783" y="30548"/>
                  </a:cubicBezTo>
                  <a:cubicBezTo>
                    <a:pt x="29756" y="30494"/>
                    <a:pt x="29728" y="30440"/>
                    <a:pt x="29728" y="30412"/>
                  </a:cubicBezTo>
                  <a:cubicBezTo>
                    <a:pt x="29891" y="29816"/>
                    <a:pt x="30054" y="29192"/>
                    <a:pt x="30217" y="28568"/>
                  </a:cubicBezTo>
                  <a:cubicBezTo>
                    <a:pt x="30379" y="28487"/>
                    <a:pt x="30549" y="28466"/>
                    <a:pt x="30715" y="28466"/>
                  </a:cubicBezTo>
                  <a:close/>
                  <a:moveTo>
                    <a:pt x="33417" y="28649"/>
                  </a:moveTo>
                  <a:cubicBezTo>
                    <a:pt x="33878" y="28758"/>
                    <a:pt x="34339" y="28812"/>
                    <a:pt x="34773" y="29056"/>
                  </a:cubicBezTo>
                  <a:cubicBezTo>
                    <a:pt x="34394" y="29544"/>
                    <a:pt x="33471" y="30358"/>
                    <a:pt x="32576" y="30928"/>
                  </a:cubicBezTo>
                  <a:cubicBezTo>
                    <a:pt x="32468" y="30819"/>
                    <a:pt x="32332" y="30684"/>
                    <a:pt x="32224" y="30548"/>
                  </a:cubicBezTo>
                  <a:cubicBezTo>
                    <a:pt x="32088" y="30412"/>
                    <a:pt x="31980" y="30277"/>
                    <a:pt x="31817" y="30114"/>
                  </a:cubicBezTo>
                  <a:cubicBezTo>
                    <a:pt x="32359" y="29599"/>
                    <a:pt x="32875" y="29138"/>
                    <a:pt x="33417" y="28649"/>
                  </a:cubicBezTo>
                  <a:close/>
                  <a:moveTo>
                    <a:pt x="31085" y="30738"/>
                  </a:moveTo>
                  <a:cubicBezTo>
                    <a:pt x="31329" y="31009"/>
                    <a:pt x="31573" y="31253"/>
                    <a:pt x="31844" y="31552"/>
                  </a:cubicBezTo>
                  <a:cubicBezTo>
                    <a:pt x="31193" y="32148"/>
                    <a:pt x="30515" y="32637"/>
                    <a:pt x="29810" y="33152"/>
                  </a:cubicBezTo>
                  <a:cubicBezTo>
                    <a:pt x="29566" y="32854"/>
                    <a:pt x="29511" y="32555"/>
                    <a:pt x="29511" y="32257"/>
                  </a:cubicBezTo>
                  <a:cubicBezTo>
                    <a:pt x="29539" y="32121"/>
                    <a:pt x="29593" y="31958"/>
                    <a:pt x="29674" y="31877"/>
                  </a:cubicBezTo>
                  <a:cubicBezTo>
                    <a:pt x="30108" y="31470"/>
                    <a:pt x="30542" y="31090"/>
                    <a:pt x="31085" y="30738"/>
                  </a:cubicBezTo>
                  <a:close/>
                  <a:moveTo>
                    <a:pt x="32303" y="25454"/>
                  </a:moveTo>
                  <a:cubicBezTo>
                    <a:pt x="33960" y="25454"/>
                    <a:pt x="35574" y="25769"/>
                    <a:pt x="37106" y="26588"/>
                  </a:cubicBezTo>
                  <a:cubicBezTo>
                    <a:pt x="38598" y="27402"/>
                    <a:pt x="39927" y="28405"/>
                    <a:pt x="41012" y="29734"/>
                  </a:cubicBezTo>
                  <a:cubicBezTo>
                    <a:pt x="41446" y="30250"/>
                    <a:pt x="41880" y="30738"/>
                    <a:pt x="42314" y="31226"/>
                  </a:cubicBezTo>
                  <a:cubicBezTo>
                    <a:pt x="42694" y="31687"/>
                    <a:pt x="42883" y="32203"/>
                    <a:pt x="42802" y="32826"/>
                  </a:cubicBezTo>
                  <a:cubicBezTo>
                    <a:pt x="42775" y="33071"/>
                    <a:pt x="42666" y="33315"/>
                    <a:pt x="42477" y="33505"/>
                  </a:cubicBezTo>
                  <a:cubicBezTo>
                    <a:pt x="42296" y="33700"/>
                    <a:pt x="42107" y="33795"/>
                    <a:pt x="41910" y="33795"/>
                  </a:cubicBezTo>
                  <a:cubicBezTo>
                    <a:pt x="41752" y="33795"/>
                    <a:pt x="41588" y="33734"/>
                    <a:pt x="41419" y="33613"/>
                  </a:cubicBezTo>
                  <a:cubicBezTo>
                    <a:pt x="40985" y="33342"/>
                    <a:pt x="40659" y="32989"/>
                    <a:pt x="40388" y="32555"/>
                  </a:cubicBezTo>
                  <a:cubicBezTo>
                    <a:pt x="39629" y="31470"/>
                    <a:pt x="38706" y="30575"/>
                    <a:pt x="37730" y="29707"/>
                  </a:cubicBezTo>
                  <a:cubicBezTo>
                    <a:pt x="36509" y="28595"/>
                    <a:pt x="35072" y="27998"/>
                    <a:pt x="33471" y="27727"/>
                  </a:cubicBezTo>
                  <a:cubicBezTo>
                    <a:pt x="32883" y="27622"/>
                    <a:pt x="32278" y="27582"/>
                    <a:pt x="31669" y="27582"/>
                  </a:cubicBezTo>
                  <a:cubicBezTo>
                    <a:pt x="31492" y="27582"/>
                    <a:pt x="31316" y="27585"/>
                    <a:pt x="31139" y="27592"/>
                  </a:cubicBezTo>
                  <a:lnTo>
                    <a:pt x="30434" y="27592"/>
                  </a:lnTo>
                  <a:cubicBezTo>
                    <a:pt x="30542" y="26859"/>
                    <a:pt x="30623" y="26208"/>
                    <a:pt x="30705" y="25611"/>
                  </a:cubicBezTo>
                  <a:cubicBezTo>
                    <a:pt x="30786" y="25557"/>
                    <a:pt x="30813" y="25530"/>
                    <a:pt x="30840" y="25530"/>
                  </a:cubicBezTo>
                  <a:cubicBezTo>
                    <a:pt x="31331" y="25481"/>
                    <a:pt x="31819" y="25454"/>
                    <a:pt x="32303" y="25454"/>
                  </a:cubicBezTo>
                  <a:close/>
                  <a:moveTo>
                    <a:pt x="38272" y="31606"/>
                  </a:moveTo>
                  <a:cubicBezTo>
                    <a:pt x="38598" y="31769"/>
                    <a:pt x="38788" y="32067"/>
                    <a:pt x="39005" y="32338"/>
                  </a:cubicBezTo>
                  <a:cubicBezTo>
                    <a:pt x="38625" y="32799"/>
                    <a:pt x="36401" y="34671"/>
                    <a:pt x="35858" y="34996"/>
                  </a:cubicBezTo>
                  <a:cubicBezTo>
                    <a:pt x="35641" y="34752"/>
                    <a:pt x="35397" y="34508"/>
                    <a:pt x="35207" y="34291"/>
                  </a:cubicBezTo>
                  <a:cubicBezTo>
                    <a:pt x="35235" y="34210"/>
                    <a:pt x="35235" y="34155"/>
                    <a:pt x="35262" y="34128"/>
                  </a:cubicBezTo>
                  <a:cubicBezTo>
                    <a:pt x="36265" y="33315"/>
                    <a:pt x="37269" y="32474"/>
                    <a:pt x="38272" y="31606"/>
                  </a:cubicBezTo>
                  <a:close/>
                  <a:moveTo>
                    <a:pt x="35614" y="29463"/>
                  </a:moveTo>
                  <a:cubicBezTo>
                    <a:pt x="36238" y="29653"/>
                    <a:pt x="36970" y="30195"/>
                    <a:pt x="37621" y="30955"/>
                  </a:cubicBezTo>
                  <a:cubicBezTo>
                    <a:pt x="37540" y="31063"/>
                    <a:pt x="37432" y="31199"/>
                    <a:pt x="37323" y="31307"/>
                  </a:cubicBezTo>
                  <a:cubicBezTo>
                    <a:pt x="35777" y="32609"/>
                    <a:pt x="34204" y="33911"/>
                    <a:pt x="32631" y="35240"/>
                  </a:cubicBezTo>
                  <a:cubicBezTo>
                    <a:pt x="32251" y="35566"/>
                    <a:pt x="31844" y="35891"/>
                    <a:pt x="31356" y="36271"/>
                  </a:cubicBezTo>
                  <a:cubicBezTo>
                    <a:pt x="30840" y="35512"/>
                    <a:pt x="30434" y="34806"/>
                    <a:pt x="30135" y="33993"/>
                  </a:cubicBezTo>
                  <a:cubicBezTo>
                    <a:pt x="32061" y="32582"/>
                    <a:pt x="33933" y="31145"/>
                    <a:pt x="35614" y="29463"/>
                  </a:cubicBezTo>
                  <a:close/>
                  <a:moveTo>
                    <a:pt x="34529" y="34834"/>
                  </a:moveTo>
                  <a:cubicBezTo>
                    <a:pt x="34746" y="35105"/>
                    <a:pt x="34936" y="35322"/>
                    <a:pt x="35126" y="35566"/>
                  </a:cubicBezTo>
                  <a:cubicBezTo>
                    <a:pt x="34746" y="36081"/>
                    <a:pt x="33200" y="37275"/>
                    <a:pt x="32441" y="37654"/>
                  </a:cubicBezTo>
                  <a:cubicBezTo>
                    <a:pt x="32278" y="37465"/>
                    <a:pt x="32088" y="37248"/>
                    <a:pt x="31925" y="37031"/>
                  </a:cubicBezTo>
                  <a:cubicBezTo>
                    <a:pt x="32251" y="36651"/>
                    <a:pt x="33851" y="35268"/>
                    <a:pt x="34529" y="34834"/>
                  </a:cubicBezTo>
                  <a:close/>
                  <a:moveTo>
                    <a:pt x="1740" y="9986"/>
                  </a:moveTo>
                  <a:cubicBezTo>
                    <a:pt x="1817" y="9986"/>
                    <a:pt x="1897" y="9996"/>
                    <a:pt x="1981" y="10015"/>
                  </a:cubicBezTo>
                  <a:cubicBezTo>
                    <a:pt x="2279" y="10097"/>
                    <a:pt x="2577" y="10205"/>
                    <a:pt x="2822" y="10368"/>
                  </a:cubicBezTo>
                  <a:cubicBezTo>
                    <a:pt x="3310" y="10666"/>
                    <a:pt x="3771" y="10992"/>
                    <a:pt x="4232" y="11317"/>
                  </a:cubicBezTo>
                  <a:cubicBezTo>
                    <a:pt x="4910" y="11805"/>
                    <a:pt x="5534" y="12294"/>
                    <a:pt x="6212" y="12728"/>
                  </a:cubicBezTo>
                  <a:cubicBezTo>
                    <a:pt x="6809" y="13135"/>
                    <a:pt x="7460" y="13406"/>
                    <a:pt x="8138" y="13623"/>
                  </a:cubicBezTo>
                  <a:cubicBezTo>
                    <a:pt x="8794" y="13841"/>
                    <a:pt x="9450" y="13961"/>
                    <a:pt x="10106" y="13961"/>
                  </a:cubicBezTo>
                  <a:cubicBezTo>
                    <a:pt x="10589" y="13961"/>
                    <a:pt x="11072" y="13896"/>
                    <a:pt x="11555" y="13758"/>
                  </a:cubicBezTo>
                  <a:cubicBezTo>
                    <a:pt x="12423" y="13514"/>
                    <a:pt x="13291" y="13270"/>
                    <a:pt x="14159" y="13053"/>
                  </a:cubicBezTo>
                  <a:cubicBezTo>
                    <a:pt x="15842" y="12633"/>
                    <a:pt x="17524" y="12353"/>
                    <a:pt x="19242" y="12353"/>
                  </a:cubicBezTo>
                  <a:cubicBezTo>
                    <a:pt x="19518" y="12353"/>
                    <a:pt x="19794" y="12360"/>
                    <a:pt x="20072" y="12375"/>
                  </a:cubicBezTo>
                  <a:cubicBezTo>
                    <a:pt x="21645" y="12484"/>
                    <a:pt x="23083" y="12918"/>
                    <a:pt x="24466" y="13650"/>
                  </a:cubicBezTo>
                  <a:cubicBezTo>
                    <a:pt x="26121" y="14518"/>
                    <a:pt x="27369" y="15766"/>
                    <a:pt x="28182" y="17447"/>
                  </a:cubicBezTo>
                  <a:cubicBezTo>
                    <a:pt x="28643" y="18397"/>
                    <a:pt x="29105" y="19373"/>
                    <a:pt x="29457" y="20377"/>
                  </a:cubicBezTo>
                  <a:cubicBezTo>
                    <a:pt x="29647" y="20865"/>
                    <a:pt x="29728" y="21434"/>
                    <a:pt x="29783" y="21977"/>
                  </a:cubicBezTo>
                  <a:cubicBezTo>
                    <a:pt x="29837" y="22574"/>
                    <a:pt x="29837" y="23143"/>
                    <a:pt x="29864" y="23740"/>
                  </a:cubicBezTo>
                  <a:cubicBezTo>
                    <a:pt x="29837" y="25720"/>
                    <a:pt x="29539" y="27673"/>
                    <a:pt x="28996" y="29572"/>
                  </a:cubicBezTo>
                  <a:cubicBezTo>
                    <a:pt x="28860" y="30087"/>
                    <a:pt x="28752" y="30602"/>
                    <a:pt x="28643" y="31118"/>
                  </a:cubicBezTo>
                  <a:cubicBezTo>
                    <a:pt x="28481" y="31986"/>
                    <a:pt x="28643" y="32854"/>
                    <a:pt x="28996" y="33667"/>
                  </a:cubicBezTo>
                  <a:cubicBezTo>
                    <a:pt x="29674" y="35349"/>
                    <a:pt x="30569" y="36922"/>
                    <a:pt x="31817" y="38251"/>
                  </a:cubicBezTo>
                  <a:cubicBezTo>
                    <a:pt x="32088" y="38550"/>
                    <a:pt x="32387" y="38821"/>
                    <a:pt x="32685" y="39092"/>
                  </a:cubicBezTo>
                  <a:cubicBezTo>
                    <a:pt x="33038" y="39472"/>
                    <a:pt x="33390" y="39879"/>
                    <a:pt x="33526" y="40394"/>
                  </a:cubicBezTo>
                  <a:cubicBezTo>
                    <a:pt x="33634" y="40719"/>
                    <a:pt x="33499" y="40964"/>
                    <a:pt x="33146" y="40991"/>
                  </a:cubicBezTo>
                  <a:cubicBezTo>
                    <a:pt x="33065" y="40997"/>
                    <a:pt x="32982" y="41001"/>
                    <a:pt x="32898" y="41001"/>
                  </a:cubicBezTo>
                  <a:cubicBezTo>
                    <a:pt x="32648" y="41001"/>
                    <a:pt x="32393" y="40970"/>
                    <a:pt x="32170" y="40909"/>
                  </a:cubicBezTo>
                  <a:cubicBezTo>
                    <a:pt x="31627" y="40774"/>
                    <a:pt x="31166" y="40475"/>
                    <a:pt x="30759" y="40096"/>
                  </a:cubicBezTo>
                  <a:cubicBezTo>
                    <a:pt x="30244" y="39607"/>
                    <a:pt x="29728" y="39119"/>
                    <a:pt x="29267" y="38577"/>
                  </a:cubicBezTo>
                  <a:cubicBezTo>
                    <a:pt x="28454" y="37600"/>
                    <a:pt x="27803" y="36488"/>
                    <a:pt x="27233" y="35349"/>
                  </a:cubicBezTo>
                  <a:cubicBezTo>
                    <a:pt x="26636" y="34155"/>
                    <a:pt x="26474" y="32908"/>
                    <a:pt x="26636" y="31606"/>
                  </a:cubicBezTo>
                  <a:cubicBezTo>
                    <a:pt x="26799" y="30440"/>
                    <a:pt x="27070" y="29273"/>
                    <a:pt x="27369" y="28134"/>
                  </a:cubicBezTo>
                  <a:cubicBezTo>
                    <a:pt x="27748" y="26724"/>
                    <a:pt x="27992" y="25259"/>
                    <a:pt x="27992" y="23794"/>
                  </a:cubicBezTo>
                  <a:cubicBezTo>
                    <a:pt x="27992" y="20838"/>
                    <a:pt x="26799" y="18478"/>
                    <a:pt x="24412" y="16715"/>
                  </a:cubicBezTo>
                  <a:cubicBezTo>
                    <a:pt x="23110" y="15766"/>
                    <a:pt x="21700" y="14979"/>
                    <a:pt x="20072" y="14708"/>
                  </a:cubicBezTo>
                  <a:cubicBezTo>
                    <a:pt x="19222" y="14563"/>
                    <a:pt x="18373" y="14503"/>
                    <a:pt x="17523" y="14503"/>
                  </a:cubicBezTo>
                  <a:cubicBezTo>
                    <a:pt x="17098" y="14503"/>
                    <a:pt x="16673" y="14518"/>
                    <a:pt x="16248" y="14545"/>
                  </a:cubicBezTo>
                  <a:cubicBezTo>
                    <a:pt x="14783" y="14653"/>
                    <a:pt x="13400" y="15033"/>
                    <a:pt x="12017" y="15440"/>
                  </a:cubicBezTo>
                  <a:cubicBezTo>
                    <a:pt x="11393" y="15603"/>
                    <a:pt x="10796" y="15793"/>
                    <a:pt x="10172" y="15928"/>
                  </a:cubicBezTo>
                  <a:cubicBezTo>
                    <a:pt x="9654" y="16042"/>
                    <a:pt x="9148" y="16097"/>
                    <a:pt x="8656" y="16097"/>
                  </a:cubicBezTo>
                  <a:cubicBezTo>
                    <a:pt x="7038" y="16097"/>
                    <a:pt x="5563" y="15504"/>
                    <a:pt x="4232" y="14464"/>
                  </a:cubicBezTo>
                  <a:cubicBezTo>
                    <a:pt x="3147" y="13650"/>
                    <a:pt x="2225" y="12646"/>
                    <a:pt x="1357" y="11616"/>
                  </a:cubicBezTo>
                  <a:cubicBezTo>
                    <a:pt x="1275" y="11507"/>
                    <a:pt x="1167" y="11399"/>
                    <a:pt x="1113" y="11263"/>
                  </a:cubicBezTo>
                  <a:cubicBezTo>
                    <a:pt x="923" y="10965"/>
                    <a:pt x="896" y="10639"/>
                    <a:pt x="1113" y="10341"/>
                  </a:cubicBezTo>
                  <a:cubicBezTo>
                    <a:pt x="1278" y="10092"/>
                    <a:pt x="1492" y="9986"/>
                    <a:pt x="1740" y="9986"/>
                  </a:cubicBezTo>
                  <a:close/>
                  <a:moveTo>
                    <a:pt x="8962" y="0"/>
                  </a:moveTo>
                  <a:cubicBezTo>
                    <a:pt x="8093" y="0"/>
                    <a:pt x="7485" y="793"/>
                    <a:pt x="7704" y="1715"/>
                  </a:cubicBezTo>
                  <a:cubicBezTo>
                    <a:pt x="7785" y="2041"/>
                    <a:pt x="7948" y="2312"/>
                    <a:pt x="8192" y="2556"/>
                  </a:cubicBezTo>
                  <a:cubicBezTo>
                    <a:pt x="8463" y="2800"/>
                    <a:pt x="8735" y="3044"/>
                    <a:pt x="8979" y="3289"/>
                  </a:cubicBezTo>
                  <a:cubicBezTo>
                    <a:pt x="9467" y="3777"/>
                    <a:pt x="9955" y="4265"/>
                    <a:pt x="10416" y="4753"/>
                  </a:cubicBezTo>
                  <a:cubicBezTo>
                    <a:pt x="10552" y="4889"/>
                    <a:pt x="10633" y="5079"/>
                    <a:pt x="10769" y="5269"/>
                  </a:cubicBezTo>
                  <a:cubicBezTo>
                    <a:pt x="8924" y="7140"/>
                    <a:pt x="7107" y="8985"/>
                    <a:pt x="5236" y="10883"/>
                  </a:cubicBezTo>
                  <a:cubicBezTo>
                    <a:pt x="5073" y="10748"/>
                    <a:pt x="4883" y="10612"/>
                    <a:pt x="4693" y="10504"/>
                  </a:cubicBezTo>
                  <a:cubicBezTo>
                    <a:pt x="4232" y="10205"/>
                    <a:pt x="3798" y="9880"/>
                    <a:pt x="3337" y="9608"/>
                  </a:cubicBezTo>
                  <a:cubicBezTo>
                    <a:pt x="2984" y="9419"/>
                    <a:pt x="2605" y="9283"/>
                    <a:pt x="2198" y="9147"/>
                  </a:cubicBezTo>
                  <a:cubicBezTo>
                    <a:pt x="2066" y="9106"/>
                    <a:pt x="1932" y="9088"/>
                    <a:pt x="1798" y="9088"/>
                  </a:cubicBezTo>
                  <a:cubicBezTo>
                    <a:pt x="1489" y="9088"/>
                    <a:pt x="1179" y="9186"/>
                    <a:pt x="896" y="9337"/>
                  </a:cubicBezTo>
                  <a:cubicBezTo>
                    <a:pt x="272" y="9663"/>
                    <a:pt x="1" y="10232"/>
                    <a:pt x="82" y="10910"/>
                  </a:cubicBezTo>
                  <a:cubicBezTo>
                    <a:pt x="163" y="11371"/>
                    <a:pt x="326" y="11778"/>
                    <a:pt x="652" y="12131"/>
                  </a:cubicBezTo>
                  <a:cubicBezTo>
                    <a:pt x="1275" y="12809"/>
                    <a:pt x="1872" y="13514"/>
                    <a:pt x="2523" y="14165"/>
                  </a:cubicBezTo>
                  <a:cubicBezTo>
                    <a:pt x="3174" y="14843"/>
                    <a:pt x="3934" y="15386"/>
                    <a:pt x="4747" y="15793"/>
                  </a:cubicBezTo>
                  <a:cubicBezTo>
                    <a:pt x="6037" y="16470"/>
                    <a:pt x="7379" y="16901"/>
                    <a:pt x="8788" y="16901"/>
                  </a:cubicBezTo>
                  <a:cubicBezTo>
                    <a:pt x="9128" y="16901"/>
                    <a:pt x="9472" y="16876"/>
                    <a:pt x="9819" y="16823"/>
                  </a:cubicBezTo>
                  <a:cubicBezTo>
                    <a:pt x="10443" y="16715"/>
                    <a:pt x="11040" y="16552"/>
                    <a:pt x="11637" y="16417"/>
                  </a:cubicBezTo>
                  <a:cubicBezTo>
                    <a:pt x="11827" y="16389"/>
                    <a:pt x="12017" y="16335"/>
                    <a:pt x="12288" y="16281"/>
                  </a:cubicBezTo>
                  <a:cubicBezTo>
                    <a:pt x="12288" y="16552"/>
                    <a:pt x="12288" y="16715"/>
                    <a:pt x="12288" y="16905"/>
                  </a:cubicBezTo>
                  <a:cubicBezTo>
                    <a:pt x="12234" y="17881"/>
                    <a:pt x="12369" y="18858"/>
                    <a:pt x="12586" y="19807"/>
                  </a:cubicBezTo>
                  <a:cubicBezTo>
                    <a:pt x="12993" y="21462"/>
                    <a:pt x="13644" y="23008"/>
                    <a:pt x="14675" y="24364"/>
                  </a:cubicBezTo>
                  <a:cubicBezTo>
                    <a:pt x="16031" y="26127"/>
                    <a:pt x="17821" y="27293"/>
                    <a:pt x="19882" y="28053"/>
                  </a:cubicBezTo>
                  <a:cubicBezTo>
                    <a:pt x="21592" y="28674"/>
                    <a:pt x="23350" y="28950"/>
                    <a:pt x="25159" y="28950"/>
                  </a:cubicBezTo>
                  <a:cubicBezTo>
                    <a:pt x="25244" y="28950"/>
                    <a:pt x="25330" y="28949"/>
                    <a:pt x="25416" y="28948"/>
                  </a:cubicBezTo>
                  <a:cubicBezTo>
                    <a:pt x="25555" y="28948"/>
                    <a:pt x="25695" y="28912"/>
                    <a:pt x="25839" y="28912"/>
                  </a:cubicBezTo>
                  <a:cubicBezTo>
                    <a:pt x="25948" y="28912"/>
                    <a:pt x="26059" y="28932"/>
                    <a:pt x="26175" y="29002"/>
                  </a:cubicBezTo>
                  <a:cubicBezTo>
                    <a:pt x="26148" y="29219"/>
                    <a:pt x="26094" y="29409"/>
                    <a:pt x="26067" y="29572"/>
                  </a:cubicBezTo>
                  <a:cubicBezTo>
                    <a:pt x="25958" y="30223"/>
                    <a:pt x="25823" y="30846"/>
                    <a:pt x="25768" y="31470"/>
                  </a:cubicBezTo>
                  <a:cubicBezTo>
                    <a:pt x="25714" y="32121"/>
                    <a:pt x="25714" y="32799"/>
                    <a:pt x="25741" y="33450"/>
                  </a:cubicBezTo>
                  <a:cubicBezTo>
                    <a:pt x="25741" y="34128"/>
                    <a:pt x="26067" y="34698"/>
                    <a:pt x="26311" y="35295"/>
                  </a:cubicBezTo>
                  <a:cubicBezTo>
                    <a:pt x="27206" y="37410"/>
                    <a:pt x="28454" y="39282"/>
                    <a:pt x="30244" y="40801"/>
                  </a:cubicBezTo>
                  <a:cubicBezTo>
                    <a:pt x="30732" y="41235"/>
                    <a:pt x="31302" y="41587"/>
                    <a:pt x="31953" y="41750"/>
                  </a:cubicBezTo>
                  <a:cubicBezTo>
                    <a:pt x="32332" y="41832"/>
                    <a:pt x="32766" y="41886"/>
                    <a:pt x="33146" y="41886"/>
                  </a:cubicBezTo>
                  <a:cubicBezTo>
                    <a:pt x="33987" y="41832"/>
                    <a:pt x="34475" y="41235"/>
                    <a:pt x="34421" y="40394"/>
                  </a:cubicBezTo>
                  <a:cubicBezTo>
                    <a:pt x="34394" y="39770"/>
                    <a:pt x="34068" y="39282"/>
                    <a:pt x="33661" y="38821"/>
                  </a:cubicBezTo>
                  <a:cubicBezTo>
                    <a:pt x="33526" y="38685"/>
                    <a:pt x="33390" y="38550"/>
                    <a:pt x="33227" y="38387"/>
                  </a:cubicBezTo>
                  <a:cubicBezTo>
                    <a:pt x="34339" y="37465"/>
                    <a:pt x="35424" y="36624"/>
                    <a:pt x="36455" y="35729"/>
                  </a:cubicBezTo>
                  <a:cubicBezTo>
                    <a:pt x="37513" y="34861"/>
                    <a:pt x="38544" y="33966"/>
                    <a:pt x="39574" y="33098"/>
                  </a:cubicBezTo>
                  <a:cubicBezTo>
                    <a:pt x="40063" y="33532"/>
                    <a:pt x="40469" y="33938"/>
                    <a:pt x="40931" y="34318"/>
                  </a:cubicBezTo>
                  <a:cubicBezTo>
                    <a:pt x="41243" y="34552"/>
                    <a:pt x="41580" y="34668"/>
                    <a:pt x="41915" y="34668"/>
                  </a:cubicBezTo>
                  <a:cubicBezTo>
                    <a:pt x="42279" y="34668"/>
                    <a:pt x="42640" y="34532"/>
                    <a:pt x="42965" y="34264"/>
                  </a:cubicBezTo>
                  <a:cubicBezTo>
                    <a:pt x="43562" y="33749"/>
                    <a:pt x="43806" y="33071"/>
                    <a:pt x="43724" y="32284"/>
                  </a:cubicBezTo>
                  <a:cubicBezTo>
                    <a:pt x="43643" y="31524"/>
                    <a:pt x="43236" y="30901"/>
                    <a:pt x="42748" y="30331"/>
                  </a:cubicBezTo>
                  <a:cubicBezTo>
                    <a:pt x="42422" y="29951"/>
                    <a:pt x="42070" y="29544"/>
                    <a:pt x="41744" y="29138"/>
                  </a:cubicBezTo>
                  <a:cubicBezTo>
                    <a:pt x="40334" y="27402"/>
                    <a:pt x="38544" y="26127"/>
                    <a:pt x="36455" y="25286"/>
                  </a:cubicBezTo>
                  <a:cubicBezTo>
                    <a:pt x="35150" y="24759"/>
                    <a:pt x="33806" y="24561"/>
                    <a:pt x="32424" y="24561"/>
                  </a:cubicBezTo>
                  <a:cubicBezTo>
                    <a:pt x="32169" y="24561"/>
                    <a:pt x="31912" y="24568"/>
                    <a:pt x="31654" y="24581"/>
                  </a:cubicBezTo>
                  <a:lnTo>
                    <a:pt x="30840" y="24581"/>
                  </a:lnTo>
                  <a:cubicBezTo>
                    <a:pt x="30813" y="24310"/>
                    <a:pt x="30813" y="24065"/>
                    <a:pt x="30813" y="23848"/>
                  </a:cubicBezTo>
                  <a:cubicBezTo>
                    <a:pt x="30759" y="23035"/>
                    <a:pt x="30759" y="22194"/>
                    <a:pt x="30623" y="21380"/>
                  </a:cubicBezTo>
                  <a:cubicBezTo>
                    <a:pt x="30217" y="19265"/>
                    <a:pt x="29322" y="17366"/>
                    <a:pt x="28128" y="15603"/>
                  </a:cubicBezTo>
                  <a:cubicBezTo>
                    <a:pt x="27504" y="14681"/>
                    <a:pt x="26718" y="13948"/>
                    <a:pt x="25795" y="13324"/>
                  </a:cubicBezTo>
                  <a:cubicBezTo>
                    <a:pt x="24738" y="12619"/>
                    <a:pt x="23571" y="12131"/>
                    <a:pt x="22378" y="11805"/>
                  </a:cubicBezTo>
                  <a:cubicBezTo>
                    <a:pt x="21808" y="11643"/>
                    <a:pt x="21212" y="11588"/>
                    <a:pt x="20615" y="11507"/>
                  </a:cubicBezTo>
                  <a:cubicBezTo>
                    <a:pt x="20117" y="11445"/>
                    <a:pt x="19620" y="11418"/>
                    <a:pt x="19124" y="11418"/>
                  </a:cubicBezTo>
                  <a:cubicBezTo>
                    <a:pt x="18104" y="11418"/>
                    <a:pt x="17088" y="11533"/>
                    <a:pt x="16085" y="11697"/>
                  </a:cubicBezTo>
                  <a:cubicBezTo>
                    <a:pt x="15949" y="11724"/>
                    <a:pt x="15814" y="11724"/>
                    <a:pt x="15624" y="11751"/>
                  </a:cubicBezTo>
                  <a:cubicBezTo>
                    <a:pt x="15624" y="11453"/>
                    <a:pt x="15651" y="11236"/>
                    <a:pt x="15678" y="11019"/>
                  </a:cubicBezTo>
                  <a:cubicBezTo>
                    <a:pt x="15977" y="8551"/>
                    <a:pt x="15597" y="6218"/>
                    <a:pt x="14458" y="4048"/>
                  </a:cubicBezTo>
                  <a:cubicBezTo>
                    <a:pt x="14159" y="3506"/>
                    <a:pt x="13834" y="2963"/>
                    <a:pt x="13346" y="2583"/>
                  </a:cubicBezTo>
                  <a:cubicBezTo>
                    <a:pt x="12505" y="1851"/>
                    <a:pt x="11664" y="1119"/>
                    <a:pt x="10660" y="603"/>
                  </a:cubicBezTo>
                  <a:cubicBezTo>
                    <a:pt x="10226" y="359"/>
                    <a:pt x="9765" y="142"/>
                    <a:pt x="9277" y="34"/>
                  </a:cubicBezTo>
                  <a:cubicBezTo>
                    <a:pt x="9169" y="11"/>
                    <a:pt x="9064" y="0"/>
                    <a:pt x="8962" y="0"/>
                  </a:cubicBezTo>
                  <a:close/>
                </a:path>
              </a:pathLst>
            </a:custGeom>
            <a:solidFill>
              <a:srgbClr val="FECA2A"/>
            </a:solidFill>
            <a:ln w="1143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" name="Google Shape;95;p10"/>
            <p:cNvSpPr/>
            <p:nvPr/>
          </p:nvSpPr>
          <p:spPr>
            <a:xfrm>
              <a:off x="5047850" y="2794975"/>
              <a:ext cx="1095150" cy="1046675"/>
            </a:xfrm>
            <a:custGeom>
              <a:avLst/>
              <a:gdLst/>
              <a:ahLst/>
              <a:cxnLst/>
              <a:rect l="l" t="t" r="r" b="b"/>
              <a:pathLst>
                <a:path w="43806" h="41867" extrusionOk="0">
                  <a:moveTo>
                    <a:pt x="11284" y="5974"/>
                  </a:moveTo>
                  <a:cubicBezTo>
                    <a:pt x="11501" y="6490"/>
                    <a:pt x="11691" y="6869"/>
                    <a:pt x="11854" y="7249"/>
                  </a:cubicBezTo>
                  <a:cubicBezTo>
                    <a:pt x="11935" y="7493"/>
                    <a:pt x="11935" y="7737"/>
                    <a:pt x="11746" y="7927"/>
                  </a:cubicBezTo>
                  <a:cubicBezTo>
                    <a:pt x="11176" y="8470"/>
                    <a:pt x="10606" y="9039"/>
                    <a:pt x="10010" y="9609"/>
                  </a:cubicBezTo>
                  <a:cubicBezTo>
                    <a:pt x="9603" y="9283"/>
                    <a:pt x="9196" y="8958"/>
                    <a:pt x="8762" y="8605"/>
                  </a:cubicBezTo>
                  <a:cubicBezTo>
                    <a:pt x="9603" y="7737"/>
                    <a:pt x="10389" y="6924"/>
                    <a:pt x="11284" y="5974"/>
                  </a:cubicBezTo>
                  <a:close/>
                  <a:moveTo>
                    <a:pt x="8138" y="9202"/>
                  </a:moveTo>
                  <a:cubicBezTo>
                    <a:pt x="8572" y="9609"/>
                    <a:pt x="8925" y="9934"/>
                    <a:pt x="9359" y="10341"/>
                  </a:cubicBezTo>
                  <a:cubicBezTo>
                    <a:pt x="8708" y="10965"/>
                    <a:pt x="8111" y="11589"/>
                    <a:pt x="7460" y="12240"/>
                  </a:cubicBezTo>
                  <a:cubicBezTo>
                    <a:pt x="6782" y="11996"/>
                    <a:pt x="6511" y="11806"/>
                    <a:pt x="6077" y="11399"/>
                  </a:cubicBezTo>
                  <a:cubicBezTo>
                    <a:pt x="6728" y="10639"/>
                    <a:pt x="7460" y="9989"/>
                    <a:pt x="8138" y="9202"/>
                  </a:cubicBezTo>
                  <a:close/>
                  <a:moveTo>
                    <a:pt x="8971" y="877"/>
                  </a:moveTo>
                  <a:cubicBezTo>
                    <a:pt x="9027" y="877"/>
                    <a:pt x="9084" y="886"/>
                    <a:pt x="9142" y="902"/>
                  </a:cubicBezTo>
                  <a:cubicBezTo>
                    <a:pt x="9332" y="956"/>
                    <a:pt x="9494" y="1011"/>
                    <a:pt x="9684" y="1092"/>
                  </a:cubicBezTo>
                  <a:cubicBezTo>
                    <a:pt x="10688" y="1607"/>
                    <a:pt x="11637" y="2231"/>
                    <a:pt x="12505" y="2963"/>
                  </a:cubicBezTo>
                  <a:cubicBezTo>
                    <a:pt x="12993" y="3370"/>
                    <a:pt x="13346" y="3886"/>
                    <a:pt x="13644" y="4428"/>
                  </a:cubicBezTo>
                  <a:cubicBezTo>
                    <a:pt x="14241" y="5513"/>
                    <a:pt x="14594" y="6679"/>
                    <a:pt x="14729" y="7927"/>
                  </a:cubicBezTo>
                  <a:cubicBezTo>
                    <a:pt x="14865" y="9066"/>
                    <a:pt x="14919" y="10206"/>
                    <a:pt x="14729" y="11318"/>
                  </a:cubicBezTo>
                  <a:cubicBezTo>
                    <a:pt x="14675" y="11562"/>
                    <a:pt x="14621" y="11779"/>
                    <a:pt x="14566" y="11996"/>
                  </a:cubicBezTo>
                  <a:cubicBezTo>
                    <a:pt x="14051" y="12131"/>
                    <a:pt x="13617" y="12348"/>
                    <a:pt x="13048" y="12403"/>
                  </a:cubicBezTo>
                  <a:cubicBezTo>
                    <a:pt x="13075" y="12050"/>
                    <a:pt x="13102" y="11752"/>
                    <a:pt x="13129" y="11453"/>
                  </a:cubicBezTo>
                  <a:cubicBezTo>
                    <a:pt x="13265" y="10287"/>
                    <a:pt x="13237" y="9121"/>
                    <a:pt x="13020" y="7981"/>
                  </a:cubicBezTo>
                  <a:cubicBezTo>
                    <a:pt x="12722" y="6598"/>
                    <a:pt x="12098" y="5405"/>
                    <a:pt x="11203" y="4320"/>
                  </a:cubicBezTo>
                  <a:cubicBezTo>
                    <a:pt x="10715" y="3777"/>
                    <a:pt x="10172" y="3262"/>
                    <a:pt x="9657" y="2774"/>
                  </a:cubicBezTo>
                  <a:cubicBezTo>
                    <a:pt x="9413" y="2529"/>
                    <a:pt x="9142" y="2340"/>
                    <a:pt x="8925" y="2096"/>
                  </a:cubicBezTo>
                  <a:cubicBezTo>
                    <a:pt x="8789" y="1960"/>
                    <a:pt x="8653" y="1797"/>
                    <a:pt x="8572" y="1634"/>
                  </a:cubicBezTo>
                  <a:cubicBezTo>
                    <a:pt x="8464" y="1445"/>
                    <a:pt x="8464" y="1228"/>
                    <a:pt x="8626" y="1038"/>
                  </a:cubicBezTo>
                  <a:cubicBezTo>
                    <a:pt x="8721" y="924"/>
                    <a:pt x="8842" y="877"/>
                    <a:pt x="8971" y="877"/>
                  </a:cubicBezTo>
                  <a:close/>
                  <a:moveTo>
                    <a:pt x="12125" y="8551"/>
                  </a:moveTo>
                  <a:cubicBezTo>
                    <a:pt x="12478" y="10016"/>
                    <a:pt x="12207" y="11345"/>
                    <a:pt x="12125" y="12728"/>
                  </a:cubicBezTo>
                  <a:cubicBezTo>
                    <a:pt x="11501" y="12904"/>
                    <a:pt x="10884" y="13013"/>
                    <a:pt x="10261" y="13013"/>
                  </a:cubicBezTo>
                  <a:cubicBezTo>
                    <a:pt x="9637" y="13013"/>
                    <a:pt x="9006" y="12904"/>
                    <a:pt x="8355" y="12647"/>
                  </a:cubicBezTo>
                  <a:cubicBezTo>
                    <a:pt x="9630" y="11290"/>
                    <a:pt x="10959" y="10097"/>
                    <a:pt x="12125" y="8551"/>
                  </a:cubicBezTo>
                  <a:close/>
                  <a:moveTo>
                    <a:pt x="20615" y="15712"/>
                  </a:moveTo>
                  <a:cubicBezTo>
                    <a:pt x="21130" y="15766"/>
                    <a:pt x="21592" y="16037"/>
                    <a:pt x="22161" y="16335"/>
                  </a:cubicBezTo>
                  <a:cubicBezTo>
                    <a:pt x="21347" y="17095"/>
                    <a:pt x="20615" y="17800"/>
                    <a:pt x="19856" y="18505"/>
                  </a:cubicBezTo>
                  <a:cubicBezTo>
                    <a:pt x="19449" y="18316"/>
                    <a:pt x="19178" y="18017"/>
                    <a:pt x="18852" y="17773"/>
                  </a:cubicBezTo>
                  <a:cubicBezTo>
                    <a:pt x="19123" y="17176"/>
                    <a:pt x="19639" y="16580"/>
                    <a:pt x="20615" y="15712"/>
                  </a:cubicBezTo>
                  <a:close/>
                  <a:moveTo>
                    <a:pt x="18187" y="15365"/>
                  </a:moveTo>
                  <a:cubicBezTo>
                    <a:pt x="18825" y="15365"/>
                    <a:pt x="18979" y="15421"/>
                    <a:pt x="19340" y="15576"/>
                  </a:cubicBezTo>
                  <a:cubicBezTo>
                    <a:pt x="18337" y="16824"/>
                    <a:pt x="17252" y="17963"/>
                    <a:pt x="16004" y="19129"/>
                  </a:cubicBezTo>
                  <a:cubicBezTo>
                    <a:pt x="15597" y="17909"/>
                    <a:pt x="15353" y="16769"/>
                    <a:pt x="15380" y="15603"/>
                  </a:cubicBezTo>
                  <a:cubicBezTo>
                    <a:pt x="15624" y="15434"/>
                    <a:pt x="15881" y="15408"/>
                    <a:pt x="16134" y="15408"/>
                  </a:cubicBezTo>
                  <a:cubicBezTo>
                    <a:pt x="16246" y="15408"/>
                    <a:pt x="16357" y="15413"/>
                    <a:pt x="16465" y="15413"/>
                  </a:cubicBezTo>
                  <a:cubicBezTo>
                    <a:pt x="17289" y="15384"/>
                    <a:pt x="17819" y="15365"/>
                    <a:pt x="18187" y="15365"/>
                  </a:cubicBezTo>
                  <a:close/>
                  <a:moveTo>
                    <a:pt x="18201" y="18370"/>
                  </a:moveTo>
                  <a:cubicBezTo>
                    <a:pt x="18499" y="18614"/>
                    <a:pt x="18825" y="18858"/>
                    <a:pt x="19178" y="19156"/>
                  </a:cubicBezTo>
                  <a:cubicBezTo>
                    <a:pt x="18418" y="19834"/>
                    <a:pt x="17686" y="20513"/>
                    <a:pt x="16953" y="21191"/>
                  </a:cubicBezTo>
                  <a:cubicBezTo>
                    <a:pt x="16655" y="20892"/>
                    <a:pt x="16519" y="20540"/>
                    <a:pt x="16357" y="20160"/>
                  </a:cubicBezTo>
                  <a:cubicBezTo>
                    <a:pt x="16926" y="19536"/>
                    <a:pt x="17496" y="18912"/>
                    <a:pt x="18201" y="18370"/>
                  </a:cubicBezTo>
                  <a:close/>
                  <a:moveTo>
                    <a:pt x="25741" y="19319"/>
                  </a:moveTo>
                  <a:cubicBezTo>
                    <a:pt x="25904" y="19590"/>
                    <a:pt x="26040" y="19780"/>
                    <a:pt x="26148" y="19997"/>
                  </a:cubicBezTo>
                  <a:cubicBezTo>
                    <a:pt x="25633" y="20865"/>
                    <a:pt x="24874" y="21489"/>
                    <a:pt x="24250" y="22248"/>
                  </a:cubicBezTo>
                  <a:cubicBezTo>
                    <a:pt x="23897" y="22004"/>
                    <a:pt x="23626" y="21815"/>
                    <a:pt x="23273" y="21570"/>
                  </a:cubicBezTo>
                  <a:cubicBezTo>
                    <a:pt x="24114" y="20811"/>
                    <a:pt x="24901" y="20106"/>
                    <a:pt x="25741" y="19319"/>
                  </a:cubicBezTo>
                  <a:close/>
                  <a:moveTo>
                    <a:pt x="22975" y="16824"/>
                  </a:moveTo>
                  <a:cubicBezTo>
                    <a:pt x="23816" y="17312"/>
                    <a:pt x="24548" y="17882"/>
                    <a:pt x="25226" y="18641"/>
                  </a:cubicBezTo>
                  <a:cubicBezTo>
                    <a:pt x="23246" y="20350"/>
                    <a:pt x="21293" y="22004"/>
                    <a:pt x="19340" y="23686"/>
                  </a:cubicBezTo>
                  <a:cubicBezTo>
                    <a:pt x="18581" y="23279"/>
                    <a:pt x="17957" y="22710"/>
                    <a:pt x="17523" y="22004"/>
                  </a:cubicBezTo>
                  <a:cubicBezTo>
                    <a:pt x="19313" y="20296"/>
                    <a:pt x="21130" y="18587"/>
                    <a:pt x="22975" y="16824"/>
                  </a:cubicBezTo>
                  <a:close/>
                  <a:moveTo>
                    <a:pt x="22676" y="22167"/>
                  </a:moveTo>
                  <a:cubicBezTo>
                    <a:pt x="22948" y="22384"/>
                    <a:pt x="23219" y="22628"/>
                    <a:pt x="23517" y="22899"/>
                  </a:cubicBezTo>
                  <a:cubicBezTo>
                    <a:pt x="22921" y="23496"/>
                    <a:pt x="22351" y="24093"/>
                    <a:pt x="21700" y="24744"/>
                  </a:cubicBezTo>
                  <a:cubicBezTo>
                    <a:pt x="21266" y="24744"/>
                    <a:pt x="20832" y="24473"/>
                    <a:pt x="20344" y="24256"/>
                  </a:cubicBezTo>
                  <a:cubicBezTo>
                    <a:pt x="20615" y="23795"/>
                    <a:pt x="21890" y="22655"/>
                    <a:pt x="22676" y="22167"/>
                  </a:cubicBezTo>
                  <a:close/>
                  <a:moveTo>
                    <a:pt x="26528" y="20919"/>
                  </a:moveTo>
                  <a:cubicBezTo>
                    <a:pt x="26989" y="21598"/>
                    <a:pt x="26962" y="22303"/>
                    <a:pt x="27071" y="23008"/>
                  </a:cubicBezTo>
                  <a:cubicBezTo>
                    <a:pt x="27152" y="23659"/>
                    <a:pt x="27179" y="24310"/>
                    <a:pt x="26989" y="24988"/>
                  </a:cubicBezTo>
                  <a:cubicBezTo>
                    <a:pt x="26185" y="25035"/>
                    <a:pt x="25391" y="25064"/>
                    <a:pt x="24578" y="25064"/>
                  </a:cubicBezTo>
                  <a:cubicBezTo>
                    <a:pt x="23993" y="25064"/>
                    <a:pt x="23398" y="25049"/>
                    <a:pt x="22785" y="25015"/>
                  </a:cubicBezTo>
                  <a:cubicBezTo>
                    <a:pt x="23002" y="24608"/>
                    <a:pt x="23327" y="24418"/>
                    <a:pt x="23572" y="24201"/>
                  </a:cubicBezTo>
                  <a:cubicBezTo>
                    <a:pt x="23843" y="23930"/>
                    <a:pt x="24141" y="23713"/>
                    <a:pt x="24412" y="23442"/>
                  </a:cubicBezTo>
                  <a:cubicBezTo>
                    <a:pt x="24684" y="23198"/>
                    <a:pt x="24928" y="22927"/>
                    <a:pt x="25145" y="22682"/>
                  </a:cubicBezTo>
                  <a:cubicBezTo>
                    <a:pt x="25416" y="22384"/>
                    <a:pt x="25633" y="22086"/>
                    <a:pt x="25877" y="21787"/>
                  </a:cubicBezTo>
                  <a:cubicBezTo>
                    <a:pt x="26094" y="21516"/>
                    <a:pt x="26284" y="21245"/>
                    <a:pt x="26528" y="20919"/>
                  </a:cubicBezTo>
                  <a:close/>
                  <a:moveTo>
                    <a:pt x="14431" y="15630"/>
                  </a:moveTo>
                  <a:cubicBezTo>
                    <a:pt x="14458" y="15929"/>
                    <a:pt x="14512" y="16119"/>
                    <a:pt x="14512" y="16335"/>
                  </a:cubicBezTo>
                  <a:cubicBezTo>
                    <a:pt x="14594" y="17637"/>
                    <a:pt x="14919" y="18912"/>
                    <a:pt x="15407" y="20133"/>
                  </a:cubicBezTo>
                  <a:cubicBezTo>
                    <a:pt x="16682" y="23388"/>
                    <a:pt x="19096" y="25286"/>
                    <a:pt x="22514" y="25856"/>
                  </a:cubicBezTo>
                  <a:cubicBezTo>
                    <a:pt x="23060" y="25947"/>
                    <a:pt x="23614" y="25962"/>
                    <a:pt x="24172" y="25962"/>
                  </a:cubicBezTo>
                  <a:cubicBezTo>
                    <a:pt x="24438" y="25962"/>
                    <a:pt x="24705" y="25958"/>
                    <a:pt x="24972" y="25958"/>
                  </a:cubicBezTo>
                  <a:cubicBezTo>
                    <a:pt x="25147" y="25958"/>
                    <a:pt x="25322" y="25960"/>
                    <a:pt x="25497" y="25964"/>
                  </a:cubicBezTo>
                  <a:cubicBezTo>
                    <a:pt x="25845" y="25964"/>
                    <a:pt x="26209" y="25930"/>
                    <a:pt x="26577" y="25930"/>
                  </a:cubicBezTo>
                  <a:cubicBezTo>
                    <a:pt x="26669" y="25930"/>
                    <a:pt x="26761" y="25932"/>
                    <a:pt x="26854" y="25937"/>
                  </a:cubicBezTo>
                  <a:cubicBezTo>
                    <a:pt x="26826" y="26670"/>
                    <a:pt x="26664" y="27321"/>
                    <a:pt x="26420" y="28026"/>
                  </a:cubicBezTo>
                  <a:cubicBezTo>
                    <a:pt x="26042" y="28050"/>
                    <a:pt x="25664" y="28064"/>
                    <a:pt x="25288" y="28064"/>
                  </a:cubicBezTo>
                  <a:cubicBezTo>
                    <a:pt x="24828" y="28064"/>
                    <a:pt x="24372" y="28044"/>
                    <a:pt x="23924" y="27999"/>
                  </a:cubicBezTo>
                  <a:cubicBezTo>
                    <a:pt x="22758" y="27890"/>
                    <a:pt x="21619" y="27673"/>
                    <a:pt x="20507" y="27294"/>
                  </a:cubicBezTo>
                  <a:cubicBezTo>
                    <a:pt x="19693" y="27022"/>
                    <a:pt x="18933" y="26670"/>
                    <a:pt x="18174" y="26236"/>
                  </a:cubicBezTo>
                  <a:cubicBezTo>
                    <a:pt x="16330" y="25151"/>
                    <a:pt x="14973" y="23605"/>
                    <a:pt x="14132" y="21625"/>
                  </a:cubicBezTo>
                  <a:cubicBezTo>
                    <a:pt x="13454" y="19970"/>
                    <a:pt x="13075" y="18288"/>
                    <a:pt x="13156" y="16498"/>
                  </a:cubicBezTo>
                  <a:cubicBezTo>
                    <a:pt x="13156" y="16390"/>
                    <a:pt x="13156" y="16308"/>
                    <a:pt x="13156" y="16200"/>
                  </a:cubicBezTo>
                  <a:cubicBezTo>
                    <a:pt x="13156" y="16173"/>
                    <a:pt x="13183" y="16119"/>
                    <a:pt x="13237" y="15956"/>
                  </a:cubicBezTo>
                  <a:cubicBezTo>
                    <a:pt x="13617" y="15847"/>
                    <a:pt x="13997" y="15766"/>
                    <a:pt x="14431" y="15630"/>
                  </a:cubicBezTo>
                  <a:close/>
                  <a:moveTo>
                    <a:pt x="31221" y="28460"/>
                  </a:moveTo>
                  <a:cubicBezTo>
                    <a:pt x="31546" y="28460"/>
                    <a:pt x="31871" y="28487"/>
                    <a:pt x="32197" y="28487"/>
                  </a:cubicBezTo>
                  <a:cubicBezTo>
                    <a:pt x="32197" y="28514"/>
                    <a:pt x="32197" y="28568"/>
                    <a:pt x="32197" y="28623"/>
                  </a:cubicBezTo>
                  <a:cubicBezTo>
                    <a:pt x="31438" y="29246"/>
                    <a:pt x="30678" y="29870"/>
                    <a:pt x="29919" y="30494"/>
                  </a:cubicBezTo>
                  <a:cubicBezTo>
                    <a:pt x="29891" y="30521"/>
                    <a:pt x="29837" y="30521"/>
                    <a:pt x="29783" y="30521"/>
                  </a:cubicBezTo>
                  <a:cubicBezTo>
                    <a:pt x="29756" y="30494"/>
                    <a:pt x="29729" y="30440"/>
                    <a:pt x="29729" y="30413"/>
                  </a:cubicBezTo>
                  <a:cubicBezTo>
                    <a:pt x="29891" y="29789"/>
                    <a:pt x="30054" y="29192"/>
                    <a:pt x="30217" y="28568"/>
                  </a:cubicBezTo>
                  <a:cubicBezTo>
                    <a:pt x="30399" y="28477"/>
                    <a:pt x="30589" y="28463"/>
                    <a:pt x="30779" y="28463"/>
                  </a:cubicBezTo>
                  <a:cubicBezTo>
                    <a:pt x="30869" y="28463"/>
                    <a:pt x="30959" y="28466"/>
                    <a:pt x="31048" y="28466"/>
                  </a:cubicBezTo>
                  <a:cubicBezTo>
                    <a:pt x="31106" y="28466"/>
                    <a:pt x="31164" y="28465"/>
                    <a:pt x="31221" y="28460"/>
                  </a:cubicBezTo>
                  <a:close/>
                  <a:moveTo>
                    <a:pt x="33418" y="28650"/>
                  </a:moveTo>
                  <a:cubicBezTo>
                    <a:pt x="33879" y="28731"/>
                    <a:pt x="34340" y="28812"/>
                    <a:pt x="34774" y="29029"/>
                  </a:cubicBezTo>
                  <a:cubicBezTo>
                    <a:pt x="34394" y="29545"/>
                    <a:pt x="33472" y="30331"/>
                    <a:pt x="32604" y="30928"/>
                  </a:cubicBezTo>
                  <a:cubicBezTo>
                    <a:pt x="32468" y="30820"/>
                    <a:pt x="32333" y="30684"/>
                    <a:pt x="32224" y="30548"/>
                  </a:cubicBezTo>
                  <a:cubicBezTo>
                    <a:pt x="32088" y="30413"/>
                    <a:pt x="31980" y="30277"/>
                    <a:pt x="31844" y="30087"/>
                  </a:cubicBezTo>
                  <a:cubicBezTo>
                    <a:pt x="32360" y="29599"/>
                    <a:pt x="32875" y="29138"/>
                    <a:pt x="33418" y="28650"/>
                  </a:cubicBezTo>
                  <a:close/>
                  <a:moveTo>
                    <a:pt x="31085" y="30738"/>
                  </a:moveTo>
                  <a:cubicBezTo>
                    <a:pt x="31329" y="31009"/>
                    <a:pt x="31573" y="31254"/>
                    <a:pt x="31871" y="31552"/>
                  </a:cubicBezTo>
                  <a:cubicBezTo>
                    <a:pt x="31193" y="32149"/>
                    <a:pt x="30542" y="32637"/>
                    <a:pt x="29837" y="33152"/>
                  </a:cubicBezTo>
                  <a:cubicBezTo>
                    <a:pt x="29593" y="32854"/>
                    <a:pt x="29512" y="32556"/>
                    <a:pt x="29539" y="32257"/>
                  </a:cubicBezTo>
                  <a:cubicBezTo>
                    <a:pt x="29539" y="32122"/>
                    <a:pt x="29593" y="31959"/>
                    <a:pt x="29674" y="31877"/>
                  </a:cubicBezTo>
                  <a:cubicBezTo>
                    <a:pt x="30108" y="31471"/>
                    <a:pt x="30542" y="31064"/>
                    <a:pt x="31085" y="30738"/>
                  </a:cubicBezTo>
                  <a:close/>
                  <a:moveTo>
                    <a:pt x="32356" y="25443"/>
                  </a:moveTo>
                  <a:cubicBezTo>
                    <a:pt x="34011" y="25443"/>
                    <a:pt x="35607" y="25776"/>
                    <a:pt x="37106" y="26588"/>
                  </a:cubicBezTo>
                  <a:cubicBezTo>
                    <a:pt x="38598" y="27375"/>
                    <a:pt x="39927" y="28406"/>
                    <a:pt x="41012" y="29708"/>
                  </a:cubicBezTo>
                  <a:cubicBezTo>
                    <a:pt x="41446" y="30223"/>
                    <a:pt x="41880" y="30711"/>
                    <a:pt x="42314" y="31226"/>
                  </a:cubicBezTo>
                  <a:cubicBezTo>
                    <a:pt x="42694" y="31688"/>
                    <a:pt x="42884" y="32203"/>
                    <a:pt x="42802" y="32800"/>
                  </a:cubicBezTo>
                  <a:cubicBezTo>
                    <a:pt x="42775" y="33071"/>
                    <a:pt x="42694" y="33315"/>
                    <a:pt x="42504" y="33505"/>
                  </a:cubicBezTo>
                  <a:cubicBezTo>
                    <a:pt x="42304" y="33690"/>
                    <a:pt x="42104" y="33787"/>
                    <a:pt x="41898" y="33787"/>
                  </a:cubicBezTo>
                  <a:cubicBezTo>
                    <a:pt x="41742" y="33787"/>
                    <a:pt x="41583" y="33731"/>
                    <a:pt x="41419" y="33613"/>
                  </a:cubicBezTo>
                  <a:cubicBezTo>
                    <a:pt x="41012" y="33342"/>
                    <a:pt x="40660" y="32962"/>
                    <a:pt x="40388" y="32556"/>
                  </a:cubicBezTo>
                  <a:cubicBezTo>
                    <a:pt x="39656" y="31471"/>
                    <a:pt x="38707" y="30548"/>
                    <a:pt x="37730" y="29680"/>
                  </a:cubicBezTo>
                  <a:cubicBezTo>
                    <a:pt x="36537" y="28595"/>
                    <a:pt x="35099" y="27999"/>
                    <a:pt x="33499" y="27727"/>
                  </a:cubicBezTo>
                  <a:cubicBezTo>
                    <a:pt x="32843" y="27614"/>
                    <a:pt x="32207" y="27558"/>
                    <a:pt x="31558" y="27558"/>
                  </a:cubicBezTo>
                  <a:cubicBezTo>
                    <a:pt x="31428" y="27558"/>
                    <a:pt x="31297" y="27560"/>
                    <a:pt x="31166" y="27565"/>
                  </a:cubicBezTo>
                  <a:lnTo>
                    <a:pt x="30434" y="27565"/>
                  </a:lnTo>
                  <a:cubicBezTo>
                    <a:pt x="30542" y="26832"/>
                    <a:pt x="30624" y="26209"/>
                    <a:pt x="30732" y="25612"/>
                  </a:cubicBezTo>
                  <a:cubicBezTo>
                    <a:pt x="30814" y="25558"/>
                    <a:pt x="30814" y="25530"/>
                    <a:pt x="30841" y="25530"/>
                  </a:cubicBezTo>
                  <a:cubicBezTo>
                    <a:pt x="31351" y="25474"/>
                    <a:pt x="31856" y="25443"/>
                    <a:pt x="32356" y="25443"/>
                  </a:cubicBezTo>
                  <a:close/>
                  <a:moveTo>
                    <a:pt x="38300" y="31606"/>
                  </a:moveTo>
                  <a:cubicBezTo>
                    <a:pt x="38598" y="31769"/>
                    <a:pt x="38788" y="32040"/>
                    <a:pt x="39005" y="32339"/>
                  </a:cubicBezTo>
                  <a:cubicBezTo>
                    <a:pt x="38625" y="32800"/>
                    <a:pt x="36428" y="34671"/>
                    <a:pt x="35859" y="34997"/>
                  </a:cubicBezTo>
                  <a:cubicBezTo>
                    <a:pt x="35642" y="34753"/>
                    <a:pt x="35425" y="34508"/>
                    <a:pt x="35208" y="34291"/>
                  </a:cubicBezTo>
                  <a:cubicBezTo>
                    <a:pt x="35235" y="34210"/>
                    <a:pt x="35262" y="34156"/>
                    <a:pt x="35289" y="34129"/>
                  </a:cubicBezTo>
                  <a:cubicBezTo>
                    <a:pt x="36266" y="33315"/>
                    <a:pt x="37269" y="32474"/>
                    <a:pt x="38300" y="31606"/>
                  </a:cubicBezTo>
                  <a:close/>
                  <a:moveTo>
                    <a:pt x="35615" y="29463"/>
                  </a:moveTo>
                  <a:cubicBezTo>
                    <a:pt x="36238" y="29653"/>
                    <a:pt x="36971" y="30196"/>
                    <a:pt x="37649" y="30955"/>
                  </a:cubicBezTo>
                  <a:cubicBezTo>
                    <a:pt x="37540" y="31064"/>
                    <a:pt x="37459" y="31199"/>
                    <a:pt x="37323" y="31281"/>
                  </a:cubicBezTo>
                  <a:cubicBezTo>
                    <a:pt x="35777" y="32610"/>
                    <a:pt x="34204" y="33912"/>
                    <a:pt x="32658" y="35241"/>
                  </a:cubicBezTo>
                  <a:cubicBezTo>
                    <a:pt x="32251" y="35566"/>
                    <a:pt x="31844" y="35892"/>
                    <a:pt x="31356" y="36271"/>
                  </a:cubicBezTo>
                  <a:cubicBezTo>
                    <a:pt x="30841" y="35512"/>
                    <a:pt x="30434" y="34780"/>
                    <a:pt x="30136" y="33993"/>
                  </a:cubicBezTo>
                  <a:cubicBezTo>
                    <a:pt x="32061" y="32583"/>
                    <a:pt x="33960" y="31145"/>
                    <a:pt x="35615" y="29463"/>
                  </a:cubicBezTo>
                  <a:close/>
                  <a:moveTo>
                    <a:pt x="34530" y="34834"/>
                  </a:moveTo>
                  <a:cubicBezTo>
                    <a:pt x="34747" y="35105"/>
                    <a:pt x="34936" y="35322"/>
                    <a:pt x="35126" y="35539"/>
                  </a:cubicBezTo>
                  <a:cubicBezTo>
                    <a:pt x="34747" y="36054"/>
                    <a:pt x="33201" y="37275"/>
                    <a:pt x="32441" y="37655"/>
                  </a:cubicBezTo>
                  <a:cubicBezTo>
                    <a:pt x="32278" y="37438"/>
                    <a:pt x="32088" y="37248"/>
                    <a:pt x="31926" y="37031"/>
                  </a:cubicBezTo>
                  <a:cubicBezTo>
                    <a:pt x="32251" y="36651"/>
                    <a:pt x="33879" y="35268"/>
                    <a:pt x="34530" y="34834"/>
                  </a:cubicBezTo>
                  <a:close/>
                  <a:moveTo>
                    <a:pt x="1735" y="9975"/>
                  </a:moveTo>
                  <a:cubicBezTo>
                    <a:pt x="1816" y="9975"/>
                    <a:pt x="1898" y="9988"/>
                    <a:pt x="1981" y="10016"/>
                  </a:cubicBezTo>
                  <a:cubicBezTo>
                    <a:pt x="2279" y="10097"/>
                    <a:pt x="2578" y="10206"/>
                    <a:pt x="2849" y="10368"/>
                  </a:cubicBezTo>
                  <a:cubicBezTo>
                    <a:pt x="3310" y="10667"/>
                    <a:pt x="3798" y="10992"/>
                    <a:pt x="4259" y="11318"/>
                  </a:cubicBezTo>
                  <a:cubicBezTo>
                    <a:pt x="4910" y="11779"/>
                    <a:pt x="5561" y="12267"/>
                    <a:pt x="6212" y="12728"/>
                  </a:cubicBezTo>
                  <a:cubicBezTo>
                    <a:pt x="6809" y="13135"/>
                    <a:pt x="7460" y="13406"/>
                    <a:pt x="8138" y="13623"/>
                  </a:cubicBezTo>
                  <a:cubicBezTo>
                    <a:pt x="8787" y="13839"/>
                    <a:pt x="9436" y="13950"/>
                    <a:pt x="10090" y="13950"/>
                  </a:cubicBezTo>
                  <a:cubicBezTo>
                    <a:pt x="10584" y="13950"/>
                    <a:pt x="11081" y="13887"/>
                    <a:pt x="11583" y="13759"/>
                  </a:cubicBezTo>
                  <a:cubicBezTo>
                    <a:pt x="12451" y="13515"/>
                    <a:pt x="13292" y="13271"/>
                    <a:pt x="14187" y="13054"/>
                  </a:cubicBezTo>
                  <a:cubicBezTo>
                    <a:pt x="15846" y="12633"/>
                    <a:pt x="17525" y="12353"/>
                    <a:pt x="19242" y="12353"/>
                  </a:cubicBezTo>
                  <a:cubicBezTo>
                    <a:pt x="19518" y="12353"/>
                    <a:pt x="19795" y="12360"/>
                    <a:pt x="20073" y="12375"/>
                  </a:cubicBezTo>
                  <a:cubicBezTo>
                    <a:pt x="21646" y="12457"/>
                    <a:pt x="23110" y="12918"/>
                    <a:pt x="24494" y="13650"/>
                  </a:cubicBezTo>
                  <a:cubicBezTo>
                    <a:pt x="26148" y="14518"/>
                    <a:pt x="27396" y="15766"/>
                    <a:pt x="28183" y="17448"/>
                  </a:cubicBezTo>
                  <a:cubicBezTo>
                    <a:pt x="28671" y="18397"/>
                    <a:pt x="29105" y="19373"/>
                    <a:pt x="29485" y="20377"/>
                  </a:cubicBezTo>
                  <a:cubicBezTo>
                    <a:pt x="29674" y="20865"/>
                    <a:pt x="29729" y="21435"/>
                    <a:pt x="29783" y="21977"/>
                  </a:cubicBezTo>
                  <a:cubicBezTo>
                    <a:pt x="29837" y="22547"/>
                    <a:pt x="29837" y="23144"/>
                    <a:pt x="29864" y="23740"/>
                  </a:cubicBezTo>
                  <a:cubicBezTo>
                    <a:pt x="29837" y="25720"/>
                    <a:pt x="29566" y="27646"/>
                    <a:pt x="28996" y="29572"/>
                  </a:cubicBezTo>
                  <a:cubicBezTo>
                    <a:pt x="28861" y="30060"/>
                    <a:pt x="28752" y="30575"/>
                    <a:pt x="28644" y="31091"/>
                  </a:cubicBezTo>
                  <a:cubicBezTo>
                    <a:pt x="28481" y="31986"/>
                    <a:pt x="28644" y="32854"/>
                    <a:pt x="28996" y="33668"/>
                  </a:cubicBezTo>
                  <a:cubicBezTo>
                    <a:pt x="29674" y="35349"/>
                    <a:pt x="30570" y="36895"/>
                    <a:pt x="31817" y="38224"/>
                  </a:cubicBezTo>
                  <a:cubicBezTo>
                    <a:pt x="32088" y="38523"/>
                    <a:pt x="32387" y="38794"/>
                    <a:pt x="32685" y="39092"/>
                  </a:cubicBezTo>
                  <a:cubicBezTo>
                    <a:pt x="33065" y="39445"/>
                    <a:pt x="33390" y="39852"/>
                    <a:pt x="33526" y="40367"/>
                  </a:cubicBezTo>
                  <a:cubicBezTo>
                    <a:pt x="33635" y="40720"/>
                    <a:pt x="33499" y="40964"/>
                    <a:pt x="33146" y="40991"/>
                  </a:cubicBezTo>
                  <a:cubicBezTo>
                    <a:pt x="32821" y="40991"/>
                    <a:pt x="32495" y="40964"/>
                    <a:pt x="32170" y="40883"/>
                  </a:cubicBezTo>
                  <a:cubicBezTo>
                    <a:pt x="31627" y="40747"/>
                    <a:pt x="31166" y="40476"/>
                    <a:pt x="30759" y="40096"/>
                  </a:cubicBezTo>
                  <a:cubicBezTo>
                    <a:pt x="30244" y="39608"/>
                    <a:pt x="29729" y="39119"/>
                    <a:pt x="29268" y="38577"/>
                  </a:cubicBezTo>
                  <a:cubicBezTo>
                    <a:pt x="28454" y="37573"/>
                    <a:pt x="27803" y="36488"/>
                    <a:pt x="27233" y="35322"/>
                  </a:cubicBezTo>
                  <a:cubicBezTo>
                    <a:pt x="26637" y="34129"/>
                    <a:pt x="26474" y="32908"/>
                    <a:pt x="26637" y="31606"/>
                  </a:cubicBezTo>
                  <a:cubicBezTo>
                    <a:pt x="26799" y="30413"/>
                    <a:pt x="27071" y="29274"/>
                    <a:pt x="27369" y="28134"/>
                  </a:cubicBezTo>
                  <a:cubicBezTo>
                    <a:pt x="27776" y="26697"/>
                    <a:pt x="28020" y="25259"/>
                    <a:pt x="28020" y="23767"/>
                  </a:cubicBezTo>
                  <a:cubicBezTo>
                    <a:pt x="28020" y="20811"/>
                    <a:pt x="26799" y="18451"/>
                    <a:pt x="24412" y="16715"/>
                  </a:cubicBezTo>
                  <a:cubicBezTo>
                    <a:pt x="23110" y="15766"/>
                    <a:pt x="21700" y="14979"/>
                    <a:pt x="20073" y="14708"/>
                  </a:cubicBezTo>
                  <a:cubicBezTo>
                    <a:pt x="19223" y="14563"/>
                    <a:pt x="18373" y="14503"/>
                    <a:pt x="17523" y="14503"/>
                  </a:cubicBezTo>
                  <a:cubicBezTo>
                    <a:pt x="17098" y="14503"/>
                    <a:pt x="16673" y="14518"/>
                    <a:pt x="16248" y="14545"/>
                  </a:cubicBezTo>
                  <a:cubicBezTo>
                    <a:pt x="14783" y="14627"/>
                    <a:pt x="13400" y="15034"/>
                    <a:pt x="12017" y="15413"/>
                  </a:cubicBezTo>
                  <a:cubicBezTo>
                    <a:pt x="11393" y="15603"/>
                    <a:pt x="10796" y="15766"/>
                    <a:pt x="10172" y="15929"/>
                  </a:cubicBezTo>
                  <a:cubicBezTo>
                    <a:pt x="9663" y="16041"/>
                    <a:pt x="9166" y="16094"/>
                    <a:pt x="8682" y="16094"/>
                  </a:cubicBezTo>
                  <a:cubicBezTo>
                    <a:pt x="7054" y="16094"/>
                    <a:pt x="5570" y="15489"/>
                    <a:pt x="4232" y="14464"/>
                  </a:cubicBezTo>
                  <a:cubicBezTo>
                    <a:pt x="3147" y="13650"/>
                    <a:pt x="2225" y="12647"/>
                    <a:pt x="1357" y="11589"/>
                  </a:cubicBezTo>
                  <a:cubicBezTo>
                    <a:pt x="1276" y="11480"/>
                    <a:pt x="1194" y="11372"/>
                    <a:pt x="1113" y="11263"/>
                  </a:cubicBezTo>
                  <a:cubicBezTo>
                    <a:pt x="923" y="10938"/>
                    <a:pt x="896" y="10639"/>
                    <a:pt x="1113" y="10314"/>
                  </a:cubicBezTo>
                  <a:cubicBezTo>
                    <a:pt x="1275" y="10091"/>
                    <a:pt x="1497" y="9975"/>
                    <a:pt x="1735" y="9975"/>
                  </a:cubicBezTo>
                  <a:close/>
                  <a:moveTo>
                    <a:pt x="8962" y="1"/>
                  </a:moveTo>
                  <a:cubicBezTo>
                    <a:pt x="8093" y="1"/>
                    <a:pt x="7488" y="790"/>
                    <a:pt x="7731" y="1689"/>
                  </a:cubicBezTo>
                  <a:cubicBezTo>
                    <a:pt x="7813" y="2041"/>
                    <a:pt x="7975" y="2312"/>
                    <a:pt x="8219" y="2557"/>
                  </a:cubicBezTo>
                  <a:cubicBezTo>
                    <a:pt x="8464" y="2801"/>
                    <a:pt x="8735" y="3045"/>
                    <a:pt x="8979" y="3289"/>
                  </a:cubicBezTo>
                  <a:cubicBezTo>
                    <a:pt x="9467" y="3777"/>
                    <a:pt x="9955" y="4265"/>
                    <a:pt x="10417" y="4754"/>
                  </a:cubicBezTo>
                  <a:cubicBezTo>
                    <a:pt x="10552" y="4889"/>
                    <a:pt x="10633" y="5052"/>
                    <a:pt x="10769" y="5269"/>
                  </a:cubicBezTo>
                  <a:cubicBezTo>
                    <a:pt x="8925" y="7141"/>
                    <a:pt x="7107" y="8985"/>
                    <a:pt x="5263" y="10884"/>
                  </a:cubicBezTo>
                  <a:cubicBezTo>
                    <a:pt x="5073" y="10748"/>
                    <a:pt x="4883" y="10612"/>
                    <a:pt x="4693" y="10504"/>
                  </a:cubicBezTo>
                  <a:cubicBezTo>
                    <a:pt x="4232" y="10178"/>
                    <a:pt x="3798" y="9853"/>
                    <a:pt x="3337" y="9609"/>
                  </a:cubicBezTo>
                  <a:cubicBezTo>
                    <a:pt x="2985" y="9419"/>
                    <a:pt x="2605" y="9256"/>
                    <a:pt x="2225" y="9148"/>
                  </a:cubicBezTo>
                  <a:cubicBezTo>
                    <a:pt x="2071" y="9102"/>
                    <a:pt x="1921" y="9081"/>
                    <a:pt x="1772" y="9081"/>
                  </a:cubicBezTo>
                  <a:cubicBezTo>
                    <a:pt x="1475" y="9081"/>
                    <a:pt x="1185" y="9166"/>
                    <a:pt x="896" y="9310"/>
                  </a:cubicBezTo>
                  <a:cubicBezTo>
                    <a:pt x="272" y="9636"/>
                    <a:pt x="1" y="10233"/>
                    <a:pt x="82" y="10911"/>
                  </a:cubicBezTo>
                  <a:cubicBezTo>
                    <a:pt x="164" y="11372"/>
                    <a:pt x="354" y="11779"/>
                    <a:pt x="652" y="12131"/>
                  </a:cubicBezTo>
                  <a:cubicBezTo>
                    <a:pt x="1276" y="12809"/>
                    <a:pt x="1872" y="13515"/>
                    <a:pt x="2523" y="14166"/>
                  </a:cubicBezTo>
                  <a:cubicBezTo>
                    <a:pt x="3174" y="14844"/>
                    <a:pt x="3934" y="15359"/>
                    <a:pt x="4748" y="15793"/>
                  </a:cubicBezTo>
                  <a:cubicBezTo>
                    <a:pt x="6025" y="16443"/>
                    <a:pt x="7355" y="16885"/>
                    <a:pt x="8750" y="16885"/>
                  </a:cubicBezTo>
                  <a:cubicBezTo>
                    <a:pt x="9103" y="16885"/>
                    <a:pt x="9459" y="16857"/>
                    <a:pt x="9820" y="16797"/>
                  </a:cubicBezTo>
                  <a:cubicBezTo>
                    <a:pt x="10444" y="16715"/>
                    <a:pt x="11040" y="16552"/>
                    <a:pt x="11637" y="16417"/>
                  </a:cubicBezTo>
                  <a:cubicBezTo>
                    <a:pt x="11827" y="16363"/>
                    <a:pt x="12017" y="16335"/>
                    <a:pt x="12288" y="16281"/>
                  </a:cubicBezTo>
                  <a:cubicBezTo>
                    <a:pt x="12288" y="16525"/>
                    <a:pt x="12288" y="16715"/>
                    <a:pt x="12288" y="16905"/>
                  </a:cubicBezTo>
                  <a:cubicBezTo>
                    <a:pt x="12261" y="17882"/>
                    <a:pt x="12369" y="18831"/>
                    <a:pt x="12586" y="19807"/>
                  </a:cubicBezTo>
                  <a:cubicBezTo>
                    <a:pt x="12993" y="21462"/>
                    <a:pt x="13644" y="23008"/>
                    <a:pt x="14675" y="24364"/>
                  </a:cubicBezTo>
                  <a:cubicBezTo>
                    <a:pt x="16031" y="26127"/>
                    <a:pt x="17821" y="27294"/>
                    <a:pt x="19883" y="28026"/>
                  </a:cubicBezTo>
                  <a:cubicBezTo>
                    <a:pt x="21535" y="28627"/>
                    <a:pt x="23234" y="28927"/>
                    <a:pt x="24979" y="28927"/>
                  </a:cubicBezTo>
                  <a:cubicBezTo>
                    <a:pt x="25124" y="28927"/>
                    <a:pt x="25270" y="28925"/>
                    <a:pt x="25416" y="28921"/>
                  </a:cubicBezTo>
                  <a:cubicBezTo>
                    <a:pt x="25538" y="28921"/>
                    <a:pt x="25667" y="28901"/>
                    <a:pt x="25796" y="28901"/>
                  </a:cubicBezTo>
                  <a:cubicBezTo>
                    <a:pt x="25925" y="28901"/>
                    <a:pt x="26053" y="28921"/>
                    <a:pt x="26175" y="29002"/>
                  </a:cubicBezTo>
                  <a:cubicBezTo>
                    <a:pt x="26148" y="29192"/>
                    <a:pt x="26094" y="29382"/>
                    <a:pt x="26067" y="29572"/>
                  </a:cubicBezTo>
                  <a:cubicBezTo>
                    <a:pt x="25958" y="30196"/>
                    <a:pt x="25823" y="30820"/>
                    <a:pt x="25769" y="31471"/>
                  </a:cubicBezTo>
                  <a:cubicBezTo>
                    <a:pt x="25714" y="32122"/>
                    <a:pt x="25714" y="32800"/>
                    <a:pt x="25741" y="33451"/>
                  </a:cubicBezTo>
                  <a:cubicBezTo>
                    <a:pt x="25741" y="34102"/>
                    <a:pt x="26067" y="34698"/>
                    <a:pt x="26311" y="35268"/>
                  </a:cubicBezTo>
                  <a:cubicBezTo>
                    <a:pt x="27206" y="37411"/>
                    <a:pt x="28454" y="39282"/>
                    <a:pt x="30244" y="40774"/>
                  </a:cubicBezTo>
                  <a:cubicBezTo>
                    <a:pt x="30759" y="41208"/>
                    <a:pt x="31302" y="41561"/>
                    <a:pt x="31953" y="41750"/>
                  </a:cubicBezTo>
                  <a:cubicBezTo>
                    <a:pt x="32288" y="41817"/>
                    <a:pt x="32622" y="41866"/>
                    <a:pt x="32942" y="41866"/>
                  </a:cubicBezTo>
                  <a:cubicBezTo>
                    <a:pt x="33011" y="41866"/>
                    <a:pt x="33079" y="41864"/>
                    <a:pt x="33146" y="41859"/>
                  </a:cubicBezTo>
                  <a:cubicBezTo>
                    <a:pt x="33987" y="41832"/>
                    <a:pt x="34475" y="41208"/>
                    <a:pt x="34421" y="40394"/>
                  </a:cubicBezTo>
                  <a:cubicBezTo>
                    <a:pt x="34394" y="39770"/>
                    <a:pt x="34096" y="39255"/>
                    <a:pt x="33662" y="38821"/>
                  </a:cubicBezTo>
                  <a:cubicBezTo>
                    <a:pt x="33526" y="38686"/>
                    <a:pt x="33390" y="38523"/>
                    <a:pt x="33228" y="38387"/>
                  </a:cubicBezTo>
                  <a:cubicBezTo>
                    <a:pt x="34340" y="37465"/>
                    <a:pt x="35425" y="36597"/>
                    <a:pt x="36483" y="35729"/>
                  </a:cubicBezTo>
                  <a:cubicBezTo>
                    <a:pt x="37513" y="34834"/>
                    <a:pt x="38544" y="33966"/>
                    <a:pt x="39575" y="33071"/>
                  </a:cubicBezTo>
                  <a:cubicBezTo>
                    <a:pt x="40063" y="33505"/>
                    <a:pt x="40470" y="33939"/>
                    <a:pt x="40931" y="34291"/>
                  </a:cubicBezTo>
                  <a:cubicBezTo>
                    <a:pt x="41244" y="34539"/>
                    <a:pt x="41582" y="34662"/>
                    <a:pt x="41918" y="34662"/>
                  </a:cubicBezTo>
                  <a:cubicBezTo>
                    <a:pt x="42281" y="34662"/>
                    <a:pt x="42641" y="34519"/>
                    <a:pt x="42965" y="34237"/>
                  </a:cubicBezTo>
                  <a:cubicBezTo>
                    <a:pt x="43562" y="33722"/>
                    <a:pt x="43806" y="33071"/>
                    <a:pt x="43725" y="32284"/>
                  </a:cubicBezTo>
                  <a:cubicBezTo>
                    <a:pt x="43643" y="31525"/>
                    <a:pt x="43264" y="30901"/>
                    <a:pt x="42775" y="30331"/>
                  </a:cubicBezTo>
                  <a:cubicBezTo>
                    <a:pt x="42423" y="29925"/>
                    <a:pt x="42070" y="29545"/>
                    <a:pt x="41745" y="29138"/>
                  </a:cubicBezTo>
                  <a:cubicBezTo>
                    <a:pt x="40334" y="27375"/>
                    <a:pt x="38544" y="26127"/>
                    <a:pt x="36455" y="25286"/>
                  </a:cubicBezTo>
                  <a:cubicBezTo>
                    <a:pt x="35150" y="24760"/>
                    <a:pt x="33807" y="24562"/>
                    <a:pt x="32424" y="24562"/>
                  </a:cubicBezTo>
                  <a:cubicBezTo>
                    <a:pt x="32169" y="24562"/>
                    <a:pt x="31912" y="24568"/>
                    <a:pt x="31654" y="24581"/>
                  </a:cubicBezTo>
                  <a:lnTo>
                    <a:pt x="30841" y="24581"/>
                  </a:lnTo>
                  <a:cubicBezTo>
                    <a:pt x="30841" y="24310"/>
                    <a:pt x="30841" y="24066"/>
                    <a:pt x="30814" y="23849"/>
                  </a:cubicBezTo>
                  <a:cubicBezTo>
                    <a:pt x="30759" y="23008"/>
                    <a:pt x="30759" y="22167"/>
                    <a:pt x="30624" y="21353"/>
                  </a:cubicBezTo>
                  <a:cubicBezTo>
                    <a:pt x="30244" y="19265"/>
                    <a:pt x="29349" y="17366"/>
                    <a:pt x="28128" y="15603"/>
                  </a:cubicBezTo>
                  <a:cubicBezTo>
                    <a:pt x="27505" y="14681"/>
                    <a:pt x="26718" y="13949"/>
                    <a:pt x="25796" y="13325"/>
                  </a:cubicBezTo>
                  <a:cubicBezTo>
                    <a:pt x="24738" y="12592"/>
                    <a:pt x="23599" y="12131"/>
                    <a:pt x="22378" y="11806"/>
                  </a:cubicBezTo>
                  <a:cubicBezTo>
                    <a:pt x="21809" y="11643"/>
                    <a:pt x="21212" y="11562"/>
                    <a:pt x="20615" y="11507"/>
                  </a:cubicBezTo>
                  <a:cubicBezTo>
                    <a:pt x="20117" y="11436"/>
                    <a:pt x="19622" y="11406"/>
                    <a:pt x="19127" y="11406"/>
                  </a:cubicBezTo>
                  <a:cubicBezTo>
                    <a:pt x="18115" y="11406"/>
                    <a:pt x="17106" y="11533"/>
                    <a:pt x="16085" y="11697"/>
                  </a:cubicBezTo>
                  <a:cubicBezTo>
                    <a:pt x="15950" y="11697"/>
                    <a:pt x="15814" y="11724"/>
                    <a:pt x="15624" y="11752"/>
                  </a:cubicBezTo>
                  <a:cubicBezTo>
                    <a:pt x="15651" y="11453"/>
                    <a:pt x="15651" y="11236"/>
                    <a:pt x="15679" y="10992"/>
                  </a:cubicBezTo>
                  <a:cubicBezTo>
                    <a:pt x="15977" y="8551"/>
                    <a:pt x="15624" y="6218"/>
                    <a:pt x="14458" y="4048"/>
                  </a:cubicBezTo>
                  <a:cubicBezTo>
                    <a:pt x="14187" y="3479"/>
                    <a:pt x="13834" y="2963"/>
                    <a:pt x="13346" y="2557"/>
                  </a:cubicBezTo>
                  <a:cubicBezTo>
                    <a:pt x="12505" y="1851"/>
                    <a:pt x="11664" y="1119"/>
                    <a:pt x="10661" y="604"/>
                  </a:cubicBezTo>
                  <a:cubicBezTo>
                    <a:pt x="10227" y="360"/>
                    <a:pt x="9766" y="143"/>
                    <a:pt x="9277" y="34"/>
                  </a:cubicBezTo>
                  <a:cubicBezTo>
                    <a:pt x="9169" y="11"/>
                    <a:pt x="9064" y="1"/>
                    <a:pt x="8962" y="1"/>
                  </a:cubicBezTo>
                  <a:close/>
                </a:path>
              </a:pathLst>
            </a:custGeom>
            <a:solidFill>
              <a:srgbClr val="1A26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" name="Google Shape;96;p10"/>
            <p:cNvSpPr/>
            <p:nvPr/>
          </p:nvSpPr>
          <p:spPr>
            <a:xfrm>
              <a:off x="5070250" y="3044625"/>
              <a:ext cx="818475" cy="775400"/>
            </a:xfrm>
            <a:custGeom>
              <a:avLst/>
              <a:gdLst/>
              <a:ahLst/>
              <a:cxnLst/>
              <a:rect l="l" t="t" r="r" b="b"/>
              <a:pathLst>
                <a:path w="32739" h="31016" extrusionOk="0">
                  <a:moveTo>
                    <a:pt x="871" y="0"/>
                  </a:moveTo>
                  <a:cubicBezTo>
                    <a:pt x="622" y="0"/>
                    <a:pt x="404" y="106"/>
                    <a:pt x="217" y="355"/>
                  </a:cubicBezTo>
                  <a:cubicBezTo>
                    <a:pt x="0" y="653"/>
                    <a:pt x="54" y="979"/>
                    <a:pt x="217" y="1277"/>
                  </a:cubicBezTo>
                  <a:cubicBezTo>
                    <a:pt x="298" y="1413"/>
                    <a:pt x="407" y="1521"/>
                    <a:pt x="488" y="1630"/>
                  </a:cubicBezTo>
                  <a:cubicBezTo>
                    <a:pt x="1356" y="2661"/>
                    <a:pt x="2278" y="3664"/>
                    <a:pt x="3336" y="4478"/>
                  </a:cubicBezTo>
                  <a:cubicBezTo>
                    <a:pt x="4688" y="5518"/>
                    <a:pt x="6168" y="6111"/>
                    <a:pt x="7775" y="6111"/>
                  </a:cubicBezTo>
                  <a:cubicBezTo>
                    <a:pt x="8264" y="6111"/>
                    <a:pt x="8764" y="6056"/>
                    <a:pt x="9276" y="5943"/>
                  </a:cubicBezTo>
                  <a:cubicBezTo>
                    <a:pt x="9900" y="5807"/>
                    <a:pt x="10524" y="5617"/>
                    <a:pt x="11148" y="5427"/>
                  </a:cubicBezTo>
                  <a:cubicBezTo>
                    <a:pt x="12531" y="5048"/>
                    <a:pt x="13915" y="4668"/>
                    <a:pt x="15379" y="4559"/>
                  </a:cubicBezTo>
                  <a:cubicBezTo>
                    <a:pt x="15804" y="4532"/>
                    <a:pt x="16229" y="4517"/>
                    <a:pt x="16654" y="4517"/>
                  </a:cubicBezTo>
                  <a:cubicBezTo>
                    <a:pt x="17504" y="4517"/>
                    <a:pt x="18354" y="4577"/>
                    <a:pt x="19204" y="4722"/>
                  </a:cubicBezTo>
                  <a:cubicBezTo>
                    <a:pt x="20831" y="4993"/>
                    <a:pt x="22242" y="5780"/>
                    <a:pt x="23544" y="6729"/>
                  </a:cubicBezTo>
                  <a:cubicBezTo>
                    <a:pt x="25930" y="8465"/>
                    <a:pt x="27124" y="10825"/>
                    <a:pt x="27124" y="13809"/>
                  </a:cubicBezTo>
                  <a:cubicBezTo>
                    <a:pt x="27124" y="15273"/>
                    <a:pt x="26880" y="16711"/>
                    <a:pt x="26500" y="18148"/>
                  </a:cubicBezTo>
                  <a:cubicBezTo>
                    <a:pt x="26175" y="19288"/>
                    <a:pt x="25930" y="20454"/>
                    <a:pt x="25768" y="21620"/>
                  </a:cubicBezTo>
                  <a:cubicBezTo>
                    <a:pt x="25578" y="22922"/>
                    <a:pt x="25741" y="24170"/>
                    <a:pt x="26337" y="25363"/>
                  </a:cubicBezTo>
                  <a:cubicBezTo>
                    <a:pt x="26907" y="26502"/>
                    <a:pt x="27558" y="27615"/>
                    <a:pt x="28399" y="28591"/>
                  </a:cubicBezTo>
                  <a:cubicBezTo>
                    <a:pt x="28833" y="29133"/>
                    <a:pt x="29375" y="29622"/>
                    <a:pt x="29891" y="30110"/>
                  </a:cubicBezTo>
                  <a:cubicBezTo>
                    <a:pt x="30270" y="30490"/>
                    <a:pt x="30758" y="30761"/>
                    <a:pt x="31301" y="30924"/>
                  </a:cubicBezTo>
                  <a:cubicBezTo>
                    <a:pt x="31525" y="30985"/>
                    <a:pt x="31779" y="31015"/>
                    <a:pt x="32030" y="31015"/>
                  </a:cubicBezTo>
                  <a:cubicBezTo>
                    <a:pt x="32113" y="31015"/>
                    <a:pt x="32196" y="31012"/>
                    <a:pt x="32277" y="31005"/>
                  </a:cubicBezTo>
                  <a:cubicBezTo>
                    <a:pt x="32630" y="30978"/>
                    <a:pt x="32739" y="30734"/>
                    <a:pt x="32657" y="30381"/>
                  </a:cubicBezTo>
                  <a:cubicBezTo>
                    <a:pt x="32494" y="29866"/>
                    <a:pt x="32169" y="29459"/>
                    <a:pt x="31789" y="29106"/>
                  </a:cubicBezTo>
                  <a:cubicBezTo>
                    <a:pt x="31518" y="28808"/>
                    <a:pt x="31220" y="28537"/>
                    <a:pt x="30948" y="28266"/>
                  </a:cubicBezTo>
                  <a:cubicBezTo>
                    <a:pt x="29701" y="26909"/>
                    <a:pt x="28806" y="25363"/>
                    <a:pt x="28100" y="23682"/>
                  </a:cubicBezTo>
                  <a:cubicBezTo>
                    <a:pt x="27775" y="22868"/>
                    <a:pt x="27612" y="22000"/>
                    <a:pt x="27775" y="21105"/>
                  </a:cubicBezTo>
                  <a:cubicBezTo>
                    <a:pt x="27856" y="20589"/>
                    <a:pt x="27965" y="20101"/>
                    <a:pt x="28127" y="19586"/>
                  </a:cubicBezTo>
                  <a:cubicBezTo>
                    <a:pt x="28670" y="17687"/>
                    <a:pt x="28968" y="15734"/>
                    <a:pt x="28995" y="13754"/>
                  </a:cubicBezTo>
                  <a:cubicBezTo>
                    <a:pt x="28968" y="13158"/>
                    <a:pt x="28968" y="12561"/>
                    <a:pt x="28914" y="11991"/>
                  </a:cubicBezTo>
                  <a:cubicBezTo>
                    <a:pt x="28833" y="11449"/>
                    <a:pt x="28778" y="10879"/>
                    <a:pt x="28589" y="10391"/>
                  </a:cubicBezTo>
                  <a:cubicBezTo>
                    <a:pt x="28209" y="9387"/>
                    <a:pt x="27775" y="8411"/>
                    <a:pt x="27314" y="7462"/>
                  </a:cubicBezTo>
                  <a:cubicBezTo>
                    <a:pt x="26500" y="5780"/>
                    <a:pt x="25252" y="4532"/>
                    <a:pt x="23598" y="3664"/>
                  </a:cubicBezTo>
                  <a:cubicBezTo>
                    <a:pt x="22214" y="2932"/>
                    <a:pt x="20777" y="2498"/>
                    <a:pt x="19204" y="2389"/>
                  </a:cubicBezTo>
                  <a:cubicBezTo>
                    <a:pt x="18926" y="2374"/>
                    <a:pt x="18649" y="2367"/>
                    <a:pt x="18373" y="2367"/>
                  </a:cubicBezTo>
                  <a:cubicBezTo>
                    <a:pt x="16656" y="2367"/>
                    <a:pt x="14973" y="2647"/>
                    <a:pt x="13291" y="3068"/>
                  </a:cubicBezTo>
                  <a:cubicBezTo>
                    <a:pt x="12423" y="3285"/>
                    <a:pt x="11555" y="3529"/>
                    <a:pt x="10687" y="3773"/>
                  </a:cubicBezTo>
                  <a:cubicBezTo>
                    <a:pt x="10204" y="3911"/>
                    <a:pt x="9721" y="3976"/>
                    <a:pt x="9238" y="3976"/>
                  </a:cubicBezTo>
                  <a:cubicBezTo>
                    <a:pt x="8582" y="3976"/>
                    <a:pt x="7925" y="3856"/>
                    <a:pt x="7269" y="3637"/>
                  </a:cubicBezTo>
                  <a:cubicBezTo>
                    <a:pt x="6591" y="3420"/>
                    <a:pt x="5940" y="3149"/>
                    <a:pt x="5343" y="2742"/>
                  </a:cubicBezTo>
                  <a:cubicBezTo>
                    <a:pt x="4665" y="2308"/>
                    <a:pt x="4014" y="1793"/>
                    <a:pt x="3363" y="1332"/>
                  </a:cubicBezTo>
                  <a:cubicBezTo>
                    <a:pt x="2902" y="1006"/>
                    <a:pt x="2441" y="681"/>
                    <a:pt x="1953" y="382"/>
                  </a:cubicBezTo>
                  <a:cubicBezTo>
                    <a:pt x="1709" y="220"/>
                    <a:pt x="1410" y="111"/>
                    <a:pt x="1112" y="30"/>
                  </a:cubicBezTo>
                  <a:cubicBezTo>
                    <a:pt x="1029" y="10"/>
                    <a:pt x="949" y="0"/>
                    <a:pt x="871" y="0"/>
                  </a:cubicBezTo>
                  <a:close/>
                </a:path>
              </a:pathLst>
            </a:custGeom>
            <a:solidFill>
              <a:srgbClr val="FECA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" name="Google Shape;97;p10"/>
            <p:cNvSpPr/>
            <p:nvPr/>
          </p:nvSpPr>
          <p:spPr>
            <a:xfrm>
              <a:off x="5375375" y="3186400"/>
              <a:ext cx="344500" cy="310175"/>
            </a:xfrm>
            <a:custGeom>
              <a:avLst/>
              <a:gdLst/>
              <a:ahLst/>
              <a:cxnLst/>
              <a:rect l="l" t="t" r="r" b="b"/>
              <a:pathLst>
                <a:path w="13780" h="12407" extrusionOk="0">
                  <a:moveTo>
                    <a:pt x="1330" y="0"/>
                  </a:moveTo>
                  <a:cubicBezTo>
                    <a:pt x="896" y="109"/>
                    <a:pt x="516" y="217"/>
                    <a:pt x="164" y="299"/>
                  </a:cubicBezTo>
                  <a:cubicBezTo>
                    <a:pt x="109" y="462"/>
                    <a:pt x="82" y="516"/>
                    <a:pt x="82" y="543"/>
                  </a:cubicBezTo>
                  <a:cubicBezTo>
                    <a:pt x="82" y="651"/>
                    <a:pt x="55" y="733"/>
                    <a:pt x="55" y="841"/>
                  </a:cubicBezTo>
                  <a:cubicBezTo>
                    <a:pt x="1" y="2631"/>
                    <a:pt x="381" y="4313"/>
                    <a:pt x="1059" y="5968"/>
                  </a:cubicBezTo>
                  <a:cubicBezTo>
                    <a:pt x="1899" y="7948"/>
                    <a:pt x="3229" y="9494"/>
                    <a:pt x="5100" y="10579"/>
                  </a:cubicBezTo>
                  <a:cubicBezTo>
                    <a:pt x="5832" y="11040"/>
                    <a:pt x="6619" y="11365"/>
                    <a:pt x="7433" y="11664"/>
                  </a:cubicBezTo>
                  <a:cubicBezTo>
                    <a:pt x="8518" y="12016"/>
                    <a:pt x="9684" y="12233"/>
                    <a:pt x="10823" y="12342"/>
                  </a:cubicBezTo>
                  <a:cubicBezTo>
                    <a:pt x="11286" y="12387"/>
                    <a:pt x="11741" y="12407"/>
                    <a:pt x="12196" y="12407"/>
                  </a:cubicBezTo>
                  <a:cubicBezTo>
                    <a:pt x="12568" y="12407"/>
                    <a:pt x="12941" y="12393"/>
                    <a:pt x="13319" y="12369"/>
                  </a:cubicBezTo>
                  <a:cubicBezTo>
                    <a:pt x="13590" y="11691"/>
                    <a:pt x="13753" y="11040"/>
                    <a:pt x="13780" y="10280"/>
                  </a:cubicBezTo>
                  <a:cubicBezTo>
                    <a:pt x="13682" y="10275"/>
                    <a:pt x="13587" y="10273"/>
                    <a:pt x="13493" y="10273"/>
                  </a:cubicBezTo>
                  <a:cubicBezTo>
                    <a:pt x="13118" y="10273"/>
                    <a:pt x="12771" y="10307"/>
                    <a:pt x="12424" y="10307"/>
                  </a:cubicBezTo>
                  <a:cubicBezTo>
                    <a:pt x="12298" y="10304"/>
                    <a:pt x="12172" y="10303"/>
                    <a:pt x="12046" y="10303"/>
                  </a:cubicBezTo>
                  <a:cubicBezTo>
                    <a:pt x="11668" y="10303"/>
                    <a:pt x="11288" y="10314"/>
                    <a:pt x="10911" y="10314"/>
                  </a:cubicBezTo>
                  <a:cubicBezTo>
                    <a:pt x="10410" y="10314"/>
                    <a:pt x="9915" y="10294"/>
                    <a:pt x="9440" y="10199"/>
                  </a:cubicBezTo>
                  <a:cubicBezTo>
                    <a:pt x="6022" y="9629"/>
                    <a:pt x="3581" y="7731"/>
                    <a:pt x="2306" y="4476"/>
                  </a:cubicBezTo>
                  <a:cubicBezTo>
                    <a:pt x="1845" y="3255"/>
                    <a:pt x="1520" y="1980"/>
                    <a:pt x="1438" y="678"/>
                  </a:cubicBezTo>
                  <a:cubicBezTo>
                    <a:pt x="1411" y="462"/>
                    <a:pt x="1384" y="272"/>
                    <a:pt x="1330" y="0"/>
                  </a:cubicBezTo>
                  <a:close/>
                </a:path>
              </a:pathLst>
            </a:custGeom>
            <a:solidFill>
              <a:srgbClr val="FECA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8" name="Google Shape;98;p10"/>
            <p:cNvSpPr/>
            <p:nvPr/>
          </p:nvSpPr>
          <p:spPr>
            <a:xfrm>
              <a:off x="5808675" y="3431050"/>
              <a:ext cx="311275" cy="208825"/>
            </a:xfrm>
            <a:custGeom>
              <a:avLst/>
              <a:gdLst/>
              <a:ahLst/>
              <a:cxnLst/>
              <a:rect l="l" t="t" r="r" b="b"/>
              <a:pathLst>
                <a:path w="12451" h="8353" extrusionOk="0">
                  <a:moveTo>
                    <a:pt x="1936" y="0"/>
                  </a:moveTo>
                  <a:cubicBezTo>
                    <a:pt x="1439" y="0"/>
                    <a:pt x="938" y="31"/>
                    <a:pt x="435" y="87"/>
                  </a:cubicBezTo>
                  <a:cubicBezTo>
                    <a:pt x="408" y="87"/>
                    <a:pt x="381" y="115"/>
                    <a:pt x="299" y="169"/>
                  </a:cubicBezTo>
                  <a:cubicBezTo>
                    <a:pt x="218" y="766"/>
                    <a:pt x="109" y="1417"/>
                    <a:pt x="1" y="2122"/>
                  </a:cubicBezTo>
                  <a:cubicBezTo>
                    <a:pt x="218" y="2122"/>
                    <a:pt x="375" y="2134"/>
                    <a:pt x="519" y="2134"/>
                  </a:cubicBezTo>
                  <a:cubicBezTo>
                    <a:pt x="592" y="2134"/>
                    <a:pt x="661" y="2131"/>
                    <a:pt x="733" y="2122"/>
                  </a:cubicBezTo>
                  <a:cubicBezTo>
                    <a:pt x="1520" y="2122"/>
                    <a:pt x="2306" y="2149"/>
                    <a:pt x="3066" y="2284"/>
                  </a:cubicBezTo>
                  <a:cubicBezTo>
                    <a:pt x="4666" y="2556"/>
                    <a:pt x="6104" y="3152"/>
                    <a:pt x="7324" y="4265"/>
                  </a:cubicBezTo>
                  <a:cubicBezTo>
                    <a:pt x="8301" y="5132"/>
                    <a:pt x="9223" y="6028"/>
                    <a:pt x="9955" y="7113"/>
                  </a:cubicBezTo>
                  <a:cubicBezTo>
                    <a:pt x="10254" y="7519"/>
                    <a:pt x="10579" y="7899"/>
                    <a:pt x="10986" y="8170"/>
                  </a:cubicBezTo>
                  <a:cubicBezTo>
                    <a:pt x="11167" y="8291"/>
                    <a:pt x="11338" y="8353"/>
                    <a:pt x="11500" y="8353"/>
                  </a:cubicBezTo>
                  <a:cubicBezTo>
                    <a:pt x="11702" y="8353"/>
                    <a:pt x="11891" y="8257"/>
                    <a:pt x="12071" y="8062"/>
                  </a:cubicBezTo>
                  <a:cubicBezTo>
                    <a:pt x="12261" y="7872"/>
                    <a:pt x="12369" y="7628"/>
                    <a:pt x="12397" y="7357"/>
                  </a:cubicBezTo>
                  <a:cubicBezTo>
                    <a:pt x="12451" y="6760"/>
                    <a:pt x="12288" y="6245"/>
                    <a:pt x="11908" y="5783"/>
                  </a:cubicBezTo>
                  <a:cubicBezTo>
                    <a:pt x="11474" y="5295"/>
                    <a:pt x="11013" y="4780"/>
                    <a:pt x="10606" y="4292"/>
                  </a:cubicBezTo>
                  <a:cubicBezTo>
                    <a:pt x="9521" y="2963"/>
                    <a:pt x="8192" y="1959"/>
                    <a:pt x="6701" y="1145"/>
                  </a:cubicBezTo>
                  <a:cubicBezTo>
                    <a:pt x="5180" y="333"/>
                    <a:pt x="3579" y="0"/>
                    <a:pt x="1936" y="0"/>
                  </a:cubicBezTo>
                  <a:close/>
                </a:path>
              </a:pathLst>
            </a:custGeom>
            <a:solidFill>
              <a:srgbClr val="FECA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" name="Google Shape;99;p10"/>
            <p:cNvSpPr/>
            <p:nvPr/>
          </p:nvSpPr>
          <p:spPr>
            <a:xfrm>
              <a:off x="5259425" y="2817000"/>
              <a:ext cx="162100" cy="288050"/>
            </a:xfrm>
            <a:custGeom>
              <a:avLst/>
              <a:gdLst/>
              <a:ahLst/>
              <a:cxnLst/>
              <a:rect l="l" t="t" r="r" b="b"/>
              <a:pathLst>
                <a:path w="6484" h="11522" extrusionOk="0">
                  <a:moveTo>
                    <a:pt x="532" y="0"/>
                  </a:moveTo>
                  <a:cubicBezTo>
                    <a:pt x="394" y="0"/>
                    <a:pt x="264" y="56"/>
                    <a:pt x="163" y="157"/>
                  </a:cubicBezTo>
                  <a:cubicBezTo>
                    <a:pt x="1" y="347"/>
                    <a:pt x="28" y="564"/>
                    <a:pt x="136" y="753"/>
                  </a:cubicBezTo>
                  <a:cubicBezTo>
                    <a:pt x="218" y="943"/>
                    <a:pt x="326" y="1079"/>
                    <a:pt x="462" y="1215"/>
                  </a:cubicBezTo>
                  <a:cubicBezTo>
                    <a:pt x="706" y="1459"/>
                    <a:pt x="977" y="1648"/>
                    <a:pt x="1194" y="1893"/>
                  </a:cubicBezTo>
                  <a:cubicBezTo>
                    <a:pt x="1737" y="2408"/>
                    <a:pt x="2279" y="2896"/>
                    <a:pt x="2740" y="3439"/>
                  </a:cubicBezTo>
                  <a:cubicBezTo>
                    <a:pt x="3635" y="4524"/>
                    <a:pt x="4286" y="5744"/>
                    <a:pt x="4557" y="7100"/>
                  </a:cubicBezTo>
                  <a:cubicBezTo>
                    <a:pt x="4802" y="8267"/>
                    <a:pt x="4829" y="9406"/>
                    <a:pt x="4693" y="10572"/>
                  </a:cubicBezTo>
                  <a:cubicBezTo>
                    <a:pt x="4666" y="10871"/>
                    <a:pt x="4639" y="11169"/>
                    <a:pt x="4612" y="11522"/>
                  </a:cubicBezTo>
                  <a:cubicBezTo>
                    <a:pt x="5154" y="11467"/>
                    <a:pt x="5615" y="11250"/>
                    <a:pt x="6131" y="11115"/>
                  </a:cubicBezTo>
                  <a:cubicBezTo>
                    <a:pt x="6185" y="10898"/>
                    <a:pt x="6239" y="10681"/>
                    <a:pt x="6293" y="10437"/>
                  </a:cubicBezTo>
                  <a:cubicBezTo>
                    <a:pt x="6483" y="9325"/>
                    <a:pt x="6429" y="8185"/>
                    <a:pt x="6293" y="7046"/>
                  </a:cubicBezTo>
                  <a:cubicBezTo>
                    <a:pt x="6131" y="5798"/>
                    <a:pt x="5805" y="4632"/>
                    <a:pt x="5208" y="3547"/>
                  </a:cubicBezTo>
                  <a:cubicBezTo>
                    <a:pt x="4910" y="3005"/>
                    <a:pt x="4557" y="2489"/>
                    <a:pt x="4069" y="2082"/>
                  </a:cubicBezTo>
                  <a:cubicBezTo>
                    <a:pt x="3201" y="1350"/>
                    <a:pt x="2225" y="726"/>
                    <a:pt x="1221" y="211"/>
                  </a:cubicBezTo>
                  <a:cubicBezTo>
                    <a:pt x="1058" y="130"/>
                    <a:pt x="869" y="75"/>
                    <a:pt x="679" y="21"/>
                  </a:cubicBezTo>
                  <a:cubicBezTo>
                    <a:pt x="630" y="7"/>
                    <a:pt x="581" y="0"/>
                    <a:pt x="532" y="0"/>
                  </a:cubicBezTo>
                  <a:close/>
                </a:path>
              </a:pathLst>
            </a:custGeom>
            <a:solidFill>
              <a:srgbClr val="FECA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0" name="Google Shape;100;p10"/>
            <p:cNvSpPr/>
            <p:nvPr/>
          </p:nvSpPr>
          <p:spPr>
            <a:xfrm>
              <a:off x="5267575" y="2945000"/>
              <a:ext cx="79350" cy="90875"/>
            </a:xfrm>
            <a:custGeom>
              <a:avLst/>
              <a:gdLst/>
              <a:ahLst/>
              <a:cxnLst/>
              <a:rect l="l" t="t" r="r" b="b"/>
              <a:pathLst>
                <a:path w="3174" h="3635" extrusionOk="0">
                  <a:moveTo>
                    <a:pt x="2523" y="0"/>
                  </a:moveTo>
                  <a:cubicBezTo>
                    <a:pt x="1628" y="923"/>
                    <a:pt x="814" y="1736"/>
                    <a:pt x="0" y="2604"/>
                  </a:cubicBezTo>
                  <a:cubicBezTo>
                    <a:pt x="434" y="2957"/>
                    <a:pt x="814" y="3282"/>
                    <a:pt x="1248" y="3635"/>
                  </a:cubicBezTo>
                  <a:cubicBezTo>
                    <a:pt x="1817" y="3038"/>
                    <a:pt x="2414" y="2496"/>
                    <a:pt x="2957" y="1926"/>
                  </a:cubicBezTo>
                  <a:cubicBezTo>
                    <a:pt x="3146" y="1736"/>
                    <a:pt x="3174" y="1492"/>
                    <a:pt x="3065" y="1248"/>
                  </a:cubicBezTo>
                  <a:cubicBezTo>
                    <a:pt x="2902" y="868"/>
                    <a:pt x="2740" y="489"/>
                    <a:pt x="2523" y="0"/>
                  </a:cubicBezTo>
                  <a:close/>
                </a:path>
              </a:pathLst>
            </a:custGeom>
            <a:solidFill>
              <a:srgbClr val="4E8C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1" name="Google Shape;101;p10"/>
            <p:cNvSpPr/>
            <p:nvPr/>
          </p:nvSpPr>
          <p:spPr>
            <a:xfrm>
              <a:off x="5199750" y="3025700"/>
              <a:ext cx="82075" cy="75275"/>
            </a:xfrm>
            <a:custGeom>
              <a:avLst/>
              <a:gdLst/>
              <a:ahLst/>
              <a:cxnLst/>
              <a:rect l="l" t="t" r="r" b="b"/>
              <a:pathLst>
                <a:path w="3283" h="3011" extrusionOk="0">
                  <a:moveTo>
                    <a:pt x="2089" y="0"/>
                  </a:moveTo>
                  <a:cubicBezTo>
                    <a:pt x="1384" y="760"/>
                    <a:pt x="652" y="1438"/>
                    <a:pt x="1" y="2170"/>
                  </a:cubicBezTo>
                  <a:cubicBezTo>
                    <a:pt x="435" y="2577"/>
                    <a:pt x="733" y="2767"/>
                    <a:pt x="1384" y="3011"/>
                  </a:cubicBezTo>
                  <a:cubicBezTo>
                    <a:pt x="2035" y="2387"/>
                    <a:pt x="2659" y="1763"/>
                    <a:pt x="3283" y="1112"/>
                  </a:cubicBezTo>
                  <a:cubicBezTo>
                    <a:pt x="2876" y="732"/>
                    <a:pt x="2496" y="380"/>
                    <a:pt x="2089" y="0"/>
                  </a:cubicBezTo>
                  <a:close/>
                </a:path>
              </a:pathLst>
            </a:custGeom>
            <a:solidFill>
              <a:srgbClr val="ED6A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2" name="Google Shape;102;p10"/>
            <p:cNvSpPr/>
            <p:nvPr/>
          </p:nvSpPr>
          <p:spPr>
            <a:xfrm>
              <a:off x="5928025" y="3585125"/>
              <a:ext cx="95650" cy="84775"/>
            </a:xfrm>
            <a:custGeom>
              <a:avLst/>
              <a:gdLst/>
              <a:ahLst/>
              <a:cxnLst/>
              <a:rect l="l" t="t" r="r" b="b"/>
              <a:pathLst>
                <a:path w="3826" h="3391" extrusionOk="0">
                  <a:moveTo>
                    <a:pt x="3093" y="0"/>
                  </a:moveTo>
                  <a:cubicBezTo>
                    <a:pt x="2089" y="868"/>
                    <a:pt x="1086" y="1709"/>
                    <a:pt x="82" y="2523"/>
                  </a:cubicBezTo>
                  <a:cubicBezTo>
                    <a:pt x="55" y="2550"/>
                    <a:pt x="55" y="2604"/>
                    <a:pt x="1" y="2685"/>
                  </a:cubicBezTo>
                  <a:cubicBezTo>
                    <a:pt x="218" y="2902"/>
                    <a:pt x="435" y="3147"/>
                    <a:pt x="652" y="3391"/>
                  </a:cubicBezTo>
                  <a:cubicBezTo>
                    <a:pt x="1221" y="3065"/>
                    <a:pt x="3418" y="1194"/>
                    <a:pt x="3825" y="733"/>
                  </a:cubicBezTo>
                  <a:cubicBezTo>
                    <a:pt x="3608" y="461"/>
                    <a:pt x="3418" y="163"/>
                    <a:pt x="3093" y="0"/>
                  </a:cubicBezTo>
                  <a:close/>
                </a:path>
              </a:pathLst>
            </a:custGeom>
            <a:solidFill>
              <a:srgbClr val="ED6A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3" name="Google Shape;103;p10"/>
            <p:cNvSpPr/>
            <p:nvPr/>
          </p:nvSpPr>
          <p:spPr>
            <a:xfrm>
              <a:off x="5519150" y="3188425"/>
              <a:ext cx="82750" cy="69200"/>
            </a:xfrm>
            <a:custGeom>
              <a:avLst/>
              <a:gdLst/>
              <a:ahLst/>
              <a:cxnLst/>
              <a:rect l="l" t="t" r="r" b="b"/>
              <a:pathLst>
                <a:path w="3310" h="2768" extrusionOk="0">
                  <a:moveTo>
                    <a:pt x="1763" y="1"/>
                  </a:moveTo>
                  <a:cubicBezTo>
                    <a:pt x="787" y="842"/>
                    <a:pt x="298" y="1438"/>
                    <a:pt x="0" y="2035"/>
                  </a:cubicBezTo>
                  <a:cubicBezTo>
                    <a:pt x="326" y="2279"/>
                    <a:pt x="624" y="2578"/>
                    <a:pt x="1031" y="2767"/>
                  </a:cubicBezTo>
                  <a:cubicBezTo>
                    <a:pt x="1790" y="2062"/>
                    <a:pt x="2523" y="1357"/>
                    <a:pt x="3309" y="625"/>
                  </a:cubicBezTo>
                  <a:cubicBezTo>
                    <a:pt x="2767" y="299"/>
                    <a:pt x="2306" y="28"/>
                    <a:pt x="1763" y="1"/>
                  </a:cubicBezTo>
                  <a:close/>
                </a:path>
              </a:pathLst>
            </a:custGeom>
            <a:solidFill>
              <a:srgbClr val="4E8C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" name="Google Shape;104;p10"/>
            <p:cNvSpPr/>
            <p:nvPr/>
          </p:nvSpPr>
          <p:spPr>
            <a:xfrm>
              <a:off x="5557100" y="3349150"/>
              <a:ext cx="79375" cy="64425"/>
            </a:xfrm>
            <a:custGeom>
              <a:avLst/>
              <a:gdLst/>
              <a:ahLst/>
              <a:cxnLst/>
              <a:rect l="l" t="t" r="r" b="b"/>
              <a:pathLst>
                <a:path w="3175" h="2577" extrusionOk="0">
                  <a:moveTo>
                    <a:pt x="2306" y="0"/>
                  </a:moveTo>
                  <a:cubicBezTo>
                    <a:pt x="1520" y="488"/>
                    <a:pt x="272" y="1628"/>
                    <a:pt x="1" y="2089"/>
                  </a:cubicBezTo>
                  <a:cubicBezTo>
                    <a:pt x="462" y="2306"/>
                    <a:pt x="896" y="2577"/>
                    <a:pt x="1330" y="2577"/>
                  </a:cubicBezTo>
                  <a:cubicBezTo>
                    <a:pt x="1981" y="1926"/>
                    <a:pt x="2578" y="1329"/>
                    <a:pt x="3174" y="732"/>
                  </a:cubicBezTo>
                  <a:cubicBezTo>
                    <a:pt x="2876" y="461"/>
                    <a:pt x="2578" y="244"/>
                    <a:pt x="2306" y="0"/>
                  </a:cubicBezTo>
                  <a:close/>
                </a:path>
              </a:pathLst>
            </a:custGeom>
            <a:solidFill>
              <a:srgbClr val="4E8C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" name="Google Shape;105;p10"/>
            <p:cNvSpPr/>
            <p:nvPr/>
          </p:nvSpPr>
          <p:spPr>
            <a:xfrm>
              <a:off x="5457425" y="3254200"/>
              <a:ext cx="69875" cy="71225"/>
            </a:xfrm>
            <a:custGeom>
              <a:avLst/>
              <a:gdLst/>
              <a:ahLst/>
              <a:cxnLst/>
              <a:rect l="l" t="t" r="r" b="b"/>
              <a:pathLst>
                <a:path w="2795" h="2849" extrusionOk="0">
                  <a:moveTo>
                    <a:pt x="1818" y="1"/>
                  </a:moveTo>
                  <a:cubicBezTo>
                    <a:pt x="1113" y="543"/>
                    <a:pt x="570" y="1167"/>
                    <a:pt x="1" y="1791"/>
                  </a:cubicBezTo>
                  <a:cubicBezTo>
                    <a:pt x="136" y="2171"/>
                    <a:pt x="272" y="2523"/>
                    <a:pt x="597" y="2849"/>
                  </a:cubicBezTo>
                  <a:cubicBezTo>
                    <a:pt x="1330" y="2144"/>
                    <a:pt x="2035" y="1493"/>
                    <a:pt x="2795" y="787"/>
                  </a:cubicBezTo>
                  <a:cubicBezTo>
                    <a:pt x="2442" y="489"/>
                    <a:pt x="2144" y="245"/>
                    <a:pt x="1818" y="1"/>
                  </a:cubicBezTo>
                  <a:close/>
                </a:path>
              </a:pathLst>
            </a:custGeom>
            <a:solidFill>
              <a:srgbClr val="ED6A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" name="Google Shape;106;p10"/>
            <p:cNvSpPr/>
            <p:nvPr/>
          </p:nvSpPr>
          <p:spPr>
            <a:xfrm>
              <a:off x="5843950" y="3511200"/>
              <a:ext cx="73250" cy="57000"/>
            </a:xfrm>
            <a:custGeom>
              <a:avLst/>
              <a:gdLst/>
              <a:ahLst/>
              <a:cxnLst/>
              <a:rect l="l" t="t" r="r" b="b"/>
              <a:pathLst>
                <a:path w="2930" h="2280" extrusionOk="0">
                  <a:moveTo>
                    <a:pt x="1574" y="1"/>
                  </a:moveTo>
                  <a:cubicBezTo>
                    <a:pt x="1058" y="489"/>
                    <a:pt x="543" y="950"/>
                    <a:pt x="0" y="1465"/>
                  </a:cubicBezTo>
                  <a:cubicBezTo>
                    <a:pt x="136" y="1628"/>
                    <a:pt x="272" y="1764"/>
                    <a:pt x="380" y="1899"/>
                  </a:cubicBezTo>
                  <a:cubicBezTo>
                    <a:pt x="516" y="2035"/>
                    <a:pt x="651" y="2171"/>
                    <a:pt x="760" y="2279"/>
                  </a:cubicBezTo>
                  <a:cubicBezTo>
                    <a:pt x="1628" y="1682"/>
                    <a:pt x="2577" y="896"/>
                    <a:pt x="2930" y="408"/>
                  </a:cubicBezTo>
                  <a:cubicBezTo>
                    <a:pt x="2523" y="163"/>
                    <a:pt x="2062" y="109"/>
                    <a:pt x="1574" y="1"/>
                  </a:cubicBezTo>
                  <a:close/>
                </a:path>
              </a:pathLst>
            </a:custGeom>
            <a:solidFill>
              <a:srgbClr val="4E8C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" name="Google Shape;107;p10"/>
            <p:cNvSpPr/>
            <p:nvPr/>
          </p:nvSpPr>
          <p:spPr>
            <a:xfrm>
              <a:off x="5630350" y="3278625"/>
              <a:ext cx="71900" cy="72575"/>
            </a:xfrm>
            <a:custGeom>
              <a:avLst/>
              <a:gdLst/>
              <a:ahLst/>
              <a:cxnLst/>
              <a:rect l="l" t="t" r="r" b="b"/>
              <a:pathLst>
                <a:path w="2876" h="2903" extrusionOk="0">
                  <a:moveTo>
                    <a:pt x="2469" y="0"/>
                  </a:moveTo>
                  <a:cubicBezTo>
                    <a:pt x="1628" y="760"/>
                    <a:pt x="814" y="1465"/>
                    <a:pt x="0" y="2224"/>
                  </a:cubicBezTo>
                  <a:cubicBezTo>
                    <a:pt x="326" y="2469"/>
                    <a:pt x="624" y="2658"/>
                    <a:pt x="950" y="2902"/>
                  </a:cubicBezTo>
                  <a:cubicBezTo>
                    <a:pt x="1601" y="2143"/>
                    <a:pt x="2360" y="1546"/>
                    <a:pt x="2875" y="651"/>
                  </a:cubicBezTo>
                  <a:cubicBezTo>
                    <a:pt x="2740" y="461"/>
                    <a:pt x="2604" y="244"/>
                    <a:pt x="2469" y="0"/>
                  </a:cubicBezTo>
                  <a:close/>
                </a:path>
              </a:pathLst>
            </a:custGeom>
            <a:solidFill>
              <a:srgbClr val="ED6A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" name="Google Shape;108;p10"/>
            <p:cNvSpPr/>
            <p:nvPr/>
          </p:nvSpPr>
          <p:spPr>
            <a:xfrm>
              <a:off x="5786300" y="3563425"/>
              <a:ext cx="58350" cy="60375"/>
            </a:xfrm>
            <a:custGeom>
              <a:avLst/>
              <a:gdLst/>
              <a:ahLst/>
              <a:cxnLst/>
              <a:rect l="l" t="t" r="r" b="b"/>
              <a:pathLst>
                <a:path w="2334" h="2415" extrusionOk="0">
                  <a:moveTo>
                    <a:pt x="1574" y="0"/>
                  </a:moveTo>
                  <a:cubicBezTo>
                    <a:pt x="1032" y="353"/>
                    <a:pt x="598" y="733"/>
                    <a:pt x="164" y="1139"/>
                  </a:cubicBezTo>
                  <a:cubicBezTo>
                    <a:pt x="82" y="1221"/>
                    <a:pt x="1" y="1384"/>
                    <a:pt x="1" y="1519"/>
                  </a:cubicBezTo>
                  <a:cubicBezTo>
                    <a:pt x="1" y="1818"/>
                    <a:pt x="55" y="2116"/>
                    <a:pt x="299" y="2414"/>
                  </a:cubicBezTo>
                  <a:cubicBezTo>
                    <a:pt x="1004" y="1899"/>
                    <a:pt x="1683" y="1411"/>
                    <a:pt x="2333" y="814"/>
                  </a:cubicBezTo>
                  <a:cubicBezTo>
                    <a:pt x="2062" y="516"/>
                    <a:pt x="1818" y="271"/>
                    <a:pt x="1574" y="0"/>
                  </a:cubicBezTo>
                  <a:close/>
                </a:path>
              </a:pathLst>
            </a:custGeom>
            <a:solidFill>
              <a:srgbClr val="ED6A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09" name="Google Shape;109;p10"/>
          <p:cNvGrpSpPr/>
          <p:nvPr/>
        </p:nvGrpSpPr>
        <p:grpSpPr>
          <a:xfrm>
            <a:off x="11058502" y="5420840"/>
            <a:ext cx="277261" cy="418072"/>
            <a:chOff x="7509313" y="3231788"/>
            <a:chExt cx="249575" cy="365575"/>
          </a:xfrm>
        </p:grpSpPr>
        <p:sp>
          <p:nvSpPr>
            <p:cNvPr id="110" name="Google Shape;110;p10"/>
            <p:cNvSpPr/>
            <p:nvPr/>
          </p:nvSpPr>
          <p:spPr>
            <a:xfrm>
              <a:off x="7509313" y="3231788"/>
              <a:ext cx="249575" cy="365575"/>
            </a:xfrm>
            <a:custGeom>
              <a:avLst/>
              <a:gdLst/>
              <a:ahLst/>
              <a:cxnLst/>
              <a:rect l="l" t="t" r="r" b="b"/>
              <a:pathLst>
                <a:path w="9983" h="14623" extrusionOk="0">
                  <a:moveTo>
                    <a:pt x="5019" y="3909"/>
                  </a:moveTo>
                  <a:cubicBezTo>
                    <a:pt x="5398" y="4560"/>
                    <a:pt x="5832" y="5184"/>
                    <a:pt x="6293" y="5780"/>
                  </a:cubicBezTo>
                  <a:cubicBezTo>
                    <a:pt x="6836" y="6323"/>
                    <a:pt x="7433" y="6838"/>
                    <a:pt x="8029" y="7326"/>
                  </a:cubicBezTo>
                  <a:cubicBezTo>
                    <a:pt x="6809" y="8222"/>
                    <a:pt x="5805" y="9279"/>
                    <a:pt x="5371" y="10825"/>
                  </a:cubicBezTo>
                  <a:cubicBezTo>
                    <a:pt x="5100" y="10391"/>
                    <a:pt x="4802" y="9985"/>
                    <a:pt x="4503" y="9578"/>
                  </a:cubicBezTo>
                  <a:cubicBezTo>
                    <a:pt x="4178" y="9198"/>
                    <a:pt x="3798" y="8873"/>
                    <a:pt x="3391" y="8574"/>
                  </a:cubicBezTo>
                  <a:cubicBezTo>
                    <a:pt x="3011" y="8303"/>
                    <a:pt x="2577" y="8086"/>
                    <a:pt x="2035" y="7760"/>
                  </a:cubicBezTo>
                  <a:lnTo>
                    <a:pt x="2062" y="7760"/>
                  </a:lnTo>
                  <a:cubicBezTo>
                    <a:pt x="3310" y="6621"/>
                    <a:pt x="4639" y="5672"/>
                    <a:pt x="5019" y="3909"/>
                  </a:cubicBezTo>
                  <a:close/>
                  <a:moveTo>
                    <a:pt x="5342" y="0"/>
                  </a:moveTo>
                  <a:cubicBezTo>
                    <a:pt x="5260" y="0"/>
                    <a:pt x="5177" y="19"/>
                    <a:pt x="5100" y="57"/>
                  </a:cubicBezTo>
                  <a:cubicBezTo>
                    <a:pt x="4693" y="247"/>
                    <a:pt x="4395" y="600"/>
                    <a:pt x="4341" y="1061"/>
                  </a:cubicBezTo>
                  <a:cubicBezTo>
                    <a:pt x="4205" y="1875"/>
                    <a:pt x="4015" y="2688"/>
                    <a:pt x="3852" y="3502"/>
                  </a:cubicBezTo>
                  <a:cubicBezTo>
                    <a:pt x="3717" y="4207"/>
                    <a:pt x="3337" y="4885"/>
                    <a:pt x="2794" y="5374"/>
                  </a:cubicBezTo>
                  <a:cubicBezTo>
                    <a:pt x="2225" y="5889"/>
                    <a:pt x="1628" y="6377"/>
                    <a:pt x="1059" y="6865"/>
                  </a:cubicBezTo>
                  <a:cubicBezTo>
                    <a:pt x="814" y="7055"/>
                    <a:pt x="597" y="7245"/>
                    <a:pt x="380" y="7462"/>
                  </a:cubicBezTo>
                  <a:cubicBezTo>
                    <a:pt x="1" y="7815"/>
                    <a:pt x="109" y="8411"/>
                    <a:pt x="597" y="8628"/>
                  </a:cubicBezTo>
                  <a:cubicBezTo>
                    <a:pt x="923" y="8764"/>
                    <a:pt x="1248" y="8900"/>
                    <a:pt x="1601" y="9035"/>
                  </a:cubicBezTo>
                  <a:cubicBezTo>
                    <a:pt x="3011" y="9524"/>
                    <a:pt x="4096" y="10663"/>
                    <a:pt x="4503" y="12100"/>
                  </a:cubicBezTo>
                  <a:cubicBezTo>
                    <a:pt x="4693" y="12724"/>
                    <a:pt x="4856" y="13321"/>
                    <a:pt x="5046" y="13918"/>
                  </a:cubicBezTo>
                  <a:cubicBezTo>
                    <a:pt x="5154" y="14162"/>
                    <a:pt x="5263" y="14379"/>
                    <a:pt x="5398" y="14623"/>
                  </a:cubicBezTo>
                  <a:cubicBezTo>
                    <a:pt x="5751" y="14297"/>
                    <a:pt x="5995" y="13836"/>
                    <a:pt x="6104" y="13375"/>
                  </a:cubicBezTo>
                  <a:cubicBezTo>
                    <a:pt x="6266" y="12778"/>
                    <a:pt x="6456" y="12209"/>
                    <a:pt x="6565" y="11639"/>
                  </a:cubicBezTo>
                  <a:cubicBezTo>
                    <a:pt x="6863" y="10120"/>
                    <a:pt x="7785" y="9090"/>
                    <a:pt x="9033" y="8276"/>
                  </a:cubicBezTo>
                  <a:cubicBezTo>
                    <a:pt x="9196" y="8167"/>
                    <a:pt x="9358" y="8059"/>
                    <a:pt x="9521" y="7950"/>
                  </a:cubicBezTo>
                  <a:cubicBezTo>
                    <a:pt x="9955" y="7679"/>
                    <a:pt x="9982" y="7055"/>
                    <a:pt x="9575" y="6757"/>
                  </a:cubicBezTo>
                  <a:cubicBezTo>
                    <a:pt x="9413" y="6648"/>
                    <a:pt x="9223" y="6540"/>
                    <a:pt x="9087" y="6431"/>
                  </a:cubicBezTo>
                  <a:cubicBezTo>
                    <a:pt x="8626" y="6079"/>
                    <a:pt x="8138" y="5780"/>
                    <a:pt x="7731" y="5401"/>
                  </a:cubicBezTo>
                  <a:cubicBezTo>
                    <a:pt x="6890" y="4723"/>
                    <a:pt x="6348" y="3773"/>
                    <a:pt x="6185" y="2688"/>
                  </a:cubicBezTo>
                  <a:cubicBezTo>
                    <a:pt x="6104" y="2173"/>
                    <a:pt x="6049" y="1658"/>
                    <a:pt x="5995" y="1115"/>
                  </a:cubicBezTo>
                  <a:cubicBezTo>
                    <a:pt x="5968" y="844"/>
                    <a:pt x="5914" y="600"/>
                    <a:pt x="5832" y="356"/>
                  </a:cubicBezTo>
                  <a:cubicBezTo>
                    <a:pt x="5754" y="122"/>
                    <a:pt x="5551" y="0"/>
                    <a:pt x="5342" y="0"/>
                  </a:cubicBezTo>
                  <a:close/>
                </a:path>
              </a:pathLst>
            </a:custGeom>
            <a:solidFill>
              <a:srgbClr val="1A2646"/>
            </a:solidFill>
            <a:ln w="76200" cap="flat" cmpd="sng">
              <a:solidFill>
                <a:srgbClr val="FFFDFE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" name="Google Shape;111;p10"/>
            <p:cNvSpPr/>
            <p:nvPr/>
          </p:nvSpPr>
          <p:spPr>
            <a:xfrm>
              <a:off x="7509313" y="3231788"/>
              <a:ext cx="249575" cy="365575"/>
            </a:xfrm>
            <a:custGeom>
              <a:avLst/>
              <a:gdLst/>
              <a:ahLst/>
              <a:cxnLst/>
              <a:rect l="l" t="t" r="r" b="b"/>
              <a:pathLst>
                <a:path w="9983" h="14623" extrusionOk="0">
                  <a:moveTo>
                    <a:pt x="5019" y="3909"/>
                  </a:moveTo>
                  <a:cubicBezTo>
                    <a:pt x="5398" y="4560"/>
                    <a:pt x="5832" y="5184"/>
                    <a:pt x="6293" y="5780"/>
                  </a:cubicBezTo>
                  <a:cubicBezTo>
                    <a:pt x="6836" y="6323"/>
                    <a:pt x="7433" y="6838"/>
                    <a:pt x="8029" y="7326"/>
                  </a:cubicBezTo>
                  <a:cubicBezTo>
                    <a:pt x="6809" y="8222"/>
                    <a:pt x="5805" y="9279"/>
                    <a:pt x="5371" y="10825"/>
                  </a:cubicBezTo>
                  <a:cubicBezTo>
                    <a:pt x="5100" y="10391"/>
                    <a:pt x="4802" y="9985"/>
                    <a:pt x="4503" y="9578"/>
                  </a:cubicBezTo>
                  <a:cubicBezTo>
                    <a:pt x="4178" y="9198"/>
                    <a:pt x="3798" y="8873"/>
                    <a:pt x="3391" y="8574"/>
                  </a:cubicBezTo>
                  <a:cubicBezTo>
                    <a:pt x="3011" y="8303"/>
                    <a:pt x="2577" y="8086"/>
                    <a:pt x="2035" y="7760"/>
                  </a:cubicBezTo>
                  <a:lnTo>
                    <a:pt x="2062" y="7760"/>
                  </a:lnTo>
                  <a:cubicBezTo>
                    <a:pt x="3310" y="6621"/>
                    <a:pt x="4639" y="5672"/>
                    <a:pt x="5019" y="3909"/>
                  </a:cubicBezTo>
                  <a:close/>
                  <a:moveTo>
                    <a:pt x="5342" y="0"/>
                  </a:moveTo>
                  <a:cubicBezTo>
                    <a:pt x="5260" y="0"/>
                    <a:pt x="5177" y="19"/>
                    <a:pt x="5100" y="57"/>
                  </a:cubicBezTo>
                  <a:cubicBezTo>
                    <a:pt x="4693" y="247"/>
                    <a:pt x="4395" y="600"/>
                    <a:pt x="4341" y="1061"/>
                  </a:cubicBezTo>
                  <a:cubicBezTo>
                    <a:pt x="4205" y="1875"/>
                    <a:pt x="4015" y="2688"/>
                    <a:pt x="3852" y="3502"/>
                  </a:cubicBezTo>
                  <a:cubicBezTo>
                    <a:pt x="3717" y="4207"/>
                    <a:pt x="3337" y="4885"/>
                    <a:pt x="2794" y="5374"/>
                  </a:cubicBezTo>
                  <a:cubicBezTo>
                    <a:pt x="2225" y="5889"/>
                    <a:pt x="1628" y="6377"/>
                    <a:pt x="1059" y="6865"/>
                  </a:cubicBezTo>
                  <a:cubicBezTo>
                    <a:pt x="814" y="7055"/>
                    <a:pt x="597" y="7245"/>
                    <a:pt x="380" y="7462"/>
                  </a:cubicBezTo>
                  <a:cubicBezTo>
                    <a:pt x="1" y="7815"/>
                    <a:pt x="109" y="8411"/>
                    <a:pt x="597" y="8628"/>
                  </a:cubicBezTo>
                  <a:cubicBezTo>
                    <a:pt x="923" y="8764"/>
                    <a:pt x="1248" y="8900"/>
                    <a:pt x="1601" y="9035"/>
                  </a:cubicBezTo>
                  <a:cubicBezTo>
                    <a:pt x="3011" y="9524"/>
                    <a:pt x="4096" y="10663"/>
                    <a:pt x="4503" y="12100"/>
                  </a:cubicBezTo>
                  <a:cubicBezTo>
                    <a:pt x="4693" y="12724"/>
                    <a:pt x="4856" y="13321"/>
                    <a:pt x="5046" y="13918"/>
                  </a:cubicBezTo>
                  <a:cubicBezTo>
                    <a:pt x="5154" y="14162"/>
                    <a:pt x="5263" y="14379"/>
                    <a:pt x="5398" y="14623"/>
                  </a:cubicBezTo>
                  <a:cubicBezTo>
                    <a:pt x="5751" y="14297"/>
                    <a:pt x="5995" y="13836"/>
                    <a:pt x="6104" y="13375"/>
                  </a:cubicBezTo>
                  <a:cubicBezTo>
                    <a:pt x="6266" y="12778"/>
                    <a:pt x="6456" y="12209"/>
                    <a:pt x="6565" y="11639"/>
                  </a:cubicBezTo>
                  <a:cubicBezTo>
                    <a:pt x="6863" y="10120"/>
                    <a:pt x="7785" y="9090"/>
                    <a:pt x="9033" y="8276"/>
                  </a:cubicBezTo>
                  <a:cubicBezTo>
                    <a:pt x="9196" y="8167"/>
                    <a:pt x="9358" y="8059"/>
                    <a:pt x="9521" y="7950"/>
                  </a:cubicBezTo>
                  <a:cubicBezTo>
                    <a:pt x="9955" y="7679"/>
                    <a:pt x="9982" y="7055"/>
                    <a:pt x="9575" y="6757"/>
                  </a:cubicBezTo>
                  <a:cubicBezTo>
                    <a:pt x="9413" y="6648"/>
                    <a:pt x="9223" y="6540"/>
                    <a:pt x="9087" y="6431"/>
                  </a:cubicBezTo>
                  <a:cubicBezTo>
                    <a:pt x="8626" y="6079"/>
                    <a:pt x="8138" y="5780"/>
                    <a:pt x="7731" y="5401"/>
                  </a:cubicBezTo>
                  <a:cubicBezTo>
                    <a:pt x="6890" y="4723"/>
                    <a:pt x="6348" y="3773"/>
                    <a:pt x="6185" y="2688"/>
                  </a:cubicBezTo>
                  <a:cubicBezTo>
                    <a:pt x="6104" y="2173"/>
                    <a:pt x="6049" y="1658"/>
                    <a:pt x="5995" y="1115"/>
                  </a:cubicBezTo>
                  <a:cubicBezTo>
                    <a:pt x="5968" y="844"/>
                    <a:pt x="5914" y="600"/>
                    <a:pt x="5832" y="356"/>
                  </a:cubicBezTo>
                  <a:cubicBezTo>
                    <a:pt x="5754" y="122"/>
                    <a:pt x="5551" y="0"/>
                    <a:pt x="5342" y="0"/>
                  </a:cubicBezTo>
                  <a:close/>
                </a:path>
              </a:pathLst>
            </a:custGeom>
            <a:solidFill>
              <a:srgbClr val="1A26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" name="Google Shape;112;p10"/>
            <p:cNvSpPr/>
            <p:nvPr/>
          </p:nvSpPr>
          <p:spPr>
            <a:xfrm>
              <a:off x="7560863" y="3329488"/>
              <a:ext cx="149200" cy="172950"/>
            </a:xfrm>
            <a:custGeom>
              <a:avLst/>
              <a:gdLst/>
              <a:ahLst/>
              <a:cxnLst/>
              <a:rect l="l" t="t" r="r" b="b"/>
              <a:pathLst>
                <a:path w="5968" h="6918" extrusionOk="0">
                  <a:moveTo>
                    <a:pt x="2957" y="1"/>
                  </a:moveTo>
                  <a:cubicBezTo>
                    <a:pt x="2577" y="1764"/>
                    <a:pt x="1248" y="2713"/>
                    <a:pt x="0" y="3852"/>
                  </a:cubicBezTo>
                  <a:cubicBezTo>
                    <a:pt x="543" y="4178"/>
                    <a:pt x="977" y="4395"/>
                    <a:pt x="1356" y="4666"/>
                  </a:cubicBezTo>
                  <a:cubicBezTo>
                    <a:pt x="1763" y="4965"/>
                    <a:pt x="2116" y="5290"/>
                    <a:pt x="2441" y="5670"/>
                  </a:cubicBezTo>
                  <a:cubicBezTo>
                    <a:pt x="2767" y="6077"/>
                    <a:pt x="3065" y="6483"/>
                    <a:pt x="3309" y="6917"/>
                  </a:cubicBezTo>
                  <a:cubicBezTo>
                    <a:pt x="3770" y="5371"/>
                    <a:pt x="4774" y="4314"/>
                    <a:pt x="5967" y="3418"/>
                  </a:cubicBezTo>
                  <a:cubicBezTo>
                    <a:pt x="5371" y="2930"/>
                    <a:pt x="4801" y="2415"/>
                    <a:pt x="4259" y="1872"/>
                  </a:cubicBezTo>
                  <a:cubicBezTo>
                    <a:pt x="3770" y="1276"/>
                    <a:pt x="3336" y="652"/>
                    <a:pt x="2957" y="1"/>
                  </a:cubicBezTo>
                  <a:close/>
                </a:path>
              </a:pathLst>
            </a:custGeom>
            <a:solidFill>
              <a:srgbClr val="4E8C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78264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52.xml"/><Relationship Id="rId18" Type="http://schemas.openxmlformats.org/officeDocument/2006/relationships/slideLayout" Target="../slideLayouts/slideLayout57.xml"/><Relationship Id="rId26" Type="http://schemas.openxmlformats.org/officeDocument/2006/relationships/slideLayout" Target="../slideLayouts/slideLayout65.xml"/><Relationship Id="rId3" Type="http://schemas.openxmlformats.org/officeDocument/2006/relationships/slideLayout" Target="../slideLayouts/slideLayout42.xml"/><Relationship Id="rId21" Type="http://schemas.openxmlformats.org/officeDocument/2006/relationships/slideLayout" Target="../slideLayouts/slideLayout60.xml"/><Relationship Id="rId7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51.xml"/><Relationship Id="rId17" Type="http://schemas.openxmlformats.org/officeDocument/2006/relationships/slideLayout" Target="../slideLayouts/slideLayout56.xml"/><Relationship Id="rId25" Type="http://schemas.openxmlformats.org/officeDocument/2006/relationships/slideLayout" Target="../slideLayouts/slideLayout64.xml"/><Relationship Id="rId33" Type="http://schemas.openxmlformats.org/officeDocument/2006/relationships/theme" Target="../theme/theme2.xml"/><Relationship Id="rId2" Type="http://schemas.openxmlformats.org/officeDocument/2006/relationships/slideLayout" Target="../slideLayouts/slideLayout41.xml"/><Relationship Id="rId16" Type="http://schemas.openxmlformats.org/officeDocument/2006/relationships/slideLayout" Target="../slideLayouts/slideLayout55.xml"/><Relationship Id="rId20" Type="http://schemas.openxmlformats.org/officeDocument/2006/relationships/slideLayout" Target="../slideLayouts/slideLayout59.xml"/><Relationship Id="rId29" Type="http://schemas.openxmlformats.org/officeDocument/2006/relationships/slideLayout" Target="../slideLayouts/slideLayout68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24" Type="http://schemas.openxmlformats.org/officeDocument/2006/relationships/slideLayout" Target="../slideLayouts/slideLayout63.xml"/><Relationship Id="rId32" Type="http://schemas.openxmlformats.org/officeDocument/2006/relationships/slideLayout" Target="../slideLayouts/slideLayout71.xml"/><Relationship Id="rId5" Type="http://schemas.openxmlformats.org/officeDocument/2006/relationships/slideLayout" Target="../slideLayouts/slideLayout44.xml"/><Relationship Id="rId15" Type="http://schemas.openxmlformats.org/officeDocument/2006/relationships/slideLayout" Target="../slideLayouts/slideLayout54.xml"/><Relationship Id="rId23" Type="http://schemas.openxmlformats.org/officeDocument/2006/relationships/slideLayout" Target="../slideLayouts/slideLayout62.xml"/><Relationship Id="rId28" Type="http://schemas.openxmlformats.org/officeDocument/2006/relationships/slideLayout" Target="../slideLayouts/slideLayout67.xml"/><Relationship Id="rId10" Type="http://schemas.openxmlformats.org/officeDocument/2006/relationships/slideLayout" Target="../slideLayouts/slideLayout49.xml"/><Relationship Id="rId19" Type="http://schemas.openxmlformats.org/officeDocument/2006/relationships/slideLayout" Target="../slideLayouts/slideLayout58.xml"/><Relationship Id="rId31" Type="http://schemas.openxmlformats.org/officeDocument/2006/relationships/slideLayout" Target="../slideLayouts/slideLayout70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Relationship Id="rId14" Type="http://schemas.openxmlformats.org/officeDocument/2006/relationships/slideLayout" Target="../slideLayouts/slideLayout53.xml"/><Relationship Id="rId22" Type="http://schemas.openxmlformats.org/officeDocument/2006/relationships/slideLayout" Target="../slideLayouts/slideLayout61.xml"/><Relationship Id="rId27" Type="http://schemas.openxmlformats.org/officeDocument/2006/relationships/slideLayout" Target="../slideLayouts/slideLayout66.xml"/><Relationship Id="rId30" Type="http://schemas.openxmlformats.org/officeDocument/2006/relationships/slideLayout" Target="../slideLayouts/slideLayout69.xml"/><Relationship Id="rId8" Type="http://schemas.openxmlformats.org/officeDocument/2006/relationships/slideLayout" Target="../slideLayouts/slideLayout4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CA2A">
            <a:alpha val="10270"/>
          </a:srgbClr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4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Mali Medium"/>
              <a:buNone/>
              <a:defRPr sz="3200">
                <a:solidFill>
                  <a:schemeClr val="dk1"/>
                </a:solidFill>
                <a:latin typeface="Mali Medium"/>
                <a:ea typeface="Mali Medium"/>
                <a:cs typeface="Mali Medium"/>
                <a:sym typeface="Mali Medium"/>
              </a:defRPr>
            </a:lvl1pPr>
            <a:lvl2pPr lvl="1" algn="ctr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ingle Day"/>
              <a:buNone/>
              <a:defRPr sz="3200" b="1">
                <a:solidFill>
                  <a:schemeClr val="dk1"/>
                </a:solidFill>
                <a:latin typeface="Single Day"/>
                <a:ea typeface="Single Day"/>
                <a:cs typeface="Single Day"/>
                <a:sym typeface="Single Day"/>
              </a:defRPr>
            </a:lvl2pPr>
            <a:lvl3pPr lvl="2" algn="ctr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ingle Day"/>
              <a:buNone/>
              <a:defRPr sz="3200" b="1">
                <a:solidFill>
                  <a:schemeClr val="dk1"/>
                </a:solidFill>
                <a:latin typeface="Single Day"/>
                <a:ea typeface="Single Day"/>
                <a:cs typeface="Single Day"/>
                <a:sym typeface="Single Day"/>
              </a:defRPr>
            </a:lvl3pPr>
            <a:lvl4pPr lvl="3" algn="ctr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ingle Day"/>
              <a:buNone/>
              <a:defRPr sz="3200" b="1">
                <a:solidFill>
                  <a:schemeClr val="dk1"/>
                </a:solidFill>
                <a:latin typeface="Single Day"/>
                <a:ea typeface="Single Day"/>
                <a:cs typeface="Single Day"/>
                <a:sym typeface="Single Day"/>
              </a:defRPr>
            </a:lvl4pPr>
            <a:lvl5pPr lvl="4" algn="ctr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ingle Day"/>
              <a:buNone/>
              <a:defRPr sz="3200" b="1">
                <a:solidFill>
                  <a:schemeClr val="dk1"/>
                </a:solidFill>
                <a:latin typeface="Single Day"/>
                <a:ea typeface="Single Day"/>
                <a:cs typeface="Single Day"/>
                <a:sym typeface="Single Day"/>
              </a:defRPr>
            </a:lvl5pPr>
            <a:lvl6pPr lvl="5" algn="ctr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ingle Day"/>
              <a:buNone/>
              <a:defRPr sz="3200" b="1">
                <a:solidFill>
                  <a:schemeClr val="dk1"/>
                </a:solidFill>
                <a:latin typeface="Single Day"/>
                <a:ea typeface="Single Day"/>
                <a:cs typeface="Single Day"/>
                <a:sym typeface="Single Day"/>
              </a:defRPr>
            </a:lvl6pPr>
            <a:lvl7pPr lvl="6" algn="ctr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ingle Day"/>
              <a:buNone/>
              <a:defRPr sz="3200" b="1">
                <a:solidFill>
                  <a:schemeClr val="dk1"/>
                </a:solidFill>
                <a:latin typeface="Single Day"/>
                <a:ea typeface="Single Day"/>
                <a:cs typeface="Single Day"/>
                <a:sym typeface="Single Day"/>
              </a:defRPr>
            </a:lvl7pPr>
            <a:lvl8pPr lvl="7" algn="ctr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ingle Day"/>
              <a:buNone/>
              <a:defRPr sz="3200" b="1">
                <a:solidFill>
                  <a:schemeClr val="dk1"/>
                </a:solidFill>
                <a:latin typeface="Single Day"/>
                <a:ea typeface="Single Day"/>
                <a:cs typeface="Single Day"/>
                <a:sym typeface="Single Day"/>
              </a:defRPr>
            </a:lvl8pPr>
            <a:lvl9pPr lvl="8" algn="ctr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ingle Day"/>
              <a:buNone/>
              <a:defRPr sz="3200" b="1">
                <a:solidFill>
                  <a:schemeClr val="dk1"/>
                </a:solidFill>
                <a:latin typeface="Single Day"/>
                <a:ea typeface="Single Day"/>
                <a:cs typeface="Single Day"/>
                <a:sym typeface="Single D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60000" y="1649444"/>
            <a:ext cx="10272000" cy="448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omfortaa Light"/>
              <a:buChar char="●"/>
              <a:defRPr sz="1300">
                <a:solidFill>
                  <a:schemeClr val="dk1"/>
                </a:solidFill>
                <a:latin typeface="Comfortaa Light"/>
                <a:ea typeface="Comfortaa Light"/>
                <a:cs typeface="Comfortaa Light"/>
                <a:sym typeface="Comfortaa Light"/>
              </a:defRPr>
            </a:lvl1pPr>
            <a:lvl2pPr marL="914400" lvl="1" indent="-31115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omfortaa Light"/>
              <a:buChar char="○"/>
              <a:defRPr sz="1300">
                <a:solidFill>
                  <a:schemeClr val="dk1"/>
                </a:solidFill>
                <a:latin typeface="Comfortaa Light"/>
                <a:ea typeface="Comfortaa Light"/>
                <a:cs typeface="Comfortaa Light"/>
                <a:sym typeface="Comfortaa Light"/>
              </a:defRPr>
            </a:lvl2pPr>
            <a:lvl3pPr marL="1371600" lvl="2" indent="-31115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omfortaa Light"/>
              <a:buChar char="■"/>
              <a:defRPr sz="1300">
                <a:solidFill>
                  <a:schemeClr val="dk1"/>
                </a:solidFill>
                <a:latin typeface="Comfortaa Light"/>
                <a:ea typeface="Comfortaa Light"/>
                <a:cs typeface="Comfortaa Light"/>
                <a:sym typeface="Comfortaa Light"/>
              </a:defRPr>
            </a:lvl3pPr>
            <a:lvl4pPr marL="1828800" lvl="3" indent="-31115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omfortaa Light"/>
              <a:buChar char="●"/>
              <a:defRPr sz="1300">
                <a:solidFill>
                  <a:schemeClr val="dk1"/>
                </a:solidFill>
                <a:latin typeface="Comfortaa Light"/>
                <a:ea typeface="Comfortaa Light"/>
                <a:cs typeface="Comfortaa Light"/>
                <a:sym typeface="Comfortaa Light"/>
              </a:defRPr>
            </a:lvl4pPr>
            <a:lvl5pPr marL="2286000" lvl="4" indent="-31115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omfortaa Light"/>
              <a:buChar char="○"/>
              <a:defRPr sz="1300">
                <a:solidFill>
                  <a:schemeClr val="dk1"/>
                </a:solidFill>
                <a:latin typeface="Comfortaa Light"/>
                <a:ea typeface="Comfortaa Light"/>
                <a:cs typeface="Comfortaa Light"/>
                <a:sym typeface="Comfortaa Light"/>
              </a:defRPr>
            </a:lvl5pPr>
            <a:lvl6pPr marL="2743200" lvl="5" indent="-31115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omfortaa Light"/>
              <a:buChar char="■"/>
              <a:defRPr sz="1300">
                <a:solidFill>
                  <a:schemeClr val="dk1"/>
                </a:solidFill>
                <a:latin typeface="Comfortaa Light"/>
                <a:ea typeface="Comfortaa Light"/>
                <a:cs typeface="Comfortaa Light"/>
                <a:sym typeface="Comfortaa Light"/>
              </a:defRPr>
            </a:lvl6pPr>
            <a:lvl7pPr marL="3200400" lvl="6" indent="-31115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omfortaa Light"/>
              <a:buChar char="●"/>
              <a:defRPr sz="1300">
                <a:solidFill>
                  <a:schemeClr val="dk1"/>
                </a:solidFill>
                <a:latin typeface="Comfortaa Light"/>
                <a:ea typeface="Comfortaa Light"/>
                <a:cs typeface="Comfortaa Light"/>
                <a:sym typeface="Comfortaa Light"/>
              </a:defRPr>
            </a:lvl7pPr>
            <a:lvl8pPr marL="3657600" lvl="7" indent="-31115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omfortaa Light"/>
              <a:buChar char="○"/>
              <a:defRPr sz="1300">
                <a:solidFill>
                  <a:schemeClr val="dk1"/>
                </a:solidFill>
                <a:latin typeface="Comfortaa Light"/>
                <a:ea typeface="Comfortaa Light"/>
                <a:cs typeface="Comfortaa Light"/>
                <a:sym typeface="Comfortaa Light"/>
              </a:defRPr>
            </a:lvl8pPr>
            <a:lvl9pPr marL="4114800" lvl="8" indent="-31115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300"/>
              <a:buFont typeface="Comfortaa Light"/>
              <a:buChar char="■"/>
              <a:defRPr sz="1300">
                <a:solidFill>
                  <a:schemeClr val="dk1"/>
                </a:solidFill>
                <a:latin typeface="Comfortaa Light"/>
                <a:ea typeface="Comfortaa Light"/>
                <a:cs typeface="Comfortaa Light"/>
                <a:sym typeface="Comfortaa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2659646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  <p:sldLayoutId id="2147483705" r:id="rId13"/>
    <p:sldLayoutId id="2147483706" r:id="rId14"/>
    <p:sldLayoutId id="2147483707" r:id="rId15"/>
    <p:sldLayoutId id="2147483708" r:id="rId16"/>
    <p:sldLayoutId id="2147483709" r:id="rId17"/>
    <p:sldLayoutId id="2147483710" r:id="rId18"/>
    <p:sldLayoutId id="2147483711" r:id="rId19"/>
    <p:sldLayoutId id="2147483712" r:id="rId20"/>
    <p:sldLayoutId id="2147483713" r:id="rId21"/>
    <p:sldLayoutId id="2147483714" r:id="rId22"/>
    <p:sldLayoutId id="2147483715" r:id="rId23"/>
    <p:sldLayoutId id="2147483716" r:id="rId24"/>
    <p:sldLayoutId id="2147483717" r:id="rId25"/>
    <p:sldLayoutId id="2147483718" r:id="rId26"/>
    <p:sldLayoutId id="2147483719" r:id="rId27"/>
    <p:sldLayoutId id="2147483720" r:id="rId28"/>
    <p:sldLayoutId id="2147483721" r:id="rId29"/>
    <p:sldLayoutId id="2147483722" r:id="rId30"/>
    <p:sldLayoutId id="2147483723" r:id="rId31"/>
    <p:sldLayoutId id="2147483724" r:id="rId32"/>
    <p:sldLayoutId id="2147483725" r:id="rId33"/>
    <p:sldLayoutId id="2147483726" r:id="rId34"/>
    <p:sldLayoutId id="2147483727" r:id="rId35"/>
    <p:sldLayoutId id="2147483728" r:id="rId36"/>
    <p:sldLayoutId id="2147483729" r:id="rId37"/>
    <p:sldLayoutId id="2147483730" r:id="rId38"/>
    <p:sldLayoutId id="2147483731" r:id="rId39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333">
                <a:solidFill>
                  <a:schemeClr val="dk2"/>
                </a:solidFill>
              </a:defRPr>
            </a:lvl1pPr>
            <a:lvl2pPr lvl="1" algn="r">
              <a:buNone/>
              <a:defRPr sz="1333">
                <a:solidFill>
                  <a:schemeClr val="dk2"/>
                </a:solidFill>
              </a:defRPr>
            </a:lvl2pPr>
            <a:lvl3pPr lvl="2" algn="r">
              <a:buNone/>
              <a:defRPr sz="1333">
                <a:solidFill>
                  <a:schemeClr val="dk2"/>
                </a:solidFill>
              </a:defRPr>
            </a:lvl3pPr>
            <a:lvl4pPr lvl="3" algn="r">
              <a:buNone/>
              <a:defRPr sz="1333">
                <a:solidFill>
                  <a:schemeClr val="dk2"/>
                </a:solidFill>
              </a:defRPr>
            </a:lvl4pPr>
            <a:lvl5pPr lvl="4" algn="r">
              <a:buNone/>
              <a:defRPr sz="1333">
                <a:solidFill>
                  <a:schemeClr val="dk2"/>
                </a:solidFill>
              </a:defRPr>
            </a:lvl5pPr>
            <a:lvl6pPr lvl="5" algn="r">
              <a:buNone/>
              <a:defRPr sz="1333">
                <a:solidFill>
                  <a:schemeClr val="dk2"/>
                </a:solidFill>
              </a:defRPr>
            </a:lvl6pPr>
            <a:lvl7pPr lvl="6" algn="r">
              <a:buNone/>
              <a:defRPr sz="1333">
                <a:solidFill>
                  <a:schemeClr val="dk2"/>
                </a:solidFill>
              </a:defRPr>
            </a:lvl7pPr>
            <a:lvl8pPr lvl="7" algn="r">
              <a:buNone/>
              <a:defRPr sz="1333">
                <a:solidFill>
                  <a:schemeClr val="dk2"/>
                </a:solidFill>
              </a:defRPr>
            </a:lvl8pPr>
            <a:lvl9pPr lvl="8" algn="r">
              <a:buNone/>
              <a:defRPr sz="1333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pt-BR" smtClean="0"/>
              <a:pPr/>
              <a:t>‹#›</a:t>
            </a:fld>
            <a:endParaRPr lang="pt-BR"/>
          </a:p>
        </p:txBody>
      </p:sp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rete Round"/>
              <a:buNone/>
              <a:defRPr sz="4000" b="1">
                <a:solidFill>
                  <a:schemeClr val="dk1"/>
                </a:solidFill>
                <a:latin typeface="Crete Round"/>
                <a:ea typeface="Crete Round"/>
                <a:cs typeface="Crete Round"/>
                <a:sym typeface="Crete Rou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Char char="●"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marL="914400" lvl="1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Char char="○"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Char char="■"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Char char="●"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Char char="○"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Char char="■"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Char char="●"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Char char="○"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Roboto Slab"/>
              <a:buChar char="■"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68882039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  <p:sldLayoutId id="2147483758" r:id="rId12"/>
    <p:sldLayoutId id="2147483759" r:id="rId13"/>
    <p:sldLayoutId id="2147483760" r:id="rId14"/>
    <p:sldLayoutId id="2147483761" r:id="rId15"/>
    <p:sldLayoutId id="2147483762" r:id="rId16"/>
    <p:sldLayoutId id="2147483763" r:id="rId17"/>
    <p:sldLayoutId id="2147483764" r:id="rId18"/>
    <p:sldLayoutId id="2147483765" r:id="rId19"/>
    <p:sldLayoutId id="2147483766" r:id="rId20"/>
    <p:sldLayoutId id="2147483767" r:id="rId21"/>
    <p:sldLayoutId id="2147483768" r:id="rId22"/>
    <p:sldLayoutId id="2147483769" r:id="rId23"/>
    <p:sldLayoutId id="2147483770" r:id="rId24"/>
    <p:sldLayoutId id="2147483771" r:id="rId25"/>
    <p:sldLayoutId id="2147483772" r:id="rId26"/>
    <p:sldLayoutId id="2147483773" r:id="rId27"/>
    <p:sldLayoutId id="2147483774" r:id="rId28"/>
    <p:sldLayoutId id="2147483775" r:id="rId29"/>
    <p:sldLayoutId id="2147483776" r:id="rId30"/>
    <p:sldLayoutId id="2147483777" r:id="rId31"/>
    <p:sldLayoutId id="2147483778" r:id="rId3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8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8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CA2A">
            <a:alpha val="10270"/>
          </a:srgbClr>
        </a:solidFill>
        <a:effectLst/>
      </p:bgPr>
    </p:bg>
    <p:spTree>
      <p:nvGrpSpPr>
        <p:cNvPr id="1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6" name="Google Shape;406;p44"/>
          <p:cNvGrpSpPr/>
          <p:nvPr/>
        </p:nvGrpSpPr>
        <p:grpSpPr>
          <a:xfrm>
            <a:off x="9426976" y="559063"/>
            <a:ext cx="1398745" cy="1037477"/>
            <a:chOff x="6224675" y="2055325"/>
            <a:chExt cx="920550" cy="682850"/>
          </a:xfrm>
        </p:grpSpPr>
        <p:sp>
          <p:nvSpPr>
            <p:cNvPr id="407" name="Google Shape;407;p44"/>
            <p:cNvSpPr/>
            <p:nvPr/>
          </p:nvSpPr>
          <p:spPr>
            <a:xfrm>
              <a:off x="6225025" y="2055525"/>
              <a:ext cx="920200" cy="682650"/>
            </a:xfrm>
            <a:custGeom>
              <a:avLst/>
              <a:gdLst/>
              <a:ahLst/>
              <a:cxnLst/>
              <a:rect l="l" t="t" r="r" b="b"/>
              <a:pathLst>
                <a:path w="36808" h="27306" extrusionOk="0">
                  <a:moveTo>
                    <a:pt x="31985" y="9664"/>
                  </a:moveTo>
                  <a:cubicBezTo>
                    <a:pt x="32506" y="9664"/>
                    <a:pt x="33094" y="9778"/>
                    <a:pt x="33607" y="10000"/>
                  </a:cubicBezTo>
                  <a:cubicBezTo>
                    <a:pt x="33010" y="10705"/>
                    <a:pt x="32305" y="11139"/>
                    <a:pt x="31492" y="11573"/>
                  </a:cubicBezTo>
                  <a:cubicBezTo>
                    <a:pt x="31383" y="10922"/>
                    <a:pt x="31275" y="10353"/>
                    <a:pt x="31166" y="9783"/>
                  </a:cubicBezTo>
                  <a:cubicBezTo>
                    <a:pt x="31397" y="9703"/>
                    <a:pt x="31679" y="9664"/>
                    <a:pt x="31985" y="9664"/>
                  </a:cubicBezTo>
                  <a:close/>
                  <a:moveTo>
                    <a:pt x="4313" y="16754"/>
                  </a:moveTo>
                  <a:cubicBezTo>
                    <a:pt x="4395" y="17161"/>
                    <a:pt x="4449" y="17486"/>
                    <a:pt x="4530" y="17920"/>
                  </a:cubicBezTo>
                  <a:cubicBezTo>
                    <a:pt x="4178" y="17893"/>
                    <a:pt x="3907" y="17812"/>
                    <a:pt x="3825" y="17514"/>
                  </a:cubicBezTo>
                  <a:cubicBezTo>
                    <a:pt x="3744" y="17188"/>
                    <a:pt x="3988" y="16971"/>
                    <a:pt x="4313" y="16754"/>
                  </a:cubicBezTo>
                  <a:close/>
                  <a:moveTo>
                    <a:pt x="17356" y="963"/>
                  </a:moveTo>
                  <a:cubicBezTo>
                    <a:pt x="19494" y="963"/>
                    <a:pt x="21581" y="1369"/>
                    <a:pt x="23571" y="2134"/>
                  </a:cubicBezTo>
                  <a:cubicBezTo>
                    <a:pt x="24358" y="2433"/>
                    <a:pt x="25036" y="2894"/>
                    <a:pt x="25687" y="3409"/>
                  </a:cubicBezTo>
                  <a:cubicBezTo>
                    <a:pt x="27152" y="4603"/>
                    <a:pt x="28237" y="6067"/>
                    <a:pt x="29213" y="7668"/>
                  </a:cubicBezTo>
                  <a:cubicBezTo>
                    <a:pt x="29945" y="8888"/>
                    <a:pt x="30325" y="10217"/>
                    <a:pt x="30461" y="11628"/>
                  </a:cubicBezTo>
                  <a:cubicBezTo>
                    <a:pt x="30461" y="11763"/>
                    <a:pt x="30461" y="11899"/>
                    <a:pt x="30461" y="12089"/>
                  </a:cubicBezTo>
                  <a:cubicBezTo>
                    <a:pt x="30244" y="12224"/>
                    <a:pt x="30027" y="12360"/>
                    <a:pt x="29783" y="12469"/>
                  </a:cubicBezTo>
                  <a:cubicBezTo>
                    <a:pt x="27640" y="13553"/>
                    <a:pt x="25416" y="14394"/>
                    <a:pt x="23110" y="15072"/>
                  </a:cubicBezTo>
                  <a:cubicBezTo>
                    <a:pt x="19313" y="16212"/>
                    <a:pt x="15488" y="17215"/>
                    <a:pt x="11583" y="17812"/>
                  </a:cubicBezTo>
                  <a:cubicBezTo>
                    <a:pt x="10009" y="18056"/>
                    <a:pt x="8436" y="18219"/>
                    <a:pt x="6836" y="18219"/>
                  </a:cubicBezTo>
                  <a:cubicBezTo>
                    <a:pt x="6429" y="18219"/>
                    <a:pt x="6022" y="18192"/>
                    <a:pt x="5588" y="18164"/>
                  </a:cubicBezTo>
                  <a:cubicBezTo>
                    <a:pt x="5371" y="17622"/>
                    <a:pt x="5290" y="17134"/>
                    <a:pt x="5263" y="16646"/>
                  </a:cubicBezTo>
                  <a:cubicBezTo>
                    <a:pt x="5046" y="13960"/>
                    <a:pt x="5615" y="11411"/>
                    <a:pt x="6673" y="8942"/>
                  </a:cubicBezTo>
                  <a:cubicBezTo>
                    <a:pt x="7541" y="6908"/>
                    <a:pt x="8843" y="5199"/>
                    <a:pt x="10579" y="3789"/>
                  </a:cubicBezTo>
                  <a:cubicBezTo>
                    <a:pt x="11745" y="2867"/>
                    <a:pt x="12993" y="2026"/>
                    <a:pt x="14403" y="1483"/>
                  </a:cubicBezTo>
                  <a:cubicBezTo>
                    <a:pt x="15217" y="1158"/>
                    <a:pt x="16085" y="995"/>
                    <a:pt x="16953" y="968"/>
                  </a:cubicBezTo>
                  <a:cubicBezTo>
                    <a:pt x="17088" y="965"/>
                    <a:pt x="17222" y="963"/>
                    <a:pt x="17356" y="963"/>
                  </a:cubicBezTo>
                  <a:close/>
                  <a:moveTo>
                    <a:pt x="32874" y="7977"/>
                  </a:moveTo>
                  <a:cubicBezTo>
                    <a:pt x="33209" y="7977"/>
                    <a:pt x="33544" y="8014"/>
                    <a:pt x="33878" y="8102"/>
                  </a:cubicBezTo>
                  <a:cubicBezTo>
                    <a:pt x="34258" y="8210"/>
                    <a:pt x="34638" y="8346"/>
                    <a:pt x="34990" y="8536"/>
                  </a:cubicBezTo>
                  <a:cubicBezTo>
                    <a:pt x="35479" y="8780"/>
                    <a:pt x="35696" y="9214"/>
                    <a:pt x="35696" y="9756"/>
                  </a:cubicBezTo>
                  <a:cubicBezTo>
                    <a:pt x="35723" y="10299"/>
                    <a:pt x="35533" y="10787"/>
                    <a:pt x="35289" y="11248"/>
                  </a:cubicBezTo>
                  <a:cubicBezTo>
                    <a:pt x="34801" y="12224"/>
                    <a:pt x="34123" y="13092"/>
                    <a:pt x="33309" y="13852"/>
                  </a:cubicBezTo>
                  <a:cubicBezTo>
                    <a:pt x="31383" y="15615"/>
                    <a:pt x="29213" y="16971"/>
                    <a:pt x="26745" y="17812"/>
                  </a:cubicBezTo>
                  <a:cubicBezTo>
                    <a:pt x="23192" y="19005"/>
                    <a:pt x="19611" y="19982"/>
                    <a:pt x="15950" y="20633"/>
                  </a:cubicBezTo>
                  <a:cubicBezTo>
                    <a:pt x="14783" y="20850"/>
                    <a:pt x="13617" y="20985"/>
                    <a:pt x="12423" y="21121"/>
                  </a:cubicBezTo>
                  <a:cubicBezTo>
                    <a:pt x="10850" y="21311"/>
                    <a:pt x="9277" y="21446"/>
                    <a:pt x="7677" y="21474"/>
                  </a:cubicBezTo>
                  <a:cubicBezTo>
                    <a:pt x="7464" y="21478"/>
                    <a:pt x="7251" y="21481"/>
                    <a:pt x="7037" y="21481"/>
                  </a:cubicBezTo>
                  <a:cubicBezTo>
                    <a:pt x="6023" y="21481"/>
                    <a:pt x="5001" y="21412"/>
                    <a:pt x="4015" y="21121"/>
                  </a:cubicBezTo>
                  <a:cubicBezTo>
                    <a:pt x="3256" y="20931"/>
                    <a:pt x="2550" y="20633"/>
                    <a:pt x="1926" y="20117"/>
                  </a:cubicBezTo>
                  <a:cubicBezTo>
                    <a:pt x="1167" y="19466"/>
                    <a:pt x="950" y="18680"/>
                    <a:pt x="1194" y="17758"/>
                  </a:cubicBezTo>
                  <a:cubicBezTo>
                    <a:pt x="1438" y="16781"/>
                    <a:pt x="1981" y="16022"/>
                    <a:pt x="2794" y="15479"/>
                  </a:cubicBezTo>
                  <a:cubicBezTo>
                    <a:pt x="3039" y="15316"/>
                    <a:pt x="3283" y="15181"/>
                    <a:pt x="3527" y="15072"/>
                  </a:cubicBezTo>
                  <a:cubicBezTo>
                    <a:pt x="3717" y="14964"/>
                    <a:pt x="3934" y="14910"/>
                    <a:pt x="4151" y="14855"/>
                  </a:cubicBezTo>
                  <a:cubicBezTo>
                    <a:pt x="4341" y="15100"/>
                    <a:pt x="4259" y="15371"/>
                    <a:pt x="4232" y="15588"/>
                  </a:cubicBezTo>
                  <a:cubicBezTo>
                    <a:pt x="3961" y="15832"/>
                    <a:pt x="3662" y="16049"/>
                    <a:pt x="3445" y="16293"/>
                  </a:cubicBezTo>
                  <a:cubicBezTo>
                    <a:pt x="2523" y="17269"/>
                    <a:pt x="2822" y="18381"/>
                    <a:pt x="4124" y="18734"/>
                  </a:cubicBezTo>
                  <a:cubicBezTo>
                    <a:pt x="5053" y="18983"/>
                    <a:pt x="6020" y="19100"/>
                    <a:pt x="6993" y="19100"/>
                  </a:cubicBezTo>
                  <a:cubicBezTo>
                    <a:pt x="7185" y="19100"/>
                    <a:pt x="7376" y="19096"/>
                    <a:pt x="7568" y="19087"/>
                  </a:cubicBezTo>
                  <a:cubicBezTo>
                    <a:pt x="9982" y="19005"/>
                    <a:pt x="12369" y="18598"/>
                    <a:pt x="14756" y="18137"/>
                  </a:cubicBezTo>
                  <a:cubicBezTo>
                    <a:pt x="18065" y="17514"/>
                    <a:pt x="21320" y="16564"/>
                    <a:pt x="24575" y="15588"/>
                  </a:cubicBezTo>
                  <a:cubicBezTo>
                    <a:pt x="26202" y="15127"/>
                    <a:pt x="27803" y="14476"/>
                    <a:pt x="29322" y="13716"/>
                  </a:cubicBezTo>
                  <a:cubicBezTo>
                    <a:pt x="30922" y="12930"/>
                    <a:pt x="32441" y="12007"/>
                    <a:pt x="33851" y="10922"/>
                  </a:cubicBezTo>
                  <a:cubicBezTo>
                    <a:pt x="34068" y="10760"/>
                    <a:pt x="34258" y="10570"/>
                    <a:pt x="34394" y="10353"/>
                  </a:cubicBezTo>
                  <a:cubicBezTo>
                    <a:pt x="34692" y="9919"/>
                    <a:pt x="34584" y="9458"/>
                    <a:pt x="34123" y="9214"/>
                  </a:cubicBezTo>
                  <a:cubicBezTo>
                    <a:pt x="33824" y="9051"/>
                    <a:pt x="33499" y="8942"/>
                    <a:pt x="33173" y="8915"/>
                  </a:cubicBezTo>
                  <a:cubicBezTo>
                    <a:pt x="32522" y="8834"/>
                    <a:pt x="31871" y="8807"/>
                    <a:pt x="31193" y="8780"/>
                  </a:cubicBezTo>
                  <a:cubicBezTo>
                    <a:pt x="30868" y="8753"/>
                    <a:pt x="30868" y="8780"/>
                    <a:pt x="30759" y="8319"/>
                  </a:cubicBezTo>
                  <a:cubicBezTo>
                    <a:pt x="31474" y="8135"/>
                    <a:pt x="32176" y="7977"/>
                    <a:pt x="32874" y="7977"/>
                  </a:cubicBezTo>
                  <a:close/>
                  <a:moveTo>
                    <a:pt x="30379" y="17161"/>
                  </a:moveTo>
                  <a:lnTo>
                    <a:pt x="30379" y="17161"/>
                  </a:lnTo>
                  <a:cubicBezTo>
                    <a:pt x="30108" y="18924"/>
                    <a:pt x="29430" y="20334"/>
                    <a:pt x="28399" y="21582"/>
                  </a:cubicBezTo>
                  <a:cubicBezTo>
                    <a:pt x="27559" y="22586"/>
                    <a:pt x="26555" y="23427"/>
                    <a:pt x="25443" y="24132"/>
                  </a:cubicBezTo>
                  <a:cubicBezTo>
                    <a:pt x="23788" y="25190"/>
                    <a:pt x="21998" y="25868"/>
                    <a:pt x="20018" y="26139"/>
                  </a:cubicBezTo>
                  <a:cubicBezTo>
                    <a:pt x="18928" y="26288"/>
                    <a:pt x="17838" y="26414"/>
                    <a:pt x="16727" y="26414"/>
                  </a:cubicBezTo>
                  <a:cubicBezTo>
                    <a:pt x="16621" y="26414"/>
                    <a:pt x="16516" y="26412"/>
                    <a:pt x="16411" y="26410"/>
                  </a:cubicBezTo>
                  <a:cubicBezTo>
                    <a:pt x="13319" y="26302"/>
                    <a:pt x="10687" y="25081"/>
                    <a:pt x="8436" y="22993"/>
                  </a:cubicBezTo>
                  <a:cubicBezTo>
                    <a:pt x="8301" y="22884"/>
                    <a:pt x="8192" y="22721"/>
                    <a:pt x="8056" y="22586"/>
                  </a:cubicBezTo>
                  <a:cubicBezTo>
                    <a:pt x="8192" y="22396"/>
                    <a:pt x="8382" y="22450"/>
                    <a:pt x="8518" y="22423"/>
                  </a:cubicBezTo>
                  <a:cubicBezTo>
                    <a:pt x="10959" y="22287"/>
                    <a:pt x="13400" y="22070"/>
                    <a:pt x="15787" y="21663"/>
                  </a:cubicBezTo>
                  <a:cubicBezTo>
                    <a:pt x="18770" y="21148"/>
                    <a:pt x="21673" y="20416"/>
                    <a:pt x="24548" y="19548"/>
                  </a:cubicBezTo>
                  <a:cubicBezTo>
                    <a:pt x="25823" y="19168"/>
                    <a:pt x="27125" y="18843"/>
                    <a:pt x="28291" y="18219"/>
                  </a:cubicBezTo>
                  <a:cubicBezTo>
                    <a:pt x="28752" y="18002"/>
                    <a:pt x="29186" y="17785"/>
                    <a:pt x="29620" y="17541"/>
                  </a:cubicBezTo>
                  <a:cubicBezTo>
                    <a:pt x="29837" y="17432"/>
                    <a:pt x="30054" y="17324"/>
                    <a:pt x="30379" y="17161"/>
                  </a:cubicBezTo>
                  <a:close/>
                  <a:moveTo>
                    <a:pt x="17547" y="0"/>
                  </a:moveTo>
                  <a:cubicBezTo>
                    <a:pt x="16359" y="0"/>
                    <a:pt x="15205" y="200"/>
                    <a:pt x="14051" y="615"/>
                  </a:cubicBezTo>
                  <a:cubicBezTo>
                    <a:pt x="12749" y="1104"/>
                    <a:pt x="11610" y="1836"/>
                    <a:pt x="10498" y="2677"/>
                  </a:cubicBezTo>
                  <a:cubicBezTo>
                    <a:pt x="8490" y="4223"/>
                    <a:pt x="6917" y="6122"/>
                    <a:pt x="5887" y="8454"/>
                  </a:cubicBezTo>
                  <a:cubicBezTo>
                    <a:pt x="5236" y="9973"/>
                    <a:pt x="4747" y="11546"/>
                    <a:pt x="4503" y="13201"/>
                  </a:cubicBezTo>
                  <a:cubicBezTo>
                    <a:pt x="4476" y="13391"/>
                    <a:pt x="4422" y="13553"/>
                    <a:pt x="4368" y="13743"/>
                  </a:cubicBezTo>
                  <a:cubicBezTo>
                    <a:pt x="4042" y="13852"/>
                    <a:pt x="3744" y="13933"/>
                    <a:pt x="3473" y="14042"/>
                  </a:cubicBezTo>
                  <a:cubicBezTo>
                    <a:pt x="1737" y="14720"/>
                    <a:pt x="597" y="15913"/>
                    <a:pt x="218" y="17785"/>
                  </a:cubicBezTo>
                  <a:cubicBezTo>
                    <a:pt x="1" y="18978"/>
                    <a:pt x="380" y="19928"/>
                    <a:pt x="1221" y="20714"/>
                  </a:cubicBezTo>
                  <a:cubicBezTo>
                    <a:pt x="1954" y="21392"/>
                    <a:pt x="2794" y="21772"/>
                    <a:pt x="3717" y="22043"/>
                  </a:cubicBezTo>
                  <a:cubicBezTo>
                    <a:pt x="4530" y="22260"/>
                    <a:pt x="5344" y="22369"/>
                    <a:pt x="6185" y="22423"/>
                  </a:cubicBezTo>
                  <a:cubicBezTo>
                    <a:pt x="6592" y="22423"/>
                    <a:pt x="6863" y="22586"/>
                    <a:pt x="7161" y="22884"/>
                  </a:cubicBezTo>
                  <a:cubicBezTo>
                    <a:pt x="9792" y="25759"/>
                    <a:pt x="13047" y="27251"/>
                    <a:pt x="16953" y="27305"/>
                  </a:cubicBezTo>
                  <a:cubicBezTo>
                    <a:pt x="18092" y="27305"/>
                    <a:pt x="19177" y="27170"/>
                    <a:pt x="20289" y="27007"/>
                  </a:cubicBezTo>
                  <a:cubicBezTo>
                    <a:pt x="23273" y="26600"/>
                    <a:pt x="25850" y="25325"/>
                    <a:pt x="28020" y="23264"/>
                  </a:cubicBezTo>
                  <a:cubicBezTo>
                    <a:pt x="29864" y="21528"/>
                    <a:pt x="31030" y="19439"/>
                    <a:pt x="31356" y="16917"/>
                  </a:cubicBezTo>
                  <a:cubicBezTo>
                    <a:pt x="31383" y="16646"/>
                    <a:pt x="31492" y="16429"/>
                    <a:pt x="31736" y="16293"/>
                  </a:cubicBezTo>
                  <a:cubicBezTo>
                    <a:pt x="31925" y="16184"/>
                    <a:pt x="32061" y="16076"/>
                    <a:pt x="32224" y="15967"/>
                  </a:cubicBezTo>
                  <a:cubicBezTo>
                    <a:pt x="33607" y="15018"/>
                    <a:pt x="34719" y="13798"/>
                    <a:pt x="35696" y="12441"/>
                  </a:cubicBezTo>
                  <a:cubicBezTo>
                    <a:pt x="36157" y="11790"/>
                    <a:pt x="36482" y="11085"/>
                    <a:pt x="36645" y="10326"/>
                  </a:cubicBezTo>
                  <a:cubicBezTo>
                    <a:pt x="36808" y="9431"/>
                    <a:pt x="36482" y="8237"/>
                    <a:pt x="35397" y="7668"/>
                  </a:cubicBezTo>
                  <a:cubicBezTo>
                    <a:pt x="34665" y="7288"/>
                    <a:pt x="33906" y="7098"/>
                    <a:pt x="33092" y="7044"/>
                  </a:cubicBezTo>
                  <a:cubicBezTo>
                    <a:pt x="33025" y="7042"/>
                    <a:pt x="32958" y="7041"/>
                    <a:pt x="32891" y="7041"/>
                  </a:cubicBezTo>
                  <a:cubicBezTo>
                    <a:pt x="32016" y="7041"/>
                    <a:pt x="31182" y="7208"/>
                    <a:pt x="30325" y="7586"/>
                  </a:cubicBezTo>
                  <a:cubicBezTo>
                    <a:pt x="30190" y="7369"/>
                    <a:pt x="30081" y="7234"/>
                    <a:pt x="30000" y="7071"/>
                  </a:cubicBezTo>
                  <a:cubicBezTo>
                    <a:pt x="28996" y="5254"/>
                    <a:pt x="27586" y="3789"/>
                    <a:pt x="25985" y="2514"/>
                  </a:cubicBezTo>
                  <a:cubicBezTo>
                    <a:pt x="25307" y="1944"/>
                    <a:pt x="24548" y="1510"/>
                    <a:pt x="23707" y="1212"/>
                  </a:cubicBezTo>
                  <a:cubicBezTo>
                    <a:pt x="21944" y="507"/>
                    <a:pt x="20072" y="127"/>
                    <a:pt x="18174" y="19"/>
                  </a:cubicBezTo>
                  <a:cubicBezTo>
                    <a:pt x="17964" y="7"/>
                    <a:pt x="17755" y="0"/>
                    <a:pt x="17547" y="0"/>
                  </a:cubicBezTo>
                  <a:close/>
                </a:path>
              </a:pathLst>
            </a:custGeom>
            <a:solidFill>
              <a:srgbClr val="ED6A30"/>
            </a:solidFill>
            <a:ln w="1143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grpSp>
          <p:nvGrpSpPr>
            <p:cNvPr id="408" name="Google Shape;408;p44"/>
            <p:cNvGrpSpPr/>
            <p:nvPr/>
          </p:nvGrpSpPr>
          <p:grpSpPr>
            <a:xfrm>
              <a:off x="6224675" y="2055325"/>
              <a:ext cx="920225" cy="682650"/>
              <a:chOff x="2734175" y="518275"/>
              <a:chExt cx="920225" cy="682650"/>
            </a:xfrm>
          </p:grpSpPr>
          <p:sp>
            <p:nvSpPr>
              <p:cNvPr id="409" name="Google Shape;409;p44"/>
              <p:cNvSpPr/>
              <p:nvPr/>
            </p:nvSpPr>
            <p:spPr>
              <a:xfrm>
                <a:off x="2734175" y="518275"/>
                <a:ext cx="920225" cy="682650"/>
              </a:xfrm>
              <a:custGeom>
                <a:avLst/>
                <a:gdLst/>
                <a:ahLst/>
                <a:cxnLst/>
                <a:rect l="l" t="t" r="r" b="b"/>
                <a:pathLst>
                  <a:path w="36809" h="27306" extrusionOk="0">
                    <a:moveTo>
                      <a:pt x="31950" y="9657"/>
                    </a:moveTo>
                    <a:cubicBezTo>
                      <a:pt x="32482" y="9657"/>
                      <a:pt x="33096" y="9771"/>
                      <a:pt x="33607" y="10001"/>
                    </a:cubicBezTo>
                    <a:cubicBezTo>
                      <a:pt x="33011" y="10706"/>
                      <a:pt x="32306" y="11140"/>
                      <a:pt x="31492" y="11574"/>
                    </a:cubicBezTo>
                    <a:cubicBezTo>
                      <a:pt x="31383" y="10923"/>
                      <a:pt x="31275" y="10326"/>
                      <a:pt x="31193" y="9756"/>
                    </a:cubicBezTo>
                    <a:cubicBezTo>
                      <a:pt x="31402" y="9690"/>
                      <a:pt x="31664" y="9657"/>
                      <a:pt x="31950" y="9657"/>
                    </a:cubicBezTo>
                    <a:close/>
                    <a:moveTo>
                      <a:pt x="4341" y="16754"/>
                    </a:moveTo>
                    <a:cubicBezTo>
                      <a:pt x="4395" y="17161"/>
                      <a:pt x="4476" y="17487"/>
                      <a:pt x="4531" y="17894"/>
                    </a:cubicBezTo>
                    <a:cubicBezTo>
                      <a:pt x="4178" y="17866"/>
                      <a:pt x="3907" y="17785"/>
                      <a:pt x="3825" y="17514"/>
                    </a:cubicBezTo>
                    <a:cubicBezTo>
                      <a:pt x="3771" y="17188"/>
                      <a:pt x="3988" y="16971"/>
                      <a:pt x="4341" y="16754"/>
                    </a:cubicBezTo>
                    <a:close/>
                    <a:moveTo>
                      <a:pt x="17383" y="964"/>
                    </a:moveTo>
                    <a:cubicBezTo>
                      <a:pt x="19518" y="964"/>
                      <a:pt x="21581" y="1369"/>
                      <a:pt x="23572" y="2135"/>
                    </a:cubicBezTo>
                    <a:cubicBezTo>
                      <a:pt x="24358" y="2433"/>
                      <a:pt x="25063" y="2867"/>
                      <a:pt x="25714" y="3410"/>
                    </a:cubicBezTo>
                    <a:cubicBezTo>
                      <a:pt x="27152" y="4576"/>
                      <a:pt x="28264" y="6068"/>
                      <a:pt x="29213" y="7668"/>
                    </a:cubicBezTo>
                    <a:cubicBezTo>
                      <a:pt x="29946" y="8861"/>
                      <a:pt x="30325" y="10190"/>
                      <a:pt x="30461" y="11601"/>
                    </a:cubicBezTo>
                    <a:cubicBezTo>
                      <a:pt x="30461" y="11737"/>
                      <a:pt x="30461" y="11899"/>
                      <a:pt x="30461" y="12089"/>
                    </a:cubicBezTo>
                    <a:cubicBezTo>
                      <a:pt x="30244" y="12198"/>
                      <a:pt x="30027" y="12333"/>
                      <a:pt x="29810" y="12469"/>
                    </a:cubicBezTo>
                    <a:cubicBezTo>
                      <a:pt x="27640" y="13527"/>
                      <a:pt x="25416" y="14395"/>
                      <a:pt x="23111" y="15073"/>
                    </a:cubicBezTo>
                    <a:cubicBezTo>
                      <a:pt x="19340" y="16212"/>
                      <a:pt x="15489" y="17188"/>
                      <a:pt x="11583" y="17812"/>
                    </a:cubicBezTo>
                    <a:cubicBezTo>
                      <a:pt x="10010" y="18056"/>
                      <a:pt x="8437" y="18192"/>
                      <a:pt x="6836" y="18219"/>
                    </a:cubicBezTo>
                    <a:cubicBezTo>
                      <a:pt x="6429" y="18219"/>
                      <a:pt x="6050" y="18165"/>
                      <a:pt x="5588" y="18165"/>
                    </a:cubicBezTo>
                    <a:cubicBezTo>
                      <a:pt x="5372" y="17622"/>
                      <a:pt x="5317" y="17134"/>
                      <a:pt x="5263" y="16619"/>
                    </a:cubicBezTo>
                    <a:cubicBezTo>
                      <a:pt x="5073" y="13934"/>
                      <a:pt x="5616" y="11411"/>
                      <a:pt x="6673" y="8943"/>
                    </a:cubicBezTo>
                    <a:cubicBezTo>
                      <a:pt x="7541" y="6881"/>
                      <a:pt x="8870" y="5173"/>
                      <a:pt x="10579" y="3789"/>
                    </a:cubicBezTo>
                    <a:cubicBezTo>
                      <a:pt x="11746" y="2840"/>
                      <a:pt x="12993" y="2026"/>
                      <a:pt x="14404" y="1484"/>
                    </a:cubicBezTo>
                    <a:cubicBezTo>
                      <a:pt x="15245" y="1158"/>
                      <a:pt x="16085" y="995"/>
                      <a:pt x="16981" y="968"/>
                    </a:cubicBezTo>
                    <a:cubicBezTo>
                      <a:pt x="17115" y="965"/>
                      <a:pt x="17249" y="964"/>
                      <a:pt x="17383" y="964"/>
                    </a:cubicBezTo>
                    <a:close/>
                    <a:moveTo>
                      <a:pt x="32888" y="7977"/>
                    </a:moveTo>
                    <a:cubicBezTo>
                      <a:pt x="33225" y="7977"/>
                      <a:pt x="33562" y="8014"/>
                      <a:pt x="33906" y="8102"/>
                    </a:cubicBezTo>
                    <a:cubicBezTo>
                      <a:pt x="34286" y="8210"/>
                      <a:pt x="34665" y="8346"/>
                      <a:pt x="35018" y="8536"/>
                    </a:cubicBezTo>
                    <a:cubicBezTo>
                      <a:pt x="35479" y="8780"/>
                      <a:pt x="35723" y="9214"/>
                      <a:pt x="35723" y="9756"/>
                    </a:cubicBezTo>
                    <a:cubicBezTo>
                      <a:pt x="35723" y="10299"/>
                      <a:pt x="35560" y="10787"/>
                      <a:pt x="35316" y="11248"/>
                    </a:cubicBezTo>
                    <a:cubicBezTo>
                      <a:pt x="34801" y="12225"/>
                      <a:pt x="34123" y="13093"/>
                      <a:pt x="33336" y="13825"/>
                    </a:cubicBezTo>
                    <a:cubicBezTo>
                      <a:pt x="31410" y="15588"/>
                      <a:pt x="29241" y="16971"/>
                      <a:pt x="26745" y="17812"/>
                    </a:cubicBezTo>
                    <a:cubicBezTo>
                      <a:pt x="23219" y="19006"/>
                      <a:pt x="19612" y="19955"/>
                      <a:pt x="15950" y="20633"/>
                    </a:cubicBezTo>
                    <a:cubicBezTo>
                      <a:pt x="14783" y="20823"/>
                      <a:pt x="13617" y="20986"/>
                      <a:pt x="12451" y="21121"/>
                    </a:cubicBezTo>
                    <a:cubicBezTo>
                      <a:pt x="10851" y="21284"/>
                      <a:pt x="9277" y="21420"/>
                      <a:pt x="7704" y="21474"/>
                    </a:cubicBezTo>
                    <a:cubicBezTo>
                      <a:pt x="7487" y="21479"/>
                      <a:pt x="7270" y="21482"/>
                      <a:pt x="7055" y="21482"/>
                    </a:cubicBezTo>
                    <a:cubicBezTo>
                      <a:pt x="6031" y="21482"/>
                      <a:pt x="5023" y="21413"/>
                      <a:pt x="4015" y="21121"/>
                    </a:cubicBezTo>
                    <a:cubicBezTo>
                      <a:pt x="3256" y="20904"/>
                      <a:pt x="2551" y="20606"/>
                      <a:pt x="1954" y="20091"/>
                    </a:cubicBezTo>
                    <a:cubicBezTo>
                      <a:pt x="1194" y="19467"/>
                      <a:pt x="977" y="18680"/>
                      <a:pt x="1194" y="17731"/>
                    </a:cubicBezTo>
                    <a:cubicBezTo>
                      <a:pt x="1439" y="16782"/>
                      <a:pt x="1981" y="16022"/>
                      <a:pt x="2795" y="15480"/>
                    </a:cubicBezTo>
                    <a:cubicBezTo>
                      <a:pt x="3039" y="15317"/>
                      <a:pt x="3283" y="15181"/>
                      <a:pt x="3554" y="15046"/>
                    </a:cubicBezTo>
                    <a:cubicBezTo>
                      <a:pt x="3744" y="14964"/>
                      <a:pt x="3934" y="14910"/>
                      <a:pt x="4151" y="14829"/>
                    </a:cubicBezTo>
                    <a:cubicBezTo>
                      <a:pt x="4368" y="15100"/>
                      <a:pt x="4259" y="15344"/>
                      <a:pt x="4259" y="15588"/>
                    </a:cubicBezTo>
                    <a:cubicBezTo>
                      <a:pt x="3961" y="15832"/>
                      <a:pt x="3690" y="16049"/>
                      <a:pt x="3446" y="16293"/>
                    </a:cubicBezTo>
                    <a:cubicBezTo>
                      <a:pt x="2523" y="17270"/>
                      <a:pt x="2822" y="18382"/>
                      <a:pt x="4124" y="18734"/>
                    </a:cubicBezTo>
                    <a:cubicBezTo>
                      <a:pt x="5076" y="18984"/>
                      <a:pt x="6028" y="19101"/>
                      <a:pt x="6995" y="19101"/>
                    </a:cubicBezTo>
                    <a:cubicBezTo>
                      <a:pt x="7186" y="19101"/>
                      <a:pt x="7377" y="19096"/>
                      <a:pt x="7569" y="19087"/>
                    </a:cubicBezTo>
                    <a:cubicBezTo>
                      <a:pt x="10010" y="18979"/>
                      <a:pt x="12369" y="18572"/>
                      <a:pt x="14756" y="18138"/>
                    </a:cubicBezTo>
                    <a:cubicBezTo>
                      <a:pt x="18093" y="17487"/>
                      <a:pt x="21347" y="16565"/>
                      <a:pt x="24575" y="15588"/>
                    </a:cubicBezTo>
                    <a:cubicBezTo>
                      <a:pt x="26230" y="15100"/>
                      <a:pt x="27803" y="14476"/>
                      <a:pt x="29349" y="13717"/>
                    </a:cubicBezTo>
                    <a:cubicBezTo>
                      <a:pt x="30949" y="12930"/>
                      <a:pt x="32441" y="11981"/>
                      <a:pt x="33852" y="10896"/>
                    </a:cubicBezTo>
                    <a:cubicBezTo>
                      <a:pt x="34069" y="10760"/>
                      <a:pt x="34258" y="10543"/>
                      <a:pt x="34394" y="10353"/>
                    </a:cubicBezTo>
                    <a:cubicBezTo>
                      <a:pt x="34692" y="9919"/>
                      <a:pt x="34584" y="9458"/>
                      <a:pt x="34123" y="9214"/>
                    </a:cubicBezTo>
                    <a:cubicBezTo>
                      <a:pt x="33852" y="9051"/>
                      <a:pt x="33499" y="8943"/>
                      <a:pt x="33173" y="8916"/>
                    </a:cubicBezTo>
                    <a:cubicBezTo>
                      <a:pt x="32523" y="8834"/>
                      <a:pt x="31872" y="8807"/>
                      <a:pt x="31193" y="8780"/>
                    </a:cubicBezTo>
                    <a:cubicBezTo>
                      <a:pt x="30895" y="8753"/>
                      <a:pt x="30895" y="8780"/>
                      <a:pt x="30759" y="8319"/>
                    </a:cubicBezTo>
                    <a:cubicBezTo>
                      <a:pt x="31492" y="8136"/>
                      <a:pt x="32188" y="7977"/>
                      <a:pt x="32888" y="7977"/>
                    </a:cubicBezTo>
                    <a:close/>
                    <a:moveTo>
                      <a:pt x="30380" y="17161"/>
                    </a:moveTo>
                    <a:cubicBezTo>
                      <a:pt x="30108" y="18924"/>
                      <a:pt x="29430" y="20335"/>
                      <a:pt x="28400" y="21555"/>
                    </a:cubicBezTo>
                    <a:cubicBezTo>
                      <a:pt x="27559" y="22559"/>
                      <a:pt x="26555" y="23427"/>
                      <a:pt x="25443" y="24105"/>
                    </a:cubicBezTo>
                    <a:cubicBezTo>
                      <a:pt x="23789" y="25163"/>
                      <a:pt x="21998" y="25868"/>
                      <a:pt x="20046" y="26112"/>
                    </a:cubicBezTo>
                    <a:cubicBezTo>
                      <a:pt x="18988" y="26253"/>
                      <a:pt x="17952" y="26394"/>
                      <a:pt x="16918" y="26394"/>
                    </a:cubicBezTo>
                    <a:cubicBezTo>
                      <a:pt x="16758" y="26394"/>
                      <a:pt x="16598" y="26391"/>
                      <a:pt x="16438" y="26383"/>
                    </a:cubicBezTo>
                    <a:cubicBezTo>
                      <a:pt x="13319" y="26302"/>
                      <a:pt x="10688" y="25081"/>
                      <a:pt x="8437" y="22993"/>
                    </a:cubicBezTo>
                    <a:cubicBezTo>
                      <a:pt x="8301" y="22857"/>
                      <a:pt x="8192" y="22722"/>
                      <a:pt x="8057" y="22559"/>
                    </a:cubicBezTo>
                    <a:cubicBezTo>
                      <a:pt x="8143" y="22438"/>
                      <a:pt x="8251" y="22416"/>
                      <a:pt x="8354" y="22416"/>
                    </a:cubicBezTo>
                    <a:cubicBezTo>
                      <a:pt x="8412" y="22416"/>
                      <a:pt x="8469" y="22423"/>
                      <a:pt x="8518" y="22423"/>
                    </a:cubicBezTo>
                    <a:cubicBezTo>
                      <a:pt x="10959" y="22288"/>
                      <a:pt x="13400" y="22044"/>
                      <a:pt x="15787" y="21637"/>
                    </a:cubicBezTo>
                    <a:cubicBezTo>
                      <a:pt x="18771" y="21148"/>
                      <a:pt x="21673" y="20416"/>
                      <a:pt x="24575" y="19548"/>
                    </a:cubicBezTo>
                    <a:cubicBezTo>
                      <a:pt x="25823" y="19141"/>
                      <a:pt x="27125" y="18816"/>
                      <a:pt x="28318" y="18219"/>
                    </a:cubicBezTo>
                    <a:cubicBezTo>
                      <a:pt x="28752" y="17975"/>
                      <a:pt x="29186" y="17758"/>
                      <a:pt x="29647" y="17541"/>
                    </a:cubicBezTo>
                    <a:cubicBezTo>
                      <a:pt x="29837" y="17433"/>
                      <a:pt x="30054" y="17324"/>
                      <a:pt x="30380" y="17161"/>
                    </a:cubicBezTo>
                    <a:close/>
                    <a:moveTo>
                      <a:pt x="17547" y="1"/>
                    </a:moveTo>
                    <a:cubicBezTo>
                      <a:pt x="16360" y="1"/>
                      <a:pt x="15209" y="200"/>
                      <a:pt x="14078" y="616"/>
                    </a:cubicBezTo>
                    <a:cubicBezTo>
                      <a:pt x="12749" y="1104"/>
                      <a:pt x="11610" y="1836"/>
                      <a:pt x="10525" y="2677"/>
                    </a:cubicBezTo>
                    <a:cubicBezTo>
                      <a:pt x="8491" y="4223"/>
                      <a:pt x="6945" y="6095"/>
                      <a:pt x="5914" y="8455"/>
                    </a:cubicBezTo>
                    <a:cubicBezTo>
                      <a:pt x="5236" y="9973"/>
                      <a:pt x="4748" y="11547"/>
                      <a:pt x="4504" y="13201"/>
                    </a:cubicBezTo>
                    <a:cubicBezTo>
                      <a:pt x="4476" y="13391"/>
                      <a:pt x="4422" y="13554"/>
                      <a:pt x="4368" y="13744"/>
                    </a:cubicBezTo>
                    <a:cubicBezTo>
                      <a:pt x="4070" y="13852"/>
                      <a:pt x="3744" y="13934"/>
                      <a:pt x="3473" y="14042"/>
                    </a:cubicBezTo>
                    <a:cubicBezTo>
                      <a:pt x="1737" y="14720"/>
                      <a:pt x="598" y="15886"/>
                      <a:pt x="218" y="17785"/>
                    </a:cubicBezTo>
                    <a:cubicBezTo>
                      <a:pt x="1" y="18951"/>
                      <a:pt x="381" y="19928"/>
                      <a:pt x="1249" y="20714"/>
                    </a:cubicBezTo>
                    <a:cubicBezTo>
                      <a:pt x="1954" y="21393"/>
                      <a:pt x="2822" y="21772"/>
                      <a:pt x="3744" y="22016"/>
                    </a:cubicBezTo>
                    <a:cubicBezTo>
                      <a:pt x="4531" y="22261"/>
                      <a:pt x="5372" y="22369"/>
                      <a:pt x="6185" y="22396"/>
                    </a:cubicBezTo>
                    <a:cubicBezTo>
                      <a:pt x="6592" y="22423"/>
                      <a:pt x="6890" y="22586"/>
                      <a:pt x="7162" y="22884"/>
                    </a:cubicBezTo>
                    <a:cubicBezTo>
                      <a:pt x="9793" y="25760"/>
                      <a:pt x="13048" y="27251"/>
                      <a:pt x="16981" y="27306"/>
                    </a:cubicBezTo>
                    <a:cubicBezTo>
                      <a:pt x="18093" y="27306"/>
                      <a:pt x="19178" y="27170"/>
                      <a:pt x="20290" y="27007"/>
                    </a:cubicBezTo>
                    <a:cubicBezTo>
                      <a:pt x="23273" y="26600"/>
                      <a:pt x="25850" y="25326"/>
                      <a:pt x="28020" y="23264"/>
                    </a:cubicBezTo>
                    <a:cubicBezTo>
                      <a:pt x="29864" y="21528"/>
                      <a:pt x="31031" y="19440"/>
                      <a:pt x="31356" y="16917"/>
                    </a:cubicBezTo>
                    <a:cubicBezTo>
                      <a:pt x="31410" y="16646"/>
                      <a:pt x="31492" y="16429"/>
                      <a:pt x="31763" y="16293"/>
                    </a:cubicBezTo>
                    <a:cubicBezTo>
                      <a:pt x="31926" y="16185"/>
                      <a:pt x="32061" y="16076"/>
                      <a:pt x="32224" y="15968"/>
                    </a:cubicBezTo>
                    <a:cubicBezTo>
                      <a:pt x="33607" y="15018"/>
                      <a:pt x="34720" y="13798"/>
                      <a:pt x="35696" y="12442"/>
                    </a:cubicBezTo>
                    <a:cubicBezTo>
                      <a:pt x="36157" y="11791"/>
                      <a:pt x="36483" y="11086"/>
                      <a:pt x="36645" y="10299"/>
                    </a:cubicBezTo>
                    <a:cubicBezTo>
                      <a:pt x="36808" y="9431"/>
                      <a:pt x="36483" y="8238"/>
                      <a:pt x="35398" y="7668"/>
                    </a:cubicBezTo>
                    <a:cubicBezTo>
                      <a:pt x="34692" y="7288"/>
                      <a:pt x="33906" y="7071"/>
                      <a:pt x="33092" y="7044"/>
                    </a:cubicBezTo>
                    <a:cubicBezTo>
                      <a:pt x="33027" y="7042"/>
                      <a:pt x="32962" y="7041"/>
                      <a:pt x="32896" y="7041"/>
                    </a:cubicBezTo>
                    <a:cubicBezTo>
                      <a:pt x="32039" y="7041"/>
                      <a:pt x="31182" y="7208"/>
                      <a:pt x="30325" y="7587"/>
                    </a:cubicBezTo>
                    <a:cubicBezTo>
                      <a:pt x="30190" y="7370"/>
                      <a:pt x="30081" y="7234"/>
                      <a:pt x="30000" y="7071"/>
                    </a:cubicBezTo>
                    <a:cubicBezTo>
                      <a:pt x="28996" y="5227"/>
                      <a:pt x="27586" y="3789"/>
                      <a:pt x="25986" y="2487"/>
                    </a:cubicBezTo>
                    <a:cubicBezTo>
                      <a:pt x="25308" y="1945"/>
                      <a:pt x="24548" y="1511"/>
                      <a:pt x="23707" y="1185"/>
                    </a:cubicBezTo>
                    <a:cubicBezTo>
                      <a:pt x="21944" y="507"/>
                      <a:pt x="20100" y="128"/>
                      <a:pt x="18174" y="19"/>
                    </a:cubicBezTo>
                    <a:cubicBezTo>
                      <a:pt x="17964" y="7"/>
                      <a:pt x="17755" y="1"/>
                      <a:pt x="17547" y="1"/>
                    </a:cubicBezTo>
                    <a:close/>
                  </a:path>
                </a:pathLst>
              </a:custGeom>
              <a:solidFill>
                <a:srgbClr val="1A264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10" name="Google Shape;410;p44"/>
              <p:cNvSpPr/>
              <p:nvPr/>
            </p:nvSpPr>
            <p:spPr>
              <a:xfrm>
                <a:off x="2861000" y="542350"/>
                <a:ext cx="634725" cy="431425"/>
              </a:xfrm>
              <a:custGeom>
                <a:avLst/>
                <a:gdLst/>
                <a:ahLst/>
                <a:cxnLst/>
                <a:rect l="l" t="t" r="r" b="b"/>
                <a:pathLst>
                  <a:path w="25389" h="17257" extrusionOk="0">
                    <a:moveTo>
                      <a:pt x="12310" y="1"/>
                    </a:moveTo>
                    <a:cubicBezTo>
                      <a:pt x="12176" y="1"/>
                      <a:pt x="12042" y="2"/>
                      <a:pt x="11908" y="5"/>
                    </a:cubicBezTo>
                    <a:cubicBezTo>
                      <a:pt x="11012" y="32"/>
                      <a:pt x="10172" y="195"/>
                      <a:pt x="9331" y="521"/>
                    </a:cubicBezTo>
                    <a:cubicBezTo>
                      <a:pt x="7920" y="1063"/>
                      <a:pt x="6673" y="1877"/>
                      <a:pt x="5506" y="2826"/>
                    </a:cubicBezTo>
                    <a:cubicBezTo>
                      <a:pt x="3797" y="4210"/>
                      <a:pt x="2468" y="5918"/>
                      <a:pt x="1600" y="7980"/>
                    </a:cubicBezTo>
                    <a:cubicBezTo>
                      <a:pt x="543" y="10448"/>
                      <a:pt x="0" y="12971"/>
                      <a:pt x="190" y="15656"/>
                    </a:cubicBezTo>
                    <a:cubicBezTo>
                      <a:pt x="244" y="16171"/>
                      <a:pt x="299" y="16659"/>
                      <a:pt x="515" y="17202"/>
                    </a:cubicBezTo>
                    <a:cubicBezTo>
                      <a:pt x="977" y="17202"/>
                      <a:pt x="1356" y="17256"/>
                      <a:pt x="1763" y="17256"/>
                    </a:cubicBezTo>
                    <a:cubicBezTo>
                      <a:pt x="3364" y="17229"/>
                      <a:pt x="4937" y="17093"/>
                      <a:pt x="6510" y="16849"/>
                    </a:cubicBezTo>
                    <a:cubicBezTo>
                      <a:pt x="10416" y="16225"/>
                      <a:pt x="14267" y="15249"/>
                      <a:pt x="18038" y="14110"/>
                    </a:cubicBezTo>
                    <a:cubicBezTo>
                      <a:pt x="20343" y="13432"/>
                      <a:pt x="22567" y="12564"/>
                      <a:pt x="24737" y="11506"/>
                    </a:cubicBezTo>
                    <a:cubicBezTo>
                      <a:pt x="24954" y="11370"/>
                      <a:pt x="25171" y="11235"/>
                      <a:pt x="25388" y="11126"/>
                    </a:cubicBezTo>
                    <a:cubicBezTo>
                      <a:pt x="25388" y="10936"/>
                      <a:pt x="25388" y="10774"/>
                      <a:pt x="25388" y="10638"/>
                    </a:cubicBezTo>
                    <a:cubicBezTo>
                      <a:pt x="25252" y="9227"/>
                      <a:pt x="24873" y="7898"/>
                      <a:pt x="24140" y="6705"/>
                    </a:cubicBezTo>
                    <a:cubicBezTo>
                      <a:pt x="23191" y="5105"/>
                      <a:pt x="22079" y="3613"/>
                      <a:pt x="20641" y="2447"/>
                    </a:cubicBezTo>
                    <a:cubicBezTo>
                      <a:pt x="19990" y="1904"/>
                      <a:pt x="19285" y="1470"/>
                      <a:pt x="18499" y="1172"/>
                    </a:cubicBezTo>
                    <a:cubicBezTo>
                      <a:pt x="16508" y="406"/>
                      <a:pt x="14445" y="1"/>
                      <a:pt x="12310" y="1"/>
                    </a:cubicBezTo>
                    <a:close/>
                  </a:path>
                </a:pathLst>
              </a:custGeom>
              <a:solidFill>
                <a:srgbClr val="ED6A30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11" name="Google Shape;411;p44"/>
              <p:cNvSpPr/>
              <p:nvPr/>
            </p:nvSpPr>
            <p:spPr>
              <a:xfrm>
                <a:off x="2758600" y="717700"/>
                <a:ext cx="868675" cy="337625"/>
              </a:xfrm>
              <a:custGeom>
                <a:avLst/>
                <a:gdLst/>
                <a:ahLst/>
                <a:cxnLst/>
                <a:rect l="l" t="t" r="r" b="b"/>
                <a:pathLst>
                  <a:path w="34747" h="13505" extrusionOk="0">
                    <a:moveTo>
                      <a:pt x="31911" y="0"/>
                    </a:moveTo>
                    <a:cubicBezTo>
                      <a:pt x="31211" y="0"/>
                      <a:pt x="30515" y="159"/>
                      <a:pt x="29782" y="342"/>
                    </a:cubicBezTo>
                    <a:cubicBezTo>
                      <a:pt x="29918" y="803"/>
                      <a:pt x="29918" y="776"/>
                      <a:pt x="30216" y="803"/>
                    </a:cubicBezTo>
                    <a:cubicBezTo>
                      <a:pt x="30895" y="830"/>
                      <a:pt x="31546" y="857"/>
                      <a:pt x="32196" y="939"/>
                    </a:cubicBezTo>
                    <a:cubicBezTo>
                      <a:pt x="32522" y="966"/>
                      <a:pt x="32875" y="1074"/>
                      <a:pt x="33146" y="1237"/>
                    </a:cubicBezTo>
                    <a:cubicBezTo>
                      <a:pt x="33607" y="1481"/>
                      <a:pt x="33715" y="1942"/>
                      <a:pt x="33417" y="2376"/>
                    </a:cubicBezTo>
                    <a:cubicBezTo>
                      <a:pt x="33281" y="2566"/>
                      <a:pt x="33092" y="2783"/>
                      <a:pt x="32875" y="2919"/>
                    </a:cubicBezTo>
                    <a:cubicBezTo>
                      <a:pt x="31464" y="4004"/>
                      <a:pt x="29972" y="4953"/>
                      <a:pt x="28372" y="5740"/>
                    </a:cubicBezTo>
                    <a:cubicBezTo>
                      <a:pt x="26826" y="6499"/>
                      <a:pt x="25253" y="7123"/>
                      <a:pt x="23598" y="7611"/>
                    </a:cubicBezTo>
                    <a:cubicBezTo>
                      <a:pt x="20370" y="8588"/>
                      <a:pt x="17116" y="9510"/>
                      <a:pt x="13779" y="10161"/>
                    </a:cubicBezTo>
                    <a:cubicBezTo>
                      <a:pt x="11392" y="10595"/>
                      <a:pt x="9033" y="11002"/>
                      <a:pt x="6592" y="11110"/>
                    </a:cubicBezTo>
                    <a:cubicBezTo>
                      <a:pt x="6400" y="11119"/>
                      <a:pt x="6209" y="11124"/>
                      <a:pt x="6018" y="11124"/>
                    </a:cubicBezTo>
                    <a:cubicBezTo>
                      <a:pt x="5051" y="11124"/>
                      <a:pt x="4099" y="11007"/>
                      <a:pt x="3147" y="10757"/>
                    </a:cubicBezTo>
                    <a:cubicBezTo>
                      <a:pt x="1845" y="10405"/>
                      <a:pt x="1546" y="9293"/>
                      <a:pt x="2469" y="8316"/>
                    </a:cubicBezTo>
                    <a:cubicBezTo>
                      <a:pt x="2713" y="8072"/>
                      <a:pt x="2984" y="7855"/>
                      <a:pt x="3282" y="7611"/>
                    </a:cubicBezTo>
                    <a:cubicBezTo>
                      <a:pt x="3282" y="7367"/>
                      <a:pt x="3391" y="7123"/>
                      <a:pt x="3174" y="6852"/>
                    </a:cubicBezTo>
                    <a:cubicBezTo>
                      <a:pt x="2957" y="6933"/>
                      <a:pt x="2767" y="6987"/>
                      <a:pt x="2577" y="7069"/>
                    </a:cubicBezTo>
                    <a:cubicBezTo>
                      <a:pt x="2306" y="7204"/>
                      <a:pt x="2062" y="7340"/>
                      <a:pt x="1818" y="7503"/>
                    </a:cubicBezTo>
                    <a:cubicBezTo>
                      <a:pt x="1004" y="8045"/>
                      <a:pt x="462" y="8805"/>
                      <a:pt x="217" y="9754"/>
                    </a:cubicBezTo>
                    <a:cubicBezTo>
                      <a:pt x="0" y="10703"/>
                      <a:pt x="217" y="11490"/>
                      <a:pt x="977" y="12114"/>
                    </a:cubicBezTo>
                    <a:cubicBezTo>
                      <a:pt x="1574" y="12629"/>
                      <a:pt x="2279" y="12927"/>
                      <a:pt x="3038" y="13144"/>
                    </a:cubicBezTo>
                    <a:cubicBezTo>
                      <a:pt x="4046" y="13436"/>
                      <a:pt x="5054" y="13505"/>
                      <a:pt x="6078" y="13505"/>
                    </a:cubicBezTo>
                    <a:cubicBezTo>
                      <a:pt x="6293" y="13505"/>
                      <a:pt x="6510" y="13502"/>
                      <a:pt x="6727" y="13497"/>
                    </a:cubicBezTo>
                    <a:cubicBezTo>
                      <a:pt x="8300" y="13443"/>
                      <a:pt x="9874" y="13307"/>
                      <a:pt x="11474" y="13144"/>
                    </a:cubicBezTo>
                    <a:cubicBezTo>
                      <a:pt x="12640" y="13009"/>
                      <a:pt x="13806" y="12846"/>
                      <a:pt x="14973" y="12656"/>
                    </a:cubicBezTo>
                    <a:cubicBezTo>
                      <a:pt x="18635" y="11978"/>
                      <a:pt x="22242" y="11029"/>
                      <a:pt x="25768" y="9835"/>
                    </a:cubicBezTo>
                    <a:cubicBezTo>
                      <a:pt x="28264" y="8994"/>
                      <a:pt x="30433" y="7611"/>
                      <a:pt x="32359" y="5848"/>
                    </a:cubicBezTo>
                    <a:cubicBezTo>
                      <a:pt x="33146" y="5116"/>
                      <a:pt x="33824" y="4248"/>
                      <a:pt x="34339" y="3271"/>
                    </a:cubicBezTo>
                    <a:cubicBezTo>
                      <a:pt x="34583" y="2810"/>
                      <a:pt x="34746" y="2322"/>
                      <a:pt x="34746" y="1779"/>
                    </a:cubicBezTo>
                    <a:cubicBezTo>
                      <a:pt x="34746" y="1237"/>
                      <a:pt x="34502" y="803"/>
                      <a:pt x="34041" y="559"/>
                    </a:cubicBezTo>
                    <a:cubicBezTo>
                      <a:pt x="33688" y="369"/>
                      <a:pt x="33309" y="233"/>
                      <a:pt x="32929" y="125"/>
                    </a:cubicBezTo>
                    <a:cubicBezTo>
                      <a:pt x="32585" y="37"/>
                      <a:pt x="32248" y="0"/>
                      <a:pt x="31911" y="0"/>
                    </a:cubicBezTo>
                    <a:close/>
                  </a:path>
                </a:pathLst>
              </a:custGeom>
              <a:solidFill>
                <a:srgbClr val="FECA2A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12" name="Google Shape;412;p44"/>
              <p:cNvSpPr/>
              <p:nvPr/>
            </p:nvSpPr>
            <p:spPr>
              <a:xfrm>
                <a:off x="2935575" y="947300"/>
                <a:ext cx="558100" cy="230850"/>
              </a:xfrm>
              <a:custGeom>
                <a:avLst/>
                <a:gdLst/>
                <a:ahLst/>
                <a:cxnLst/>
                <a:rect l="l" t="t" r="r" b="b"/>
                <a:pathLst>
                  <a:path w="22324" h="9234" extrusionOk="0">
                    <a:moveTo>
                      <a:pt x="22324" y="0"/>
                    </a:moveTo>
                    <a:lnTo>
                      <a:pt x="22324" y="0"/>
                    </a:lnTo>
                    <a:cubicBezTo>
                      <a:pt x="21998" y="163"/>
                      <a:pt x="21781" y="272"/>
                      <a:pt x="21591" y="380"/>
                    </a:cubicBezTo>
                    <a:cubicBezTo>
                      <a:pt x="21130" y="597"/>
                      <a:pt x="20696" y="814"/>
                      <a:pt x="20262" y="1058"/>
                    </a:cubicBezTo>
                    <a:cubicBezTo>
                      <a:pt x="19069" y="1655"/>
                      <a:pt x="17767" y="1980"/>
                      <a:pt x="16519" y="2387"/>
                    </a:cubicBezTo>
                    <a:cubicBezTo>
                      <a:pt x="13617" y="3255"/>
                      <a:pt x="10715" y="3987"/>
                      <a:pt x="7731" y="4476"/>
                    </a:cubicBezTo>
                    <a:cubicBezTo>
                      <a:pt x="5344" y="4883"/>
                      <a:pt x="2903" y="5127"/>
                      <a:pt x="462" y="5262"/>
                    </a:cubicBezTo>
                    <a:cubicBezTo>
                      <a:pt x="413" y="5262"/>
                      <a:pt x="356" y="5255"/>
                      <a:pt x="298" y="5255"/>
                    </a:cubicBezTo>
                    <a:cubicBezTo>
                      <a:pt x="195" y="5255"/>
                      <a:pt x="87" y="5277"/>
                      <a:pt x="1" y="5398"/>
                    </a:cubicBezTo>
                    <a:cubicBezTo>
                      <a:pt x="136" y="5561"/>
                      <a:pt x="245" y="5696"/>
                      <a:pt x="381" y="5832"/>
                    </a:cubicBezTo>
                    <a:cubicBezTo>
                      <a:pt x="2632" y="7920"/>
                      <a:pt x="5263" y="9141"/>
                      <a:pt x="8382" y="9222"/>
                    </a:cubicBezTo>
                    <a:cubicBezTo>
                      <a:pt x="8542" y="9230"/>
                      <a:pt x="8702" y="9233"/>
                      <a:pt x="8862" y="9233"/>
                    </a:cubicBezTo>
                    <a:cubicBezTo>
                      <a:pt x="9896" y="9233"/>
                      <a:pt x="10932" y="9092"/>
                      <a:pt x="11990" y="8951"/>
                    </a:cubicBezTo>
                    <a:cubicBezTo>
                      <a:pt x="13942" y="8707"/>
                      <a:pt x="15733" y="8002"/>
                      <a:pt x="17387" y="6944"/>
                    </a:cubicBezTo>
                    <a:cubicBezTo>
                      <a:pt x="18499" y="6266"/>
                      <a:pt x="19503" y="5398"/>
                      <a:pt x="20344" y="4394"/>
                    </a:cubicBezTo>
                    <a:cubicBezTo>
                      <a:pt x="21374" y="3174"/>
                      <a:pt x="22052" y="1763"/>
                      <a:pt x="22324" y="0"/>
                    </a:cubicBezTo>
                    <a:close/>
                  </a:path>
                </a:pathLst>
              </a:custGeom>
              <a:solidFill>
                <a:srgbClr val="ED6A30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13" name="Google Shape;413;p44"/>
              <p:cNvSpPr/>
              <p:nvPr/>
            </p:nvSpPr>
            <p:spPr>
              <a:xfrm>
                <a:off x="2949825" y="683425"/>
                <a:ext cx="162775" cy="215100"/>
              </a:xfrm>
              <a:custGeom>
                <a:avLst/>
                <a:gdLst/>
                <a:ahLst/>
                <a:cxnLst/>
                <a:rect l="l" t="t" r="r" b="b"/>
                <a:pathLst>
                  <a:path w="6511" h="8604" extrusionOk="0">
                    <a:moveTo>
                      <a:pt x="3890" y="885"/>
                    </a:moveTo>
                    <a:cubicBezTo>
                      <a:pt x="4205" y="885"/>
                      <a:pt x="4524" y="1055"/>
                      <a:pt x="4828" y="1387"/>
                    </a:cubicBezTo>
                    <a:cubicBezTo>
                      <a:pt x="5262" y="1876"/>
                      <a:pt x="5534" y="2418"/>
                      <a:pt x="5479" y="3069"/>
                    </a:cubicBezTo>
                    <a:cubicBezTo>
                      <a:pt x="5344" y="4832"/>
                      <a:pt x="4611" y="6297"/>
                      <a:pt x="3092" y="7273"/>
                    </a:cubicBezTo>
                    <a:cubicBezTo>
                      <a:pt x="2821" y="7463"/>
                      <a:pt x="2496" y="7572"/>
                      <a:pt x="2170" y="7626"/>
                    </a:cubicBezTo>
                    <a:cubicBezTo>
                      <a:pt x="2067" y="7650"/>
                      <a:pt x="1970" y="7663"/>
                      <a:pt x="1880" y="7663"/>
                    </a:cubicBezTo>
                    <a:cubicBezTo>
                      <a:pt x="1470" y="7663"/>
                      <a:pt x="1192" y="7414"/>
                      <a:pt x="1058" y="6948"/>
                    </a:cubicBezTo>
                    <a:cubicBezTo>
                      <a:pt x="1004" y="6704"/>
                      <a:pt x="977" y="6460"/>
                      <a:pt x="950" y="6297"/>
                    </a:cubicBezTo>
                    <a:cubicBezTo>
                      <a:pt x="1085" y="4371"/>
                      <a:pt x="1736" y="2744"/>
                      <a:pt x="3011" y="1360"/>
                    </a:cubicBezTo>
                    <a:cubicBezTo>
                      <a:pt x="3290" y="1042"/>
                      <a:pt x="3588" y="885"/>
                      <a:pt x="3890" y="885"/>
                    </a:cubicBezTo>
                    <a:close/>
                    <a:moveTo>
                      <a:pt x="3867" y="1"/>
                    </a:moveTo>
                    <a:cubicBezTo>
                      <a:pt x="3315" y="1"/>
                      <a:pt x="2764" y="225"/>
                      <a:pt x="2333" y="682"/>
                    </a:cubicBezTo>
                    <a:cubicBezTo>
                      <a:pt x="895" y="2201"/>
                      <a:pt x="163" y="4046"/>
                      <a:pt x="0" y="6107"/>
                    </a:cubicBezTo>
                    <a:cubicBezTo>
                      <a:pt x="0" y="6649"/>
                      <a:pt x="55" y="7165"/>
                      <a:pt x="299" y="7626"/>
                    </a:cubicBezTo>
                    <a:cubicBezTo>
                      <a:pt x="570" y="8141"/>
                      <a:pt x="950" y="8521"/>
                      <a:pt x="1546" y="8575"/>
                    </a:cubicBezTo>
                    <a:cubicBezTo>
                      <a:pt x="1671" y="8594"/>
                      <a:pt x="1796" y="8603"/>
                      <a:pt x="1921" y="8603"/>
                    </a:cubicBezTo>
                    <a:cubicBezTo>
                      <a:pt x="2149" y="8603"/>
                      <a:pt x="2377" y="8574"/>
                      <a:pt x="2604" y="8521"/>
                    </a:cubicBezTo>
                    <a:cubicBezTo>
                      <a:pt x="3337" y="8358"/>
                      <a:pt x="3933" y="7951"/>
                      <a:pt x="4476" y="7409"/>
                    </a:cubicBezTo>
                    <a:cubicBezTo>
                      <a:pt x="5615" y="6297"/>
                      <a:pt x="6239" y="4914"/>
                      <a:pt x="6402" y="3340"/>
                    </a:cubicBezTo>
                    <a:cubicBezTo>
                      <a:pt x="6510" y="2310"/>
                      <a:pt x="6130" y="1415"/>
                      <a:pt x="5425" y="682"/>
                    </a:cubicBezTo>
                    <a:cubicBezTo>
                      <a:pt x="4988" y="231"/>
                      <a:pt x="4427" y="1"/>
                      <a:pt x="3867" y="1"/>
                    </a:cubicBezTo>
                    <a:close/>
                  </a:path>
                </a:pathLst>
              </a:custGeom>
              <a:solidFill>
                <a:srgbClr val="1A264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14" name="Google Shape;414;p44"/>
              <p:cNvSpPr/>
              <p:nvPr/>
            </p:nvSpPr>
            <p:spPr>
              <a:xfrm>
                <a:off x="2973550" y="705550"/>
                <a:ext cx="114625" cy="169450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6778" extrusionOk="0">
                    <a:moveTo>
                      <a:pt x="2941" y="0"/>
                    </a:moveTo>
                    <a:cubicBezTo>
                      <a:pt x="2639" y="0"/>
                      <a:pt x="2341" y="157"/>
                      <a:pt x="2062" y="475"/>
                    </a:cubicBezTo>
                    <a:cubicBezTo>
                      <a:pt x="787" y="1859"/>
                      <a:pt x="136" y="3486"/>
                      <a:pt x="1" y="5412"/>
                    </a:cubicBezTo>
                    <a:cubicBezTo>
                      <a:pt x="28" y="5575"/>
                      <a:pt x="55" y="5819"/>
                      <a:pt x="109" y="6063"/>
                    </a:cubicBezTo>
                    <a:cubicBezTo>
                      <a:pt x="243" y="6529"/>
                      <a:pt x="521" y="6778"/>
                      <a:pt x="931" y="6778"/>
                    </a:cubicBezTo>
                    <a:cubicBezTo>
                      <a:pt x="1021" y="6778"/>
                      <a:pt x="1118" y="6765"/>
                      <a:pt x="1221" y="6741"/>
                    </a:cubicBezTo>
                    <a:cubicBezTo>
                      <a:pt x="1547" y="6687"/>
                      <a:pt x="1872" y="6578"/>
                      <a:pt x="2143" y="6388"/>
                    </a:cubicBezTo>
                    <a:cubicBezTo>
                      <a:pt x="3662" y="5412"/>
                      <a:pt x="4395" y="3947"/>
                      <a:pt x="4530" y="2184"/>
                    </a:cubicBezTo>
                    <a:cubicBezTo>
                      <a:pt x="4585" y="1533"/>
                      <a:pt x="4313" y="991"/>
                      <a:pt x="3879" y="502"/>
                    </a:cubicBezTo>
                    <a:cubicBezTo>
                      <a:pt x="3575" y="170"/>
                      <a:pt x="3256" y="0"/>
                      <a:pt x="2941" y="0"/>
                    </a:cubicBezTo>
                    <a:close/>
                  </a:path>
                </a:pathLst>
              </a:custGeom>
              <a:solidFill>
                <a:srgbClr val="FECA2A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15" name="Google Shape;415;p44"/>
              <p:cNvSpPr/>
              <p:nvPr/>
            </p:nvSpPr>
            <p:spPr>
              <a:xfrm>
                <a:off x="3126800" y="597075"/>
                <a:ext cx="80725" cy="84250"/>
              </a:xfrm>
              <a:custGeom>
                <a:avLst/>
                <a:gdLst/>
                <a:ahLst/>
                <a:cxnLst/>
                <a:rect l="l" t="t" r="r" b="b"/>
                <a:pathLst>
                  <a:path w="3229" h="3370" extrusionOk="0">
                    <a:moveTo>
                      <a:pt x="1690" y="801"/>
                    </a:moveTo>
                    <a:cubicBezTo>
                      <a:pt x="1762" y="801"/>
                      <a:pt x="1838" y="819"/>
                      <a:pt x="1926" y="854"/>
                    </a:cubicBezTo>
                    <a:cubicBezTo>
                      <a:pt x="2225" y="1017"/>
                      <a:pt x="2360" y="1180"/>
                      <a:pt x="2360" y="1587"/>
                    </a:cubicBezTo>
                    <a:cubicBezTo>
                      <a:pt x="2306" y="1939"/>
                      <a:pt x="2143" y="2292"/>
                      <a:pt x="1764" y="2482"/>
                    </a:cubicBezTo>
                    <a:cubicBezTo>
                      <a:pt x="1666" y="2543"/>
                      <a:pt x="1563" y="2571"/>
                      <a:pt x="1459" y="2571"/>
                    </a:cubicBezTo>
                    <a:cubicBezTo>
                      <a:pt x="1332" y="2571"/>
                      <a:pt x="1205" y="2529"/>
                      <a:pt x="1086" y="2455"/>
                    </a:cubicBezTo>
                    <a:cubicBezTo>
                      <a:pt x="869" y="2319"/>
                      <a:pt x="814" y="2102"/>
                      <a:pt x="842" y="1858"/>
                    </a:cubicBezTo>
                    <a:cubicBezTo>
                      <a:pt x="923" y="1559"/>
                      <a:pt x="1031" y="1261"/>
                      <a:pt x="1248" y="1044"/>
                    </a:cubicBezTo>
                    <a:cubicBezTo>
                      <a:pt x="1413" y="879"/>
                      <a:pt x="1541" y="801"/>
                      <a:pt x="1690" y="801"/>
                    </a:cubicBezTo>
                    <a:close/>
                    <a:moveTo>
                      <a:pt x="1556" y="0"/>
                    </a:moveTo>
                    <a:cubicBezTo>
                      <a:pt x="1312" y="0"/>
                      <a:pt x="1079" y="39"/>
                      <a:pt x="896" y="122"/>
                    </a:cubicBezTo>
                    <a:cubicBezTo>
                      <a:pt x="814" y="176"/>
                      <a:pt x="679" y="258"/>
                      <a:pt x="625" y="339"/>
                    </a:cubicBezTo>
                    <a:cubicBezTo>
                      <a:pt x="326" y="854"/>
                      <a:pt x="28" y="1370"/>
                      <a:pt x="28" y="1858"/>
                    </a:cubicBezTo>
                    <a:cubicBezTo>
                      <a:pt x="1" y="2672"/>
                      <a:pt x="326" y="3078"/>
                      <a:pt x="977" y="3295"/>
                    </a:cubicBezTo>
                    <a:cubicBezTo>
                      <a:pt x="1142" y="3345"/>
                      <a:pt x="1305" y="3369"/>
                      <a:pt x="1463" y="3369"/>
                    </a:cubicBezTo>
                    <a:cubicBezTo>
                      <a:pt x="1824" y="3369"/>
                      <a:pt x="2159" y="3242"/>
                      <a:pt x="2442" y="2997"/>
                    </a:cubicBezTo>
                    <a:cubicBezTo>
                      <a:pt x="2957" y="2590"/>
                      <a:pt x="3201" y="2021"/>
                      <a:pt x="3228" y="1370"/>
                    </a:cubicBezTo>
                    <a:cubicBezTo>
                      <a:pt x="3228" y="1017"/>
                      <a:pt x="3120" y="691"/>
                      <a:pt x="2849" y="420"/>
                    </a:cubicBezTo>
                    <a:cubicBezTo>
                      <a:pt x="2561" y="151"/>
                      <a:pt x="2036" y="0"/>
                      <a:pt x="1556" y="0"/>
                    </a:cubicBezTo>
                    <a:close/>
                  </a:path>
                </a:pathLst>
              </a:custGeom>
              <a:solidFill>
                <a:srgbClr val="1A264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16" name="Google Shape;416;p44"/>
              <p:cNvSpPr/>
              <p:nvPr/>
            </p:nvSpPr>
            <p:spPr>
              <a:xfrm>
                <a:off x="3147150" y="617075"/>
                <a:ext cx="38675" cy="44275"/>
              </a:xfrm>
              <a:custGeom>
                <a:avLst/>
                <a:gdLst/>
                <a:ahLst/>
                <a:cxnLst/>
                <a:rect l="l" t="t" r="r" b="b"/>
                <a:pathLst>
                  <a:path w="1547" h="1771" extrusionOk="0">
                    <a:moveTo>
                      <a:pt x="876" y="1"/>
                    </a:moveTo>
                    <a:cubicBezTo>
                      <a:pt x="727" y="1"/>
                      <a:pt x="599" y="79"/>
                      <a:pt x="434" y="244"/>
                    </a:cubicBezTo>
                    <a:cubicBezTo>
                      <a:pt x="217" y="461"/>
                      <a:pt x="109" y="759"/>
                      <a:pt x="28" y="1058"/>
                    </a:cubicBezTo>
                    <a:cubicBezTo>
                      <a:pt x="0" y="1302"/>
                      <a:pt x="55" y="1519"/>
                      <a:pt x="272" y="1655"/>
                    </a:cubicBezTo>
                    <a:cubicBezTo>
                      <a:pt x="391" y="1729"/>
                      <a:pt x="518" y="1771"/>
                      <a:pt x="645" y="1771"/>
                    </a:cubicBezTo>
                    <a:cubicBezTo>
                      <a:pt x="749" y="1771"/>
                      <a:pt x="852" y="1743"/>
                      <a:pt x="950" y="1682"/>
                    </a:cubicBezTo>
                    <a:cubicBezTo>
                      <a:pt x="1329" y="1492"/>
                      <a:pt x="1492" y="1139"/>
                      <a:pt x="1546" y="787"/>
                    </a:cubicBezTo>
                    <a:cubicBezTo>
                      <a:pt x="1546" y="380"/>
                      <a:pt x="1411" y="217"/>
                      <a:pt x="1112" y="54"/>
                    </a:cubicBezTo>
                    <a:cubicBezTo>
                      <a:pt x="1024" y="19"/>
                      <a:pt x="948" y="1"/>
                      <a:pt x="876" y="1"/>
                    </a:cubicBezTo>
                    <a:close/>
                  </a:path>
                </a:pathLst>
              </a:custGeom>
              <a:solidFill>
                <a:srgbClr val="FECA2A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17" name="Google Shape;417;p44"/>
              <p:cNvSpPr/>
              <p:nvPr/>
            </p:nvSpPr>
            <p:spPr>
              <a:xfrm>
                <a:off x="3263775" y="715375"/>
                <a:ext cx="96875" cy="95250"/>
              </a:xfrm>
              <a:custGeom>
                <a:avLst/>
                <a:gdLst/>
                <a:ahLst/>
                <a:cxnLst/>
                <a:rect l="l" t="t" r="r" b="b"/>
                <a:pathLst>
                  <a:path w="3875" h="3810" extrusionOk="0">
                    <a:moveTo>
                      <a:pt x="2089" y="543"/>
                    </a:moveTo>
                    <a:cubicBezTo>
                      <a:pt x="2767" y="788"/>
                      <a:pt x="2930" y="1032"/>
                      <a:pt x="2794" y="1601"/>
                    </a:cubicBezTo>
                    <a:cubicBezTo>
                      <a:pt x="2713" y="2008"/>
                      <a:pt x="2523" y="2415"/>
                      <a:pt x="2198" y="2686"/>
                    </a:cubicBezTo>
                    <a:cubicBezTo>
                      <a:pt x="2062" y="2822"/>
                      <a:pt x="1845" y="2930"/>
                      <a:pt x="1655" y="2985"/>
                    </a:cubicBezTo>
                    <a:cubicBezTo>
                      <a:pt x="1605" y="2996"/>
                      <a:pt x="1557" y="3002"/>
                      <a:pt x="1511" y="3002"/>
                    </a:cubicBezTo>
                    <a:cubicBezTo>
                      <a:pt x="1232" y="3002"/>
                      <a:pt x="1035" y="2799"/>
                      <a:pt x="1059" y="2496"/>
                    </a:cubicBezTo>
                    <a:cubicBezTo>
                      <a:pt x="1059" y="2171"/>
                      <a:pt x="1167" y="1845"/>
                      <a:pt x="1276" y="1547"/>
                    </a:cubicBezTo>
                    <a:cubicBezTo>
                      <a:pt x="1465" y="1140"/>
                      <a:pt x="1791" y="842"/>
                      <a:pt x="2089" y="543"/>
                    </a:cubicBezTo>
                    <a:close/>
                    <a:moveTo>
                      <a:pt x="2104" y="0"/>
                    </a:moveTo>
                    <a:cubicBezTo>
                      <a:pt x="2081" y="0"/>
                      <a:pt x="2058" y="0"/>
                      <a:pt x="2035" y="1"/>
                    </a:cubicBezTo>
                    <a:cubicBezTo>
                      <a:pt x="1927" y="28"/>
                      <a:pt x="1655" y="28"/>
                      <a:pt x="1438" y="137"/>
                    </a:cubicBezTo>
                    <a:cubicBezTo>
                      <a:pt x="462" y="706"/>
                      <a:pt x="1" y="1981"/>
                      <a:pt x="272" y="2903"/>
                    </a:cubicBezTo>
                    <a:cubicBezTo>
                      <a:pt x="408" y="3419"/>
                      <a:pt x="814" y="3717"/>
                      <a:pt x="1357" y="3798"/>
                    </a:cubicBezTo>
                    <a:cubicBezTo>
                      <a:pt x="1423" y="3806"/>
                      <a:pt x="1489" y="3810"/>
                      <a:pt x="1553" y="3810"/>
                    </a:cubicBezTo>
                    <a:cubicBezTo>
                      <a:pt x="1935" y="3810"/>
                      <a:pt x="2280" y="3674"/>
                      <a:pt x="2605" y="3419"/>
                    </a:cubicBezTo>
                    <a:cubicBezTo>
                      <a:pt x="3147" y="2985"/>
                      <a:pt x="3445" y="2388"/>
                      <a:pt x="3608" y="1737"/>
                    </a:cubicBezTo>
                    <a:cubicBezTo>
                      <a:pt x="3874" y="699"/>
                      <a:pt x="3305" y="0"/>
                      <a:pt x="2104" y="0"/>
                    </a:cubicBezTo>
                    <a:close/>
                  </a:path>
                </a:pathLst>
              </a:custGeom>
              <a:solidFill>
                <a:srgbClr val="1A264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18" name="Google Shape;418;p44"/>
              <p:cNvSpPr/>
              <p:nvPr/>
            </p:nvSpPr>
            <p:spPr>
              <a:xfrm>
                <a:off x="3289650" y="728950"/>
                <a:ext cx="47400" cy="61475"/>
              </a:xfrm>
              <a:custGeom>
                <a:avLst/>
                <a:gdLst/>
                <a:ahLst/>
                <a:cxnLst/>
                <a:rect l="l" t="t" r="r" b="b"/>
                <a:pathLst>
                  <a:path w="1896" h="2459" extrusionOk="0">
                    <a:moveTo>
                      <a:pt x="1054" y="0"/>
                    </a:moveTo>
                    <a:cubicBezTo>
                      <a:pt x="756" y="299"/>
                      <a:pt x="430" y="597"/>
                      <a:pt x="241" y="1004"/>
                    </a:cubicBezTo>
                    <a:cubicBezTo>
                      <a:pt x="132" y="1302"/>
                      <a:pt x="24" y="1628"/>
                      <a:pt x="24" y="1953"/>
                    </a:cubicBezTo>
                    <a:cubicBezTo>
                      <a:pt x="0" y="2256"/>
                      <a:pt x="197" y="2459"/>
                      <a:pt x="476" y="2459"/>
                    </a:cubicBezTo>
                    <a:cubicBezTo>
                      <a:pt x="522" y="2459"/>
                      <a:pt x="570" y="2453"/>
                      <a:pt x="620" y="2442"/>
                    </a:cubicBezTo>
                    <a:cubicBezTo>
                      <a:pt x="810" y="2387"/>
                      <a:pt x="1027" y="2279"/>
                      <a:pt x="1163" y="2143"/>
                    </a:cubicBezTo>
                    <a:cubicBezTo>
                      <a:pt x="1488" y="1872"/>
                      <a:pt x="1678" y="1465"/>
                      <a:pt x="1759" y="1058"/>
                    </a:cubicBezTo>
                    <a:cubicBezTo>
                      <a:pt x="1895" y="489"/>
                      <a:pt x="1732" y="245"/>
                      <a:pt x="1054" y="0"/>
                    </a:cubicBezTo>
                    <a:close/>
                  </a:path>
                </a:pathLst>
              </a:custGeom>
              <a:solidFill>
                <a:srgbClr val="FECA2A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19" name="Google Shape;419;p44"/>
              <p:cNvSpPr/>
              <p:nvPr/>
            </p:nvSpPr>
            <p:spPr>
              <a:xfrm>
                <a:off x="3166125" y="1076575"/>
                <a:ext cx="66500" cy="62200"/>
              </a:xfrm>
              <a:custGeom>
                <a:avLst/>
                <a:gdLst/>
                <a:ahLst/>
                <a:cxnLst/>
                <a:rect l="l" t="t" r="r" b="b"/>
                <a:pathLst>
                  <a:path w="2660" h="2488" extrusionOk="0">
                    <a:moveTo>
                      <a:pt x="1737" y="824"/>
                    </a:moveTo>
                    <a:lnTo>
                      <a:pt x="1737" y="824"/>
                    </a:lnTo>
                    <a:cubicBezTo>
                      <a:pt x="1655" y="1420"/>
                      <a:pt x="1520" y="1556"/>
                      <a:pt x="977" y="1583"/>
                    </a:cubicBezTo>
                    <a:cubicBezTo>
                      <a:pt x="1086" y="1203"/>
                      <a:pt x="1384" y="1041"/>
                      <a:pt x="1737" y="824"/>
                    </a:cubicBezTo>
                    <a:close/>
                    <a:moveTo>
                      <a:pt x="1801" y="0"/>
                    </a:moveTo>
                    <a:cubicBezTo>
                      <a:pt x="1685" y="0"/>
                      <a:pt x="1563" y="21"/>
                      <a:pt x="1438" y="64"/>
                    </a:cubicBezTo>
                    <a:cubicBezTo>
                      <a:pt x="950" y="254"/>
                      <a:pt x="570" y="552"/>
                      <a:pt x="272" y="986"/>
                    </a:cubicBezTo>
                    <a:cubicBezTo>
                      <a:pt x="1" y="1366"/>
                      <a:pt x="1" y="1773"/>
                      <a:pt x="272" y="2098"/>
                    </a:cubicBezTo>
                    <a:cubicBezTo>
                      <a:pt x="482" y="2350"/>
                      <a:pt x="756" y="2488"/>
                      <a:pt x="1069" y="2488"/>
                    </a:cubicBezTo>
                    <a:cubicBezTo>
                      <a:pt x="1162" y="2488"/>
                      <a:pt x="1258" y="2476"/>
                      <a:pt x="1357" y="2451"/>
                    </a:cubicBezTo>
                    <a:cubicBezTo>
                      <a:pt x="1791" y="2315"/>
                      <a:pt x="2171" y="2071"/>
                      <a:pt x="2442" y="1692"/>
                    </a:cubicBezTo>
                    <a:cubicBezTo>
                      <a:pt x="2578" y="1475"/>
                      <a:pt x="2632" y="1203"/>
                      <a:pt x="2659" y="1095"/>
                    </a:cubicBezTo>
                    <a:lnTo>
                      <a:pt x="2659" y="878"/>
                    </a:lnTo>
                    <a:cubicBezTo>
                      <a:pt x="2637" y="335"/>
                      <a:pt x="2267" y="0"/>
                      <a:pt x="1801" y="0"/>
                    </a:cubicBezTo>
                    <a:close/>
                  </a:path>
                </a:pathLst>
              </a:custGeom>
              <a:solidFill>
                <a:srgbClr val="1A264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20" name="Google Shape;420;p44"/>
              <p:cNvSpPr/>
              <p:nvPr/>
            </p:nvSpPr>
            <p:spPr>
              <a:xfrm>
                <a:off x="3190550" y="1097150"/>
                <a:ext cx="19000" cy="19025"/>
              </a:xfrm>
              <a:custGeom>
                <a:avLst/>
                <a:gdLst/>
                <a:ahLst/>
                <a:cxnLst/>
                <a:rect l="l" t="t" r="r" b="b"/>
                <a:pathLst>
                  <a:path w="760" h="761" extrusionOk="0">
                    <a:moveTo>
                      <a:pt x="760" y="1"/>
                    </a:moveTo>
                    <a:cubicBezTo>
                      <a:pt x="407" y="218"/>
                      <a:pt x="109" y="380"/>
                      <a:pt x="0" y="760"/>
                    </a:cubicBezTo>
                    <a:cubicBezTo>
                      <a:pt x="543" y="733"/>
                      <a:pt x="678" y="597"/>
                      <a:pt x="760" y="1"/>
                    </a:cubicBezTo>
                    <a:close/>
                  </a:path>
                </a:pathLst>
              </a:custGeom>
              <a:solidFill>
                <a:srgbClr val="FECA2A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21" name="Google Shape;421;p44"/>
              <p:cNvSpPr/>
              <p:nvPr/>
            </p:nvSpPr>
            <p:spPr>
              <a:xfrm>
                <a:off x="3290900" y="1044950"/>
                <a:ext cx="61725" cy="55625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225" extrusionOk="0">
                    <a:moveTo>
                      <a:pt x="1547" y="624"/>
                    </a:moveTo>
                    <a:lnTo>
                      <a:pt x="1547" y="624"/>
                    </a:lnTo>
                    <a:cubicBezTo>
                      <a:pt x="1492" y="1221"/>
                      <a:pt x="1438" y="1275"/>
                      <a:pt x="977" y="1275"/>
                    </a:cubicBezTo>
                    <a:cubicBezTo>
                      <a:pt x="1031" y="1004"/>
                      <a:pt x="1248" y="868"/>
                      <a:pt x="1547" y="624"/>
                    </a:cubicBezTo>
                    <a:close/>
                    <a:moveTo>
                      <a:pt x="1682" y="0"/>
                    </a:moveTo>
                    <a:cubicBezTo>
                      <a:pt x="1113" y="81"/>
                      <a:pt x="570" y="298"/>
                      <a:pt x="245" y="814"/>
                    </a:cubicBezTo>
                    <a:cubicBezTo>
                      <a:pt x="55" y="1085"/>
                      <a:pt x="1" y="1411"/>
                      <a:pt x="163" y="1736"/>
                    </a:cubicBezTo>
                    <a:cubicBezTo>
                      <a:pt x="353" y="2089"/>
                      <a:pt x="679" y="2197"/>
                      <a:pt x="1004" y="2224"/>
                    </a:cubicBezTo>
                    <a:cubicBezTo>
                      <a:pt x="1655" y="2224"/>
                      <a:pt x="2306" y="1682"/>
                      <a:pt x="2415" y="1085"/>
                    </a:cubicBezTo>
                    <a:cubicBezTo>
                      <a:pt x="2469" y="732"/>
                      <a:pt x="2388" y="434"/>
                      <a:pt x="2116" y="190"/>
                    </a:cubicBezTo>
                    <a:cubicBezTo>
                      <a:pt x="2008" y="109"/>
                      <a:pt x="1818" y="0"/>
                      <a:pt x="1682" y="0"/>
                    </a:cubicBezTo>
                    <a:close/>
                  </a:path>
                </a:pathLst>
              </a:custGeom>
              <a:solidFill>
                <a:srgbClr val="1A264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22" name="Google Shape;422;p44"/>
              <p:cNvSpPr/>
              <p:nvPr/>
            </p:nvSpPr>
            <p:spPr>
              <a:xfrm>
                <a:off x="3315325" y="1060525"/>
                <a:ext cx="14250" cy="16300"/>
              </a:xfrm>
              <a:custGeom>
                <a:avLst/>
                <a:gdLst/>
                <a:ahLst/>
                <a:cxnLst/>
                <a:rect l="l" t="t" r="r" b="b"/>
                <a:pathLst>
                  <a:path w="570" h="652" extrusionOk="0">
                    <a:moveTo>
                      <a:pt x="570" y="1"/>
                    </a:moveTo>
                    <a:lnTo>
                      <a:pt x="570" y="1"/>
                    </a:lnTo>
                    <a:cubicBezTo>
                      <a:pt x="271" y="245"/>
                      <a:pt x="54" y="381"/>
                      <a:pt x="0" y="652"/>
                    </a:cubicBezTo>
                    <a:cubicBezTo>
                      <a:pt x="461" y="652"/>
                      <a:pt x="515" y="598"/>
                      <a:pt x="570" y="1"/>
                    </a:cubicBezTo>
                    <a:close/>
                  </a:path>
                </a:pathLst>
              </a:custGeom>
              <a:solidFill>
                <a:srgbClr val="FECA2A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423" name="Google Shape;423;p44"/>
          <p:cNvGrpSpPr/>
          <p:nvPr/>
        </p:nvGrpSpPr>
        <p:grpSpPr>
          <a:xfrm>
            <a:off x="1298751" y="4479090"/>
            <a:ext cx="1398725" cy="1337420"/>
            <a:chOff x="5047850" y="2794950"/>
            <a:chExt cx="1095150" cy="1047150"/>
          </a:xfrm>
        </p:grpSpPr>
        <p:sp>
          <p:nvSpPr>
            <p:cNvPr id="424" name="Google Shape;424;p44"/>
            <p:cNvSpPr/>
            <p:nvPr/>
          </p:nvSpPr>
          <p:spPr>
            <a:xfrm>
              <a:off x="5047850" y="2794950"/>
              <a:ext cx="1095150" cy="1047150"/>
            </a:xfrm>
            <a:custGeom>
              <a:avLst/>
              <a:gdLst/>
              <a:ahLst/>
              <a:cxnLst/>
              <a:rect l="l" t="t" r="r" b="b"/>
              <a:pathLst>
                <a:path w="43806" h="41886" extrusionOk="0">
                  <a:moveTo>
                    <a:pt x="11284" y="6001"/>
                  </a:moveTo>
                  <a:cubicBezTo>
                    <a:pt x="11501" y="6489"/>
                    <a:pt x="11664" y="6869"/>
                    <a:pt x="11827" y="7276"/>
                  </a:cubicBezTo>
                  <a:cubicBezTo>
                    <a:pt x="11935" y="7493"/>
                    <a:pt x="11935" y="7737"/>
                    <a:pt x="11745" y="7927"/>
                  </a:cubicBezTo>
                  <a:cubicBezTo>
                    <a:pt x="11176" y="8496"/>
                    <a:pt x="10606" y="9039"/>
                    <a:pt x="10009" y="9636"/>
                  </a:cubicBezTo>
                  <a:cubicBezTo>
                    <a:pt x="9602" y="9283"/>
                    <a:pt x="9196" y="8985"/>
                    <a:pt x="8762" y="8632"/>
                  </a:cubicBezTo>
                  <a:cubicBezTo>
                    <a:pt x="9602" y="7764"/>
                    <a:pt x="10389" y="6923"/>
                    <a:pt x="11284" y="6001"/>
                  </a:cubicBezTo>
                  <a:close/>
                  <a:moveTo>
                    <a:pt x="8138" y="9229"/>
                  </a:moveTo>
                  <a:cubicBezTo>
                    <a:pt x="8545" y="9608"/>
                    <a:pt x="8924" y="9961"/>
                    <a:pt x="9331" y="10341"/>
                  </a:cubicBezTo>
                  <a:cubicBezTo>
                    <a:pt x="8707" y="10992"/>
                    <a:pt x="8084" y="11588"/>
                    <a:pt x="7460" y="12239"/>
                  </a:cubicBezTo>
                  <a:cubicBezTo>
                    <a:pt x="6782" y="11995"/>
                    <a:pt x="6510" y="11805"/>
                    <a:pt x="6049" y="11399"/>
                  </a:cubicBezTo>
                  <a:cubicBezTo>
                    <a:pt x="6727" y="10666"/>
                    <a:pt x="7460" y="9988"/>
                    <a:pt x="8138" y="9229"/>
                  </a:cubicBezTo>
                  <a:close/>
                  <a:moveTo>
                    <a:pt x="8984" y="881"/>
                  </a:moveTo>
                  <a:cubicBezTo>
                    <a:pt x="9035" y="881"/>
                    <a:pt x="9087" y="888"/>
                    <a:pt x="9141" y="902"/>
                  </a:cubicBezTo>
                  <a:cubicBezTo>
                    <a:pt x="9304" y="956"/>
                    <a:pt x="9494" y="1010"/>
                    <a:pt x="9657" y="1092"/>
                  </a:cubicBezTo>
                  <a:cubicBezTo>
                    <a:pt x="10687" y="1607"/>
                    <a:pt x="11637" y="2231"/>
                    <a:pt x="12505" y="2963"/>
                  </a:cubicBezTo>
                  <a:cubicBezTo>
                    <a:pt x="12993" y="3370"/>
                    <a:pt x="13346" y="3885"/>
                    <a:pt x="13644" y="4428"/>
                  </a:cubicBezTo>
                  <a:cubicBezTo>
                    <a:pt x="14241" y="5513"/>
                    <a:pt x="14566" y="6679"/>
                    <a:pt x="14729" y="7927"/>
                  </a:cubicBezTo>
                  <a:cubicBezTo>
                    <a:pt x="14865" y="9066"/>
                    <a:pt x="14919" y="10205"/>
                    <a:pt x="14729" y="11317"/>
                  </a:cubicBezTo>
                  <a:cubicBezTo>
                    <a:pt x="14675" y="11561"/>
                    <a:pt x="14620" y="11778"/>
                    <a:pt x="14566" y="11995"/>
                  </a:cubicBezTo>
                  <a:cubicBezTo>
                    <a:pt x="14051" y="12131"/>
                    <a:pt x="13590" y="12348"/>
                    <a:pt x="13047" y="12402"/>
                  </a:cubicBezTo>
                  <a:cubicBezTo>
                    <a:pt x="13074" y="12050"/>
                    <a:pt x="13101" y="11751"/>
                    <a:pt x="13129" y="11453"/>
                  </a:cubicBezTo>
                  <a:cubicBezTo>
                    <a:pt x="13264" y="10287"/>
                    <a:pt x="13237" y="9147"/>
                    <a:pt x="12993" y="7981"/>
                  </a:cubicBezTo>
                  <a:cubicBezTo>
                    <a:pt x="12722" y="6625"/>
                    <a:pt x="12071" y="5404"/>
                    <a:pt x="11176" y="4346"/>
                  </a:cubicBezTo>
                  <a:cubicBezTo>
                    <a:pt x="10715" y="3777"/>
                    <a:pt x="10172" y="3289"/>
                    <a:pt x="9630" y="2773"/>
                  </a:cubicBezTo>
                  <a:cubicBezTo>
                    <a:pt x="9413" y="2529"/>
                    <a:pt x="9141" y="2339"/>
                    <a:pt x="8897" y="2095"/>
                  </a:cubicBezTo>
                  <a:cubicBezTo>
                    <a:pt x="8762" y="1960"/>
                    <a:pt x="8653" y="1824"/>
                    <a:pt x="8572" y="1661"/>
                  </a:cubicBezTo>
                  <a:cubicBezTo>
                    <a:pt x="8463" y="1444"/>
                    <a:pt x="8436" y="1227"/>
                    <a:pt x="8599" y="1064"/>
                  </a:cubicBezTo>
                  <a:cubicBezTo>
                    <a:pt x="8701" y="942"/>
                    <a:pt x="8833" y="881"/>
                    <a:pt x="8984" y="881"/>
                  </a:cubicBezTo>
                  <a:close/>
                  <a:moveTo>
                    <a:pt x="12125" y="8578"/>
                  </a:moveTo>
                  <a:cubicBezTo>
                    <a:pt x="12450" y="10042"/>
                    <a:pt x="12179" y="11371"/>
                    <a:pt x="12125" y="12728"/>
                  </a:cubicBezTo>
                  <a:cubicBezTo>
                    <a:pt x="11488" y="12904"/>
                    <a:pt x="10871" y="13012"/>
                    <a:pt x="10250" y="13012"/>
                  </a:cubicBezTo>
                  <a:cubicBezTo>
                    <a:pt x="9630" y="13012"/>
                    <a:pt x="9006" y="12904"/>
                    <a:pt x="8355" y="12646"/>
                  </a:cubicBezTo>
                  <a:cubicBezTo>
                    <a:pt x="9630" y="11290"/>
                    <a:pt x="10959" y="10097"/>
                    <a:pt x="12125" y="8578"/>
                  </a:cubicBezTo>
                  <a:close/>
                  <a:moveTo>
                    <a:pt x="20615" y="15738"/>
                  </a:moveTo>
                  <a:cubicBezTo>
                    <a:pt x="21130" y="15766"/>
                    <a:pt x="21591" y="16037"/>
                    <a:pt x="22134" y="16362"/>
                  </a:cubicBezTo>
                  <a:cubicBezTo>
                    <a:pt x="21347" y="17122"/>
                    <a:pt x="20615" y="17800"/>
                    <a:pt x="19855" y="18505"/>
                  </a:cubicBezTo>
                  <a:cubicBezTo>
                    <a:pt x="19448" y="18315"/>
                    <a:pt x="19177" y="18017"/>
                    <a:pt x="18825" y="17773"/>
                  </a:cubicBezTo>
                  <a:cubicBezTo>
                    <a:pt x="19123" y="17176"/>
                    <a:pt x="19638" y="16579"/>
                    <a:pt x="20615" y="15738"/>
                  </a:cubicBezTo>
                  <a:close/>
                  <a:moveTo>
                    <a:pt x="18084" y="15371"/>
                  </a:moveTo>
                  <a:cubicBezTo>
                    <a:pt x="18810" y="15371"/>
                    <a:pt x="18960" y="15431"/>
                    <a:pt x="19340" y="15576"/>
                  </a:cubicBezTo>
                  <a:cubicBezTo>
                    <a:pt x="18336" y="16823"/>
                    <a:pt x="17251" y="17990"/>
                    <a:pt x="15977" y="19129"/>
                  </a:cubicBezTo>
                  <a:cubicBezTo>
                    <a:pt x="15570" y="17908"/>
                    <a:pt x="15353" y="16796"/>
                    <a:pt x="15353" y="15603"/>
                  </a:cubicBezTo>
                  <a:cubicBezTo>
                    <a:pt x="15597" y="15434"/>
                    <a:pt x="15867" y="15408"/>
                    <a:pt x="16127" y="15408"/>
                  </a:cubicBezTo>
                  <a:cubicBezTo>
                    <a:pt x="16243" y="15408"/>
                    <a:pt x="16356" y="15413"/>
                    <a:pt x="16465" y="15413"/>
                  </a:cubicBezTo>
                  <a:cubicBezTo>
                    <a:pt x="17215" y="15386"/>
                    <a:pt x="17722" y="15371"/>
                    <a:pt x="18084" y="15371"/>
                  </a:cubicBezTo>
                  <a:close/>
                  <a:moveTo>
                    <a:pt x="18201" y="18369"/>
                  </a:moveTo>
                  <a:cubicBezTo>
                    <a:pt x="18499" y="18614"/>
                    <a:pt x="18797" y="18885"/>
                    <a:pt x="19150" y="19156"/>
                  </a:cubicBezTo>
                  <a:cubicBezTo>
                    <a:pt x="18418" y="19861"/>
                    <a:pt x="17685" y="20512"/>
                    <a:pt x="16953" y="21217"/>
                  </a:cubicBezTo>
                  <a:cubicBezTo>
                    <a:pt x="16655" y="20892"/>
                    <a:pt x="16492" y="20566"/>
                    <a:pt x="16356" y="20160"/>
                  </a:cubicBezTo>
                  <a:cubicBezTo>
                    <a:pt x="16926" y="19563"/>
                    <a:pt x="17468" y="18912"/>
                    <a:pt x="18201" y="18369"/>
                  </a:cubicBezTo>
                  <a:close/>
                  <a:moveTo>
                    <a:pt x="25741" y="19346"/>
                  </a:moveTo>
                  <a:cubicBezTo>
                    <a:pt x="25904" y="19590"/>
                    <a:pt x="26012" y="19807"/>
                    <a:pt x="26148" y="20024"/>
                  </a:cubicBezTo>
                  <a:cubicBezTo>
                    <a:pt x="25633" y="20892"/>
                    <a:pt x="24873" y="21489"/>
                    <a:pt x="24249" y="22248"/>
                  </a:cubicBezTo>
                  <a:cubicBezTo>
                    <a:pt x="23897" y="22031"/>
                    <a:pt x="23626" y="21814"/>
                    <a:pt x="23273" y="21570"/>
                  </a:cubicBezTo>
                  <a:cubicBezTo>
                    <a:pt x="24114" y="20838"/>
                    <a:pt x="24900" y="20105"/>
                    <a:pt x="25741" y="19346"/>
                  </a:cubicBezTo>
                  <a:close/>
                  <a:moveTo>
                    <a:pt x="22975" y="16823"/>
                  </a:moveTo>
                  <a:cubicBezTo>
                    <a:pt x="23788" y="17339"/>
                    <a:pt x="24548" y="17881"/>
                    <a:pt x="25226" y="18641"/>
                  </a:cubicBezTo>
                  <a:cubicBezTo>
                    <a:pt x="23246" y="20349"/>
                    <a:pt x="21293" y="22031"/>
                    <a:pt x="19340" y="23686"/>
                  </a:cubicBezTo>
                  <a:cubicBezTo>
                    <a:pt x="18580" y="23279"/>
                    <a:pt x="17957" y="22736"/>
                    <a:pt x="17523" y="22004"/>
                  </a:cubicBezTo>
                  <a:cubicBezTo>
                    <a:pt x="19313" y="20295"/>
                    <a:pt x="21130" y="18586"/>
                    <a:pt x="22975" y="16823"/>
                  </a:cubicBezTo>
                  <a:close/>
                  <a:moveTo>
                    <a:pt x="22649" y="22167"/>
                  </a:moveTo>
                  <a:cubicBezTo>
                    <a:pt x="22920" y="22411"/>
                    <a:pt x="23219" y="22628"/>
                    <a:pt x="23517" y="22899"/>
                  </a:cubicBezTo>
                  <a:cubicBezTo>
                    <a:pt x="22920" y="23523"/>
                    <a:pt x="22351" y="24093"/>
                    <a:pt x="21673" y="24744"/>
                  </a:cubicBezTo>
                  <a:cubicBezTo>
                    <a:pt x="21239" y="24744"/>
                    <a:pt x="20805" y="24472"/>
                    <a:pt x="20344" y="24255"/>
                  </a:cubicBezTo>
                  <a:cubicBezTo>
                    <a:pt x="20615" y="23794"/>
                    <a:pt x="21862" y="22655"/>
                    <a:pt x="22649" y="22167"/>
                  </a:cubicBezTo>
                  <a:close/>
                  <a:moveTo>
                    <a:pt x="26528" y="20919"/>
                  </a:moveTo>
                  <a:cubicBezTo>
                    <a:pt x="26989" y="21597"/>
                    <a:pt x="26962" y="22330"/>
                    <a:pt x="27043" y="23008"/>
                  </a:cubicBezTo>
                  <a:cubicBezTo>
                    <a:pt x="27152" y="23659"/>
                    <a:pt x="27152" y="24310"/>
                    <a:pt x="26989" y="24988"/>
                  </a:cubicBezTo>
                  <a:cubicBezTo>
                    <a:pt x="26197" y="25049"/>
                    <a:pt x="25422" y="25084"/>
                    <a:pt x="24640" y="25084"/>
                  </a:cubicBezTo>
                  <a:cubicBezTo>
                    <a:pt x="24030" y="25084"/>
                    <a:pt x="23415" y="25062"/>
                    <a:pt x="22785" y="25015"/>
                  </a:cubicBezTo>
                  <a:cubicBezTo>
                    <a:pt x="23002" y="24608"/>
                    <a:pt x="23300" y="24418"/>
                    <a:pt x="23571" y="24201"/>
                  </a:cubicBezTo>
                  <a:cubicBezTo>
                    <a:pt x="23843" y="23930"/>
                    <a:pt x="24141" y="23713"/>
                    <a:pt x="24412" y="23442"/>
                  </a:cubicBezTo>
                  <a:cubicBezTo>
                    <a:pt x="24683" y="23197"/>
                    <a:pt x="24900" y="22953"/>
                    <a:pt x="25144" y="22682"/>
                  </a:cubicBezTo>
                  <a:cubicBezTo>
                    <a:pt x="25389" y="22384"/>
                    <a:pt x="25633" y="22113"/>
                    <a:pt x="25877" y="21814"/>
                  </a:cubicBezTo>
                  <a:cubicBezTo>
                    <a:pt x="26094" y="21543"/>
                    <a:pt x="26284" y="21245"/>
                    <a:pt x="26528" y="20919"/>
                  </a:cubicBezTo>
                  <a:close/>
                  <a:moveTo>
                    <a:pt x="14431" y="15657"/>
                  </a:moveTo>
                  <a:cubicBezTo>
                    <a:pt x="14458" y="15928"/>
                    <a:pt x="14485" y="16118"/>
                    <a:pt x="14512" y="16335"/>
                  </a:cubicBezTo>
                  <a:cubicBezTo>
                    <a:pt x="14593" y="17664"/>
                    <a:pt x="14919" y="18912"/>
                    <a:pt x="15407" y="20132"/>
                  </a:cubicBezTo>
                  <a:cubicBezTo>
                    <a:pt x="16682" y="23387"/>
                    <a:pt x="19096" y="25286"/>
                    <a:pt x="22513" y="25883"/>
                  </a:cubicBezTo>
                  <a:cubicBezTo>
                    <a:pt x="22959" y="25957"/>
                    <a:pt x="23409" y="25975"/>
                    <a:pt x="23863" y="25975"/>
                  </a:cubicBezTo>
                  <a:cubicBezTo>
                    <a:pt x="24283" y="25975"/>
                    <a:pt x="24705" y="25959"/>
                    <a:pt x="25128" y="25959"/>
                  </a:cubicBezTo>
                  <a:cubicBezTo>
                    <a:pt x="25251" y="25959"/>
                    <a:pt x="25374" y="25961"/>
                    <a:pt x="25497" y="25964"/>
                  </a:cubicBezTo>
                  <a:cubicBezTo>
                    <a:pt x="25844" y="25964"/>
                    <a:pt x="26191" y="25929"/>
                    <a:pt x="26566" y="25929"/>
                  </a:cubicBezTo>
                  <a:cubicBezTo>
                    <a:pt x="26660" y="25929"/>
                    <a:pt x="26756" y="25932"/>
                    <a:pt x="26853" y="25937"/>
                  </a:cubicBezTo>
                  <a:cubicBezTo>
                    <a:pt x="26826" y="26696"/>
                    <a:pt x="26663" y="27347"/>
                    <a:pt x="26392" y="28025"/>
                  </a:cubicBezTo>
                  <a:cubicBezTo>
                    <a:pt x="26014" y="28050"/>
                    <a:pt x="25642" y="28063"/>
                    <a:pt x="25272" y="28063"/>
                  </a:cubicBezTo>
                  <a:cubicBezTo>
                    <a:pt x="24820" y="28063"/>
                    <a:pt x="24372" y="28043"/>
                    <a:pt x="23924" y="27998"/>
                  </a:cubicBezTo>
                  <a:cubicBezTo>
                    <a:pt x="22758" y="27890"/>
                    <a:pt x="21618" y="27700"/>
                    <a:pt x="20506" y="27320"/>
                  </a:cubicBezTo>
                  <a:cubicBezTo>
                    <a:pt x="19693" y="27049"/>
                    <a:pt x="18906" y="26696"/>
                    <a:pt x="18174" y="26262"/>
                  </a:cubicBezTo>
                  <a:cubicBezTo>
                    <a:pt x="16302" y="25150"/>
                    <a:pt x="14973" y="23604"/>
                    <a:pt x="14132" y="21624"/>
                  </a:cubicBezTo>
                  <a:cubicBezTo>
                    <a:pt x="13454" y="19970"/>
                    <a:pt x="13074" y="18288"/>
                    <a:pt x="13129" y="16498"/>
                  </a:cubicBezTo>
                  <a:cubicBezTo>
                    <a:pt x="13156" y="16417"/>
                    <a:pt x="13156" y="16308"/>
                    <a:pt x="13156" y="16227"/>
                  </a:cubicBezTo>
                  <a:cubicBezTo>
                    <a:pt x="13156" y="16172"/>
                    <a:pt x="13183" y="16118"/>
                    <a:pt x="13237" y="15955"/>
                  </a:cubicBezTo>
                  <a:cubicBezTo>
                    <a:pt x="13590" y="15874"/>
                    <a:pt x="13969" y="15766"/>
                    <a:pt x="14431" y="15657"/>
                  </a:cubicBezTo>
                  <a:close/>
                  <a:moveTo>
                    <a:pt x="30715" y="28466"/>
                  </a:moveTo>
                  <a:cubicBezTo>
                    <a:pt x="30881" y="28466"/>
                    <a:pt x="31044" y="28487"/>
                    <a:pt x="31193" y="28487"/>
                  </a:cubicBezTo>
                  <a:cubicBezTo>
                    <a:pt x="31302" y="28478"/>
                    <a:pt x="31410" y="28475"/>
                    <a:pt x="31519" y="28475"/>
                  </a:cubicBezTo>
                  <a:cubicBezTo>
                    <a:pt x="31736" y="28475"/>
                    <a:pt x="31953" y="28487"/>
                    <a:pt x="32170" y="28487"/>
                  </a:cubicBezTo>
                  <a:cubicBezTo>
                    <a:pt x="32197" y="28541"/>
                    <a:pt x="32197" y="28568"/>
                    <a:pt x="32197" y="28622"/>
                  </a:cubicBezTo>
                  <a:cubicBezTo>
                    <a:pt x="31437" y="29246"/>
                    <a:pt x="30678" y="29870"/>
                    <a:pt x="29918" y="30521"/>
                  </a:cubicBezTo>
                  <a:cubicBezTo>
                    <a:pt x="29891" y="30534"/>
                    <a:pt x="29864" y="30534"/>
                    <a:pt x="29840" y="30534"/>
                  </a:cubicBezTo>
                  <a:cubicBezTo>
                    <a:pt x="29817" y="30534"/>
                    <a:pt x="29796" y="30534"/>
                    <a:pt x="29783" y="30548"/>
                  </a:cubicBezTo>
                  <a:cubicBezTo>
                    <a:pt x="29756" y="30494"/>
                    <a:pt x="29728" y="30440"/>
                    <a:pt x="29728" y="30412"/>
                  </a:cubicBezTo>
                  <a:cubicBezTo>
                    <a:pt x="29891" y="29816"/>
                    <a:pt x="30054" y="29192"/>
                    <a:pt x="30217" y="28568"/>
                  </a:cubicBezTo>
                  <a:cubicBezTo>
                    <a:pt x="30379" y="28487"/>
                    <a:pt x="30549" y="28466"/>
                    <a:pt x="30715" y="28466"/>
                  </a:cubicBezTo>
                  <a:close/>
                  <a:moveTo>
                    <a:pt x="33417" y="28649"/>
                  </a:moveTo>
                  <a:cubicBezTo>
                    <a:pt x="33878" y="28758"/>
                    <a:pt x="34339" y="28812"/>
                    <a:pt x="34773" y="29056"/>
                  </a:cubicBezTo>
                  <a:cubicBezTo>
                    <a:pt x="34394" y="29544"/>
                    <a:pt x="33471" y="30358"/>
                    <a:pt x="32576" y="30928"/>
                  </a:cubicBezTo>
                  <a:cubicBezTo>
                    <a:pt x="32468" y="30819"/>
                    <a:pt x="32332" y="30684"/>
                    <a:pt x="32224" y="30548"/>
                  </a:cubicBezTo>
                  <a:cubicBezTo>
                    <a:pt x="32088" y="30412"/>
                    <a:pt x="31980" y="30277"/>
                    <a:pt x="31817" y="30114"/>
                  </a:cubicBezTo>
                  <a:cubicBezTo>
                    <a:pt x="32359" y="29599"/>
                    <a:pt x="32875" y="29138"/>
                    <a:pt x="33417" y="28649"/>
                  </a:cubicBezTo>
                  <a:close/>
                  <a:moveTo>
                    <a:pt x="31085" y="30738"/>
                  </a:moveTo>
                  <a:cubicBezTo>
                    <a:pt x="31329" y="31009"/>
                    <a:pt x="31573" y="31253"/>
                    <a:pt x="31844" y="31552"/>
                  </a:cubicBezTo>
                  <a:cubicBezTo>
                    <a:pt x="31193" y="32148"/>
                    <a:pt x="30515" y="32637"/>
                    <a:pt x="29810" y="33152"/>
                  </a:cubicBezTo>
                  <a:cubicBezTo>
                    <a:pt x="29566" y="32854"/>
                    <a:pt x="29511" y="32555"/>
                    <a:pt x="29511" y="32257"/>
                  </a:cubicBezTo>
                  <a:cubicBezTo>
                    <a:pt x="29539" y="32121"/>
                    <a:pt x="29593" y="31958"/>
                    <a:pt x="29674" y="31877"/>
                  </a:cubicBezTo>
                  <a:cubicBezTo>
                    <a:pt x="30108" y="31470"/>
                    <a:pt x="30542" y="31090"/>
                    <a:pt x="31085" y="30738"/>
                  </a:cubicBezTo>
                  <a:close/>
                  <a:moveTo>
                    <a:pt x="32303" y="25454"/>
                  </a:moveTo>
                  <a:cubicBezTo>
                    <a:pt x="33960" y="25454"/>
                    <a:pt x="35574" y="25769"/>
                    <a:pt x="37106" y="26588"/>
                  </a:cubicBezTo>
                  <a:cubicBezTo>
                    <a:pt x="38598" y="27402"/>
                    <a:pt x="39927" y="28405"/>
                    <a:pt x="41012" y="29734"/>
                  </a:cubicBezTo>
                  <a:cubicBezTo>
                    <a:pt x="41446" y="30250"/>
                    <a:pt x="41880" y="30738"/>
                    <a:pt x="42314" y="31226"/>
                  </a:cubicBezTo>
                  <a:cubicBezTo>
                    <a:pt x="42694" y="31687"/>
                    <a:pt x="42883" y="32203"/>
                    <a:pt x="42802" y="32826"/>
                  </a:cubicBezTo>
                  <a:cubicBezTo>
                    <a:pt x="42775" y="33071"/>
                    <a:pt x="42666" y="33315"/>
                    <a:pt x="42477" y="33505"/>
                  </a:cubicBezTo>
                  <a:cubicBezTo>
                    <a:pt x="42296" y="33700"/>
                    <a:pt x="42107" y="33795"/>
                    <a:pt x="41910" y="33795"/>
                  </a:cubicBezTo>
                  <a:cubicBezTo>
                    <a:pt x="41752" y="33795"/>
                    <a:pt x="41588" y="33734"/>
                    <a:pt x="41419" y="33613"/>
                  </a:cubicBezTo>
                  <a:cubicBezTo>
                    <a:pt x="40985" y="33342"/>
                    <a:pt x="40659" y="32989"/>
                    <a:pt x="40388" y="32555"/>
                  </a:cubicBezTo>
                  <a:cubicBezTo>
                    <a:pt x="39629" y="31470"/>
                    <a:pt x="38706" y="30575"/>
                    <a:pt x="37730" y="29707"/>
                  </a:cubicBezTo>
                  <a:cubicBezTo>
                    <a:pt x="36509" y="28595"/>
                    <a:pt x="35072" y="27998"/>
                    <a:pt x="33471" y="27727"/>
                  </a:cubicBezTo>
                  <a:cubicBezTo>
                    <a:pt x="32883" y="27622"/>
                    <a:pt x="32278" y="27582"/>
                    <a:pt x="31669" y="27582"/>
                  </a:cubicBezTo>
                  <a:cubicBezTo>
                    <a:pt x="31492" y="27582"/>
                    <a:pt x="31316" y="27585"/>
                    <a:pt x="31139" y="27592"/>
                  </a:cubicBezTo>
                  <a:lnTo>
                    <a:pt x="30434" y="27592"/>
                  </a:lnTo>
                  <a:cubicBezTo>
                    <a:pt x="30542" y="26859"/>
                    <a:pt x="30623" y="26208"/>
                    <a:pt x="30705" y="25611"/>
                  </a:cubicBezTo>
                  <a:cubicBezTo>
                    <a:pt x="30786" y="25557"/>
                    <a:pt x="30813" y="25530"/>
                    <a:pt x="30840" y="25530"/>
                  </a:cubicBezTo>
                  <a:cubicBezTo>
                    <a:pt x="31331" y="25481"/>
                    <a:pt x="31819" y="25454"/>
                    <a:pt x="32303" y="25454"/>
                  </a:cubicBezTo>
                  <a:close/>
                  <a:moveTo>
                    <a:pt x="38272" y="31606"/>
                  </a:moveTo>
                  <a:cubicBezTo>
                    <a:pt x="38598" y="31769"/>
                    <a:pt x="38788" y="32067"/>
                    <a:pt x="39005" y="32338"/>
                  </a:cubicBezTo>
                  <a:cubicBezTo>
                    <a:pt x="38625" y="32799"/>
                    <a:pt x="36401" y="34671"/>
                    <a:pt x="35858" y="34996"/>
                  </a:cubicBezTo>
                  <a:cubicBezTo>
                    <a:pt x="35641" y="34752"/>
                    <a:pt x="35397" y="34508"/>
                    <a:pt x="35207" y="34291"/>
                  </a:cubicBezTo>
                  <a:cubicBezTo>
                    <a:pt x="35235" y="34210"/>
                    <a:pt x="35235" y="34155"/>
                    <a:pt x="35262" y="34128"/>
                  </a:cubicBezTo>
                  <a:cubicBezTo>
                    <a:pt x="36265" y="33315"/>
                    <a:pt x="37269" y="32474"/>
                    <a:pt x="38272" y="31606"/>
                  </a:cubicBezTo>
                  <a:close/>
                  <a:moveTo>
                    <a:pt x="35614" y="29463"/>
                  </a:moveTo>
                  <a:cubicBezTo>
                    <a:pt x="36238" y="29653"/>
                    <a:pt x="36970" y="30195"/>
                    <a:pt x="37621" y="30955"/>
                  </a:cubicBezTo>
                  <a:cubicBezTo>
                    <a:pt x="37540" y="31063"/>
                    <a:pt x="37432" y="31199"/>
                    <a:pt x="37323" y="31307"/>
                  </a:cubicBezTo>
                  <a:cubicBezTo>
                    <a:pt x="35777" y="32609"/>
                    <a:pt x="34204" y="33911"/>
                    <a:pt x="32631" y="35240"/>
                  </a:cubicBezTo>
                  <a:cubicBezTo>
                    <a:pt x="32251" y="35566"/>
                    <a:pt x="31844" y="35891"/>
                    <a:pt x="31356" y="36271"/>
                  </a:cubicBezTo>
                  <a:cubicBezTo>
                    <a:pt x="30840" y="35512"/>
                    <a:pt x="30434" y="34806"/>
                    <a:pt x="30135" y="33993"/>
                  </a:cubicBezTo>
                  <a:cubicBezTo>
                    <a:pt x="32061" y="32582"/>
                    <a:pt x="33933" y="31145"/>
                    <a:pt x="35614" y="29463"/>
                  </a:cubicBezTo>
                  <a:close/>
                  <a:moveTo>
                    <a:pt x="34529" y="34834"/>
                  </a:moveTo>
                  <a:cubicBezTo>
                    <a:pt x="34746" y="35105"/>
                    <a:pt x="34936" y="35322"/>
                    <a:pt x="35126" y="35566"/>
                  </a:cubicBezTo>
                  <a:cubicBezTo>
                    <a:pt x="34746" y="36081"/>
                    <a:pt x="33200" y="37275"/>
                    <a:pt x="32441" y="37654"/>
                  </a:cubicBezTo>
                  <a:cubicBezTo>
                    <a:pt x="32278" y="37465"/>
                    <a:pt x="32088" y="37248"/>
                    <a:pt x="31925" y="37031"/>
                  </a:cubicBezTo>
                  <a:cubicBezTo>
                    <a:pt x="32251" y="36651"/>
                    <a:pt x="33851" y="35268"/>
                    <a:pt x="34529" y="34834"/>
                  </a:cubicBezTo>
                  <a:close/>
                  <a:moveTo>
                    <a:pt x="1740" y="9986"/>
                  </a:moveTo>
                  <a:cubicBezTo>
                    <a:pt x="1817" y="9986"/>
                    <a:pt x="1897" y="9996"/>
                    <a:pt x="1981" y="10015"/>
                  </a:cubicBezTo>
                  <a:cubicBezTo>
                    <a:pt x="2279" y="10097"/>
                    <a:pt x="2577" y="10205"/>
                    <a:pt x="2822" y="10368"/>
                  </a:cubicBezTo>
                  <a:cubicBezTo>
                    <a:pt x="3310" y="10666"/>
                    <a:pt x="3771" y="10992"/>
                    <a:pt x="4232" y="11317"/>
                  </a:cubicBezTo>
                  <a:cubicBezTo>
                    <a:pt x="4910" y="11805"/>
                    <a:pt x="5534" y="12294"/>
                    <a:pt x="6212" y="12728"/>
                  </a:cubicBezTo>
                  <a:cubicBezTo>
                    <a:pt x="6809" y="13135"/>
                    <a:pt x="7460" y="13406"/>
                    <a:pt x="8138" y="13623"/>
                  </a:cubicBezTo>
                  <a:cubicBezTo>
                    <a:pt x="8794" y="13841"/>
                    <a:pt x="9450" y="13961"/>
                    <a:pt x="10106" y="13961"/>
                  </a:cubicBezTo>
                  <a:cubicBezTo>
                    <a:pt x="10589" y="13961"/>
                    <a:pt x="11072" y="13896"/>
                    <a:pt x="11555" y="13758"/>
                  </a:cubicBezTo>
                  <a:cubicBezTo>
                    <a:pt x="12423" y="13514"/>
                    <a:pt x="13291" y="13270"/>
                    <a:pt x="14159" y="13053"/>
                  </a:cubicBezTo>
                  <a:cubicBezTo>
                    <a:pt x="15842" y="12633"/>
                    <a:pt x="17524" y="12353"/>
                    <a:pt x="19242" y="12353"/>
                  </a:cubicBezTo>
                  <a:cubicBezTo>
                    <a:pt x="19518" y="12353"/>
                    <a:pt x="19794" y="12360"/>
                    <a:pt x="20072" y="12375"/>
                  </a:cubicBezTo>
                  <a:cubicBezTo>
                    <a:pt x="21645" y="12484"/>
                    <a:pt x="23083" y="12918"/>
                    <a:pt x="24466" y="13650"/>
                  </a:cubicBezTo>
                  <a:cubicBezTo>
                    <a:pt x="26121" y="14518"/>
                    <a:pt x="27369" y="15766"/>
                    <a:pt x="28182" y="17447"/>
                  </a:cubicBezTo>
                  <a:cubicBezTo>
                    <a:pt x="28643" y="18397"/>
                    <a:pt x="29105" y="19373"/>
                    <a:pt x="29457" y="20377"/>
                  </a:cubicBezTo>
                  <a:cubicBezTo>
                    <a:pt x="29647" y="20865"/>
                    <a:pt x="29728" y="21434"/>
                    <a:pt x="29783" y="21977"/>
                  </a:cubicBezTo>
                  <a:cubicBezTo>
                    <a:pt x="29837" y="22574"/>
                    <a:pt x="29837" y="23143"/>
                    <a:pt x="29864" y="23740"/>
                  </a:cubicBezTo>
                  <a:cubicBezTo>
                    <a:pt x="29837" y="25720"/>
                    <a:pt x="29539" y="27673"/>
                    <a:pt x="28996" y="29572"/>
                  </a:cubicBezTo>
                  <a:cubicBezTo>
                    <a:pt x="28860" y="30087"/>
                    <a:pt x="28752" y="30602"/>
                    <a:pt x="28643" y="31118"/>
                  </a:cubicBezTo>
                  <a:cubicBezTo>
                    <a:pt x="28481" y="31986"/>
                    <a:pt x="28643" y="32854"/>
                    <a:pt x="28996" y="33667"/>
                  </a:cubicBezTo>
                  <a:cubicBezTo>
                    <a:pt x="29674" y="35349"/>
                    <a:pt x="30569" y="36922"/>
                    <a:pt x="31817" y="38251"/>
                  </a:cubicBezTo>
                  <a:cubicBezTo>
                    <a:pt x="32088" y="38550"/>
                    <a:pt x="32387" y="38821"/>
                    <a:pt x="32685" y="39092"/>
                  </a:cubicBezTo>
                  <a:cubicBezTo>
                    <a:pt x="33038" y="39472"/>
                    <a:pt x="33390" y="39879"/>
                    <a:pt x="33526" y="40394"/>
                  </a:cubicBezTo>
                  <a:cubicBezTo>
                    <a:pt x="33634" y="40719"/>
                    <a:pt x="33499" y="40964"/>
                    <a:pt x="33146" y="40991"/>
                  </a:cubicBezTo>
                  <a:cubicBezTo>
                    <a:pt x="33065" y="40997"/>
                    <a:pt x="32982" y="41001"/>
                    <a:pt x="32898" y="41001"/>
                  </a:cubicBezTo>
                  <a:cubicBezTo>
                    <a:pt x="32648" y="41001"/>
                    <a:pt x="32393" y="40970"/>
                    <a:pt x="32170" y="40909"/>
                  </a:cubicBezTo>
                  <a:cubicBezTo>
                    <a:pt x="31627" y="40774"/>
                    <a:pt x="31166" y="40475"/>
                    <a:pt x="30759" y="40096"/>
                  </a:cubicBezTo>
                  <a:cubicBezTo>
                    <a:pt x="30244" y="39607"/>
                    <a:pt x="29728" y="39119"/>
                    <a:pt x="29267" y="38577"/>
                  </a:cubicBezTo>
                  <a:cubicBezTo>
                    <a:pt x="28454" y="37600"/>
                    <a:pt x="27803" y="36488"/>
                    <a:pt x="27233" y="35349"/>
                  </a:cubicBezTo>
                  <a:cubicBezTo>
                    <a:pt x="26636" y="34155"/>
                    <a:pt x="26474" y="32908"/>
                    <a:pt x="26636" y="31606"/>
                  </a:cubicBezTo>
                  <a:cubicBezTo>
                    <a:pt x="26799" y="30440"/>
                    <a:pt x="27070" y="29273"/>
                    <a:pt x="27369" y="28134"/>
                  </a:cubicBezTo>
                  <a:cubicBezTo>
                    <a:pt x="27748" y="26724"/>
                    <a:pt x="27992" y="25259"/>
                    <a:pt x="27992" y="23794"/>
                  </a:cubicBezTo>
                  <a:cubicBezTo>
                    <a:pt x="27992" y="20838"/>
                    <a:pt x="26799" y="18478"/>
                    <a:pt x="24412" y="16715"/>
                  </a:cubicBezTo>
                  <a:cubicBezTo>
                    <a:pt x="23110" y="15766"/>
                    <a:pt x="21700" y="14979"/>
                    <a:pt x="20072" y="14708"/>
                  </a:cubicBezTo>
                  <a:cubicBezTo>
                    <a:pt x="19222" y="14563"/>
                    <a:pt x="18373" y="14503"/>
                    <a:pt x="17523" y="14503"/>
                  </a:cubicBezTo>
                  <a:cubicBezTo>
                    <a:pt x="17098" y="14503"/>
                    <a:pt x="16673" y="14518"/>
                    <a:pt x="16248" y="14545"/>
                  </a:cubicBezTo>
                  <a:cubicBezTo>
                    <a:pt x="14783" y="14653"/>
                    <a:pt x="13400" y="15033"/>
                    <a:pt x="12017" y="15440"/>
                  </a:cubicBezTo>
                  <a:cubicBezTo>
                    <a:pt x="11393" y="15603"/>
                    <a:pt x="10796" y="15793"/>
                    <a:pt x="10172" y="15928"/>
                  </a:cubicBezTo>
                  <a:cubicBezTo>
                    <a:pt x="9654" y="16042"/>
                    <a:pt x="9148" y="16097"/>
                    <a:pt x="8656" y="16097"/>
                  </a:cubicBezTo>
                  <a:cubicBezTo>
                    <a:pt x="7038" y="16097"/>
                    <a:pt x="5563" y="15504"/>
                    <a:pt x="4232" y="14464"/>
                  </a:cubicBezTo>
                  <a:cubicBezTo>
                    <a:pt x="3147" y="13650"/>
                    <a:pt x="2225" y="12646"/>
                    <a:pt x="1357" y="11616"/>
                  </a:cubicBezTo>
                  <a:cubicBezTo>
                    <a:pt x="1275" y="11507"/>
                    <a:pt x="1167" y="11399"/>
                    <a:pt x="1113" y="11263"/>
                  </a:cubicBezTo>
                  <a:cubicBezTo>
                    <a:pt x="923" y="10965"/>
                    <a:pt x="896" y="10639"/>
                    <a:pt x="1113" y="10341"/>
                  </a:cubicBezTo>
                  <a:cubicBezTo>
                    <a:pt x="1278" y="10092"/>
                    <a:pt x="1492" y="9986"/>
                    <a:pt x="1740" y="9986"/>
                  </a:cubicBezTo>
                  <a:close/>
                  <a:moveTo>
                    <a:pt x="8962" y="0"/>
                  </a:moveTo>
                  <a:cubicBezTo>
                    <a:pt x="8093" y="0"/>
                    <a:pt x="7485" y="793"/>
                    <a:pt x="7704" y="1715"/>
                  </a:cubicBezTo>
                  <a:cubicBezTo>
                    <a:pt x="7785" y="2041"/>
                    <a:pt x="7948" y="2312"/>
                    <a:pt x="8192" y="2556"/>
                  </a:cubicBezTo>
                  <a:cubicBezTo>
                    <a:pt x="8463" y="2800"/>
                    <a:pt x="8735" y="3044"/>
                    <a:pt x="8979" y="3289"/>
                  </a:cubicBezTo>
                  <a:cubicBezTo>
                    <a:pt x="9467" y="3777"/>
                    <a:pt x="9955" y="4265"/>
                    <a:pt x="10416" y="4753"/>
                  </a:cubicBezTo>
                  <a:cubicBezTo>
                    <a:pt x="10552" y="4889"/>
                    <a:pt x="10633" y="5079"/>
                    <a:pt x="10769" y="5269"/>
                  </a:cubicBezTo>
                  <a:cubicBezTo>
                    <a:pt x="8924" y="7140"/>
                    <a:pt x="7107" y="8985"/>
                    <a:pt x="5236" y="10883"/>
                  </a:cubicBezTo>
                  <a:cubicBezTo>
                    <a:pt x="5073" y="10748"/>
                    <a:pt x="4883" y="10612"/>
                    <a:pt x="4693" y="10504"/>
                  </a:cubicBezTo>
                  <a:cubicBezTo>
                    <a:pt x="4232" y="10205"/>
                    <a:pt x="3798" y="9880"/>
                    <a:pt x="3337" y="9608"/>
                  </a:cubicBezTo>
                  <a:cubicBezTo>
                    <a:pt x="2984" y="9419"/>
                    <a:pt x="2605" y="9283"/>
                    <a:pt x="2198" y="9147"/>
                  </a:cubicBezTo>
                  <a:cubicBezTo>
                    <a:pt x="2066" y="9106"/>
                    <a:pt x="1932" y="9088"/>
                    <a:pt x="1798" y="9088"/>
                  </a:cubicBezTo>
                  <a:cubicBezTo>
                    <a:pt x="1489" y="9088"/>
                    <a:pt x="1179" y="9186"/>
                    <a:pt x="896" y="9337"/>
                  </a:cubicBezTo>
                  <a:cubicBezTo>
                    <a:pt x="272" y="9663"/>
                    <a:pt x="1" y="10232"/>
                    <a:pt x="82" y="10910"/>
                  </a:cubicBezTo>
                  <a:cubicBezTo>
                    <a:pt x="163" y="11371"/>
                    <a:pt x="326" y="11778"/>
                    <a:pt x="652" y="12131"/>
                  </a:cubicBezTo>
                  <a:cubicBezTo>
                    <a:pt x="1275" y="12809"/>
                    <a:pt x="1872" y="13514"/>
                    <a:pt x="2523" y="14165"/>
                  </a:cubicBezTo>
                  <a:cubicBezTo>
                    <a:pt x="3174" y="14843"/>
                    <a:pt x="3934" y="15386"/>
                    <a:pt x="4747" y="15793"/>
                  </a:cubicBezTo>
                  <a:cubicBezTo>
                    <a:pt x="6037" y="16470"/>
                    <a:pt x="7379" y="16901"/>
                    <a:pt x="8788" y="16901"/>
                  </a:cubicBezTo>
                  <a:cubicBezTo>
                    <a:pt x="9128" y="16901"/>
                    <a:pt x="9472" y="16876"/>
                    <a:pt x="9819" y="16823"/>
                  </a:cubicBezTo>
                  <a:cubicBezTo>
                    <a:pt x="10443" y="16715"/>
                    <a:pt x="11040" y="16552"/>
                    <a:pt x="11637" y="16417"/>
                  </a:cubicBezTo>
                  <a:cubicBezTo>
                    <a:pt x="11827" y="16389"/>
                    <a:pt x="12017" y="16335"/>
                    <a:pt x="12288" y="16281"/>
                  </a:cubicBezTo>
                  <a:cubicBezTo>
                    <a:pt x="12288" y="16552"/>
                    <a:pt x="12288" y="16715"/>
                    <a:pt x="12288" y="16905"/>
                  </a:cubicBezTo>
                  <a:cubicBezTo>
                    <a:pt x="12234" y="17881"/>
                    <a:pt x="12369" y="18858"/>
                    <a:pt x="12586" y="19807"/>
                  </a:cubicBezTo>
                  <a:cubicBezTo>
                    <a:pt x="12993" y="21462"/>
                    <a:pt x="13644" y="23008"/>
                    <a:pt x="14675" y="24364"/>
                  </a:cubicBezTo>
                  <a:cubicBezTo>
                    <a:pt x="16031" y="26127"/>
                    <a:pt x="17821" y="27293"/>
                    <a:pt x="19882" y="28053"/>
                  </a:cubicBezTo>
                  <a:cubicBezTo>
                    <a:pt x="21592" y="28674"/>
                    <a:pt x="23350" y="28950"/>
                    <a:pt x="25159" y="28950"/>
                  </a:cubicBezTo>
                  <a:cubicBezTo>
                    <a:pt x="25244" y="28950"/>
                    <a:pt x="25330" y="28949"/>
                    <a:pt x="25416" y="28948"/>
                  </a:cubicBezTo>
                  <a:cubicBezTo>
                    <a:pt x="25555" y="28948"/>
                    <a:pt x="25695" y="28912"/>
                    <a:pt x="25839" y="28912"/>
                  </a:cubicBezTo>
                  <a:cubicBezTo>
                    <a:pt x="25948" y="28912"/>
                    <a:pt x="26059" y="28932"/>
                    <a:pt x="26175" y="29002"/>
                  </a:cubicBezTo>
                  <a:cubicBezTo>
                    <a:pt x="26148" y="29219"/>
                    <a:pt x="26094" y="29409"/>
                    <a:pt x="26067" y="29572"/>
                  </a:cubicBezTo>
                  <a:cubicBezTo>
                    <a:pt x="25958" y="30223"/>
                    <a:pt x="25823" y="30846"/>
                    <a:pt x="25768" y="31470"/>
                  </a:cubicBezTo>
                  <a:cubicBezTo>
                    <a:pt x="25714" y="32121"/>
                    <a:pt x="25714" y="32799"/>
                    <a:pt x="25741" y="33450"/>
                  </a:cubicBezTo>
                  <a:cubicBezTo>
                    <a:pt x="25741" y="34128"/>
                    <a:pt x="26067" y="34698"/>
                    <a:pt x="26311" y="35295"/>
                  </a:cubicBezTo>
                  <a:cubicBezTo>
                    <a:pt x="27206" y="37410"/>
                    <a:pt x="28454" y="39282"/>
                    <a:pt x="30244" y="40801"/>
                  </a:cubicBezTo>
                  <a:cubicBezTo>
                    <a:pt x="30732" y="41235"/>
                    <a:pt x="31302" y="41587"/>
                    <a:pt x="31953" y="41750"/>
                  </a:cubicBezTo>
                  <a:cubicBezTo>
                    <a:pt x="32332" y="41832"/>
                    <a:pt x="32766" y="41886"/>
                    <a:pt x="33146" y="41886"/>
                  </a:cubicBezTo>
                  <a:cubicBezTo>
                    <a:pt x="33987" y="41832"/>
                    <a:pt x="34475" y="41235"/>
                    <a:pt x="34421" y="40394"/>
                  </a:cubicBezTo>
                  <a:cubicBezTo>
                    <a:pt x="34394" y="39770"/>
                    <a:pt x="34068" y="39282"/>
                    <a:pt x="33661" y="38821"/>
                  </a:cubicBezTo>
                  <a:cubicBezTo>
                    <a:pt x="33526" y="38685"/>
                    <a:pt x="33390" y="38550"/>
                    <a:pt x="33227" y="38387"/>
                  </a:cubicBezTo>
                  <a:cubicBezTo>
                    <a:pt x="34339" y="37465"/>
                    <a:pt x="35424" y="36624"/>
                    <a:pt x="36455" y="35729"/>
                  </a:cubicBezTo>
                  <a:cubicBezTo>
                    <a:pt x="37513" y="34861"/>
                    <a:pt x="38544" y="33966"/>
                    <a:pt x="39574" y="33098"/>
                  </a:cubicBezTo>
                  <a:cubicBezTo>
                    <a:pt x="40063" y="33532"/>
                    <a:pt x="40469" y="33938"/>
                    <a:pt x="40931" y="34318"/>
                  </a:cubicBezTo>
                  <a:cubicBezTo>
                    <a:pt x="41243" y="34552"/>
                    <a:pt x="41580" y="34668"/>
                    <a:pt x="41915" y="34668"/>
                  </a:cubicBezTo>
                  <a:cubicBezTo>
                    <a:pt x="42279" y="34668"/>
                    <a:pt x="42640" y="34532"/>
                    <a:pt x="42965" y="34264"/>
                  </a:cubicBezTo>
                  <a:cubicBezTo>
                    <a:pt x="43562" y="33749"/>
                    <a:pt x="43806" y="33071"/>
                    <a:pt x="43724" y="32284"/>
                  </a:cubicBezTo>
                  <a:cubicBezTo>
                    <a:pt x="43643" y="31524"/>
                    <a:pt x="43236" y="30901"/>
                    <a:pt x="42748" y="30331"/>
                  </a:cubicBezTo>
                  <a:cubicBezTo>
                    <a:pt x="42422" y="29951"/>
                    <a:pt x="42070" y="29544"/>
                    <a:pt x="41744" y="29138"/>
                  </a:cubicBezTo>
                  <a:cubicBezTo>
                    <a:pt x="40334" y="27402"/>
                    <a:pt x="38544" y="26127"/>
                    <a:pt x="36455" y="25286"/>
                  </a:cubicBezTo>
                  <a:cubicBezTo>
                    <a:pt x="35150" y="24759"/>
                    <a:pt x="33806" y="24561"/>
                    <a:pt x="32424" y="24561"/>
                  </a:cubicBezTo>
                  <a:cubicBezTo>
                    <a:pt x="32169" y="24561"/>
                    <a:pt x="31912" y="24568"/>
                    <a:pt x="31654" y="24581"/>
                  </a:cubicBezTo>
                  <a:lnTo>
                    <a:pt x="30840" y="24581"/>
                  </a:lnTo>
                  <a:cubicBezTo>
                    <a:pt x="30813" y="24310"/>
                    <a:pt x="30813" y="24065"/>
                    <a:pt x="30813" y="23848"/>
                  </a:cubicBezTo>
                  <a:cubicBezTo>
                    <a:pt x="30759" y="23035"/>
                    <a:pt x="30759" y="22194"/>
                    <a:pt x="30623" y="21380"/>
                  </a:cubicBezTo>
                  <a:cubicBezTo>
                    <a:pt x="30217" y="19265"/>
                    <a:pt x="29322" y="17366"/>
                    <a:pt x="28128" y="15603"/>
                  </a:cubicBezTo>
                  <a:cubicBezTo>
                    <a:pt x="27504" y="14681"/>
                    <a:pt x="26718" y="13948"/>
                    <a:pt x="25795" y="13324"/>
                  </a:cubicBezTo>
                  <a:cubicBezTo>
                    <a:pt x="24738" y="12619"/>
                    <a:pt x="23571" y="12131"/>
                    <a:pt x="22378" y="11805"/>
                  </a:cubicBezTo>
                  <a:cubicBezTo>
                    <a:pt x="21808" y="11643"/>
                    <a:pt x="21212" y="11588"/>
                    <a:pt x="20615" y="11507"/>
                  </a:cubicBezTo>
                  <a:cubicBezTo>
                    <a:pt x="20117" y="11445"/>
                    <a:pt x="19620" y="11418"/>
                    <a:pt x="19124" y="11418"/>
                  </a:cubicBezTo>
                  <a:cubicBezTo>
                    <a:pt x="18104" y="11418"/>
                    <a:pt x="17088" y="11533"/>
                    <a:pt x="16085" y="11697"/>
                  </a:cubicBezTo>
                  <a:cubicBezTo>
                    <a:pt x="15949" y="11724"/>
                    <a:pt x="15814" y="11724"/>
                    <a:pt x="15624" y="11751"/>
                  </a:cubicBezTo>
                  <a:cubicBezTo>
                    <a:pt x="15624" y="11453"/>
                    <a:pt x="15651" y="11236"/>
                    <a:pt x="15678" y="11019"/>
                  </a:cubicBezTo>
                  <a:cubicBezTo>
                    <a:pt x="15977" y="8551"/>
                    <a:pt x="15597" y="6218"/>
                    <a:pt x="14458" y="4048"/>
                  </a:cubicBezTo>
                  <a:cubicBezTo>
                    <a:pt x="14159" y="3506"/>
                    <a:pt x="13834" y="2963"/>
                    <a:pt x="13346" y="2583"/>
                  </a:cubicBezTo>
                  <a:cubicBezTo>
                    <a:pt x="12505" y="1851"/>
                    <a:pt x="11664" y="1119"/>
                    <a:pt x="10660" y="603"/>
                  </a:cubicBezTo>
                  <a:cubicBezTo>
                    <a:pt x="10226" y="359"/>
                    <a:pt x="9765" y="142"/>
                    <a:pt x="9277" y="34"/>
                  </a:cubicBezTo>
                  <a:cubicBezTo>
                    <a:pt x="9169" y="11"/>
                    <a:pt x="9064" y="0"/>
                    <a:pt x="8962" y="0"/>
                  </a:cubicBezTo>
                  <a:close/>
                </a:path>
              </a:pathLst>
            </a:custGeom>
            <a:solidFill>
              <a:srgbClr val="FECA2A"/>
            </a:solidFill>
            <a:ln w="1143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25" name="Google Shape;425;p44"/>
            <p:cNvSpPr/>
            <p:nvPr/>
          </p:nvSpPr>
          <p:spPr>
            <a:xfrm>
              <a:off x="5047850" y="2794975"/>
              <a:ext cx="1095150" cy="1046675"/>
            </a:xfrm>
            <a:custGeom>
              <a:avLst/>
              <a:gdLst/>
              <a:ahLst/>
              <a:cxnLst/>
              <a:rect l="l" t="t" r="r" b="b"/>
              <a:pathLst>
                <a:path w="43806" h="41867" extrusionOk="0">
                  <a:moveTo>
                    <a:pt x="11284" y="5974"/>
                  </a:moveTo>
                  <a:cubicBezTo>
                    <a:pt x="11501" y="6490"/>
                    <a:pt x="11691" y="6869"/>
                    <a:pt x="11854" y="7249"/>
                  </a:cubicBezTo>
                  <a:cubicBezTo>
                    <a:pt x="11935" y="7493"/>
                    <a:pt x="11935" y="7737"/>
                    <a:pt x="11746" y="7927"/>
                  </a:cubicBezTo>
                  <a:cubicBezTo>
                    <a:pt x="11176" y="8470"/>
                    <a:pt x="10606" y="9039"/>
                    <a:pt x="10010" y="9609"/>
                  </a:cubicBezTo>
                  <a:cubicBezTo>
                    <a:pt x="9603" y="9283"/>
                    <a:pt x="9196" y="8958"/>
                    <a:pt x="8762" y="8605"/>
                  </a:cubicBezTo>
                  <a:cubicBezTo>
                    <a:pt x="9603" y="7737"/>
                    <a:pt x="10389" y="6924"/>
                    <a:pt x="11284" y="5974"/>
                  </a:cubicBezTo>
                  <a:close/>
                  <a:moveTo>
                    <a:pt x="8138" y="9202"/>
                  </a:moveTo>
                  <a:cubicBezTo>
                    <a:pt x="8572" y="9609"/>
                    <a:pt x="8925" y="9934"/>
                    <a:pt x="9359" y="10341"/>
                  </a:cubicBezTo>
                  <a:cubicBezTo>
                    <a:pt x="8708" y="10965"/>
                    <a:pt x="8111" y="11589"/>
                    <a:pt x="7460" y="12240"/>
                  </a:cubicBezTo>
                  <a:cubicBezTo>
                    <a:pt x="6782" y="11996"/>
                    <a:pt x="6511" y="11806"/>
                    <a:pt x="6077" y="11399"/>
                  </a:cubicBezTo>
                  <a:cubicBezTo>
                    <a:pt x="6728" y="10639"/>
                    <a:pt x="7460" y="9989"/>
                    <a:pt x="8138" y="9202"/>
                  </a:cubicBezTo>
                  <a:close/>
                  <a:moveTo>
                    <a:pt x="8971" y="877"/>
                  </a:moveTo>
                  <a:cubicBezTo>
                    <a:pt x="9027" y="877"/>
                    <a:pt x="9084" y="886"/>
                    <a:pt x="9142" y="902"/>
                  </a:cubicBezTo>
                  <a:cubicBezTo>
                    <a:pt x="9332" y="956"/>
                    <a:pt x="9494" y="1011"/>
                    <a:pt x="9684" y="1092"/>
                  </a:cubicBezTo>
                  <a:cubicBezTo>
                    <a:pt x="10688" y="1607"/>
                    <a:pt x="11637" y="2231"/>
                    <a:pt x="12505" y="2963"/>
                  </a:cubicBezTo>
                  <a:cubicBezTo>
                    <a:pt x="12993" y="3370"/>
                    <a:pt x="13346" y="3886"/>
                    <a:pt x="13644" y="4428"/>
                  </a:cubicBezTo>
                  <a:cubicBezTo>
                    <a:pt x="14241" y="5513"/>
                    <a:pt x="14594" y="6679"/>
                    <a:pt x="14729" y="7927"/>
                  </a:cubicBezTo>
                  <a:cubicBezTo>
                    <a:pt x="14865" y="9066"/>
                    <a:pt x="14919" y="10206"/>
                    <a:pt x="14729" y="11318"/>
                  </a:cubicBezTo>
                  <a:cubicBezTo>
                    <a:pt x="14675" y="11562"/>
                    <a:pt x="14621" y="11779"/>
                    <a:pt x="14566" y="11996"/>
                  </a:cubicBezTo>
                  <a:cubicBezTo>
                    <a:pt x="14051" y="12131"/>
                    <a:pt x="13617" y="12348"/>
                    <a:pt x="13048" y="12403"/>
                  </a:cubicBezTo>
                  <a:cubicBezTo>
                    <a:pt x="13075" y="12050"/>
                    <a:pt x="13102" y="11752"/>
                    <a:pt x="13129" y="11453"/>
                  </a:cubicBezTo>
                  <a:cubicBezTo>
                    <a:pt x="13265" y="10287"/>
                    <a:pt x="13237" y="9121"/>
                    <a:pt x="13020" y="7981"/>
                  </a:cubicBezTo>
                  <a:cubicBezTo>
                    <a:pt x="12722" y="6598"/>
                    <a:pt x="12098" y="5405"/>
                    <a:pt x="11203" y="4320"/>
                  </a:cubicBezTo>
                  <a:cubicBezTo>
                    <a:pt x="10715" y="3777"/>
                    <a:pt x="10172" y="3262"/>
                    <a:pt x="9657" y="2774"/>
                  </a:cubicBezTo>
                  <a:cubicBezTo>
                    <a:pt x="9413" y="2529"/>
                    <a:pt x="9142" y="2340"/>
                    <a:pt x="8925" y="2096"/>
                  </a:cubicBezTo>
                  <a:cubicBezTo>
                    <a:pt x="8789" y="1960"/>
                    <a:pt x="8653" y="1797"/>
                    <a:pt x="8572" y="1634"/>
                  </a:cubicBezTo>
                  <a:cubicBezTo>
                    <a:pt x="8464" y="1445"/>
                    <a:pt x="8464" y="1228"/>
                    <a:pt x="8626" y="1038"/>
                  </a:cubicBezTo>
                  <a:cubicBezTo>
                    <a:pt x="8721" y="924"/>
                    <a:pt x="8842" y="877"/>
                    <a:pt x="8971" y="877"/>
                  </a:cubicBezTo>
                  <a:close/>
                  <a:moveTo>
                    <a:pt x="12125" y="8551"/>
                  </a:moveTo>
                  <a:cubicBezTo>
                    <a:pt x="12478" y="10016"/>
                    <a:pt x="12207" y="11345"/>
                    <a:pt x="12125" y="12728"/>
                  </a:cubicBezTo>
                  <a:cubicBezTo>
                    <a:pt x="11501" y="12904"/>
                    <a:pt x="10884" y="13013"/>
                    <a:pt x="10261" y="13013"/>
                  </a:cubicBezTo>
                  <a:cubicBezTo>
                    <a:pt x="9637" y="13013"/>
                    <a:pt x="9006" y="12904"/>
                    <a:pt x="8355" y="12647"/>
                  </a:cubicBezTo>
                  <a:cubicBezTo>
                    <a:pt x="9630" y="11290"/>
                    <a:pt x="10959" y="10097"/>
                    <a:pt x="12125" y="8551"/>
                  </a:cubicBezTo>
                  <a:close/>
                  <a:moveTo>
                    <a:pt x="20615" y="15712"/>
                  </a:moveTo>
                  <a:cubicBezTo>
                    <a:pt x="21130" y="15766"/>
                    <a:pt x="21592" y="16037"/>
                    <a:pt x="22161" y="16335"/>
                  </a:cubicBezTo>
                  <a:cubicBezTo>
                    <a:pt x="21347" y="17095"/>
                    <a:pt x="20615" y="17800"/>
                    <a:pt x="19856" y="18505"/>
                  </a:cubicBezTo>
                  <a:cubicBezTo>
                    <a:pt x="19449" y="18316"/>
                    <a:pt x="19178" y="18017"/>
                    <a:pt x="18852" y="17773"/>
                  </a:cubicBezTo>
                  <a:cubicBezTo>
                    <a:pt x="19123" y="17176"/>
                    <a:pt x="19639" y="16580"/>
                    <a:pt x="20615" y="15712"/>
                  </a:cubicBezTo>
                  <a:close/>
                  <a:moveTo>
                    <a:pt x="18187" y="15365"/>
                  </a:moveTo>
                  <a:cubicBezTo>
                    <a:pt x="18825" y="15365"/>
                    <a:pt x="18979" y="15421"/>
                    <a:pt x="19340" y="15576"/>
                  </a:cubicBezTo>
                  <a:cubicBezTo>
                    <a:pt x="18337" y="16824"/>
                    <a:pt x="17252" y="17963"/>
                    <a:pt x="16004" y="19129"/>
                  </a:cubicBezTo>
                  <a:cubicBezTo>
                    <a:pt x="15597" y="17909"/>
                    <a:pt x="15353" y="16769"/>
                    <a:pt x="15380" y="15603"/>
                  </a:cubicBezTo>
                  <a:cubicBezTo>
                    <a:pt x="15624" y="15434"/>
                    <a:pt x="15881" y="15408"/>
                    <a:pt x="16134" y="15408"/>
                  </a:cubicBezTo>
                  <a:cubicBezTo>
                    <a:pt x="16246" y="15408"/>
                    <a:pt x="16357" y="15413"/>
                    <a:pt x="16465" y="15413"/>
                  </a:cubicBezTo>
                  <a:cubicBezTo>
                    <a:pt x="17289" y="15384"/>
                    <a:pt x="17819" y="15365"/>
                    <a:pt x="18187" y="15365"/>
                  </a:cubicBezTo>
                  <a:close/>
                  <a:moveTo>
                    <a:pt x="18201" y="18370"/>
                  </a:moveTo>
                  <a:cubicBezTo>
                    <a:pt x="18499" y="18614"/>
                    <a:pt x="18825" y="18858"/>
                    <a:pt x="19178" y="19156"/>
                  </a:cubicBezTo>
                  <a:cubicBezTo>
                    <a:pt x="18418" y="19834"/>
                    <a:pt x="17686" y="20513"/>
                    <a:pt x="16953" y="21191"/>
                  </a:cubicBezTo>
                  <a:cubicBezTo>
                    <a:pt x="16655" y="20892"/>
                    <a:pt x="16519" y="20540"/>
                    <a:pt x="16357" y="20160"/>
                  </a:cubicBezTo>
                  <a:cubicBezTo>
                    <a:pt x="16926" y="19536"/>
                    <a:pt x="17496" y="18912"/>
                    <a:pt x="18201" y="18370"/>
                  </a:cubicBezTo>
                  <a:close/>
                  <a:moveTo>
                    <a:pt x="25741" y="19319"/>
                  </a:moveTo>
                  <a:cubicBezTo>
                    <a:pt x="25904" y="19590"/>
                    <a:pt x="26040" y="19780"/>
                    <a:pt x="26148" y="19997"/>
                  </a:cubicBezTo>
                  <a:cubicBezTo>
                    <a:pt x="25633" y="20865"/>
                    <a:pt x="24874" y="21489"/>
                    <a:pt x="24250" y="22248"/>
                  </a:cubicBezTo>
                  <a:cubicBezTo>
                    <a:pt x="23897" y="22004"/>
                    <a:pt x="23626" y="21815"/>
                    <a:pt x="23273" y="21570"/>
                  </a:cubicBezTo>
                  <a:cubicBezTo>
                    <a:pt x="24114" y="20811"/>
                    <a:pt x="24901" y="20106"/>
                    <a:pt x="25741" y="19319"/>
                  </a:cubicBezTo>
                  <a:close/>
                  <a:moveTo>
                    <a:pt x="22975" y="16824"/>
                  </a:moveTo>
                  <a:cubicBezTo>
                    <a:pt x="23816" y="17312"/>
                    <a:pt x="24548" y="17882"/>
                    <a:pt x="25226" y="18641"/>
                  </a:cubicBezTo>
                  <a:cubicBezTo>
                    <a:pt x="23246" y="20350"/>
                    <a:pt x="21293" y="22004"/>
                    <a:pt x="19340" y="23686"/>
                  </a:cubicBezTo>
                  <a:cubicBezTo>
                    <a:pt x="18581" y="23279"/>
                    <a:pt x="17957" y="22710"/>
                    <a:pt x="17523" y="22004"/>
                  </a:cubicBezTo>
                  <a:cubicBezTo>
                    <a:pt x="19313" y="20296"/>
                    <a:pt x="21130" y="18587"/>
                    <a:pt x="22975" y="16824"/>
                  </a:cubicBezTo>
                  <a:close/>
                  <a:moveTo>
                    <a:pt x="22676" y="22167"/>
                  </a:moveTo>
                  <a:cubicBezTo>
                    <a:pt x="22948" y="22384"/>
                    <a:pt x="23219" y="22628"/>
                    <a:pt x="23517" y="22899"/>
                  </a:cubicBezTo>
                  <a:cubicBezTo>
                    <a:pt x="22921" y="23496"/>
                    <a:pt x="22351" y="24093"/>
                    <a:pt x="21700" y="24744"/>
                  </a:cubicBezTo>
                  <a:cubicBezTo>
                    <a:pt x="21266" y="24744"/>
                    <a:pt x="20832" y="24473"/>
                    <a:pt x="20344" y="24256"/>
                  </a:cubicBezTo>
                  <a:cubicBezTo>
                    <a:pt x="20615" y="23795"/>
                    <a:pt x="21890" y="22655"/>
                    <a:pt x="22676" y="22167"/>
                  </a:cubicBezTo>
                  <a:close/>
                  <a:moveTo>
                    <a:pt x="26528" y="20919"/>
                  </a:moveTo>
                  <a:cubicBezTo>
                    <a:pt x="26989" y="21598"/>
                    <a:pt x="26962" y="22303"/>
                    <a:pt x="27071" y="23008"/>
                  </a:cubicBezTo>
                  <a:cubicBezTo>
                    <a:pt x="27152" y="23659"/>
                    <a:pt x="27179" y="24310"/>
                    <a:pt x="26989" y="24988"/>
                  </a:cubicBezTo>
                  <a:cubicBezTo>
                    <a:pt x="26185" y="25035"/>
                    <a:pt x="25391" y="25064"/>
                    <a:pt x="24578" y="25064"/>
                  </a:cubicBezTo>
                  <a:cubicBezTo>
                    <a:pt x="23993" y="25064"/>
                    <a:pt x="23398" y="25049"/>
                    <a:pt x="22785" y="25015"/>
                  </a:cubicBezTo>
                  <a:cubicBezTo>
                    <a:pt x="23002" y="24608"/>
                    <a:pt x="23327" y="24418"/>
                    <a:pt x="23572" y="24201"/>
                  </a:cubicBezTo>
                  <a:cubicBezTo>
                    <a:pt x="23843" y="23930"/>
                    <a:pt x="24141" y="23713"/>
                    <a:pt x="24412" y="23442"/>
                  </a:cubicBezTo>
                  <a:cubicBezTo>
                    <a:pt x="24684" y="23198"/>
                    <a:pt x="24928" y="22927"/>
                    <a:pt x="25145" y="22682"/>
                  </a:cubicBezTo>
                  <a:cubicBezTo>
                    <a:pt x="25416" y="22384"/>
                    <a:pt x="25633" y="22086"/>
                    <a:pt x="25877" y="21787"/>
                  </a:cubicBezTo>
                  <a:cubicBezTo>
                    <a:pt x="26094" y="21516"/>
                    <a:pt x="26284" y="21245"/>
                    <a:pt x="26528" y="20919"/>
                  </a:cubicBezTo>
                  <a:close/>
                  <a:moveTo>
                    <a:pt x="14431" y="15630"/>
                  </a:moveTo>
                  <a:cubicBezTo>
                    <a:pt x="14458" y="15929"/>
                    <a:pt x="14512" y="16119"/>
                    <a:pt x="14512" y="16335"/>
                  </a:cubicBezTo>
                  <a:cubicBezTo>
                    <a:pt x="14594" y="17637"/>
                    <a:pt x="14919" y="18912"/>
                    <a:pt x="15407" y="20133"/>
                  </a:cubicBezTo>
                  <a:cubicBezTo>
                    <a:pt x="16682" y="23388"/>
                    <a:pt x="19096" y="25286"/>
                    <a:pt x="22514" y="25856"/>
                  </a:cubicBezTo>
                  <a:cubicBezTo>
                    <a:pt x="23060" y="25947"/>
                    <a:pt x="23614" y="25962"/>
                    <a:pt x="24172" y="25962"/>
                  </a:cubicBezTo>
                  <a:cubicBezTo>
                    <a:pt x="24438" y="25962"/>
                    <a:pt x="24705" y="25958"/>
                    <a:pt x="24972" y="25958"/>
                  </a:cubicBezTo>
                  <a:cubicBezTo>
                    <a:pt x="25147" y="25958"/>
                    <a:pt x="25322" y="25960"/>
                    <a:pt x="25497" y="25964"/>
                  </a:cubicBezTo>
                  <a:cubicBezTo>
                    <a:pt x="25845" y="25964"/>
                    <a:pt x="26209" y="25930"/>
                    <a:pt x="26577" y="25930"/>
                  </a:cubicBezTo>
                  <a:cubicBezTo>
                    <a:pt x="26669" y="25930"/>
                    <a:pt x="26761" y="25932"/>
                    <a:pt x="26854" y="25937"/>
                  </a:cubicBezTo>
                  <a:cubicBezTo>
                    <a:pt x="26826" y="26670"/>
                    <a:pt x="26664" y="27321"/>
                    <a:pt x="26420" y="28026"/>
                  </a:cubicBezTo>
                  <a:cubicBezTo>
                    <a:pt x="26042" y="28050"/>
                    <a:pt x="25664" y="28064"/>
                    <a:pt x="25288" y="28064"/>
                  </a:cubicBezTo>
                  <a:cubicBezTo>
                    <a:pt x="24828" y="28064"/>
                    <a:pt x="24372" y="28044"/>
                    <a:pt x="23924" y="27999"/>
                  </a:cubicBezTo>
                  <a:cubicBezTo>
                    <a:pt x="22758" y="27890"/>
                    <a:pt x="21619" y="27673"/>
                    <a:pt x="20507" y="27294"/>
                  </a:cubicBezTo>
                  <a:cubicBezTo>
                    <a:pt x="19693" y="27022"/>
                    <a:pt x="18933" y="26670"/>
                    <a:pt x="18174" y="26236"/>
                  </a:cubicBezTo>
                  <a:cubicBezTo>
                    <a:pt x="16330" y="25151"/>
                    <a:pt x="14973" y="23605"/>
                    <a:pt x="14132" y="21625"/>
                  </a:cubicBezTo>
                  <a:cubicBezTo>
                    <a:pt x="13454" y="19970"/>
                    <a:pt x="13075" y="18288"/>
                    <a:pt x="13156" y="16498"/>
                  </a:cubicBezTo>
                  <a:cubicBezTo>
                    <a:pt x="13156" y="16390"/>
                    <a:pt x="13156" y="16308"/>
                    <a:pt x="13156" y="16200"/>
                  </a:cubicBezTo>
                  <a:cubicBezTo>
                    <a:pt x="13156" y="16173"/>
                    <a:pt x="13183" y="16119"/>
                    <a:pt x="13237" y="15956"/>
                  </a:cubicBezTo>
                  <a:cubicBezTo>
                    <a:pt x="13617" y="15847"/>
                    <a:pt x="13997" y="15766"/>
                    <a:pt x="14431" y="15630"/>
                  </a:cubicBezTo>
                  <a:close/>
                  <a:moveTo>
                    <a:pt x="31221" y="28460"/>
                  </a:moveTo>
                  <a:cubicBezTo>
                    <a:pt x="31546" y="28460"/>
                    <a:pt x="31871" y="28487"/>
                    <a:pt x="32197" y="28487"/>
                  </a:cubicBezTo>
                  <a:cubicBezTo>
                    <a:pt x="32197" y="28514"/>
                    <a:pt x="32197" y="28568"/>
                    <a:pt x="32197" y="28623"/>
                  </a:cubicBezTo>
                  <a:cubicBezTo>
                    <a:pt x="31438" y="29246"/>
                    <a:pt x="30678" y="29870"/>
                    <a:pt x="29919" y="30494"/>
                  </a:cubicBezTo>
                  <a:cubicBezTo>
                    <a:pt x="29891" y="30521"/>
                    <a:pt x="29837" y="30521"/>
                    <a:pt x="29783" y="30521"/>
                  </a:cubicBezTo>
                  <a:cubicBezTo>
                    <a:pt x="29756" y="30494"/>
                    <a:pt x="29729" y="30440"/>
                    <a:pt x="29729" y="30413"/>
                  </a:cubicBezTo>
                  <a:cubicBezTo>
                    <a:pt x="29891" y="29789"/>
                    <a:pt x="30054" y="29192"/>
                    <a:pt x="30217" y="28568"/>
                  </a:cubicBezTo>
                  <a:cubicBezTo>
                    <a:pt x="30399" y="28477"/>
                    <a:pt x="30589" y="28463"/>
                    <a:pt x="30779" y="28463"/>
                  </a:cubicBezTo>
                  <a:cubicBezTo>
                    <a:pt x="30869" y="28463"/>
                    <a:pt x="30959" y="28466"/>
                    <a:pt x="31048" y="28466"/>
                  </a:cubicBezTo>
                  <a:cubicBezTo>
                    <a:pt x="31106" y="28466"/>
                    <a:pt x="31164" y="28465"/>
                    <a:pt x="31221" y="28460"/>
                  </a:cubicBezTo>
                  <a:close/>
                  <a:moveTo>
                    <a:pt x="33418" y="28650"/>
                  </a:moveTo>
                  <a:cubicBezTo>
                    <a:pt x="33879" y="28731"/>
                    <a:pt x="34340" y="28812"/>
                    <a:pt x="34774" y="29029"/>
                  </a:cubicBezTo>
                  <a:cubicBezTo>
                    <a:pt x="34394" y="29545"/>
                    <a:pt x="33472" y="30331"/>
                    <a:pt x="32604" y="30928"/>
                  </a:cubicBezTo>
                  <a:cubicBezTo>
                    <a:pt x="32468" y="30820"/>
                    <a:pt x="32333" y="30684"/>
                    <a:pt x="32224" y="30548"/>
                  </a:cubicBezTo>
                  <a:cubicBezTo>
                    <a:pt x="32088" y="30413"/>
                    <a:pt x="31980" y="30277"/>
                    <a:pt x="31844" y="30087"/>
                  </a:cubicBezTo>
                  <a:cubicBezTo>
                    <a:pt x="32360" y="29599"/>
                    <a:pt x="32875" y="29138"/>
                    <a:pt x="33418" y="28650"/>
                  </a:cubicBezTo>
                  <a:close/>
                  <a:moveTo>
                    <a:pt x="31085" y="30738"/>
                  </a:moveTo>
                  <a:cubicBezTo>
                    <a:pt x="31329" y="31009"/>
                    <a:pt x="31573" y="31254"/>
                    <a:pt x="31871" y="31552"/>
                  </a:cubicBezTo>
                  <a:cubicBezTo>
                    <a:pt x="31193" y="32149"/>
                    <a:pt x="30542" y="32637"/>
                    <a:pt x="29837" y="33152"/>
                  </a:cubicBezTo>
                  <a:cubicBezTo>
                    <a:pt x="29593" y="32854"/>
                    <a:pt x="29512" y="32556"/>
                    <a:pt x="29539" y="32257"/>
                  </a:cubicBezTo>
                  <a:cubicBezTo>
                    <a:pt x="29539" y="32122"/>
                    <a:pt x="29593" y="31959"/>
                    <a:pt x="29674" y="31877"/>
                  </a:cubicBezTo>
                  <a:cubicBezTo>
                    <a:pt x="30108" y="31471"/>
                    <a:pt x="30542" y="31064"/>
                    <a:pt x="31085" y="30738"/>
                  </a:cubicBezTo>
                  <a:close/>
                  <a:moveTo>
                    <a:pt x="32356" y="25443"/>
                  </a:moveTo>
                  <a:cubicBezTo>
                    <a:pt x="34011" y="25443"/>
                    <a:pt x="35607" y="25776"/>
                    <a:pt x="37106" y="26588"/>
                  </a:cubicBezTo>
                  <a:cubicBezTo>
                    <a:pt x="38598" y="27375"/>
                    <a:pt x="39927" y="28406"/>
                    <a:pt x="41012" y="29708"/>
                  </a:cubicBezTo>
                  <a:cubicBezTo>
                    <a:pt x="41446" y="30223"/>
                    <a:pt x="41880" y="30711"/>
                    <a:pt x="42314" y="31226"/>
                  </a:cubicBezTo>
                  <a:cubicBezTo>
                    <a:pt x="42694" y="31688"/>
                    <a:pt x="42884" y="32203"/>
                    <a:pt x="42802" y="32800"/>
                  </a:cubicBezTo>
                  <a:cubicBezTo>
                    <a:pt x="42775" y="33071"/>
                    <a:pt x="42694" y="33315"/>
                    <a:pt x="42504" y="33505"/>
                  </a:cubicBezTo>
                  <a:cubicBezTo>
                    <a:pt x="42304" y="33690"/>
                    <a:pt x="42104" y="33787"/>
                    <a:pt x="41898" y="33787"/>
                  </a:cubicBezTo>
                  <a:cubicBezTo>
                    <a:pt x="41742" y="33787"/>
                    <a:pt x="41583" y="33731"/>
                    <a:pt x="41419" y="33613"/>
                  </a:cubicBezTo>
                  <a:cubicBezTo>
                    <a:pt x="41012" y="33342"/>
                    <a:pt x="40660" y="32962"/>
                    <a:pt x="40388" y="32556"/>
                  </a:cubicBezTo>
                  <a:cubicBezTo>
                    <a:pt x="39656" y="31471"/>
                    <a:pt x="38707" y="30548"/>
                    <a:pt x="37730" y="29680"/>
                  </a:cubicBezTo>
                  <a:cubicBezTo>
                    <a:pt x="36537" y="28595"/>
                    <a:pt x="35099" y="27999"/>
                    <a:pt x="33499" y="27727"/>
                  </a:cubicBezTo>
                  <a:cubicBezTo>
                    <a:pt x="32843" y="27614"/>
                    <a:pt x="32207" y="27558"/>
                    <a:pt x="31558" y="27558"/>
                  </a:cubicBezTo>
                  <a:cubicBezTo>
                    <a:pt x="31428" y="27558"/>
                    <a:pt x="31297" y="27560"/>
                    <a:pt x="31166" y="27565"/>
                  </a:cubicBezTo>
                  <a:lnTo>
                    <a:pt x="30434" y="27565"/>
                  </a:lnTo>
                  <a:cubicBezTo>
                    <a:pt x="30542" y="26832"/>
                    <a:pt x="30624" y="26209"/>
                    <a:pt x="30732" y="25612"/>
                  </a:cubicBezTo>
                  <a:cubicBezTo>
                    <a:pt x="30814" y="25558"/>
                    <a:pt x="30814" y="25530"/>
                    <a:pt x="30841" y="25530"/>
                  </a:cubicBezTo>
                  <a:cubicBezTo>
                    <a:pt x="31351" y="25474"/>
                    <a:pt x="31856" y="25443"/>
                    <a:pt x="32356" y="25443"/>
                  </a:cubicBezTo>
                  <a:close/>
                  <a:moveTo>
                    <a:pt x="38300" y="31606"/>
                  </a:moveTo>
                  <a:cubicBezTo>
                    <a:pt x="38598" y="31769"/>
                    <a:pt x="38788" y="32040"/>
                    <a:pt x="39005" y="32339"/>
                  </a:cubicBezTo>
                  <a:cubicBezTo>
                    <a:pt x="38625" y="32800"/>
                    <a:pt x="36428" y="34671"/>
                    <a:pt x="35859" y="34997"/>
                  </a:cubicBezTo>
                  <a:cubicBezTo>
                    <a:pt x="35642" y="34753"/>
                    <a:pt x="35425" y="34508"/>
                    <a:pt x="35208" y="34291"/>
                  </a:cubicBezTo>
                  <a:cubicBezTo>
                    <a:pt x="35235" y="34210"/>
                    <a:pt x="35262" y="34156"/>
                    <a:pt x="35289" y="34129"/>
                  </a:cubicBezTo>
                  <a:cubicBezTo>
                    <a:pt x="36266" y="33315"/>
                    <a:pt x="37269" y="32474"/>
                    <a:pt x="38300" y="31606"/>
                  </a:cubicBezTo>
                  <a:close/>
                  <a:moveTo>
                    <a:pt x="35615" y="29463"/>
                  </a:moveTo>
                  <a:cubicBezTo>
                    <a:pt x="36238" y="29653"/>
                    <a:pt x="36971" y="30196"/>
                    <a:pt x="37649" y="30955"/>
                  </a:cubicBezTo>
                  <a:cubicBezTo>
                    <a:pt x="37540" y="31064"/>
                    <a:pt x="37459" y="31199"/>
                    <a:pt x="37323" y="31281"/>
                  </a:cubicBezTo>
                  <a:cubicBezTo>
                    <a:pt x="35777" y="32610"/>
                    <a:pt x="34204" y="33912"/>
                    <a:pt x="32658" y="35241"/>
                  </a:cubicBezTo>
                  <a:cubicBezTo>
                    <a:pt x="32251" y="35566"/>
                    <a:pt x="31844" y="35892"/>
                    <a:pt x="31356" y="36271"/>
                  </a:cubicBezTo>
                  <a:cubicBezTo>
                    <a:pt x="30841" y="35512"/>
                    <a:pt x="30434" y="34780"/>
                    <a:pt x="30136" y="33993"/>
                  </a:cubicBezTo>
                  <a:cubicBezTo>
                    <a:pt x="32061" y="32583"/>
                    <a:pt x="33960" y="31145"/>
                    <a:pt x="35615" y="29463"/>
                  </a:cubicBezTo>
                  <a:close/>
                  <a:moveTo>
                    <a:pt x="34530" y="34834"/>
                  </a:moveTo>
                  <a:cubicBezTo>
                    <a:pt x="34747" y="35105"/>
                    <a:pt x="34936" y="35322"/>
                    <a:pt x="35126" y="35539"/>
                  </a:cubicBezTo>
                  <a:cubicBezTo>
                    <a:pt x="34747" y="36054"/>
                    <a:pt x="33201" y="37275"/>
                    <a:pt x="32441" y="37655"/>
                  </a:cubicBezTo>
                  <a:cubicBezTo>
                    <a:pt x="32278" y="37438"/>
                    <a:pt x="32088" y="37248"/>
                    <a:pt x="31926" y="37031"/>
                  </a:cubicBezTo>
                  <a:cubicBezTo>
                    <a:pt x="32251" y="36651"/>
                    <a:pt x="33879" y="35268"/>
                    <a:pt x="34530" y="34834"/>
                  </a:cubicBezTo>
                  <a:close/>
                  <a:moveTo>
                    <a:pt x="1735" y="9975"/>
                  </a:moveTo>
                  <a:cubicBezTo>
                    <a:pt x="1816" y="9975"/>
                    <a:pt x="1898" y="9988"/>
                    <a:pt x="1981" y="10016"/>
                  </a:cubicBezTo>
                  <a:cubicBezTo>
                    <a:pt x="2279" y="10097"/>
                    <a:pt x="2578" y="10206"/>
                    <a:pt x="2849" y="10368"/>
                  </a:cubicBezTo>
                  <a:cubicBezTo>
                    <a:pt x="3310" y="10667"/>
                    <a:pt x="3798" y="10992"/>
                    <a:pt x="4259" y="11318"/>
                  </a:cubicBezTo>
                  <a:cubicBezTo>
                    <a:pt x="4910" y="11779"/>
                    <a:pt x="5561" y="12267"/>
                    <a:pt x="6212" y="12728"/>
                  </a:cubicBezTo>
                  <a:cubicBezTo>
                    <a:pt x="6809" y="13135"/>
                    <a:pt x="7460" y="13406"/>
                    <a:pt x="8138" y="13623"/>
                  </a:cubicBezTo>
                  <a:cubicBezTo>
                    <a:pt x="8787" y="13839"/>
                    <a:pt x="9436" y="13950"/>
                    <a:pt x="10090" y="13950"/>
                  </a:cubicBezTo>
                  <a:cubicBezTo>
                    <a:pt x="10584" y="13950"/>
                    <a:pt x="11081" y="13887"/>
                    <a:pt x="11583" y="13759"/>
                  </a:cubicBezTo>
                  <a:cubicBezTo>
                    <a:pt x="12451" y="13515"/>
                    <a:pt x="13292" y="13271"/>
                    <a:pt x="14187" y="13054"/>
                  </a:cubicBezTo>
                  <a:cubicBezTo>
                    <a:pt x="15846" y="12633"/>
                    <a:pt x="17525" y="12353"/>
                    <a:pt x="19242" y="12353"/>
                  </a:cubicBezTo>
                  <a:cubicBezTo>
                    <a:pt x="19518" y="12353"/>
                    <a:pt x="19795" y="12360"/>
                    <a:pt x="20073" y="12375"/>
                  </a:cubicBezTo>
                  <a:cubicBezTo>
                    <a:pt x="21646" y="12457"/>
                    <a:pt x="23110" y="12918"/>
                    <a:pt x="24494" y="13650"/>
                  </a:cubicBezTo>
                  <a:cubicBezTo>
                    <a:pt x="26148" y="14518"/>
                    <a:pt x="27396" y="15766"/>
                    <a:pt x="28183" y="17448"/>
                  </a:cubicBezTo>
                  <a:cubicBezTo>
                    <a:pt x="28671" y="18397"/>
                    <a:pt x="29105" y="19373"/>
                    <a:pt x="29485" y="20377"/>
                  </a:cubicBezTo>
                  <a:cubicBezTo>
                    <a:pt x="29674" y="20865"/>
                    <a:pt x="29729" y="21435"/>
                    <a:pt x="29783" y="21977"/>
                  </a:cubicBezTo>
                  <a:cubicBezTo>
                    <a:pt x="29837" y="22547"/>
                    <a:pt x="29837" y="23144"/>
                    <a:pt x="29864" y="23740"/>
                  </a:cubicBezTo>
                  <a:cubicBezTo>
                    <a:pt x="29837" y="25720"/>
                    <a:pt x="29566" y="27646"/>
                    <a:pt x="28996" y="29572"/>
                  </a:cubicBezTo>
                  <a:cubicBezTo>
                    <a:pt x="28861" y="30060"/>
                    <a:pt x="28752" y="30575"/>
                    <a:pt x="28644" y="31091"/>
                  </a:cubicBezTo>
                  <a:cubicBezTo>
                    <a:pt x="28481" y="31986"/>
                    <a:pt x="28644" y="32854"/>
                    <a:pt x="28996" y="33668"/>
                  </a:cubicBezTo>
                  <a:cubicBezTo>
                    <a:pt x="29674" y="35349"/>
                    <a:pt x="30570" y="36895"/>
                    <a:pt x="31817" y="38224"/>
                  </a:cubicBezTo>
                  <a:cubicBezTo>
                    <a:pt x="32088" y="38523"/>
                    <a:pt x="32387" y="38794"/>
                    <a:pt x="32685" y="39092"/>
                  </a:cubicBezTo>
                  <a:cubicBezTo>
                    <a:pt x="33065" y="39445"/>
                    <a:pt x="33390" y="39852"/>
                    <a:pt x="33526" y="40367"/>
                  </a:cubicBezTo>
                  <a:cubicBezTo>
                    <a:pt x="33635" y="40720"/>
                    <a:pt x="33499" y="40964"/>
                    <a:pt x="33146" y="40991"/>
                  </a:cubicBezTo>
                  <a:cubicBezTo>
                    <a:pt x="32821" y="40991"/>
                    <a:pt x="32495" y="40964"/>
                    <a:pt x="32170" y="40883"/>
                  </a:cubicBezTo>
                  <a:cubicBezTo>
                    <a:pt x="31627" y="40747"/>
                    <a:pt x="31166" y="40476"/>
                    <a:pt x="30759" y="40096"/>
                  </a:cubicBezTo>
                  <a:cubicBezTo>
                    <a:pt x="30244" y="39608"/>
                    <a:pt x="29729" y="39119"/>
                    <a:pt x="29268" y="38577"/>
                  </a:cubicBezTo>
                  <a:cubicBezTo>
                    <a:pt x="28454" y="37573"/>
                    <a:pt x="27803" y="36488"/>
                    <a:pt x="27233" y="35322"/>
                  </a:cubicBezTo>
                  <a:cubicBezTo>
                    <a:pt x="26637" y="34129"/>
                    <a:pt x="26474" y="32908"/>
                    <a:pt x="26637" y="31606"/>
                  </a:cubicBezTo>
                  <a:cubicBezTo>
                    <a:pt x="26799" y="30413"/>
                    <a:pt x="27071" y="29274"/>
                    <a:pt x="27369" y="28134"/>
                  </a:cubicBezTo>
                  <a:cubicBezTo>
                    <a:pt x="27776" y="26697"/>
                    <a:pt x="28020" y="25259"/>
                    <a:pt x="28020" y="23767"/>
                  </a:cubicBezTo>
                  <a:cubicBezTo>
                    <a:pt x="28020" y="20811"/>
                    <a:pt x="26799" y="18451"/>
                    <a:pt x="24412" y="16715"/>
                  </a:cubicBezTo>
                  <a:cubicBezTo>
                    <a:pt x="23110" y="15766"/>
                    <a:pt x="21700" y="14979"/>
                    <a:pt x="20073" y="14708"/>
                  </a:cubicBezTo>
                  <a:cubicBezTo>
                    <a:pt x="19223" y="14563"/>
                    <a:pt x="18373" y="14503"/>
                    <a:pt x="17523" y="14503"/>
                  </a:cubicBezTo>
                  <a:cubicBezTo>
                    <a:pt x="17098" y="14503"/>
                    <a:pt x="16673" y="14518"/>
                    <a:pt x="16248" y="14545"/>
                  </a:cubicBezTo>
                  <a:cubicBezTo>
                    <a:pt x="14783" y="14627"/>
                    <a:pt x="13400" y="15034"/>
                    <a:pt x="12017" y="15413"/>
                  </a:cubicBezTo>
                  <a:cubicBezTo>
                    <a:pt x="11393" y="15603"/>
                    <a:pt x="10796" y="15766"/>
                    <a:pt x="10172" y="15929"/>
                  </a:cubicBezTo>
                  <a:cubicBezTo>
                    <a:pt x="9663" y="16041"/>
                    <a:pt x="9166" y="16094"/>
                    <a:pt x="8682" y="16094"/>
                  </a:cubicBezTo>
                  <a:cubicBezTo>
                    <a:pt x="7054" y="16094"/>
                    <a:pt x="5570" y="15489"/>
                    <a:pt x="4232" y="14464"/>
                  </a:cubicBezTo>
                  <a:cubicBezTo>
                    <a:pt x="3147" y="13650"/>
                    <a:pt x="2225" y="12647"/>
                    <a:pt x="1357" y="11589"/>
                  </a:cubicBezTo>
                  <a:cubicBezTo>
                    <a:pt x="1276" y="11480"/>
                    <a:pt x="1194" y="11372"/>
                    <a:pt x="1113" y="11263"/>
                  </a:cubicBezTo>
                  <a:cubicBezTo>
                    <a:pt x="923" y="10938"/>
                    <a:pt x="896" y="10639"/>
                    <a:pt x="1113" y="10314"/>
                  </a:cubicBezTo>
                  <a:cubicBezTo>
                    <a:pt x="1275" y="10091"/>
                    <a:pt x="1497" y="9975"/>
                    <a:pt x="1735" y="9975"/>
                  </a:cubicBezTo>
                  <a:close/>
                  <a:moveTo>
                    <a:pt x="8962" y="1"/>
                  </a:moveTo>
                  <a:cubicBezTo>
                    <a:pt x="8093" y="1"/>
                    <a:pt x="7488" y="790"/>
                    <a:pt x="7731" y="1689"/>
                  </a:cubicBezTo>
                  <a:cubicBezTo>
                    <a:pt x="7813" y="2041"/>
                    <a:pt x="7975" y="2312"/>
                    <a:pt x="8219" y="2557"/>
                  </a:cubicBezTo>
                  <a:cubicBezTo>
                    <a:pt x="8464" y="2801"/>
                    <a:pt x="8735" y="3045"/>
                    <a:pt x="8979" y="3289"/>
                  </a:cubicBezTo>
                  <a:cubicBezTo>
                    <a:pt x="9467" y="3777"/>
                    <a:pt x="9955" y="4265"/>
                    <a:pt x="10417" y="4754"/>
                  </a:cubicBezTo>
                  <a:cubicBezTo>
                    <a:pt x="10552" y="4889"/>
                    <a:pt x="10633" y="5052"/>
                    <a:pt x="10769" y="5269"/>
                  </a:cubicBezTo>
                  <a:cubicBezTo>
                    <a:pt x="8925" y="7141"/>
                    <a:pt x="7107" y="8985"/>
                    <a:pt x="5263" y="10884"/>
                  </a:cubicBezTo>
                  <a:cubicBezTo>
                    <a:pt x="5073" y="10748"/>
                    <a:pt x="4883" y="10612"/>
                    <a:pt x="4693" y="10504"/>
                  </a:cubicBezTo>
                  <a:cubicBezTo>
                    <a:pt x="4232" y="10178"/>
                    <a:pt x="3798" y="9853"/>
                    <a:pt x="3337" y="9609"/>
                  </a:cubicBezTo>
                  <a:cubicBezTo>
                    <a:pt x="2985" y="9419"/>
                    <a:pt x="2605" y="9256"/>
                    <a:pt x="2225" y="9148"/>
                  </a:cubicBezTo>
                  <a:cubicBezTo>
                    <a:pt x="2071" y="9102"/>
                    <a:pt x="1921" y="9081"/>
                    <a:pt x="1772" y="9081"/>
                  </a:cubicBezTo>
                  <a:cubicBezTo>
                    <a:pt x="1475" y="9081"/>
                    <a:pt x="1185" y="9166"/>
                    <a:pt x="896" y="9310"/>
                  </a:cubicBezTo>
                  <a:cubicBezTo>
                    <a:pt x="272" y="9636"/>
                    <a:pt x="1" y="10233"/>
                    <a:pt x="82" y="10911"/>
                  </a:cubicBezTo>
                  <a:cubicBezTo>
                    <a:pt x="164" y="11372"/>
                    <a:pt x="354" y="11779"/>
                    <a:pt x="652" y="12131"/>
                  </a:cubicBezTo>
                  <a:cubicBezTo>
                    <a:pt x="1276" y="12809"/>
                    <a:pt x="1872" y="13515"/>
                    <a:pt x="2523" y="14166"/>
                  </a:cubicBezTo>
                  <a:cubicBezTo>
                    <a:pt x="3174" y="14844"/>
                    <a:pt x="3934" y="15359"/>
                    <a:pt x="4748" y="15793"/>
                  </a:cubicBezTo>
                  <a:cubicBezTo>
                    <a:pt x="6025" y="16443"/>
                    <a:pt x="7355" y="16885"/>
                    <a:pt x="8750" y="16885"/>
                  </a:cubicBezTo>
                  <a:cubicBezTo>
                    <a:pt x="9103" y="16885"/>
                    <a:pt x="9459" y="16857"/>
                    <a:pt x="9820" y="16797"/>
                  </a:cubicBezTo>
                  <a:cubicBezTo>
                    <a:pt x="10444" y="16715"/>
                    <a:pt x="11040" y="16552"/>
                    <a:pt x="11637" y="16417"/>
                  </a:cubicBezTo>
                  <a:cubicBezTo>
                    <a:pt x="11827" y="16363"/>
                    <a:pt x="12017" y="16335"/>
                    <a:pt x="12288" y="16281"/>
                  </a:cubicBezTo>
                  <a:cubicBezTo>
                    <a:pt x="12288" y="16525"/>
                    <a:pt x="12288" y="16715"/>
                    <a:pt x="12288" y="16905"/>
                  </a:cubicBezTo>
                  <a:cubicBezTo>
                    <a:pt x="12261" y="17882"/>
                    <a:pt x="12369" y="18831"/>
                    <a:pt x="12586" y="19807"/>
                  </a:cubicBezTo>
                  <a:cubicBezTo>
                    <a:pt x="12993" y="21462"/>
                    <a:pt x="13644" y="23008"/>
                    <a:pt x="14675" y="24364"/>
                  </a:cubicBezTo>
                  <a:cubicBezTo>
                    <a:pt x="16031" y="26127"/>
                    <a:pt x="17821" y="27294"/>
                    <a:pt x="19883" y="28026"/>
                  </a:cubicBezTo>
                  <a:cubicBezTo>
                    <a:pt x="21535" y="28627"/>
                    <a:pt x="23234" y="28927"/>
                    <a:pt x="24979" y="28927"/>
                  </a:cubicBezTo>
                  <a:cubicBezTo>
                    <a:pt x="25124" y="28927"/>
                    <a:pt x="25270" y="28925"/>
                    <a:pt x="25416" y="28921"/>
                  </a:cubicBezTo>
                  <a:cubicBezTo>
                    <a:pt x="25538" y="28921"/>
                    <a:pt x="25667" y="28901"/>
                    <a:pt x="25796" y="28901"/>
                  </a:cubicBezTo>
                  <a:cubicBezTo>
                    <a:pt x="25925" y="28901"/>
                    <a:pt x="26053" y="28921"/>
                    <a:pt x="26175" y="29002"/>
                  </a:cubicBezTo>
                  <a:cubicBezTo>
                    <a:pt x="26148" y="29192"/>
                    <a:pt x="26094" y="29382"/>
                    <a:pt x="26067" y="29572"/>
                  </a:cubicBezTo>
                  <a:cubicBezTo>
                    <a:pt x="25958" y="30196"/>
                    <a:pt x="25823" y="30820"/>
                    <a:pt x="25769" y="31471"/>
                  </a:cubicBezTo>
                  <a:cubicBezTo>
                    <a:pt x="25714" y="32122"/>
                    <a:pt x="25714" y="32800"/>
                    <a:pt x="25741" y="33451"/>
                  </a:cubicBezTo>
                  <a:cubicBezTo>
                    <a:pt x="25741" y="34102"/>
                    <a:pt x="26067" y="34698"/>
                    <a:pt x="26311" y="35268"/>
                  </a:cubicBezTo>
                  <a:cubicBezTo>
                    <a:pt x="27206" y="37411"/>
                    <a:pt x="28454" y="39282"/>
                    <a:pt x="30244" y="40774"/>
                  </a:cubicBezTo>
                  <a:cubicBezTo>
                    <a:pt x="30759" y="41208"/>
                    <a:pt x="31302" y="41561"/>
                    <a:pt x="31953" y="41750"/>
                  </a:cubicBezTo>
                  <a:cubicBezTo>
                    <a:pt x="32288" y="41817"/>
                    <a:pt x="32622" y="41866"/>
                    <a:pt x="32942" y="41866"/>
                  </a:cubicBezTo>
                  <a:cubicBezTo>
                    <a:pt x="33011" y="41866"/>
                    <a:pt x="33079" y="41864"/>
                    <a:pt x="33146" y="41859"/>
                  </a:cubicBezTo>
                  <a:cubicBezTo>
                    <a:pt x="33987" y="41832"/>
                    <a:pt x="34475" y="41208"/>
                    <a:pt x="34421" y="40394"/>
                  </a:cubicBezTo>
                  <a:cubicBezTo>
                    <a:pt x="34394" y="39770"/>
                    <a:pt x="34096" y="39255"/>
                    <a:pt x="33662" y="38821"/>
                  </a:cubicBezTo>
                  <a:cubicBezTo>
                    <a:pt x="33526" y="38686"/>
                    <a:pt x="33390" y="38523"/>
                    <a:pt x="33228" y="38387"/>
                  </a:cubicBezTo>
                  <a:cubicBezTo>
                    <a:pt x="34340" y="37465"/>
                    <a:pt x="35425" y="36597"/>
                    <a:pt x="36483" y="35729"/>
                  </a:cubicBezTo>
                  <a:cubicBezTo>
                    <a:pt x="37513" y="34834"/>
                    <a:pt x="38544" y="33966"/>
                    <a:pt x="39575" y="33071"/>
                  </a:cubicBezTo>
                  <a:cubicBezTo>
                    <a:pt x="40063" y="33505"/>
                    <a:pt x="40470" y="33939"/>
                    <a:pt x="40931" y="34291"/>
                  </a:cubicBezTo>
                  <a:cubicBezTo>
                    <a:pt x="41244" y="34539"/>
                    <a:pt x="41582" y="34662"/>
                    <a:pt x="41918" y="34662"/>
                  </a:cubicBezTo>
                  <a:cubicBezTo>
                    <a:pt x="42281" y="34662"/>
                    <a:pt x="42641" y="34519"/>
                    <a:pt x="42965" y="34237"/>
                  </a:cubicBezTo>
                  <a:cubicBezTo>
                    <a:pt x="43562" y="33722"/>
                    <a:pt x="43806" y="33071"/>
                    <a:pt x="43725" y="32284"/>
                  </a:cubicBezTo>
                  <a:cubicBezTo>
                    <a:pt x="43643" y="31525"/>
                    <a:pt x="43264" y="30901"/>
                    <a:pt x="42775" y="30331"/>
                  </a:cubicBezTo>
                  <a:cubicBezTo>
                    <a:pt x="42423" y="29925"/>
                    <a:pt x="42070" y="29545"/>
                    <a:pt x="41745" y="29138"/>
                  </a:cubicBezTo>
                  <a:cubicBezTo>
                    <a:pt x="40334" y="27375"/>
                    <a:pt x="38544" y="26127"/>
                    <a:pt x="36455" y="25286"/>
                  </a:cubicBezTo>
                  <a:cubicBezTo>
                    <a:pt x="35150" y="24760"/>
                    <a:pt x="33807" y="24562"/>
                    <a:pt x="32424" y="24562"/>
                  </a:cubicBezTo>
                  <a:cubicBezTo>
                    <a:pt x="32169" y="24562"/>
                    <a:pt x="31912" y="24568"/>
                    <a:pt x="31654" y="24581"/>
                  </a:cubicBezTo>
                  <a:lnTo>
                    <a:pt x="30841" y="24581"/>
                  </a:lnTo>
                  <a:cubicBezTo>
                    <a:pt x="30841" y="24310"/>
                    <a:pt x="30841" y="24066"/>
                    <a:pt x="30814" y="23849"/>
                  </a:cubicBezTo>
                  <a:cubicBezTo>
                    <a:pt x="30759" y="23008"/>
                    <a:pt x="30759" y="22167"/>
                    <a:pt x="30624" y="21353"/>
                  </a:cubicBezTo>
                  <a:cubicBezTo>
                    <a:pt x="30244" y="19265"/>
                    <a:pt x="29349" y="17366"/>
                    <a:pt x="28128" y="15603"/>
                  </a:cubicBezTo>
                  <a:cubicBezTo>
                    <a:pt x="27505" y="14681"/>
                    <a:pt x="26718" y="13949"/>
                    <a:pt x="25796" y="13325"/>
                  </a:cubicBezTo>
                  <a:cubicBezTo>
                    <a:pt x="24738" y="12592"/>
                    <a:pt x="23599" y="12131"/>
                    <a:pt x="22378" y="11806"/>
                  </a:cubicBezTo>
                  <a:cubicBezTo>
                    <a:pt x="21809" y="11643"/>
                    <a:pt x="21212" y="11562"/>
                    <a:pt x="20615" y="11507"/>
                  </a:cubicBezTo>
                  <a:cubicBezTo>
                    <a:pt x="20117" y="11436"/>
                    <a:pt x="19622" y="11406"/>
                    <a:pt x="19127" y="11406"/>
                  </a:cubicBezTo>
                  <a:cubicBezTo>
                    <a:pt x="18115" y="11406"/>
                    <a:pt x="17106" y="11533"/>
                    <a:pt x="16085" y="11697"/>
                  </a:cubicBezTo>
                  <a:cubicBezTo>
                    <a:pt x="15950" y="11697"/>
                    <a:pt x="15814" y="11724"/>
                    <a:pt x="15624" y="11752"/>
                  </a:cubicBezTo>
                  <a:cubicBezTo>
                    <a:pt x="15651" y="11453"/>
                    <a:pt x="15651" y="11236"/>
                    <a:pt x="15679" y="10992"/>
                  </a:cubicBezTo>
                  <a:cubicBezTo>
                    <a:pt x="15977" y="8551"/>
                    <a:pt x="15624" y="6218"/>
                    <a:pt x="14458" y="4048"/>
                  </a:cubicBezTo>
                  <a:cubicBezTo>
                    <a:pt x="14187" y="3479"/>
                    <a:pt x="13834" y="2963"/>
                    <a:pt x="13346" y="2557"/>
                  </a:cubicBezTo>
                  <a:cubicBezTo>
                    <a:pt x="12505" y="1851"/>
                    <a:pt x="11664" y="1119"/>
                    <a:pt x="10661" y="604"/>
                  </a:cubicBezTo>
                  <a:cubicBezTo>
                    <a:pt x="10227" y="360"/>
                    <a:pt x="9766" y="143"/>
                    <a:pt x="9277" y="34"/>
                  </a:cubicBezTo>
                  <a:cubicBezTo>
                    <a:pt x="9169" y="11"/>
                    <a:pt x="9064" y="1"/>
                    <a:pt x="8962" y="1"/>
                  </a:cubicBezTo>
                  <a:close/>
                </a:path>
              </a:pathLst>
            </a:custGeom>
            <a:solidFill>
              <a:srgbClr val="1A264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26" name="Google Shape;426;p44"/>
            <p:cNvSpPr/>
            <p:nvPr/>
          </p:nvSpPr>
          <p:spPr>
            <a:xfrm>
              <a:off x="5070250" y="3044625"/>
              <a:ext cx="818475" cy="775400"/>
            </a:xfrm>
            <a:custGeom>
              <a:avLst/>
              <a:gdLst/>
              <a:ahLst/>
              <a:cxnLst/>
              <a:rect l="l" t="t" r="r" b="b"/>
              <a:pathLst>
                <a:path w="32739" h="31016" extrusionOk="0">
                  <a:moveTo>
                    <a:pt x="871" y="0"/>
                  </a:moveTo>
                  <a:cubicBezTo>
                    <a:pt x="622" y="0"/>
                    <a:pt x="404" y="106"/>
                    <a:pt x="217" y="355"/>
                  </a:cubicBezTo>
                  <a:cubicBezTo>
                    <a:pt x="0" y="653"/>
                    <a:pt x="54" y="979"/>
                    <a:pt x="217" y="1277"/>
                  </a:cubicBezTo>
                  <a:cubicBezTo>
                    <a:pt x="298" y="1413"/>
                    <a:pt x="407" y="1521"/>
                    <a:pt x="488" y="1630"/>
                  </a:cubicBezTo>
                  <a:cubicBezTo>
                    <a:pt x="1356" y="2661"/>
                    <a:pt x="2278" y="3664"/>
                    <a:pt x="3336" y="4478"/>
                  </a:cubicBezTo>
                  <a:cubicBezTo>
                    <a:pt x="4688" y="5518"/>
                    <a:pt x="6168" y="6111"/>
                    <a:pt x="7775" y="6111"/>
                  </a:cubicBezTo>
                  <a:cubicBezTo>
                    <a:pt x="8264" y="6111"/>
                    <a:pt x="8764" y="6056"/>
                    <a:pt x="9276" y="5943"/>
                  </a:cubicBezTo>
                  <a:cubicBezTo>
                    <a:pt x="9900" y="5807"/>
                    <a:pt x="10524" y="5617"/>
                    <a:pt x="11148" y="5427"/>
                  </a:cubicBezTo>
                  <a:cubicBezTo>
                    <a:pt x="12531" y="5048"/>
                    <a:pt x="13915" y="4668"/>
                    <a:pt x="15379" y="4559"/>
                  </a:cubicBezTo>
                  <a:cubicBezTo>
                    <a:pt x="15804" y="4532"/>
                    <a:pt x="16229" y="4517"/>
                    <a:pt x="16654" y="4517"/>
                  </a:cubicBezTo>
                  <a:cubicBezTo>
                    <a:pt x="17504" y="4517"/>
                    <a:pt x="18354" y="4577"/>
                    <a:pt x="19204" y="4722"/>
                  </a:cubicBezTo>
                  <a:cubicBezTo>
                    <a:pt x="20831" y="4993"/>
                    <a:pt x="22242" y="5780"/>
                    <a:pt x="23544" y="6729"/>
                  </a:cubicBezTo>
                  <a:cubicBezTo>
                    <a:pt x="25930" y="8465"/>
                    <a:pt x="27124" y="10825"/>
                    <a:pt x="27124" y="13809"/>
                  </a:cubicBezTo>
                  <a:cubicBezTo>
                    <a:pt x="27124" y="15273"/>
                    <a:pt x="26880" y="16711"/>
                    <a:pt x="26500" y="18148"/>
                  </a:cubicBezTo>
                  <a:cubicBezTo>
                    <a:pt x="26175" y="19288"/>
                    <a:pt x="25930" y="20454"/>
                    <a:pt x="25768" y="21620"/>
                  </a:cubicBezTo>
                  <a:cubicBezTo>
                    <a:pt x="25578" y="22922"/>
                    <a:pt x="25741" y="24170"/>
                    <a:pt x="26337" y="25363"/>
                  </a:cubicBezTo>
                  <a:cubicBezTo>
                    <a:pt x="26907" y="26502"/>
                    <a:pt x="27558" y="27615"/>
                    <a:pt x="28399" y="28591"/>
                  </a:cubicBezTo>
                  <a:cubicBezTo>
                    <a:pt x="28833" y="29133"/>
                    <a:pt x="29375" y="29622"/>
                    <a:pt x="29891" y="30110"/>
                  </a:cubicBezTo>
                  <a:cubicBezTo>
                    <a:pt x="30270" y="30490"/>
                    <a:pt x="30758" y="30761"/>
                    <a:pt x="31301" y="30924"/>
                  </a:cubicBezTo>
                  <a:cubicBezTo>
                    <a:pt x="31525" y="30985"/>
                    <a:pt x="31779" y="31015"/>
                    <a:pt x="32030" y="31015"/>
                  </a:cubicBezTo>
                  <a:cubicBezTo>
                    <a:pt x="32113" y="31015"/>
                    <a:pt x="32196" y="31012"/>
                    <a:pt x="32277" y="31005"/>
                  </a:cubicBezTo>
                  <a:cubicBezTo>
                    <a:pt x="32630" y="30978"/>
                    <a:pt x="32739" y="30734"/>
                    <a:pt x="32657" y="30381"/>
                  </a:cubicBezTo>
                  <a:cubicBezTo>
                    <a:pt x="32494" y="29866"/>
                    <a:pt x="32169" y="29459"/>
                    <a:pt x="31789" y="29106"/>
                  </a:cubicBezTo>
                  <a:cubicBezTo>
                    <a:pt x="31518" y="28808"/>
                    <a:pt x="31220" y="28537"/>
                    <a:pt x="30948" y="28266"/>
                  </a:cubicBezTo>
                  <a:cubicBezTo>
                    <a:pt x="29701" y="26909"/>
                    <a:pt x="28806" y="25363"/>
                    <a:pt x="28100" y="23682"/>
                  </a:cubicBezTo>
                  <a:cubicBezTo>
                    <a:pt x="27775" y="22868"/>
                    <a:pt x="27612" y="22000"/>
                    <a:pt x="27775" y="21105"/>
                  </a:cubicBezTo>
                  <a:cubicBezTo>
                    <a:pt x="27856" y="20589"/>
                    <a:pt x="27965" y="20101"/>
                    <a:pt x="28127" y="19586"/>
                  </a:cubicBezTo>
                  <a:cubicBezTo>
                    <a:pt x="28670" y="17687"/>
                    <a:pt x="28968" y="15734"/>
                    <a:pt x="28995" y="13754"/>
                  </a:cubicBezTo>
                  <a:cubicBezTo>
                    <a:pt x="28968" y="13158"/>
                    <a:pt x="28968" y="12561"/>
                    <a:pt x="28914" y="11991"/>
                  </a:cubicBezTo>
                  <a:cubicBezTo>
                    <a:pt x="28833" y="11449"/>
                    <a:pt x="28778" y="10879"/>
                    <a:pt x="28589" y="10391"/>
                  </a:cubicBezTo>
                  <a:cubicBezTo>
                    <a:pt x="28209" y="9387"/>
                    <a:pt x="27775" y="8411"/>
                    <a:pt x="27314" y="7462"/>
                  </a:cubicBezTo>
                  <a:cubicBezTo>
                    <a:pt x="26500" y="5780"/>
                    <a:pt x="25252" y="4532"/>
                    <a:pt x="23598" y="3664"/>
                  </a:cubicBezTo>
                  <a:cubicBezTo>
                    <a:pt x="22214" y="2932"/>
                    <a:pt x="20777" y="2498"/>
                    <a:pt x="19204" y="2389"/>
                  </a:cubicBezTo>
                  <a:cubicBezTo>
                    <a:pt x="18926" y="2374"/>
                    <a:pt x="18649" y="2367"/>
                    <a:pt x="18373" y="2367"/>
                  </a:cubicBezTo>
                  <a:cubicBezTo>
                    <a:pt x="16656" y="2367"/>
                    <a:pt x="14973" y="2647"/>
                    <a:pt x="13291" y="3068"/>
                  </a:cubicBezTo>
                  <a:cubicBezTo>
                    <a:pt x="12423" y="3285"/>
                    <a:pt x="11555" y="3529"/>
                    <a:pt x="10687" y="3773"/>
                  </a:cubicBezTo>
                  <a:cubicBezTo>
                    <a:pt x="10204" y="3911"/>
                    <a:pt x="9721" y="3976"/>
                    <a:pt x="9238" y="3976"/>
                  </a:cubicBezTo>
                  <a:cubicBezTo>
                    <a:pt x="8582" y="3976"/>
                    <a:pt x="7925" y="3856"/>
                    <a:pt x="7269" y="3637"/>
                  </a:cubicBezTo>
                  <a:cubicBezTo>
                    <a:pt x="6591" y="3420"/>
                    <a:pt x="5940" y="3149"/>
                    <a:pt x="5343" y="2742"/>
                  </a:cubicBezTo>
                  <a:cubicBezTo>
                    <a:pt x="4665" y="2308"/>
                    <a:pt x="4014" y="1793"/>
                    <a:pt x="3363" y="1332"/>
                  </a:cubicBezTo>
                  <a:cubicBezTo>
                    <a:pt x="2902" y="1006"/>
                    <a:pt x="2441" y="681"/>
                    <a:pt x="1953" y="382"/>
                  </a:cubicBezTo>
                  <a:cubicBezTo>
                    <a:pt x="1709" y="220"/>
                    <a:pt x="1410" y="111"/>
                    <a:pt x="1112" y="30"/>
                  </a:cubicBezTo>
                  <a:cubicBezTo>
                    <a:pt x="1029" y="10"/>
                    <a:pt x="949" y="0"/>
                    <a:pt x="871" y="0"/>
                  </a:cubicBezTo>
                  <a:close/>
                </a:path>
              </a:pathLst>
            </a:custGeom>
            <a:solidFill>
              <a:srgbClr val="FECA2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27" name="Google Shape;427;p44"/>
            <p:cNvSpPr/>
            <p:nvPr/>
          </p:nvSpPr>
          <p:spPr>
            <a:xfrm>
              <a:off x="5375375" y="3186400"/>
              <a:ext cx="344500" cy="310175"/>
            </a:xfrm>
            <a:custGeom>
              <a:avLst/>
              <a:gdLst/>
              <a:ahLst/>
              <a:cxnLst/>
              <a:rect l="l" t="t" r="r" b="b"/>
              <a:pathLst>
                <a:path w="13780" h="12407" extrusionOk="0">
                  <a:moveTo>
                    <a:pt x="1330" y="0"/>
                  </a:moveTo>
                  <a:cubicBezTo>
                    <a:pt x="896" y="109"/>
                    <a:pt x="516" y="217"/>
                    <a:pt x="164" y="299"/>
                  </a:cubicBezTo>
                  <a:cubicBezTo>
                    <a:pt x="109" y="462"/>
                    <a:pt x="82" y="516"/>
                    <a:pt x="82" y="543"/>
                  </a:cubicBezTo>
                  <a:cubicBezTo>
                    <a:pt x="82" y="651"/>
                    <a:pt x="55" y="733"/>
                    <a:pt x="55" y="841"/>
                  </a:cubicBezTo>
                  <a:cubicBezTo>
                    <a:pt x="1" y="2631"/>
                    <a:pt x="381" y="4313"/>
                    <a:pt x="1059" y="5968"/>
                  </a:cubicBezTo>
                  <a:cubicBezTo>
                    <a:pt x="1899" y="7948"/>
                    <a:pt x="3229" y="9494"/>
                    <a:pt x="5100" y="10579"/>
                  </a:cubicBezTo>
                  <a:cubicBezTo>
                    <a:pt x="5832" y="11040"/>
                    <a:pt x="6619" y="11365"/>
                    <a:pt x="7433" y="11664"/>
                  </a:cubicBezTo>
                  <a:cubicBezTo>
                    <a:pt x="8518" y="12016"/>
                    <a:pt x="9684" y="12233"/>
                    <a:pt x="10823" y="12342"/>
                  </a:cubicBezTo>
                  <a:cubicBezTo>
                    <a:pt x="11286" y="12387"/>
                    <a:pt x="11741" y="12407"/>
                    <a:pt x="12196" y="12407"/>
                  </a:cubicBezTo>
                  <a:cubicBezTo>
                    <a:pt x="12568" y="12407"/>
                    <a:pt x="12941" y="12393"/>
                    <a:pt x="13319" y="12369"/>
                  </a:cubicBezTo>
                  <a:cubicBezTo>
                    <a:pt x="13590" y="11691"/>
                    <a:pt x="13753" y="11040"/>
                    <a:pt x="13780" y="10280"/>
                  </a:cubicBezTo>
                  <a:cubicBezTo>
                    <a:pt x="13682" y="10275"/>
                    <a:pt x="13587" y="10273"/>
                    <a:pt x="13493" y="10273"/>
                  </a:cubicBezTo>
                  <a:cubicBezTo>
                    <a:pt x="13118" y="10273"/>
                    <a:pt x="12771" y="10307"/>
                    <a:pt x="12424" y="10307"/>
                  </a:cubicBezTo>
                  <a:cubicBezTo>
                    <a:pt x="12298" y="10304"/>
                    <a:pt x="12172" y="10303"/>
                    <a:pt x="12046" y="10303"/>
                  </a:cubicBezTo>
                  <a:cubicBezTo>
                    <a:pt x="11668" y="10303"/>
                    <a:pt x="11288" y="10314"/>
                    <a:pt x="10911" y="10314"/>
                  </a:cubicBezTo>
                  <a:cubicBezTo>
                    <a:pt x="10410" y="10314"/>
                    <a:pt x="9915" y="10294"/>
                    <a:pt x="9440" y="10199"/>
                  </a:cubicBezTo>
                  <a:cubicBezTo>
                    <a:pt x="6022" y="9629"/>
                    <a:pt x="3581" y="7731"/>
                    <a:pt x="2306" y="4476"/>
                  </a:cubicBezTo>
                  <a:cubicBezTo>
                    <a:pt x="1845" y="3255"/>
                    <a:pt x="1520" y="1980"/>
                    <a:pt x="1438" y="678"/>
                  </a:cubicBezTo>
                  <a:cubicBezTo>
                    <a:pt x="1411" y="462"/>
                    <a:pt x="1384" y="272"/>
                    <a:pt x="1330" y="0"/>
                  </a:cubicBezTo>
                  <a:close/>
                </a:path>
              </a:pathLst>
            </a:custGeom>
            <a:solidFill>
              <a:srgbClr val="FECA2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28" name="Google Shape;428;p44"/>
            <p:cNvSpPr/>
            <p:nvPr/>
          </p:nvSpPr>
          <p:spPr>
            <a:xfrm>
              <a:off x="5808675" y="3431050"/>
              <a:ext cx="311275" cy="208825"/>
            </a:xfrm>
            <a:custGeom>
              <a:avLst/>
              <a:gdLst/>
              <a:ahLst/>
              <a:cxnLst/>
              <a:rect l="l" t="t" r="r" b="b"/>
              <a:pathLst>
                <a:path w="12451" h="8353" extrusionOk="0">
                  <a:moveTo>
                    <a:pt x="1936" y="0"/>
                  </a:moveTo>
                  <a:cubicBezTo>
                    <a:pt x="1439" y="0"/>
                    <a:pt x="938" y="31"/>
                    <a:pt x="435" y="87"/>
                  </a:cubicBezTo>
                  <a:cubicBezTo>
                    <a:pt x="408" y="87"/>
                    <a:pt x="381" y="115"/>
                    <a:pt x="299" y="169"/>
                  </a:cubicBezTo>
                  <a:cubicBezTo>
                    <a:pt x="218" y="766"/>
                    <a:pt x="109" y="1417"/>
                    <a:pt x="1" y="2122"/>
                  </a:cubicBezTo>
                  <a:cubicBezTo>
                    <a:pt x="218" y="2122"/>
                    <a:pt x="375" y="2134"/>
                    <a:pt x="519" y="2134"/>
                  </a:cubicBezTo>
                  <a:cubicBezTo>
                    <a:pt x="592" y="2134"/>
                    <a:pt x="661" y="2131"/>
                    <a:pt x="733" y="2122"/>
                  </a:cubicBezTo>
                  <a:cubicBezTo>
                    <a:pt x="1520" y="2122"/>
                    <a:pt x="2306" y="2149"/>
                    <a:pt x="3066" y="2284"/>
                  </a:cubicBezTo>
                  <a:cubicBezTo>
                    <a:pt x="4666" y="2556"/>
                    <a:pt x="6104" y="3152"/>
                    <a:pt x="7324" y="4265"/>
                  </a:cubicBezTo>
                  <a:cubicBezTo>
                    <a:pt x="8301" y="5132"/>
                    <a:pt x="9223" y="6028"/>
                    <a:pt x="9955" y="7113"/>
                  </a:cubicBezTo>
                  <a:cubicBezTo>
                    <a:pt x="10254" y="7519"/>
                    <a:pt x="10579" y="7899"/>
                    <a:pt x="10986" y="8170"/>
                  </a:cubicBezTo>
                  <a:cubicBezTo>
                    <a:pt x="11167" y="8291"/>
                    <a:pt x="11338" y="8353"/>
                    <a:pt x="11500" y="8353"/>
                  </a:cubicBezTo>
                  <a:cubicBezTo>
                    <a:pt x="11702" y="8353"/>
                    <a:pt x="11891" y="8257"/>
                    <a:pt x="12071" y="8062"/>
                  </a:cubicBezTo>
                  <a:cubicBezTo>
                    <a:pt x="12261" y="7872"/>
                    <a:pt x="12369" y="7628"/>
                    <a:pt x="12397" y="7357"/>
                  </a:cubicBezTo>
                  <a:cubicBezTo>
                    <a:pt x="12451" y="6760"/>
                    <a:pt x="12288" y="6245"/>
                    <a:pt x="11908" y="5783"/>
                  </a:cubicBezTo>
                  <a:cubicBezTo>
                    <a:pt x="11474" y="5295"/>
                    <a:pt x="11013" y="4780"/>
                    <a:pt x="10606" y="4292"/>
                  </a:cubicBezTo>
                  <a:cubicBezTo>
                    <a:pt x="9521" y="2963"/>
                    <a:pt x="8192" y="1959"/>
                    <a:pt x="6701" y="1145"/>
                  </a:cubicBezTo>
                  <a:cubicBezTo>
                    <a:pt x="5180" y="333"/>
                    <a:pt x="3579" y="0"/>
                    <a:pt x="1936" y="0"/>
                  </a:cubicBezTo>
                  <a:close/>
                </a:path>
              </a:pathLst>
            </a:custGeom>
            <a:solidFill>
              <a:srgbClr val="FECA2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29" name="Google Shape;429;p44"/>
            <p:cNvSpPr/>
            <p:nvPr/>
          </p:nvSpPr>
          <p:spPr>
            <a:xfrm>
              <a:off x="5259425" y="2817000"/>
              <a:ext cx="162100" cy="288050"/>
            </a:xfrm>
            <a:custGeom>
              <a:avLst/>
              <a:gdLst/>
              <a:ahLst/>
              <a:cxnLst/>
              <a:rect l="l" t="t" r="r" b="b"/>
              <a:pathLst>
                <a:path w="6484" h="11522" extrusionOk="0">
                  <a:moveTo>
                    <a:pt x="532" y="0"/>
                  </a:moveTo>
                  <a:cubicBezTo>
                    <a:pt x="394" y="0"/>
                    <a:pt x="264" y="56"/>
                    <a:pt x="163" y="157"/>
                  </a:cubicBezTo>
                  <a:cubicBezTo>
                    <a:pt x="1" y="347"/>
                    <a:pt x="28" y="564"/>
                    <a:pt x="136" y="753"/>
                  </a:cubicBezTo>
                  <a:cubicBezTo>
                    <a:pt x="218" y="943"/>
                    <a:pt x="326" y="1079"/>
                    <a:pt x="462" y="1215"/>
                  </a:cubicBezTo>
                  <a:cubicBezTo>
                    <a:pt x="706" y="1459"/>
                    <a:pt x="977" y="1648"/>
                    <a:pt x="1194" y="1893"/>
                  </a:cubicBezTo>
                  <a:cubicBezTo>
                    <a:pt x="1737" y="2408"/>
                    <a:pt x="2279" y="2896"/>
                    <a:pt x="2740" y="3439"/>
                  </a:cubicBezTo>
                  <a:cubicBezTo>
                    <a:pt x="3635" y="4524"/>
                    <a:pt x="4286" y="5744"/>
                    <a:pt x="4557" y="7100"/>
                  </a:cubicBezTo>
                  <a:cubicBezTo>
                    <a:pt x="4802" y="8267"/>
                    <a:pt x="4829" y="9406"/>
                    <a:pt x="4693" y="10572"/>
                  </a:cubicBezTo>
                  <a:cubicBezTo>
                    <a:pt x="4666" y="10871"/>
                    <a:pt x="4639" y="11169"/>
                    <a:pt x="4612" y="11522"/>
                  </a:cubicBezTo>
                  <a:cubicBezTo>
                    <a:pt x="5154" y="11467"/>
                    <a:pt x="5615" y="11250"/>
                    <a:pt x="6131" y="11115"/>
                  </a:cubicBezTo>
                  <a:cubicBezTo>
                    <a:pt x="6185" y="10898"/>
                    <a:pt x="6239" y="10681"/>
                    <a:pt x="6293" y="10437"/>
                  </a:cubicBezTo>
                  <a:cubicBezTo>
                    <a:pt x="6483" y="9325"/>
                    <a:pt x="6429" y="8185"/>
                    <a:pt x="6293" y="7046"/>
                  </a:cubicBezTo>
                  <a:cubicBezTo>
                    <a:pt x="6131" y="5798"/>
                    <a:pt x="5805" y="4632"/>
                    <a:pt x="5208" y="3547"/>
                  </a:cubicBezTo>
                  <a:cubicBezTo>
                    <a:pt x="4910" y="3005"/>
                    <a:pt x="4557" y="2489"/>
                    <a:pt x="4069" y="2082"/>
                  </a:cubicBezTo>
                  <a:cubicBezTo>
                    <a:pt x="3201" y="1350"/>
                    <a:pt x="2225" y="726"/>
                    <a:pt x="1221" y="211"/>
                  </a:cubicBezTo>
                  <a:cubicBezTo>
                    <a:pt x="1058" y="130"/>
                    <a:pt x="869" y="75"/>
                    <a:pt x="679" y="21"/>
                  </a:cubicBezTo>
                  <a:cubicBezTo>
                    <a:pt x="630" y="7"/>
                    <a:pt x="581" y="0"/>
                    <a:pt x="532" y="0"/>
                  </a:cubicBezTo>
                  <a:close/>
                </a:path>
              </a:pathLst>
            </a:custGeom>
            <a:solidFill>
              <a:srgbClr val="FECA2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30" name="Google Shape;430;p44"/>
            <p:cNvSpPr/>
            <p:nvPr/>
          </p:nvSpPr>
          <p:spPr>
            <a:xfrm>
              <a:off x="5267575" y="2945000"/>
              <a:ext cx="79350" cy="90875"/>
            </a:xfrm>
            <a:custGeom>
              <a:avLst/>
              <a:gdLst/>
              <a:ahLst/>
              <a:cxnLst/>
              <a:rect l="l" t="t" r="r" b="b"/>
              <a:pathLst>
                <a:path w="3174" h="3635" extrusionOk="0">
                  <a:moveTo>
                    <a:pt x="2523" y="0"/>
                  </a:moveTo>
                  <a:cubicBezTo>
                    <a:pt x="1628" y="923"/>
                    <a:pt x="814" y="1736"/>
                    <a:pt x="0" y="2604"/>
                  </a:cubicBezTo>
                  <a:cubicBezTo>
                    <a:pt x="434" y="2957"/>
                    <a:pt x="814" y="3282"/>
                    <a:pt x="1248" y="3635"/>
                  </a:cubicBezTo>
                  <a:cubicBezTo>
                    <a:pt x="1817" y="3038"/>
                    <a:pt x="2414" y="2496"/>
                    <a:pt x="2957" y="1926"/>
                  </a:cubicBezTo>
                  <a:cubicBezTo>
                    <a:pt x="3146" y="1736"/>
                    <a:pt x="3174" y="1492"/>
                    <a:pt x="3065" y="1248"/>
                  </a:cubicBezTo>
                  <a:cubicBezTo>
                    <a:pt x="2902" y="868"/>
                    <a:pt x="2740" y="489"/>
                    <a:pt x="2523" y="0"/>
                  </a:cubicBezTo>
                  <a:close/>
                </a:path>
              </a:pathLst>
            </a:custGeom>
            <a:solidFill>
              <a:srgbClr val="4E8CC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31" name="Google Shape;431;p44"/>
            <p:cNvSpPr/>
            <p:nvPr/>
          </p:nvSpPr>
          <p:spPr>
            <a:xfrm>
              <a:off x="5199750" y="3025700"/>
              <a:ext cx="82075" cy="75275"/>
            </a:xfrm>
            <a:custGeom>
              <a:avLst/>
              <a:gdLst/>
              <a:ahLst/>
              <a:cxnLst/>
              <a:rect l="l" t="t" r="r" b="b"/>
              <a:pathLst>
                <a:path w="3283" h="3011" extrusionOk="0">
                  <a:moveTo>
                    <a:pt x="2089" y="0"/>
                  </a:moveTo>
                  <a:cubicBezTo>
                    <a:pt x="1384" y="760"/>
                    <a:pt x="652" y="1438"/>
                    <a:pt x="1" y="2170"/>
                  </a:cubicBezTo>
                  <a:cubicBezTo>
                    <a:pt x="435" y="2577"/>
                    <a:pt x="733" y="2767"/>
                    <a:pt x="1384" y="3011"/>
                  </a:cubicBezTo>
                  <a:cubicBezTo>
                    <a:pt x="2035" y="2387"/>
                    <a:pt x="2659" y="1763"/>
                    <a:pt x="3283" y="1112"/>
                  </a:cubicBezTo>
                  <a:cubicBezTo>
                    <a:pt x="2876" y="732"/>
                    <a:pt x="2496" y="380"/>
                    <a:pt x="2089" y="0"/>
                  </a:cubicBezTo>
                  <a:close/>
                </a:path>
              </a:pathLst>
            </a:custGeom>
            <a:solidFill>
              <a:srgbClr val="ED6A3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32" name="Google Shape;432;p44"/>
            <p:cNvSpPr/>
            <p:nvPr/>
          </p:nvSpPr>
          <p:spPr>
            <a:xfrm>
              <a:off x="5928025" y="3585125"/>
              <a:ext cx="95650" cy="84775"/>
            </a:xfrm>
            <a:custGeom>
              <a:avLst/>
              <a:gdLst/>
              <a:ahLst/>
              <a:cxnLst/>
              <a:rect l="l" t="t" r="r" b="b"/>
              <a:pathLst>
                <a:path w="3826" h="3391" extrusionOk="0">
                  <a:moveTo>
                    <a:pt x="3093" y="0"/>
                  </a:moveTo>
                  <a:cubicBezTo>
                    <a:pt x="2089" y="868"/>
                    <a:pt x="1086" y="1709"/>
                    <a:pt x="82" y="2523"/>
                  </a:cubicBezTo>
                  <a:cubicBezTo>
                    <a:pt x="55" y="2550"/>
                    <a:pt x="55" y="2604"/>
                    <a:pt x="1" y="2685"/>
                  </a:cubicBezTo>
                  <a:cubicBezTo>
                    <a:pt x="218" y="2902"/>
                    <a:pt x="435" y="3147"/>
                    <a:pt x="652" y="3391"/>
                  </a:cubicBezTo>
                  <a:cubicBezTo>
                    <a:pt x="1221" y="3065"/>
                    <a:pt x="3418" y="1194"/>
                    <a:pt x="3825" y="733"/>
                  </a:cubicBezTo>
                  <a:cubicBezTo>
                    <a:pt x="3608" y="461"/>
                    <a:pt x="3418" y="163"/>
                    <a:pt x="3093" y="0"/>
                  </a:cubicBezTo>
                  <a:close/>
                </a:path>
              </a:pathLst>
            </a:custGeom>
            <a:solidFill>
              <a:srgbClr val="ED6A3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33" name="Google Shape;433;p44"/>
            <p:cNvSpPr/>
            <p:nvPr/>
          </p:nvSpPr>
          <p:spPr>
            <a:xfrm>
              <a:off x="5519150" y="3188425"/>
              <a:ext cx="82750" cy="69200"/>
            </a:xfrm>
            <a:custGeom>
              <a:avLst/>
              <a:gdLst/>
              <a:ahLst/>
              <a:cxnLst/>
              <a:rect l="l" t="t" r="r" b="b"/>
              <a:pathLst>
                <a:path w="3310" h="2768" extrusionOk="0">
                  <a:moveTo>
                    <a:pt x="1763" y="1"/>
                  </a:moveTo>
                  <a:cubicBezTo>
                    <a:pt x="787" y="842"/>
                    <a:pt x="298" y="1438"/>
                    <a:pt x="0" y="2035"/>
                  </a:cubicBezTo>
                  <a:cubicBezTo>
                    <a:pt x="326" y="2279"/>
                    <a:pt x="624" y="2578"/>
                    <a:pt x="1031" y="2767"/>
                  </a:cubicBezTo>
                  <a:cubicBezTo>
                    <a:pt x="1790" y="2062"/>
                    <a:pt x="2523" y="1357"/>
                    <a:pt x="3309" y="625"/>
                  </a:cubicBezTo>
                  <a:cubicBezTo>
                    <a:pt x="2767" y="299"/>
                    <a:pt x="2306" y="28"/>
                    <a:pt x="1763" y="1"/>
                  </a:cubicBezTo>
                  <a:close/>
                </a:path>
              </a:pathLst>
            </a:custGeom>
            <a:solidFill>
              <a:srgbClr val="4E8CC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34" name="Google Shape;434;p44"/>
            <p:cNvSpPr/>
            <p:nvPr/>
          </p:nvSpPr>
          <p:spPr>
            <a:xfrm>
              <a:off x="5557100" y="3349150"/>
              <a:ext cx="79375" cy="64425"/>
            </a:xfrm>
            <a:custGeom>
              <a:avLst/>
              <a:gdLst/>
              <a:ahLst/>
              <a:cxnLst/>
              <a:rect l="l" t="t" r="r" b="b"/>
              <a:pathLst>
                <a:path w="3175" h="2577" extrusionOk="0">
                  <a:moveTo>
                    <a:pt x="2306" y="0"/>
                  </a:moveTo>
                  <a:cubicBezTo>
                    <a:pt x="1520" y="488"/>
                    <a:pt x="272" y="1628"/>
                    <a:pt x="1" y="2089"/>
                  </a:cubicBezTo>
                  <a:cubicBezTo>
                    <a:pt x="462" y="2306"/>
                    <a:pt x="896" y="2577"/>
                    <a:pt x="1330" y="2577"/>
                  </a:cubicBezTo>
                  <a:cubicBezTo>
                    <a:pt x="1981" y="1926"/>
                    <a:pt x="2578" y="1329"/>
                    <a:pt x="3174" y="732"/>
                  </a:cubicBezTo>
                  <a:cubicBezTo>
                    <a:pt x="2876" y="461"/>
                    <a:pt x="2578" y="244"/>
                    <a:pt x="2306" y="0"/>
                  </a:cubicBezTo>
                  <a:close/>
                </a:path>
              </a:pathLst>
            </a:custGeom>
            <a:solidFill>
              <a:srgbClr val="4E8CC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35" name="Google Shape;435;p44"/>
            <p:cNvSpPr/>
            <p:nvPr/>
          </p:nvSpPr>
          <p:spPr>
            <a:xfrm>
              <a:off x="5457425" y="3254200"/>
              <a:ext cx="69875" cy="71225"/>
            </a:xfrm>
            <a:custGeom>
              <a:avLst/>
              <a:gdLst/>
              <a:ahLst/>
              <a:cxnLst/>
              <a:rect l="l" t="t" r="r" b="b"/>
              <a:pathLst>
                <a:path w="2795" h="2849" extrusionOk="0">
                  <a:moveTo>
                    <a:pt x="1818" y="1"/>
                  </a:moveTo>
                  <a:cubicBezTo>
                    <a:pt x="1113" y="543"/>
                    <a:pt x="570" y="1167"/>
                    <a:pt x="1" y="1791"/>
                  </a:cubicBezTo>
                  <a:cubicBezTo>
                    <a:pt x="136" y="2171"/>
                    <a:pt x="272" y="2523"/>
                    <a:pt x="597" y="2849"/>
                  </a:cubicBezTo>
                  <a:cubicBezTo>
                    <a:pt x="1330" y="2144"/>
                    <a:pt x="2035" y="1493"/>
                    <a:pt x="2795" y="787"/>
                  </a:cubicBezTo>
                  <a:cubicBezTo>
                    <a:pt x="2442" y="489"/>
                    <a:pt x="2144" y="245"/>
                    <a:pt x="1818" y="1"/>
                  </a:cubicBezTo>
                  <a:close/>
                </a:path>
              </a:pathLst>
            </a:custGeom>
            <a:solidFill>
              <a:srgbClr val="ED6A3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36" name="Google Shape;436;p44"/>
            <p:cNvSpPr/>
            <p:nvPr/>
          </p:nvSpPr>
          <p:spPr>
            <a:xfrm>
              <a:off x="5843950" y="3511200"/>
              <a:ext cx="73250" cy="57000"/>
            </a:xfrm>
            <a:custGeom>
              <a:avLst/>
              <a:gdLst/>
              <a:ahLst/>
              <a:cxnLst/>
              <a:rect l="l" t="t" r="r" b="b"/>
              <a:pathLst>
                <a:path w="2930" h="2280" extrusionOk="0">
                  <a:moveTo>
                    <a:pt x="1574" y="1"/>
                  </a:moveTo>
                  <a:cubicBezTo>
                    <a:pt x="1058" y="489"/>
                    <a:pt x="543" y="950"/>
                    <a:pt x="0" y="1465"/>
                  </a:cubicBezTo>
                  <a:cubicBezTo>
                    <a:pt x="136" y="1628"/>
                    <a:pt x="272" y="1764"/>
                    <a:pt x="380" y="1899"/>
                  </a:cubicBezTo>
                  <a:cubicBezTo>
                    <a:pt x="516" y="2035"/>
                    <a:pt x="651" y="2171"/>
                    <a:pt x="760" y="2279"/>
                  </a:cubicBezTo>
                  <a:cubicBezTo>
                    <a:pt x="1628" y="1682"/>
                    <a:pt x="2577" y="896"/>
                    <a:pt x="2930" y="408"/>
                  </a:cubicBezTo>
                  <a:cubicBezTo>
                    <a:pt x="2523" y="163"/>
                    <a:pt x="2062" y="109"/>
                    <a:pt x="1574" y="1"/>
                  </a:cubicBezTo>
                  <a:close/>
                </a:path>
              </a:pathLst>
            </a:custGeom>
            <a:solidFill>
              <a:srgbClr val="4E8CC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37" name="Google Shape;437;p44"/>
            <p:cNvSpPr/>
            <p:nvPr/>
          </p:nvSpPr>
          <p:spPr>
            <a:xfrm>
              <a:off x="5630350" y="3278625"/>
              <a:ext cx="71900" cy="72575"/>
            </a:xfrm>
            <a:custGeom>
              <a:avLst/>
              <a:gdLst/>
              <a:ahLst/>
              <a:cxnLst/>
              <a:rect l="l" t="t" r="r" b="b"/>
              <a:pathLst>
                <a:path w="2876" h="2903" extrusionOk="0">
                  <a:moveTo>
                    <a:pt x="2469" y="0"/>
                  </a:moveTo>
                  <a:cubicBezTo>
                    <a:pt x="1628" y="760"/>
                    <a:pt x="814" y="1465"/>
                    <a:pt x="0" y="2224"/>
                  </a:cubicBezTo>
                  <a:cubicBezTo>
                    <a:pt x="326" y="2469"/>
                    <a:pt x="624" y="2658"/>
                    <a:pt x="950" y="2902"/>
                  </a:cubicBezTo>
                  <a:cubicBezTo>
                    <a:pt x="1601" y="2143"/>
                    <a:pt x="2360" y="1546"/>
                    <a:pt x="2875" y="651"/>
                  </a:cubicBezTo>
                  <a:cubicBezTo>
                    <a:pt x="2740" y="461"/>
                    <a:pt x="2604" y="244"/>
                    <a:pt x="2469" y="0"/>
                  </a:cubicBezTo>
                  <a:close/>
                </a:path>
              </a:pathLst>
            </a:custGeom>
            <a:solidFill>
              <a:srgbClr val="ED6A3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38" name="Google Shape;438;p44"/>
            <p:cNvSpPr/>
            <p:nvPr/>
          </p:nvSpPr>
          <p:spPr>
            <a:xfrm>
              <a:off x="5786300" y="3563425"/>
              <a:ext cx="58350" cy="60375"/>
            </a:xfrm>
            <a:custGeom>
              <a:avLst/>
              <a:gdLst/>
              <a:ahLst/>
              <a:cxnLst/>
              <a:rect l="l" t="t" r="r" b="b"/>
              <a:pathLst>
                <a:path w="2334" h="2415" extrusionOk="0">
                  <a:moveTo>
                    <a:pt x="1574" y="0"/>
                  </a:moveTo>
                  <a:cubicBezTo>
                    <a:pt x="1032" y="353"/>
                    <a:pt x="598" y="733"/>
                    <a:pt x="164" y="1139"/>
                  </a:cubicBezTo>
                  <a:cubicBezTo>
                    <a:pt x="82" y="1221"/>
                    <a:pt x="1" y="1384"/>
                    <a:pt x="1" y="1519"/>
                  </a:cubicBezTo>
                  <a:cubicBezTo>
                    <a:pt x="1" y="1818"/>
                    <a:pt x="55" y="2116"/>
                    <a:pt x="299" y="2414"/>
                  </a:cubicBezTo>
                  <a:cubicBezTo>
                    <a:pt x="1004" y="1899"/>
                    <a:pt x="1683" y="1411"/>
                    <a:pt x="2333" y="814"/>
                  </a:cubicBezTo>
                  <a:cubicBezTo>
                    <a:pt x="2062" y="516"/>
                    <a:pt x="1818" y="271"/>
                    <a:pt x="1574" y="0"/>
                  </a:cubicBezTo>
                  <a:close/>
                </a:path>
              </a:pathLst>
            </a:custGeom>
            <a:solidFill>
              <a:srgbClr val="ED6A3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439" name="Google Shape;439;p44"/>
          <p:cNvGrpSpPr/>
          <p:nvPr/>
        </p:nvGrpSpPr>
        <p:grpSpPr>
          <a:xfrm>
            <a:off x="1816301" y="720000"/>
            <a:ext cx="490699" cy="626435"/>
            <a:chOff x="5905475" y="2032050"/>
            <a:chExt cx="454350" cy="580175"/>
          </a:xfrm>
        </p:grpSpPr>
        <p:sp>
          <p:nvSpPr>
            <p:cNvPr id="440" name="Google Shape;440;p44"/>
            <p:cNvSpPr/>
            <p:nvPr/>
          </p:nvSpPr>
          <p:spPr>
            <a:xfrm>
              <a:off x="6111625" y="2032050"/>
              <a:ext cx="248200" cy="365225"/>
            </a:xfrm>
            <a:custGeom>
              <a:avLst/>
              <a:gdLst/>
              <a:ahLst/>
              <a:cxnLst/>
              <a:rect l="l" t="t" r="r" b="b"/>
              <a:pathLst>
                <a:path w="9928" h="14609" extrusionOk="0">
                  <a:moveTo>
                    <a:pt x="4991" y="3922"/>
                  </a:moveTo>
                  <a:cubicBezTo>
                    <a:pt x="5371" y="4573"/>
                    <a:pt x="5805" y="5196"/>
                    <a:pt x="6266" y="5793"/>
                  </a:cubicBezTo>
                  <a:cubicBezTo>
                    <a:pt x="6835" y="6336"/>
                    <a:pt x="7405" y="6851"/>
                    <a:pt x="8002" y="7312"/>
                  </a:cubicBezTo>
                  <a:cubicBezTo>
                    <a:pt x="6808" y="8234"/>
                    <a:pt x="5805" y="9265"/>
                    <a:pt x="5344" y="10838"/>
                  </a:cubicBezTo>
                  <a:cubicBezTo>
                    <a:pt x="5099" y="10404"/>
                    <a:pt x="4801" y="9970"/>
                    <a:pt x="4476" y="9590"/>
                  </a:cubicBezTo>
                  <a:cubicBezTo>
                    <a:pt x="4150" y="9211"/>
                    <a:pt x="3797" y="8885"/>
                    <a:pt x="3391" y="8587"/>
                  </a:cubicBezTo>
                  <a:cubicBezTo>
                    <a:pt x="3011" y="8289"/>
                    <a:pt x="2550" y="8072"/>
                    <a:pt x="2034" y="7746"/>
                  </a:cubicBezTo>
                  <a:cubicBezTo>
                    <a:pt x="3282" y="6634"/>
                    <a:pt x="4611" y="5685"/>
                    <a:pt x="4991" y="3922"/>
                  </a:cubicBezTo>
                  <a:close/>
                  <a:moveTo>
                    <a:pt x="5296" y="0"/>
                  </a:moveTo>
                  <a:cubicBezTo>
                    <a:pt x="5211" y="0"/>
                    <a:pt x="5124" y="22"/>
                    <a:pt x="5045" y="70"/>
                  </a:cubicBezTo>
                  <a:cubicBezTo>
                    <a:pt x="4638" y="233"/>
                    <a:pt x="4340" y="613"/>
                    <a:pt x="4286" y="1046"/>
                  </a:cubicBezTo>
                  <a:cubicBezTo>
                    <a:pt x="4150" y="1860"/>
                    <a:pt x="3960" y="2674"/>
                    <a:pt x="3825" y="3488"/>
                  </a:cubicBezTo>
                  <a:cubicBezTo>
                    <a:pt x="3689" y="4220"/>
                    <a:pt x="3309" y="4871"/>
                    <a:pt x="2767" y="5359"/>
                  </a:cubicBezTo>
                  <a:cubicBezTo>
                    <a:pt x="2197" y="5875"/>
                    <a:pt x="1600" y="6363"/>
                    <a:pt x="1031" y="6851"/>
                  </a:cubicBezTo>
                  <a:cubicBezTo>
                    <a:pt x="787" y="7041"/>
                    <a:pt x="570" y="7231"/>
                    <a:pt x="353" y="7448"/>
                  </a:cubicBezTo>
                  <a:cubicBezTo>
                    <a:pt x="0" y="7800"/>
                    <a:pt x="109" y="8424"/>
                    <a:pt x="570" y="8614"/>
                  </a:cubicBezTo>
                  <a:cubicBezTo>
                    <a:pt x="895" y="8777"/>
                    <a:pt x="1248" y="8912"/>
                    <a:pt x="1600" y="9021"/>
                  </a:cubicBezTo>
                  <a:cubicBezTo>
                    <a:pt x="2984" y="9536"/>
                    <a:pt x="4069" y="10675"/>
                    <a:pt x="4476" y="12113"/>
                  </a:cubicBezTo>
                  <a:cubicBezTo>
                    <a:pt x="4665" y="12710"/>
                    <a:pt x="4828" y="13306"/>
                    <a:pt x="5018" y="13903"/>
                  </a:cubicBezTo>
                  <a:cubicBezTo>
                    <a:pt x="5127" y="14147"/>
                    <a:pt x="5235" y="14391"/>
                    <a:pt x="5371" y="14608"/>
                  </a:cubicBezTo>
                  <a:cubicBezTo>
                    <a:pt x="5723" y="14283"/>
                    <a:pt x="5967" y="13849"/>
                    <a:pt x="6076" y="13388"/>
                  </a:cubicBezTo>
                  <a:cubicBezTo>
                    <a:pt x="6239" y="12791"/>
                    <a:pt x="6401" y="12221"/>
                    <a:pt x="6510" y="11652"/>
                  </a:cubicBezTo>
                  <a:cubicBezTo>
                    <a:pt x="6808" y="10133"/>
                    <a:pt x="7730" y="9102"/>
                    <a:pt x="8978" y="8289"/>
                  </a:cubicBezTo>
                  <a:cubicBezTo>
                    <a:pt x="9141" y="8153"/>
                    <a:pt x="9331" y="8072"/>
                    <a:pt x="9466" y="7936"/>
                  </a:cubicBezTo>
                  <a:cubicBezTo>
                    <a:pt x="9927" y="7692"/>
                    <a:pt x="9927" y="7068"/>
                    <a:pt x="9521" y="6770"/>
                  </a:cubicBezTo>
                  <a:cubicBezTo>
                    <a:pt x="9358" y="6634"/>
                    <a:pt x="9195" y="6553"/>
                    <a:pt x="9032" y="6417"/>
                  </a:cubicBezTo>
                  <a:cubicBezTo>
                    <a:pt x="8571" y="6092"/>
                    <a:pt x="8110" y="5766"/>
                    <a:pt x="7676" y="5413"/>
                  </a:cubicBezTo>
                  <a:cubicBezTo>
                    <a:pt x="6835" y="4735"/>
                    <a:pt x="6293" y="3759"/>
                    <a:pt x="6130" y="2701"/>
                  </a:cubicBezTo>
                  <a:cubicBezTo>
                    <a:pt x="6049" y="2159"/>
                    <a:pt x="6022" y="1643"/>
                    <a:pt x="5940" y="1101"/>
                  </a:cubicBezTo>
                  <a:cubicBezTo>
                    <a:pt x="5913" y="857"/>
                    <a:pt x="5859" y="585"/>
                    <a:pt x="5778" y="341"/>
                  </a:cubicBezTo>
                  <a:cubicBezTo>
                    <a:pt x="5701" y="130"/>
                    <a:pt x="5502" y="0"/>
                    <a:pt x="5296" y="0"/>
                  </a:cubicBezTo>
                  <a:close/>
                </a:path>
              </a:pathLst>
            </a:custGeom>
            <a:solidFill>
              <a:srgbClr val="1A2646"/>
            </a:solidFill>
            <a:ln w="76200" cap="flat" cmpd="sng">
              <a:solidFill>
                <a:srgbClr val="FFFDFE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41" name="Google Shape;441;p44"/>
            <p:cNvSpPr/>
            <p:nvPr/>
          </p:nvSpPr>
          <p:spPr>
            <a:xfrm>
              <a:off x="5905475" y="2353850"/>
              <a:ext cx="173625" cy="258375"/>
            </a:xfrm>
            <a:custGeom>
              <a:avLst/>
              <a:gdLst/>
              <a:ahLst/>
              <a:cxnLst/>
              <a:rect l="l" t="t" r="r" b="b"/>
              <a:pathLst>
                <a:path w="6945" h="10335" extrusionOk="0">
                  <a:moveTo>
                    <a:pt x="3472" y="3147"/>
                  </a:moveTo>
                  <a:cubicBezTo>
                    <a:pt x="3933" y="3798"/>
                    <a:pt x="4449" y="4476"/>
                    <a:pt x="4964" y="5154"/>
                  </a:cubicBezTo>
                  <a:cubicBezTo>
                    <a:pt x="4666" y="5425"/>
                    <a:pt x="4313" y="5696"/>
                    <a:pt x="4042" y="5995"/>
                  </a:cubicBezTo>
                  <a:cubicBezTo>
                    <a:pt x="3771" y="6320"/>
                    <a:pt x="3527" y="6700"/>
                    <a:pt x="3201" y="7161"/>
                  </a:cubicBezTo>
                  <a:lnTo>
                    <a:pt x="3201" y="7188"/>
                  </a:lnTo>
                  <a:cubicBezTo>
                    <a:pt x="2957" y="6402"/>
                    <a:pt x="2496" y="5724"/>
                    <a:pt x="1818" y="5262"/>
                  </a:cubicBezTo>
                  <a:lnTo>
                    <a:pt x="3472" y="3147"/>
                  </a:lnTo>
                  <a:close/>
                  <a:moveTo>
                    <a:pt x="3228" y="0"/>
                  </a:moveTo>
                  <a:cubicBezTo>
                    <a:pt x="3065" y="55"/>
                    <a:pt x="2930" y="163"/>
                    <a:pt x="2876" y="326"/>
                  </a:cubicBezTo>
                  <a:cubicBezTo>
                    <a:pt x="2821" y="516"/>
                    <a:pt x="2794" y="706"/>
                    <a:pt x="2794" y="896"/>
                  </a:cubicBezTo>
                  <a:cubicBezTo>
                    <a:pt x="2740" y="2360"/>
                    <a:pt x="2008" y="3472"/>
                    <a:pt x="896" y="4367"/>
                  </a:cubicBezTo>
                  <a:cubicBezTo>
                    <a:pt x="733" y="4530"/>
                    <a:pt x="516" y="4639"/>
                    <a:pt x="353" y="4801"/>
                  </a:cubicBezTo>
                  <a:cubicBezTo>
                    <a:pt x="0" y="5073"/>
                    <a:pt x="28" y="5615"/>
                    <a:pt x="434" y="5832"/>
                  </a:cubicBezTo>
                  <a:cubicBezTo>
                    <a:pt x="597" y="5941"/>
                    <a:pt x="787" y="6022"/>
                    <a:pt x="977" y="6103"/>
                  </a:cubicBezTo>
                  <a:cubicBezTo>
                    <a:pt x="1601" y="6375"/>
                    <a:pt x="2035" y="6944"/>
                    <a:pt x="2143" y="7595"/>
                  </a:cubicBezTo>
                  <a:cubicBezTo>
                    <a:pt x="2197" y="7893"/>
                    <a:pt x="2279" y="8192"/>
                    <a:pt x="2333" y="8490"/>
                  </a:cubicBezTo>
                  <a:cubicBezTo>
                    <a:pt x="2387" y="8897"/>
                    <a:pt x="2442" y="9331"/>
                    <a:pt x="2550" y="9765"/>
                  </a:cubicBezTo>
                  <a:cubicBezTo>
                    <a:pt x="2604" y="9955"/>
                    <a:pt x="2794" y="10091"/>
                    <a:pt x="2984" y="10335"/>
                  </a:cubicBezTo>
                  <a:cubicBezTo>
                    <a:pt x="3228" y="10145"/>
                    <a:pt x="3445" y="10036"/>
                    <a:pt x="3527" y="9819"/>
                  </a:cubicBezTo>
                  <a:cubicBezTo>
                    <a:pt x="3689" y="9412"/>
                    <a:pt x="3771" y="8978"/>
                    <a:pt x="3879" y="8572"/>
                  </a:cubicBezTo>
                  <a:cubicBezTo>
                    <a:pt x="4313" y="7188"/>
                    <a:pt x="4964" y="5995"/>
                    <a:pt x="6510" y="5561"/>
                  </a:cubicBezTo>
                  <a:cubicBezTo>
                    <a:pt x="6917" y="5452"/>
                    <a:pt x="6944" y="4991"/>
                    <a:pt x="6592" y="4720"/>
                  </a:cubicBezTo>
                  <a:cubicBezTo>
                    <a:pt x="6483" y="4639"/>
                    <a:pt x="6375" y="4557"/>
                    <a:pt x="6266" y="4503"/>
                  </a:cubicBezTo>
                  <a:cubicBezTo>
                    <a:pt x="5425" y="4015"/>
                    <a:pt x="4801" y="3228"/>
                    <a:pt x="4476" y="2306"/>
                  </a:cubicBezTo>
                  <a:cubicBezTo>
                    <a:pt x="4286" y="1845"/>
                    <a:pt x="4150" y="1357"/>
                    <a:pt x="3988" y="896"/>
                  </a:cubicBezTo>
                  <a:cubicBezTo>
                    <a:pt x="3906" y="651"/>
                    <a:pt x="3798" y="407"/>
                    <a:pt x="3635" y="190"/>
                  </a:cubicBezTo>
                  <a:cubicBezTo>
                    <a:pt x="3527" y="55"/>
                    <a:pt x="3391" y="0"/>
                    <a:pt x="3228" y="0"/>
                  </a:cubicBezTo>
                  <a:close/>
                </a:path>
              </a:pathLst>
            </a:custGeom>
            <a:solidFill>
              <a:srgbClr val="1A2646"/>
            </a:solidFill>
            <a:ln w="76200" cap="flat" cmpd="sng">
              <a:solidFill>
                <a:srgbClr val="FFFDFE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42" name="Google Shape;442;p44"/>
            <p:cNvSpPr/>
            <p:nvPr/>
          </p:nvSpPr>
          <p:spPr>
            <a:xfrm>
              <a:off x="6111625" y="2032050"/>
              <a:ext cx="248200" cy="365225"/>
            </a:xfrm>
            <a:custGeom>
              <a:avLst/>
              <a:gdLst/>
              <a:ahLst/>
              <a:cxnLst/>
              <a:rect l="l" t="t" r="r" b="b"/>
              <a:pathLst>
                <a:path w="9928" h="14609" extrusionOk="0">
                  <a:moveTo>
                    <a:pt x="4991" y="3922"/>
                  </a:moveTo>
                  <a:cubicBezTo>
                    <a:pt x="5371" y="4573"/>
                    <a:pt x="5805" y="5196"/>
                    <a:pt x="6266" y="5793"/>
                  </a:cubicBezTo>
                  <a:cubicBezTo>
                    <a:pt x="6835" y="6336"/>
                    <a:pt x="7405" y="6851"/>
                    <a:pt x="8002" y="7312"/>
                  </a:cubicBezTo>
                  <a:cubicBezTo>
                    <a:pt x="6808" y="8234"/>
                    <a:pt x="5805" y="9265"/>
                    <a:pt x="5344" y="10838"/>
                  </a:cubicBezTo>
                  <a:cubicBezTo>
                    <a:pt x="5099" y="10404"/>
                    <a:pt x="4801" y="9970"/>
                    <a:pt x="4476" y="9590"/>
                  </a:cubicBezTo>
                  <a:cubicBezTo>
                    <a:pt x="4150" y="9211"/>
                    <a:pt x="3797" y="8885"/>
                    <a:pt x="3391" y="8587"/>
                  </a:cubicBezTo>
                  <a:cubicBezTo>
                    <a:pt x="3011" y="8289"/>
                    <a:pt x="2550" y="8072"/>
                    <a:pt x="2034" y="7746"/>
                  </a:cubicBezTo>
                  <a:cubicBezTo>
                    <a:pt x="3282" y="6634"/>
                    <a:pt x="4611" y="5685"/>
                    <a:pt x="4991" y="3922"/>
                  </a:cubicBezTo>
                  <a:close/>
                  <a:moveTo>
                    <a:pt x="5296" y="0"/>
                  </a:moveTo>
                  <a:cubicBezTo>
                    <a:pt x="5211" y="0"/>
                    <a:pt x="5124" y="22"/>
                    <a:pt x="5045" y="70"/>
                  </a:cubicBezTo>
                  <a:cubicBezTo>
                    <a:pt x="4638" y="233"/>
                    <a:pt x="4340" y="613"/>
                    <a:pt x="4286" y="1046"/>
                  </a:cubicBezTo>
                  <a:cubicBezTo>
                    <a:pt x="4150" y="1860"/>
                    <a:pt x="3960" y="2674"/>
                    <a:pt x="3825" y="3488"/>
                  </a:cubicBezTo>
                  <a:cubicBezTo>
                    <a:pt x="3689" y="4220"/>
                    <a:pt x="3309" y="4871"/>
                    <a:pt x="2767" y="5359"/>
                  </a:cubicBezTo>
                  <a:cubicBezTo>
                    <a:pt x="2197" y="5875"/>
                    <a:pt x="1600" y="6363"/>
                    <a:pt x="1031" y="6851"/>
                  </a:cubicBezTo>
                  <a:cubicBezTo>
                    <a:pt x="787" y="7041"/>
                    <a:pt x="570" y="7231"/>
                    <a:pt x="353" y="7448"/>
                  </a:cubicBezTo>
                  <a:cubicBezTo>
                    <a:pt x="0" y="7800"/>
                    <a:pt x="109" y="8424"/>
                    <a:pt x="570" y="8614"/>
                  </a:cubicBezTo>
                  <a:cubicBezTo>
                    <a:pt x="895" y="8777"/>
                    <a:pt x="1248" y="8912"/>
                    <a:pt x="1600" y="9021"/>
                  </a:cubicBezTo>
                  <a:cubicBezTo>
                    <a:pt x="2984" y="9536"/>
                    <a:pt x="4069" y="10675"/>
                    <a:pt x="4476" y="12113"/>
                  </a:cubicBezTo>
                  <a:cubicBezTo>
                    <a:pt x="4665" y="12710"/>
                    <a:pt x="4828" y="13306"/>
                    <a:pt x="5018" y="13903"/>
                  </a:cubicBezTo>
                  <a:cubicBezTo>
                    <a:pt x="5127" y="14147"/>
                    <a:pt x="5235" y="14391"/>
                    <a:pt x="5371" y="14608"/>
                  </a:cubicBezTo>
                  <a:cubicBezTo>
                    <a:pt x="5723" y="14283"/>
                    <a:pt x="5967" y="13849"/>
                    <a:pt x="6076" y="13388"/>
                  </a:cubicBezTo>
                  <a:cubicBezTo>
                    <a:pt x="6239" y="12791"/>
                    <a:pt x="6401" y="12221"/>
                    <a:pt x="6510" y="11652"/>
                  </a:cubicBezTo>
                  <a:cubicBezTo>
                    <a:pt x="6808" y="10133"/>
                    <a:pt x="7730" y="9102"/>
                    <a:pt x="8978" y="8289"/>
                  </a:cubicBezTo>
                  <a:cubicBezTo>
                    <a:pt x="9141" y="8153"/>
                    <a:pt x="9331" y="8072"/>
                    <a:pt x="9466" y="7936"/>
                  </a:cubicBezTo>
                  <a:cubicBezTo>
                    <a:pt x="9927" y="7692"/>
                    <a:pt x="9927" y="7068"/>
                    <a:pt x="9521" y="6770"/>
                  </a:cubicBezTo>
                  <a:cubicBezTo>
                    <a:pt x="9358" y="6634"/>
                    <a:pt x="9195" y="6553"/>
                    <a:pt x="9032" y="6417"/>
                  </a:cubicBezTo>
                  <a:cubicBezTo>
                    <a:pt x="8571" y="6092"/>
                    <a:pt x="8110" y="5766"/>
                    <a:pt x="7676" y="5413"/>
                  </a:cubicBezTo>
                  <a:cubicBezTo>
                    <a:pt x="6835" y="4735"/>
                    <a:pt x="6293" y="3759"/>
                    <a:pt x="6130" y="2701"/>
                  </a:cubicBezTo>
                  <a:cubicBezTo>
                    <a:pt x="6049" y="2159"/>
                    <a:pt x="6022" y="1643"/>
                    <a:pt x="5940" y="1101"/>
                  </a:cubicBezTo>
                  <a:cubicBezTo>
                    <a:pt x="5913" y="857"/>
                    <a:pt x="5859" y="585"/>
                    <a:pt x="5778" y="341"/>
                  </a:cubicBezTo>
                  <a:cubicBezTo>
                    <a:pt x="5701" y="130"/>
                    <a:pt x="5502" y="0"/>
                    <a:pt x="5296" y="0"/>
                  </a:cubicBezTo>
                  <a:close/>
                </a:path>
              </a:pathLst>
            </a:custGeom>
            <a:solidFill>
              <a:srgbClr val="1A264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43" name="Google Shape;443;p44"/>
            <p:cNvSpPr/>
            <p:nvPr/>
          </p:nvSpPr>
          <p:spPr>
            <a:xfrm>
              <a:off x="6162475" y="2130075"/>
              <a:ext cx="149200" cy="172950"/>
            </a:xfrm>
            <a:custGeom>
              <a:avLst/>
              <a:gdLst/>
              <a:ahLst/>
              <a:cxnLst/>
              <a:rect l="l" t="t" r="r" b="b"/>
              <a:pathLst>
                <a:path w="5968" h="6918" extrusionOk="0">
                  <a:moveTo>
                    <a:pt x="2957" y="1"/>
                  </a:moveTo>
                  <a:cubicBezTo>
                    <a:pt x="2577" y="1764"/>
                    <a:pt x="1248" y="2713"/>
                    <a:pt x="0" y="3825"/>
                  </a:cubicBezTo>
                  <a:cubicBezTo>
                    <a:pt x="516" y="4151"/>
                    <a:pt x="977" y="4368"/>
                    <a:pt x="1357" y="4666"/>
                  </a:cubicBezTo>
                  <a:cubicBezTo>
                    <a:pt x="1763" y="4964"/>
                    <a:pt x="2116" y="5290"/>
                    <a:pt x="2442" y="5642"/>
                  </a:cubicBezTo>
                  <a:cubicBezTo>
                    <a:pt x="2767" y="6049"/>
                    <a:pt x="3065" y="6483"/>
                    <a:pt x="3310" y="6917"/>
                  </a:cubicBezTo>
                  <a:cubicBezTo>
                    <a:pt x="3771" y="5344"/>
                    <a:pt x="4774" y="4313"/>
                    <a:pt x="5968" y="3391"/>
                  </a:cubicBezTo>
                  <a:cubicBezTo>
                    <a:pt x="5371" y="2930"/>
                    <a:pt x="4801" y="2415"/>
                    <a:pt x="4232" y="1872"/>
                  </a:cubicBezTo>
                  <a:cubicBezTo>
                    <a:pt x="3771" y="1275"/>
                    <a:pt x="3337" y="652"/>
                    <a:pt x="2957" y="1"/>
                  </a:cubicBezTo>
                  <a:close/>
                </a:path>
              </a:pathLst>
            </a:custGeom>
            <a:solidFill>
              <a:srgbClr val="FECA2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44" name="Google Shape;444;p44"/>
            <p:cNvSpPr/>
            <p:nvPr/>
          </p:nvSpPr>
          <p:spPr>
            <a:xfrm>
              <a:off x="5905475" y="2353850"/>
              <a:ext cx="173625" cy="258375"/>
            </a:xfrm>
            <a:custGeom>
              <a:avLst/>
              <a:gdLst/>
              <a:ahLst/>
              <a:cxnLst/>
              <a:rect l="l" t="t" r="r" b="b"/>
              <a:pathLst>
                <a:path w="6945" h="10335" extrusionOk="0">
                  <a:moveTo>
                    <a:pt x="3472" y="3147"/>
                  </a:moveTo>
                  <a:cubicBezTo>
                    <a:pt x="3933" y="3798"/>
                    <a:pt x="4449" y="4476"/>
                    <a:pt x="4964" y="5154"/>
                  </a:cubicBezTo>
                  <a:cubicBezTo>
                    <a:pt x="4666" y="5425"/>
                    <a:pt x="4313" y="5696"/>
                    <a:pt x="4042" y="5995"/>
                  </a:cubicBezTo>
                  <a:cubicBezTo>
                    <a:pt x="3771" y="6320"/>
                    <a:pt x="3527" y="6700"/>
                    <a:pt x="3201" y="7161"/>
                  </a:cubicBezTo>
                  <a:lnTo>
                    <a:pt x="3201" y="7188"/>
                  </a:lnTo>
                  <a:cubicBezTo>
                    <a:pt x="2957" y="6402"/>
                    <a:pt x="2496" y="5724"/>
                    <a:pt x="1818" y="5262"/>
                  </a:cubicBezTo>
                  <a:lnTo>
                    <a:pt x="3472" y="3147"/>
                  </a:lnTo>
                  <a:close/>
                  <a:moveTo>
                    <a:pt x="3228" y="0"/>
                  </a:moveTo>
                  <a:cubicBezTo>
                    <a:pt x="3065" y="55"/>
                    <a:pt x="2930" y="163"/>
                    <a:pt x="2876" y="326"/>
                  </a:cubicBezTo>
                  <a:cubicBezTo>
                    <a:pt x="2821" y="516"/>
                    <a:pt x="2794" y="706"/>
                    <a:pt x="2794" y="896"/>
                  </a:cubicBezTo>
                  <a:cubicBezTo>
                    <a:pt x="2740" y="2360"/>
                    <a:pt x="2008" y="3472"/>
                    <a:pt x="896" y="4367"/>
                  </a:cubicBezTo>
                  <a:cubicBezTo>
                    <a:pt x="733" y="4530"/>
                    <a:pt x="516" y="4639"/>
                    <a:pt x="353" y="4801"/>
                  </a:cubicBezTo>
                  <a:cubicBezTo>
                    <a:pt x="0" y="5073"/>
                    <a:pt x="28" y="5615"/>
                    <a:pt x="434" y="5832"/>
                  </a:cubicBezTo>
                  <a:cubicBezTo>
                    <a:pt x="597" y="5941"/>
                    <a:pt x="787" y="6022"/>
                    <a:pt x="977" y="6103"/>
                  </a:cubicBezTo>
                  <a:cubicBezTo>
                    <a:pt x="1601" y="6375"/>
                    <a:pt x="2035" y="6944"/>
                    <a:pt x="2143" y="7595"/>
                  </a:cubicBezTo>
                  <a:cubicBezTo>
                    <a:pt x="2197" y="7893"/>
                    <a:pt x="2279" y="8192"/>
                    <a:pt x="2333" y="8490"/>
                  </a:cubicBezTo>
                  <a:cubicBezTo>
                    <a:pt x="2387" y="8897"/>
                    <a:pt x="2442" y="9331"/>
                    <a:pt x="2550" y="9765"/>
                  </a:cubicBezTo>
                  <a:cubicBezTo>
                    <a:pt x="2604" y="9955"/>
                    <a:pt x="2794" y="10091"/>
                    <a:pt x="2984" y="10335"/>
                  </a:cubicBezTo>
                  <a:cubicBezTo>
                    <a:pt x="3228" y="10145"/>
                    <a:pt x="3445" y="10036"/>
                    <a:pt x="3527" y="9819"/>
                  </a:cubicBezTo>
                  <a:cubicBezTo>
                    <a:pt x="3689" y="9412"/>
                    <a:pt x="3771" y="8978"/>
                    <a:pt x="3879" y="8572"/>
                  </a:cubicBezTo>
                  <a:cubicBezTo>
                    <a:pt x="4313" y="7188"/>
                    <a:pt x="4964" y="5995"/>
                    <a:pt x="6510" y="5561"/>
                  </a:cubicBezTo>
                  <a:cubicBezTo>
                    <a:pt x="6917" y="5452"/>
                    <a:pt x="6944" y="4991"/>
                    <a:pt x="6592" y="4720"/>
                  </a:cubicBezTo>
                  <a:cubicBezTo>
                    <a:pt x="6483" y="4639"/>
                    <a:pt x="6375" y="4557"/>
                    <a:pt x="6266" y="4503"/>
                  </a:cubicBezTo>
                  <a:cubicBezTo>
                    <a:pt x="5425" y="4015"/>
                    <a:pt x="4801" y="3228"/>
                    <a:pt x="4476" y="2306"/>
                  </a:cubicBezTo>
                  <a:cubicBezTo>
                    <a:pt x="4286" y="1845"/>
                    <a:pt x="4150" y="1357"/>
                    <a:pt x="3988" y="896"/>
                  </a:cubicBezTo>
                  <a:cubicBezTo>
                    <a:pt x="3906" y="651"/>
                    <a:pt x="3798" y="407"/>
                    <a:pt x="3635" y="190"/>
                  </a:cubicBezTo>
                  <a:cubicBezTo>
                    <a:pt x="3527" y="55"/>
                    <a:pt x="3391" y="0"/>
                    <a:pt x="3228" y="0"/>
                  </a:cubicBezTo>
                  <a:close/>
                </a:path>
              </a:pathLst>
            </a:custGeom>
            <a:solidFill>
              <a:srgbClr val="1A264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45" name="Google Shape;445;p44"/>
            <p:cNvSpPr/>
            <p:nvPr/>
          </p:nvSpPr>
          <p:spPr>
            <a:xfrm>
              <a:off x="5950900" y="2433175"/>
              <a:ext cx="78700" cy="100400"/>
            </a:xfrm>
            <a:custGeom>
              <a:avLst/>
              <a:gdLst/>
              <a:ahLst/>
              <a:cxnLst/>
              <a:rect l="l" t="t" r="r" b="b"/>
              <a:pathLst>
                <a:path w="3148" h="4016" extrusionOk="0">
                  <a:moveTo>
                    <a:pt x="1655" y="1"/>
                  </a:moveTo>
                  <a:lnTo>
                    <a:pt x="1" y="2089"/>
                  </a:lnTo>
                  <a:cubicBezTo>
                    <a:pt x="679" y="2551"/>
                    <a:pt x="1140" y="3229"/>
                    <a:pt x="1384" y="4015"/>
                  </a:cubicBezTo>
                  <a:cubicBezTo>
                    <a:pt x="1710" y="3527"/>
                    <a:pt x="1954" y="3174"/>
                    <a:pt x="2225" y="2849"/>
                  </a:cubicBezTo>
                  <a:cubicBezTo>
                    <a:pt x="2496" y="2523"/>
                    <a:pt x="2849" y="2279"/>
                    <a:pt x="3147" y="1981"/>
                  </a:cubicBezTo>
                  <a:cubicBezTo>
                    <a:pt x="2632" y="1303"/>
                    <a:pt x="2116" y="625"/>
                    <a:pt x="1655" y="1"/>
                  </a:cubicBezTo>
                  <a:close/>
                </a:path>
              </a:pathLst>
            </a:custGeom>
            <a:solidFill>
              <a:srgbClr val="FECA2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446" name="Google Shape;446;p44"/>
          <p:cNvGrpSpPr/>
          <p:nvPr/>
        </p:nvGrpSpPr>
        <p:grpSpPr>
          <a:xfrm>
            <a:off x="9637310" y="4517765"/>
            <a:ext cx="605796" cy="1298711"/>
            <a:chOff x="7941975" y="230788"/>
            <a:chExt cx="339775" cy="728413"/>
          </a:xfrm>
        </p:grpSpPr>
        <p:sp>
          <p:nvSpPr>
            <p:cNvPr id="447" name="Google Shape;447;p44"/>
            <p:cNvSpPr/>
            <p:nvPr/>
          </p:nvSpPr>
          <p:spPr>
            <a:xfrm>
              <a:off x="7941975" y="230800"/>
              <a:ext cx="339775" cy="728400"/>
            </a:xfrm>
            <a:custGeom>
              <a:avLst/>
              <a:gdLst/>
              <a:ahLst/>
              <a:cxnLst/>
              <a:rect l="l" t="t" r="r" b="b"/>
              <a:pathLst>
                <a:path w="13591" h="29136" extrusionOk="0">
                  <a:moveTo>
                    <a:pt x="6296" y="677"/>
                  </a:moveTo>
                  <a:cubicBezTo>
                    <a:pt x="6442" y="677"/>
                    <a:pt x="6590" y="696"/>
                    <a:pt x="6728" y="747"/>
                  </a:cubicBezTo>
                  <a:cubicBezTo>
                    <a:pt x="7243" y="856"/>
                    <a:pt x="7758" y="964"/>
                    <a:pt x="8247" y="1100"/>
                  </a:cubicBezTo>
                  <a:cubicBezTo>
                    <a:pt x="9169" y="1371"/>
                    <a:pt x="10091" y="1642"/>
                    <a:pt x="11013" y="1914"/>
                  </a:cubicBezTo>
                  <a:cubicBezTo>
                    <a:pt x="11203" y="1995"/>
                    <a:pt x="11393" y="2076"/>
                    <a:pt x="11610" y="2158"/>
                  </a:cubicBezTo>
                  <a:cubicBezTo>
                    <a:pt x="11393" y="2890"/>
                    <a:pt x="11176" y="3623"/>
                    <a:pt x="10878" y="4355"/>
                  </a:cubicBezTo>
                  <a:cubicBezTo>
                    <a:pt x="10010" y="4219"/>
                    <a:pt x="9142" y="4056"/>
                    <a:pt x="8301" y="3839"/>
                  </a:cubicBezTo>
                  <a:cubicBezTo>
                    <a:pt x="7433" y="3650"/>
                    <a:pt x="6592" y="3487"/>
                    <a:pt x="5751" y="3243"/>
                  </a:cubicBezTo>
                  <a:cubicBezTo>
                    <a:pt x="5751" y="2375"/>
                    <a:pt x="5860" y="1534"/>
                    <a:pt x="6050" y="693"/>
                  </a:cubicBezTo>
                  <a:cubicBezTo>
                    <a:pt x="6129" y="683"/>
                    <a:pt x="6212" y="677"/>
                    <a:pt x="6296" y="677"/>
                  </a:cubicBezTo>
                  <a:close/>
                  <a:moveTo>
                    <a:pt x="3066" y="3460"/>
                  </a:moveTo>
                  <a:cubicBezTo>
                    <a:pt x="3174" y="3487"/>
                    <a:pt x="3283" y="3487"/>
                    <a:pt x="3364" y="3514"/>
                  </a:cubicBezTo>
                  <a:lnTo>
                    <a:pt x="12586" y="5494"/>
                  </a:lnTo>
                  <a:cubicBezTo>
                    <a:pt x="12641" y="5521"/>
                    <a:pt x="12695" y="5548"/>
                    <a:pt x="12749" y="5575"/>
                  </a:cubicBezTo>
                  <a:cubicBezTo>
                    <a:pt x="12586" y="6335"/>
                    <a:pt x="12424" y="7121"/>
                    <a:pt x="12261" y="7908"/>
                  </a:cubicBezTo>
                  <a:cubicBezTo>
                    <a:pt x="8952" y="7474"/>
                    <a:pt x="5751" y="6850"/>
                    <a:pt x="2524" y="6335"/>
                  </a:cubicBezTo>
                  <a:cubicBezTo>
                    <a:pt x="2578" y="5358"/>
                    <a:pt x="2768" y="4382"/>
                    <a:pt x="3066" y="3460"/>
                  </a:cubicBezTo>
                  <a:close/>
                  <a:moveTo>
                    <a:pt x="5399" y="7610"/>
                  </a:moveTo>
                  <a:lnTo>
                    <a:pt x="9413" y="8261"/>
                  </a:lnTo>
                  <a:cubicBezTo>
                    <a:pt x="9440" y="8803"/>
                    <a:pt x="9223" y="9319"/>
                    <a:pt x="8843" y="9644"/>
                  </a:cubicBezTo>
                  <a:cubicBezTo>
                    <a:pt x="8708" y="9752"/>
                    <a:pt x="8545" y="9807"/>
                    <a:pt x="8382" y="9807"/>
                  </a:cubicBezTo>
                  <a:cubicBezTo>
                    <a:pt x="8295" y="9815"/>
                    <a:pt x="8207" y="9818"/>
                    <a:pt x="8121" y="9818"/>
                  </a:cubicBezTo>
                  <a:cubicBezTo>
                    <a:pt x="7911" y="9818"/>
                    <a:pt x="7706" y="9799"/>
                    <a:pt x="7514" y="9780"/>
                  </a:cubicBezTo>
                  <a:cubicBezTo>
                    <a:pt x="7107" y="9725"/>
                    <a:pt x="6728" y="9617"/>
                    <a:pt x="6375" y="9508"/>
                  </a:cubicBezTo>
                  <a:cubicBezTo>
                    <a:pt x="5589" y="9264"/>
                    <a:pt x="5236" y="8776"/>
                    <a:pt x="5344" y="7989"/>
                  </a:cubicBezTo>
                  <a:cubicBezTo>
                    <a:pt x="5372" y="7881"/>
                    <a:pt x="5399" y="7772"/>
                    <a:pt x="5399" y="7610"/>
                  </a:cubicBezTo>
                  <a:close/>
                  <a:moveTo>
                    <a:pt x="3717" y="7284"/>
                  </a:moveTo>
                  <a:lnTo>
                    <a:pt x="4639" y="7447"/>
                  </a:lnTo>
                  <a:lnTo>
                    <a:pt x="4639" y="8098"/>
                  </a:lnTo>
                  <a:cubicBezTo>
                    <a:pt x="4612" y="8505"/>
                    <a:pt x="4721" y="8912"/>
                    <a:pt x="4883" y="9264"/>
                  </a:cubicBezTo>
                  <a:cubicBezTo>
                    <a:pt x="5073" y="9644"/>
                    <a:pt x="5399" y="9915"/>
                    <a:pt x="5778" y="10078"/>
                  </a:cubicBezTo>
                  <a:cubicBezTo>
                    <a:pt x="6375" y="10322"/>
                    <a:pt x="6999" y="10485"/>
                    <a:pt x="7623" y="10539"/>
                  </a:cubicBezTo>
                  <a:cubicBezTo>
                    <a:pt x="7746" y="10550"/>
                    <a:pt x="7865" y="10557"/>
                    <a:pt x="7982" y="10557"/>
                  </a:cubicBezTo>
                  <a:cubicBezTo>
                    <a:pt x="8146" y="10557"/>
                    <a:pt x="8305" y="10544"/>
                    <a:pt x="8464" y="10512"/>
                  </a:cubicBezTo>
                  <a:cubicBezTo>
                    <a:pt x="9087" y="10403"/>
                    <a:pt x="9603" y="10024"/>
                    <a:pt x="9874" y="9454"/>
                  </a:cubicBezTo>
                  <a:cubicBezTo>
                    <a:pt x="10037" y="9102"/>
                    <a:pt x="10172" y="8776"/>
                    <a:pt x="10335" y="8423"/>
                  </a:cubicBezTo>
                  <a:lnTo>
                    <a:pt x="10552" y="8423"/>
                  </a:lnTo>
                  <a:cubicBezTo>
                    <a:pt x="10606" y="8423"/>
                    <a:pt x="10688" y="8451"/>
                    <a:pt x="10769" y="8478"/>
                  </a:cubicBezTo>
                  <a:cubicBezTo>
                    <a:pt x="10769" y="8532"/>
                    <a:pt x="10796" y="8586"/>
                    <a:pt x="10796" y="8640"/>
                  </a:cubicBezTo>
                  <a:cubicBezTo>
                    <a:pt x="10552" y="10241"/>
                    <a:pt x="10335" y="11868"/>
                    <a:pt x="10037" y="13441"/>
                  </a:cubicBezTo>
                  <a:cubicBezTo>
                    <a:pt x="9467" y="16452"/>
                    <a:pt x="8843" y="19463"/>
                    <a:pt x="8111" y="22446"/>
                  </a:cubicBezTo>
                  <a:cubicBezTo>
                    <a:pt x="7867" y="23558"/>
                    <a:pt x="7514" y="24643"/>
                    <a:pt x="7107" y="25728"/>
                  </a:cubicBezTo>
                  <a:cubicBezTo>
                    <a:pt x="6890" y="26271"/>
                    <a:pt x="6619" y="26813"/>
                    <a:pt x="6321" y="27302"/>
                  </a:cubicBezTo>
                  <a:cubicBezTo>
                    <a:pt x="5968" y="27925"/>
                    <a:pt x="5317" y="28332"/>
                    <a:pt x="4585" y="28359"/>
                  </a:cubicBezTo>
                  <a:cubicBezTo>
                    <a:pt x="4487" y="28369"/>
                    <a:pt x="4389" y="28374"/>
                    <a:pt x="4291" y="28374"/>
                  </a:cubicBezTo>
                  <a:cubicBezTo>
                    <a:pt x="3545" y="28374"/>
                    <a:pt x="2800" y="28103"/>
                    <a:pt x="2225" y="27600"/>
                  </a:cubicBezTo>
                  <a:cubicBezTo>
                    <a:pt x="1873" y="27329"/>
                    <a:pt x="1628" y="26976"/>
                    <a:pt x="1466" y="26596"/>
                  </a:cubicBezTo>
                  <a:cubicBezTo>
                    <a:pt x="1357" y="26271"/>
                    <a:pt x="1249" y="25973"/>
                    <a:pt x="1140" y="25647"/>
                  </a:cubicBezTo>
                  <a:cubicBezTo>
                    <a:pt x="788" y="24698"/>
                    <a:pt x="706" y="23667"/>
                    <a:pt x="869" y="22636"/>
                  </a:cubicBezTo>
                  <a:cubicBezTo>
                    <a:pt x="1059" y="21253"/>
                    <a:pt x="1276" y="19897"/>
                    <a:pt x="1493" y="18541"/>
                  </a:cubicBezTo>
                  <a:cubicBezTo>
                    <a:pt x="2117" y="14906"/>
                    <a:pt x="2822" y="11271"/>
                    <a:pt x="3608" y="7664"/>
                  </a:cubicBezTo>
                  <a:cubicBezTo>
                    <a:pt x="3636" y="7555"/>
                    <a:pt x="3663" y="7447"/>
                    <a:pt x="3717" y="7284"/>
                  </a:cubicBezTo>
                  <a:close/>
                  <a:moveTo>
                    <a:pt x="6085" y="1"/>
                  </a:moveTo>
                  <a:cubicBezTo>
                    <a:pt x="5779" y="1"/>
                    <a:pt x="5501" y="248"/>
                    <a:pt x="5453" y="558"/>
                  </a:cubicBezTo>
                  <a:cubicBezTo>
                    <a:pt x="5399" y="693"/>
                    <a:pt x="5372" y="802"/>
                    <a:pt x="5372" y="937"/>
                  </a:cubicBezTo>
                  <a:cubicBezTo>
                    <a:pt x="5290" y="1561"/>
                    <a:pt x="5182" y="2185"/>
                    <a:pt x="5100" y="2809"/>
                  </a:cubicBezTo>
                  <a:cubicBezTo>
                    <a:pt x="5073" y="2890"/>
                    <a:pt x="5046" y="2999"/>
                    <a:pt x="5019" y="3107"/>
                  </a:cubicBezTo>
                  <a:cubicBezTo>
                    <a:pt x="4422" y="2972"/>
                    <a:pt x="3853" y="2863"/>
                    <a:pt x="3283" y="2755"/>
                  </a:cubicBezTo>
                  <a:cubicBezTo>
                    <a:pt x="3126" y="2729"/>
                    <a:pt x="2998" y="2714"/>
                    <a:pt x="2892" y="2714"/>
                  </a:cubicBezTo>
                  <a:cubicBezTo>
                    <a:pt x="2541" y="2714"/>
                    <a:pt x="2432" y="2878"/>
                    <a:pt x="2307" y="3378"/>
                  </a:cubicBezTo>
                  <a:cubicBezTo>
                    <a:pt x="2117" y="4165"/>
                    <a:pt x="1981" y="4952"/>
                    <a:pt x="1818" y="5765"/>
                  </a:cubicBezTo>
                  <a:cubicBezTo>
                    <a:pt x="1791" y="5955"/>
                    <a:pt x="1764" y="6118"/>
                    <a:pt x="1764" y="6308"/>
                  </a:cubicBezTo>
                  <a:cubicBezTo>
                    <a:pt x="1737" y="6742"/>
                    <a:pt x="1873" y="6904"/>
                    <a:pt x="2307" y="7013"/>
                  </a:cubicBezTo>
                  <a:cubicBezTo>
                    <a:pt x="2496" y="7067"/>
                    <a:pt x="2713" y="7094"/>
                    <a:pt x="2985" y="7149"/>
                  </a:cubicBezTo>
                  <a:cubicBezTo>
                    <a:pt x="2822" y="7881"/>
                    <a:pt x="2659" y="8559"/>
                    <a:pt x="2524" y="9210"/>
                  </a:cubicBezTo>
                  <a:cubicBezTo>
                    <a:pt x="1764" y="12899"/>
                    <a:pt x="1059" y="16588"/>
                    <a:pt x="435" y="20304"/>
                  </a:cubicBezTo>
                  <a:cubicBezTo>
                    <a:pt x="299" y="21226"/>
                    <a:pt x="164" y="22175"/>
                    <a:pt x="109" y="23097"/>
                  </a:cubicBezTo>
                  <a:cubicBezTo>
                    <a:pt x="1" y="24426"/>
                    <a:pt x="218" y="25756"/>
                    <a:pt x="815" y="26922"/>
                  </a:cubicBezTo>
                  <a:cubicBezTo>
                    <a:pt x="1167" y="27708"/>
                    <a:pt x="1791" y="28332"/>
                    <a:pt x="2578" y="28685"/>
                  </a:cubicBezTo>
                  <a:cubicBezTo>
                    <a:pt x="3012" y="28875"/>
                    <a:pt x="3473" y="29010"/>
                    <a:pt x="3961" y="29092"/>
                  </a:cubicBezTo>
                  <a:cubicBezTo>
                    <a:pt x="4128" y="29121"/>
                    <a:pt x="4295" y="29136"/>
                    <a:pt x="4460" y="29136"/>
                  </a:cubicBezTo>
                  <a:cubicBezTo>
                    <a:pt x="5504" y="29136"/>
                    <a:pt x="6484" y="28560"/>
                    <a:pt x="6999" y="27600"/>
                  </a:cubicBezTo>
                  <a:cubicBezTo>
                    <a:pt x="7379" y="26949"/>
                    <a:pt x="7677" y="26271"/>
                    <a:pt x="7948" y="25539"/>
                  </a:cubicBezTo>
                  <a:cubicBezTo>
                    <a:pt x="8355" y="24291"/>
                    <a:pt x="8735" y="23016"/>
                    <a:pt x="9033" y="21714"/>
                  </a:cubicBezTo>
                  <a:cubicBezTo>
                    <a:pt x="10064" y="17537"/>
                    <a:pt x="10905" y="13306"/>
                    <a:pt x="11529" y="9047"/>
                  </a:cubicBezTo>
                  <a:cubicBezTo>
                    <a:pt x="11529" y="8912"/>
                    <a:pt x="11583" y="8776"/>
                    <a:pt x="11610" y="8613"/>
                  </a:cubicBezTo>
                  <a:cubicBezTo>
                    <a:pt x="11791" y="8613"/>
                    <a:pt x="11960" y="8625"/>
                    <a:pt x="12116" y="8625"/>
                  </a:cubicBezTo>
                  <a:cubicBezTo>
                    <a:pt x="12195" y="8625"/>
                    <a:pt x="12270" y="8622"/>
                    <a:pt x="12342" y="8613"/>
                  </a:cubicBezTo>
                  <a:cubicBezTo>
                    <a:pt x="12803" y="8586"/>
                    <a:pt x="12885" y="8532"/>
                    <a:pt x="12966" y="8071"/>
                  </a:cubicBezTo>
                  <a:cubicBezTo>
                    <a:pt x="13156" y="7257"/>
                    <a:pt x="13319" y="6443"/>
                    <a:pt x="13482" y="5630"/>
                  </a:cubicBezTo>
                  <a:cubicBezTo>
                    <a:pt x="13590" y="5223"/>
                    <a:pt x="13509" y="5114"/>
                    <a:pt x="13129" y="4952"/>
                  </a:cubicBezTo>
                  <a:cubicBezTo>
                    <a:pt x="12831" y="4843"/>
                    <a:pt x="12478" y="4762"/>
                    <a:pt x="12180" y="4680"/>
                  </a:cubicBezTo>
                  <a:lnTo>
                    <a:pt x="11637" y="4518"/>
                  </a:lnTo>
                  <a:cubicBezTo>
                    <a:pt x="11691" y="4273"/>
                    <a:pt x="11746" y="4084"/>
                    <a:pt x="11800" y="3894"/>
                  </a:cubicBezTo>
                  <a:cubicBezTo>
                    <a:pt x="11936" y="3351"/>
                    <a:pt x="12098" y="2809"/>
                    <a:pt x="12234" y="2239"/>
                  </a:cubicBezTo>
                  <a:cubicBezTo>
                    <a:pt x="12315" y="1859"/>
                    <a:pt x="12207" y="1697"/>
                    <a:pt x="11881" y="1534"/>
                  </a:cubicBezTo>
                  <a:cubicBezTo>
                    <a:pt x="11746" y="1453"/>
                    <a:pt x="11610" y="1398"/>
                    <a:pt x="11474" y="1371"/>
                  </a:cubicBezTo>
                  <a:cubicBezTo>
                    <a:pt x="10145" y="964"/>
                    <a:pt x="8816" y="558"/>
                    <a:pt x="7487" y="205"/>
                  </a:cubicBezTo>
                  <a:cubicBezTo>
                    <a:pt x="7053" y="96"/>
                    <a:pt x="6646" y="42"/>
                    <a:pt x="6212" y="15"/>
                  </a:cubicBezTo>
                  <a:cubicBezTo>
                    <a:pt x="6170" y="5"/>
                    <a:pt x="6127" y="1"/>
                    <a:pt x="6085" y="1"/>
                  </a:cubicBezTo>
                  <a:close/>
                </a:path>
              </a:pathLst>
            </a:custGeom>
            <a:solidFill>
              <a:srgbClr val="FFFDFE"/>
            </a:solidFill>
            <a:ln w="114300" cap="flat" cmpd="sng">
              <a:solidFill>
                <a:srgbClr val="FFFDFE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48" name="Google Shape;448;p44"/>
            <p:cNvSpPr/>
            <p:nvPr/>
          </p:nvSpPr>
          <p:spPr>
            <a:xfrm>
              <a:off x="7941975" y="230788"/>
              <a:ext cx="339775" cy="728400"/>
            </a:xfrm>
            <a:custGeom>
              <a:avLst/>
              <a:gdLst/>
              <a:ahLst/>
              <a:cxnLst/>
              <a:rect l="l" t="t" r="r" b="b"/>
              <a:pathLst>
                <a:path w="13591" h="29136" extrusionOk="0">
                  <a:moveTo>
                    <a:pt x="6296" y="677"/>
                  </a:moveTo>
                  <a:cubicBezTo>
                    <a:pt x="6442" y="677"/>
                    <a:pt x="6590" y="696"/>
                    <a:pt x="6728" y="747"/>
                  </a:cubicBezTo>
                  <a:cubicBezTo>
                    <a:pt x="7243" y="856"/>
                    <a:pt x="7758" y="964"/>
                    <a:pt x="8247" y="1100"/>
                  </a:cubicBezTo>
                  <a:cubicBezTo>
                    <a:pt x="9169" y="1371"/>
                    <a:pt x="10091" y="1642"/>
                    <a:pt x="11013" y="1914"/>
                  </a:cubicBezTo>
                  <a:cubicBezTo>
                    <a:pt x="11203" y="1995"/>
                    <a:pt x="11393" y="2076"/>
                    <a:pt x="11610" y="2158"/>
                  </a:cubicBezTo>
                  <a:cubicBezTo>
                    <a:pt x="11393" y="2890"/>
                    <a:pt x="11176" y="3623"/>
                    <a:pt x="10878" y="4355"/>
                  </a:cubicBezTo>
                  <a:cubicBezTo>
                    <a:pt x="10010" y="4219"/>
                    <a:pt x="9142" y="4056"/>
                    <a:pt x="8301" y="3839"/>
                  </a:cubicBezTo>
                  <a:cubicBezTo>
                    <a:pt x="7433" y="3650"/>
                    <a:pt x="6592" y="3487"/>
                    <a:pt x="5751" y="3243"/>
                  </a:cubicBezTo>
                  <a:cubicBezTo>
                    <a:pt x="5751" y="2375"/>
                    <a:pt x="5860" y="1534"/>
                    <a:pt x="6050" y="693"/>
                  </a:cubicBezTo>
                  <a:cubicBezTo>
                    <a:pt x="6129" y="683"/>
                    <a:pt x="6212" y="677"/>
                    <a:pt x="6296" y="677"/>
                  </a:cubicBezTo>
                  <a:close/>
                  <a:moveTo>
                    <a:pt x="3066" y="3460"/>
                  </a:moveTo>
                  <a:cubicBezTo>
                    <a:pt x="3174" y="3487"/>
                    <a:pt x="3283" y="3487"/>
                    <a:pt x="3364" y="3514"/>
                  </a:cubicBezTo>
                  <a:lnTo>
                    <a:pt x="12586" y="5494"/>
                  </a:lnTo>
                  <a:cubicBezTo>
                    <a:pt x="12641" y="5521"/>
                    <a:pt x="12695" y="5548"/>
                    <a:pt x="12749" y="5575"/>
                  </a:cubicBezTo>
                  <a:cubicBezTo>
                    <a:pt x="12586" y="6335"/>
                    <a:pt x="12424" y="7121"/>
                    <a:pt x="12261" y="7908"/>
                  </a:cubicBezTo>
                  <a:cubicBezTo>
                    <a:pt x="8952" y="7474"/>
                    <a:pt x="5751" y="6850"/>
                    <a:pt x="2524" y="6335"/>
                  </a:cubicBezTo>
                  <a:cubicBezTo>
                    <a:pt x="2578" y="5358"/>
                    <a:pt x="2768" y="4382"/>
                    <a:pt x="3066" y="3460"/>
                  </a:cubicBezTo>
                  <a:close/>
                  <a:moveTo>
                    <a:pt x="5399" y="7610"/>
                  </a:moveTo>
                  <a:lnTo>
                    <a:pt x="9413" y="8261"/>
                  </a:lnTo>
                  <a:cubicBezTo>
                    <a:pt x="9440" y="8803"/>
                    <a:pt x="9223" y="9319"/>
                    <a:pt x="8843" y="9644"/>
                  </a:cubicBezTo>
                  <a:cubicBezTo>
                    <a:pt x="8708" y="9752"/>
                    <a:pt x="8545" y="9807"/>
                    <a:pt x="8382" y="9807"/>
                  </a:cubicBezTo>
                  <a:cubicBezTo>
                    <a:pt x="8295" y="9815"/>
                    <a:pt x="8207" y="9818"/>
                    <a:pt x="8121" y="9818"/>
                  </a:cubicBezTo>
                  <a:cubicBezTo>
                    <a:pt x="7911" y="9818"/>
                    <a:pt x="7706" y="9799"/>
                    <a:pt x="7514" y="9780"/>
                  </a:cubicBezTo>
                  <a:cubicBezTo>
                    <a:pt x="7107" y="9725"/>
                    <a:pt x="6728" y="9617"/>
                    <a:pt x="6375" y="9508"/>
                  </a:cubicBezTo>
                  <a:cubicBezTo>
                    <a:pt x="5589" y="9264"/>
                    <a:pt x="5236" y="8776"/>
                    <a:pt x="5344" y="7989"/>
                  </a:cubicBezTo>
                  <a:cubicBezTo>
                    <a:pt x="5372" y="7881"/>
                    <a:pt x="5399" y="7772"/>
                    <a:pt x="5399" y="7610"/>
                  </a:cubicBezTo>
                  <a:close/>
                  <a:moveTo>
                    <a:pt x="3717" y="7284"/>
                  </a:moveTo>
                  <a:lnTo>
                    <a:pt x="4639" y="7447"/>
                  </a:lnTo>
                  <a:lnTo>
                    <a:pt x="4639" y="8098"/>
                  </a:lnTo>
                  <a:cubicBezTo>
                    <a:pt x="4612" y="8505"/>
                    <a:pt x="4721" y="8912"/>
                    <a:pt x="4883" y="9264"/>
                  </a:cubicBezTo>
                  <a:cubicBezTo>
                    <a:pt x="5073" y="9644"/>
                    <a:pt x="5399" y="9915"/>
                    <a:pt x="5778" y="10078"/>
                  </a:cubicBezTo>
                  <a:cubicBezTo>
                    <a:pt x="6375" y="10322"/>
                    <a:pt x="6999" y="10485"/>
                    <a:pt x="7623" y="10539"/>
                  </a:cubicBezTo>
                  <a:cubicBezTo>
                    <a:pt x="7746" y="10550"/>
                    <a:pt x="7865" y="10557"/>
                    <a:pt x="7982" y="10557"/>
                  </a:cubicBezTo>
                  <a:cubicBezTo>
                    <a:pt x="8146" y="10557"/>
                    <a:pt x="8305" y="10544"/>
                    <a:pt x="8464" y="10512"/>
                  </a:cubicBezTo>
                  <a:cubicBezTo>
                    <a:pt x="9087" y="10403"/>
                    <a:pt x="9603" y="10024"/>
                    <a:pt x="9874" y="9454"/>
                  </a:cubicBezTo>
                  <a:cubicBezTo>
                    <a:pt x="10037" y="9102"/>
                    <a:pt x="10172" y="8776"/>
                    <a:pt x="10335" y="8423"/>
                  </a:cubicBezTo>
                  <a:lnTo>
                    <a:pt x="10552" y="8423"/>
                  </a:lnTo>
                  <a:cubicBezTo>
                    <a:pt x="10606" y="8423"/>
                    <a:pt x="10688" y="8451"/>
                    <a:pt x="10769" y="8478"/>
                  </a:cubicBezTo>
                  <a:cubicBezTo>
                    <a:pt x="10769" y="8532"/>
                    <a:pt x="10796" y="8586"/>
                    <a:pt x="10796" y="8640"/>
                  </a:cubicBezTo>
                  <a:cubicBezTo>
                    <a:pt x="10552" y="10241"/>
                    <a:pt x="10335" y="11868"/>
                    <a:pt x="10037" y="13441"/>
                  </a:cubicBezTo>
                  <a:cubicBezTo>
                    <a:pt x="9467" y="16452"/>
                    <a:pt x="8843" y="19463"/>
                    <a:pt x="8111" y="22446"/>
                  </a:cubicBezTo>
                  <a:cubicBezTo>
                    <a:pt x="7867" y="23558"/>
                    <a:pt x="7514" y="24643"/>
                    <a:pt x="7107" y="25728"/>
                  </a:cubicBezTo>
                  <a:cubicBezTo>
                    <a:pt x="6890" y="26271"/>
                    <a:pt x="6619" y="26813"/>
                    <a:pt x="6321" y="27302"/>
                  </a:cubicBezTo>
                  <a:cubicBezTo>
                    <a:pt x="5968" y="27925"/>
                    <a:pt x="5317" y="28332"/>
                    <a:pt x="4585" y="28359"/>
                  </a:cubicBezTo>
                  <a:cubicBezTo>
                    <a:pt x="4487" y="28369"/>
                    <a:pt x="4389" y="28374"/>
                    <a:pt x="4291" y="28374"/>
                  </a:cubicBezTo>
                  <a:cubicBezTo>
                    <a:pt x="3545" y="28374"/>
                    <a:pt x="2800" y="28103"/>
                    <a:pt x="2225" y="27600"/>
                  </a:cubicBezTo>
                  <a:cubicBezTo>
                    <a:pt x="1873" y="27329"/>
                    <a:pt x="1628" y="26976"/>
                    <a:pt x="1466" y="26596"/>
                  </a:cubicBezTo>
                  <a:cubicBezTo>
                    <a:pt x="1357" y="26271"/>
                    <a:pt x="1249" y="25973"/>
                    <a:pt x="1140" y="25647"/>
                  </a:cubicBezTo>
                  <a:cubicBezTo>
                    <a:pt x="788" y="24698"/>
                    <a:pt x="706" y="23667"/>
                    <a:pt x="869" y="22636"/>
                  </a:cubicBezTo>
                  <a:cubicBezTo>
                    <a:pt x="1059" y="21253"/>
                    <a:pt x="1276" y="19897"/>
                    <a:pt x="1493" y="18541"/>
                  </a:cubicBezTo>
                  <a:cubicBezTo>
                    <a:pt x="2117" y="14906"/>
                    <a:pt x="2822" y="11271"/>
                    <a:pt x="3608" y="7664"/>
                  </a:cubicBezTo>
                  <a:cubicBezTo>
                    <a:pt x="3636" y="7555"/>
                    <a:pt x="3663" y="7447"/>
                    <a:pt x="3717" y="7284"/>
                  </a:cubicBezTo>
                  <a:close/>
                  <a:moveTo>
                    <a:pt x="6085" y="1"/>
                  </a:moveTo>
                  <a:cubicBezTo>
                    <a:pt x="5779" y="1"/>
                    <a:pt x="5501" y="248"/>
                    <a:pt x="5453" y="558"/>
                  </a:cubicBezTo>
                  <a:cubicBezTo>
                    <a:pt x="5399" y="693"/>
                    <a:pt x="5372" y="802"/>
                    <a:pt x="5372" y="937"/>
                  </a:cubicBezTo>
                  <a:cubicBezTo>
                    <a:pt x="5290" y="1561"/>
                    <a:pt x="5182" y="2185"/>
                    <a:pt x="5100" y="2809"/>
                  </a:cubicBezTo>
                  <a:cubicBezTo>
                    <a:pt x="5073" y="2890"/>
                    <a:pt x="5046" y="2999"/>
                    <a:pt x="5019" y="3107"/>
                  </a:cubicBezTo>
                  <a:cubicBezTo>
                    <a:pt x="4422" y="2972"/>
                    <a:pt x="3853" y="2863"/>
                    <a:pt x="3283" y="2755"/>
                  </a:cubicBezTo>
                  <a:cubicBezTo>
                    <a:pt x="3126" y="2729"/>
                    <a:pt x="2998" y="2714"/>
                    <a:pt x="2892" y="2714"/>
                  </a:cubicBezTo>
                  <a:cubicBezTo>
                    <a:pt x="2541" y="2714"/>
                    <a:pt x="2432" y="2878"/>
                    <a:pt x="2307" y="3378"/>
                  </a:cubicBezTo>
                  <a:cubicBezTo>
                    <a:pt x="2117" y="4165"/>
                    <a:pt x="1981" y="4952"/>
                    <a:pt x="1818" y="5765"/>
                  </a:cubicBezTo>
                  <a:cubicBezTo>
                    <a:pt x="1791" y="5955"/>
                    <a:pt x="1764" y="6118"/>
                    <a:pt x="1764" y="6308"/>
                  </a:cubicBezTo>
                  <a:cubicBezTo>
                    <a:pt x="1737" y="6742"/>
                    <a:pt x="1873" y="6904"/>
                    <a:pt x="2307" y="7013"/>
                  </a:cubicBezTo>
                  <a:cubicBezTo>
                    <a:pt x="2496" y="7067"/>
                    <a:pt x="2713" y="7094"/>
                    <a:pt x="2985" y="7149"/>
                  </a:cubicBezTo>
                  <a:cubicBezTo>
                    <a:pt x="2822" y="7881"/>
                    <a:pt x="2659" y="8559"/>
                    <a:pt x="2524" y="9210"/>
                  </a:cubicBezTo>
                  <a:cubicBezTo>
                    <a:pt x="1764" y="12899"/>
                    <a:pt x="1059" y="16588"/>
                    <a:pt x="435" y="20304"/>
                  </a:cubicBezTo>
                  <a:cubicBezTo>
                    <a:pt x="299" y="21226"/>
                    <a:pt x="164" y="22175"/>
                    <a:pt x="109" y="23097"/>
                  </a:cubicBezTo>
                  <a:cubicBezTo>
                    <a:pt x="1" y="24426"/>
                    <a:pt x="218" y="25756"/>
                    <a:pt x="815" y="26922"/>
                  </a:cubicBezTo>
                  <a:cubicBezTo>
                    <a:pt x="1167" y="27708"/>
                    <a:pt x="1791" y="28332"/>
                    <a:pt x="2578" y="28685"/>
                  </a:cubicBezTo>
                  <a:cubicBezTo>
                    <a:pt x="3012" y="28875"/>
                    <a:pt x="3473" y="29010"/>
                    <a:pt x="3961" y="29092"/>
                  </a:cubicBezTo>
                  <a:cubicBezTo>
                    <a:pt x="4128" y="29121"/>
                    <a:pt x="4295" y="29136"/>
                    <a:pt x="4460" y="29136"/>
                  </a:cubicBezTo>
                  <a:cubicBezTo>
                    <a:pt x="5504" y="29136"/>
                    <a:pt x="6484" y="28560"/>
                    <a:pt x="6999" y="27600"/>
                  </a:cubicBezTo>
                  <a:cubicBezTo>
                    <a:pt x="7379" y="26949"/>
                    <a:pt x="7677" y="26271"/>
                    <a:pt x="7948" y="25539"/>
                  </a:cubicBezTo>
                  <a:cubicBezTo>
                    <a:pt x="8355" y="24291"/>
                    <a:pt x="8735" y="23016"/>
                    <a:pt x="9033" y="21714"/>
                  </a:cubicBezTo>
                  <a:cubicBezTo>
                    <a:pt x="10064" y="17537"/>
                    <a:pt x="10905" y="13306"/>
                    <a:pt x="11529" y="9047"/>
                  </a:cubicBezTo>
                  <a:cubicBezTo>
                    <a:pt x="11529" y="8912"/>
                    <a:pt x="11583" y="8776"/>
                    <a:pt x="11610" y="8613"/>
                  </a:cubicBezTo>
                  <a:cubicBezTo>
                    <a:pt x="11791" y="8613"/>
                    <a:pt x="11960" y="8625"/>
                    <a:pt x="12116" y="8625"/>
                  </a:cubicBezTo>
                  <a:cubicBezTo>
                    <a:pt x="12195" y="8625"/>
                    <a:pt x="12270" y="8622"/>
                    <a:pt x="12342" y="8613"/>
                  </a:cubicBezTo>
                  <a:cubicBezTo>
                    <a:pt x="12803" y="8586"/>
                    <a:pt x="12885" y="8532"/>
                    <a:pt x="12966" y="8071"/>
                  </a:cubicBezTo>
                  <a:cubicBezTo>
                    <a:pt x="13156" y="7257"/>
                    <a:pt x="13319" y="6443"/>
                    <a:pt x="13482" y="5630"/>
                  </a:cubicBezTo>
                  <a:cubicBezTo>
                    <a:pt x="13590" y="5223"/>
                    <a:pt x="13509" y="5114"/>
                    <a:pt x="13129" y="4952"/>
                  </a:cubicBezTo>
                  <a:cubicBezTo>
                    <a:pt x="12831" y="4843"/>
                    <a:pt x="12478" y="4762"/>
                    <a:pt x="12180" y="4680"/>
                  </a:cubicBezTo>
                  <a:lnTo>
                    <a:pt x="11637" y="4518"/>
                  </a:lnTo>
                  <a:cubicBezTo>
                    <a:pt x="11691" y="4273"/>
                    <a:pt x="11746" y="4084"/>
                    <a:pt x="11800" y="3894"/>
                  </a:cubicBezTo>
                  <a:cubicBezTo>
                    <a:pt x="11936" y="3351"/>
                    <a:pt x="12098" y="2809"/>
                    <a:pt x="12234" y="2239"/>
                  </a:cubicBezTo>
                  <a:cubicBezTo>
                    <a:pt x="12315" y="1859"/>
                    <a:pt x="12207" y="1697"/>
                    <a:pt x="11881" y="1534"/>
                  </a:cubicBezTo>
                  <a:cubicBezTo>
                    <a:pt x="11746" y="1453"/>
                    <a:pt x="11610" y="1398"/>
                    <a:pt x="11474" y="1371"/>
                  </a:cubicBezTo>
                  <a:cubicBezTo>
                    <a:pt x="10145" y="964"/>
                    <a:pt x="8816" y="558"/>
                    <a:pt x="7487" y="205"/>
                  </a:cubicBezTo>
                  <a:cubicBezTo>
                    <a:pt x="7053" y="96"/>
                    <a:pt x="6646" y="42"/>
                    <a:pt x="6212" y="15"/>
                  </a:cubicBezTo>
                  <a:cubicBezTo>
                    <a:pt x="6170" y="5"/>
                    <a:pt x="6127" y="1"/>
                    <a:pt x="6085" y="1"/>
                  </a:cubicBezTo>
                  <a:close/>
                </a:path>
              </a:pathLst>
            </a:custGeom>
            <a:solidFill>
              <a:srgbClr val="1A264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49" name="Google Shape;449;p44"/>
            <p:cNvSpPr/>
            <p:nvPr/>
          </p:nvSpPr>
          <p:spPr>
            <a:xfrm>
              <a:off x="7959625" y="412888"/>
              <a:ext cx="252275" cy="527250"/>
            </a:xfrm>
            <a:custGeom>
              <a:avLst/>
              <a:gdLst/>
              <a:ahLst/>
              <a:cxnLst/>
              <a:rect l="l" t="t" r="r" b="b"/>
              <a:pathLst>
                <a:path w="10091" h="21090" extrusionOk="0">
                  <a:moveTo>
                    <a:pt x="3011" y="0"/>
                  </a:moveTo>
                  <a:cubicBezTo>
                    <a:pt x="2957" y="163"/>
                    <a:pt x="2930" y="271"/>
                    <a:pt x="2902" y="380"/>
                  </a:cubicBezTo>
                  <a:cubicBezTo>
                    <a:pt x="2116" y="3987"/>
                    <a:pt x="1411" y="7622"/>
                    <a:pt x="787" y="11257"/>
                  </a:cubicBezTo>
                  <a:cubicBezTo>
                    <a:pt x="570" y="12613"/>
                    <a:pt x="353" y="13969"/>
                    <a:pt x="163" y="15352"/>
                  </a:cubicBezTo>
                  <a:cubicBezTo>
                    <a:pt x="0" y="16383"/>
                    <a:pt x="82" y="17414"/>
                    <a:pt x="434" y="18363"/>
                  </a:cubicBezTo>
                  <a:cubicBezTo>
                    <a:pt x="543" y="18689"/>
                    <a:pt x="651" y="18987"/>
                    <a:pt x="760" y="19312"/>
                  </a:cubicBezTo>
                  <a:cubicBezTo>
                    <a:pt x="922" y="19692"/>
                    <a:pt x="1167" y="20045"/>
                    <a:pt x="1519" y="20316"/>
                  </a:cubicBezTo>
                  <a:cubicBezTo>
                    <a:pt x="2094" y="20819"/>
                    <a:pt x="2839" y="21090"/>
                    <a:pt x="3585" y="21090"/>
                  </a:cubicBezTo>
                  <a:cubicBezTo>
                    <a:pt x="3683" y="21090"/>
                    <a:pt x="3781" y="21085"/>
                    <a:pt x="3879" y="21075"/>
                  </a:cubicBezTo>
                  <a:cubicBezTo>
                    <a:pt x="4611" y="21048"/>
                    <a:pt x="5262" y="20641"/>
                    <a:pt x="5615" y="20018"/>
                  </a:cubicBezTo>
                  <a:cubicBezTo>
                    <a:pt x="5913" y="19529"/>
                    <a:pt x="6184" y="18987"/>
                    <a:pt x="6401" y="18444"/>
                  </a:cubicBezTo>
                  <a:cubicBezTo>
                    <a:pt x="6808" y="17359"/>
                    <a:pt x="7161" y="16274"/>
                    <a:pt x="7405" y="15162"/>
                  </a:cubicBezTo>
                  <a:cubicBezTo>
                    <a:pt x="8137" y="12179"/>
                    <a:pt x="8761" y="9168"/>
                    <a:pt x="9331" y="6157"/>
                  </a:cubicBezTo>
                  <a:cubicBezTo>
                    <a:pt x="9629" y="4584"/>
                    <a:pt x="9846" y="2957"/>
                    <a:pt x="10090" y="1356"/>
                  </a:cubicBezTo>
                  <a:cubicBezTo>
                    <a:pt x="10090" y="1302"/>
                    <a:pt x="10063" y="1248"/>
                    <a:pt x="10063" y="1194"/>
                  </a:cubicBezTo>
                  <a:cubicBezTo>
                    <a:pt x="9982" y="1167"/>
                    <a:pt x="9900" y="1139"/>
                    <a:pt x="9846" y="1139"/>
                  </a:cubicBezTo>
                  <a:lnTo>
                    <a:pt x="9629" y="1139"/>
                  </a:lnTo>
                  <a:cubicBezTo>
                    <a:pt x="9466" y="1492"/>
                    <a:pt x="9331" y="1818"/>
                    <a:pt x="9168" y="2170"/>
                  </a:cubicBezTo>
                  <a:cubicBezTo>
                    <a:pt x="8897" y="2740"/>
                    <a:pt x="8381" y="3119"/>
                    <a:pt x="7758" y="3228"/>
                  </a:cubicBezTo>
                  <a:cubicBezTo>
                    <a:pt x="7599" y="3260"/>
                    <a:pt x="7440" y="3273"/>
                    <a:pt x="7276" y="3273"/>
                  </a:cubicBezTo>
                  <a:cubicBezTo>
                    <a:pt x="7159" y="3273"/>
                    <a:pt x="7040" y="3266"/>
                    <a:pt x="6917" y="3255"/>
                  </a:cubicBezTo>
                  <a:cubicBezTo>
                    <a:pt x="6293" y="3201"/>
                    <a:pt x="5669" y="3038"/>
                    <a:pt x="5072" y="2794"/>
                  </a:cubicBezTo>
                  <a:cubicBezTo>
                    <a:pt x="4693" y="2631"/>
                    <a:pt x="4367" y="2360"/>
                    <a:pt x="4177" y="1980"/>
                  </a:cubicBezTo>
                  <a:cubicBezTo>
                    <a:pt x="4015" y="1628"/>
                    <a:pt x="3906" y="1221"/>
                    <a:pt x="3933" y="814"/>
                  </a:cubicBezTo>
                  <a:lnTo>
                    <a:pt x="3933" y="163"/>
                  </a:lnTo>
                  <a:lnTo>
                    <a:pt x="3011" y="0"/>
                  </a:lnTo>
                  <a:close/>
                </a:path>
              </a:pathLst>
            </a:custGeom>
            <a:solidFill>
              <a:srgbClr val="FFFDF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50" name="Google Shape;450;p44"/>
            <p:cNvSpPr/>
            <p:nvPr/>
          </p:nvSpPr>
          <p:spPr>
            <a:xfrm>
              <a:off x="8005050" y="317263"/>
              <a:ext cx="255675" cy="110550"/>
            </a:xfrm>
            <a:custGeom>
              <a:avLst/>
              <a:gdLst/>
              <a:ahLst/>
              <a:cxnLst/>
              <a:rect l="l" t="t" r="r" b="b"/>
              <a:pathLst>
                <a:path w="10227" h="4422" extrusionOk="0">
                  <a:moveTo>
                    <a:pt x="543" y="1"/>
                  </a:moveTo>
                  <a:cubicBezTo>
                    <a:pt x="245" y="923"/>
                    <a:pt x="55" y="1872"/>
                    <a:pt x="1" y="2849"/>
                  </a:cubicBezTo>
                  <a:cubicBezTo>
                    <a:pt x="3228" y="3391"/>
                    <a:pt x="6429" y="4015"/>
                    <a:pt x="9738" y="4422"/>
                  </a:cubicBezTo>
                  <a:cubicBezTo>
                    <a:pt x="9901" y="3662"/>
                    <a:pt x="10063" y="2876"/>
                    <a:pt x="10226" y="2116"/>
                  </a:cubicBezTo>
                  <a:cubicBezTo>
                    <a:pt x="10172" y="2062"/>
                    <a:pt x="10118" y="2035"/>
                    <a:pt x="10063" y="2035"/>
                  </a:cubicBezTo>
                  <a:lnTo>
                    <a:pt x="841" y="28"/>
                  </a:lnTo>
                  <a:cubicBezTo>
                    <a:pt x="760" y="28"/>
                    <a:pt x="651" y="1"/>
                    <a:pt x="543" y="1"/>
                  </a:cubicBezTo>
                  <a:close/>
                </a:path>
              </a:pathLst>
            </a:custGeom>
            <a:solidFill>
              <a:srgbClr val="FFFDF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51" name="Google Shape;451;p44"/>
            <p:cNvSpPr/>
            <p:nvPr/>
          </p:nvSpPr>
          <p:spPr>
            <a:xfrm>
              <a:off x="8085750" y="247363"/>
              <a:ext cx="146500" cy="92300"/>
            </a:xfrm>
            <a:custGeom>
              <a:avLst/>
              <a:gdLst/>
              <a:ahLst/>
              <a:cxnLst/>
              <a:rect l="l" t="t" r="r" b="b"/>
              <a:pathLst>
                <a:path w="5860" h="3692" extrusionOk="0">
                  <a:moveTo>
                    <a:pt x="556" y="1"/>
                  </a:moveTo>
                  <a:cubicBezTo>
                    <a:pt x="468" y="1"/>
                    <a:pt x="382" y="9"/>
                    <a:pt x="299" y="30"/>
                  </a:cubicBezTo>
                  <a:cubicBezTo>
                    <a:pt x="109" y="871"/>
                    <a:pt x="0" y="1712"/>
                    <a:pt x="0" y="2580"/>
                  </a:cubicBezTo>
                  <a:cubicBezTo>
                    <a:pt x="841" y="2797"/>
                    <a:pt x="1682" y="2960"/>
                    <a:pt x="2550" y="3149"/>
                  </a:cubicBezTo>
                  <a:cubicBezTo>
                    <a:pt x="3391" y="3366"/>
                    <a:pt x="4259" y="3556"/>
                    <a:pt x="5127" y="3692"/>
                  </a:cubicBezTo>
                  <a:cubicBezTo>
                    <a:pt x="5425" y="2932"/>
                    <a:pt x="5642" y="2227"/>
                    <a:pt x="5859" y="1468"/>
                  </a:cubicBezTo>
                  <a:cubicBezTo>
                    <a:pt x="5642" y="1386"/>
                    <a:pt x="5452" y="1305"/>
                    <a:pt x="5262" y="1251"/>
                  </a:cubicBezTo>
                  <a:cubicBezTo>
                    <a:pt x="4340" y="979"/>
                    <a:pt x="3418" y="681"/>
                    <a:pt x="2496" y="437"/>
                  </a:cubicBezTo>
                  <a:cubicBezTo>
                    <a:pt x="2007" y="301"/>
                    <a:pt x="1492" y="166"/>
                    <a:pt x="977" y="57"/>
                  </a:cubicBezTo>
                  <a:cubicBezTo>
                    <a:pt x="843" y="24"/>
                    <a:pt x="698" y="1"/>
                    <a:pt x="556" y="1"/>
                  </a:cubicBezTo>
                  <a:close/>
                </a:path>
              </a:pathLst>
            </a:custGeom>
            <a:solidFill>
              <a:srgbClr val="ED6A3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52" name="Google Shape;452;p44"/>
            <p:cNvSpPr/>
            <p:nvPr/>
          </p:nvSpPr>
          <p:spPr>
            <a:xfrm>
              <a:off x="8072850" y="420338"/>
              <a:ext cx="105825" cy="55625"/>
            </a:xfrm>
            <a:custGeom>
              <a:avLst/>
              <a:gdLst/>
              <a:ahLst/>
              <a:cxnLst/>
              <a:rect l="l" t="t" r="r" b="b"/>
              <a:pathLst>
                <a:path w="4233" h="2225" extrusionOk="0">
                  <a:moveTo>
                    <a:pt x="164" y="1"/>
                  </a:moveTo>
                  <a:cubicBezTo>
                    <a:pt x="164" y="163"/>
                    <a:pt x="137" y="272"/>
                    <a:pt x="137" y="380"/>
                  </a:cubicBezTo>
                  <a:cubicBezTo>
                    <a:pt x="1" y="1194"/>
                    <a:pt x="354" y="1655"/>
                    <a:pt x="1140" y="1926"/>
                  </a:cubicBezTo>
                  <a:cubicBezTo>
                    <a:pt x="1520" y="2035"/>
                    <a:pt x="1900" y="2116"/>
                    <a:pt x="2279" y="2170"/>
                  </a:cubicBezTo>
                  <a:cubicBezTo>
                    <a:pt x="2551" y="2225"/>
                    <a:pt x="2849" y="2225"/>
                    <a:pt x="3147" y="2225"/>
                  </a:cubicBezTo>
                  <a:cubicBezTo>
                    <a:pt x="3310" y="2225"/>
                    <a:pt x="3473" y="2143"/>
                    <a:pt x="3608" y="2062"/>
                  </a:cubicBezTo>
                  <a:cubicBezTo>
                    <a:pt x="4015" y="1709"/>
                    <a:pt x="4232" y="1194"/>
                    <a:pt x="4178" y="679"/>
                  </a:cubicBezTo>
                  <a:lnTo>
                    <a:pt x="164" y="1"/>
                  </a:lnTo>
                  <a:close/>
                </a:path>
              </a:pathLst>
            </a:custGeom>
            <a:solidFill>
              <a:srgbClr val="ED6A3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53" name="Google Shape;453;p44"/>
            <p:cNvSpPr/>
            <p:nvPr/>
          </p:nvSpPr>
          <p:spPr>
            <a:xfrm>
              <a:off x="7996225" y="633688"/>
              <a:ext cx="145150" cy="267025"/>
            </a:xfrm>
            <a:custGeom>
              <a:avLst/>
              <a:gdLst/>
              <a:ahLst/>
              <a:cxnLst/>
              <a:rect l="l" t="t" r="r" b="b"/>
              <a:pathLst>
                <a:path w="5806" h="10681" extrusionOk="0">
                  <a:moveTo>
                    <a:pt x="3182" y="0"/>
                  </a:moveTo>
                  <a:cubicBezTo>
                    <a:pt x="3050" y="0"/>
                    <a:pt x="2917" y="31"/>
                    <a:pt x="2795" y="92"/>
                  </a:cubicBezTo>
                  <a:cubicBezTo>
                    <a:pt x="2740" y="119"/>
                    <a:pt x="2659" y="146"/>
                    <a:pt x="2605" y="173"/>
                  </a:cubicBezTo>
                  <a:cubicBezTo>
                    <a:pt x="2374" y="268"/>
                    <a:pt x="2137" y="316"/>
                    <a:pt x="1900" y="316"/>
                  </a:cubicBezTo>
                  <a:cubicBezTo>
                    <a:pt x="1662" y="316"/>
                    <a:pt x="1425" y="268"/>
                    <a:pt x="1194" y="173"/>
                  </a:cubicBezTo>
                  <a:cubicBezTo>
                    <a:pt x="1086" y="146"/>
                    <a:pt x="977" y="119"/>
                    <a:pt x="869" y="92"/>
                  </a:cubicBezTo>
                  <a:cubicBezTo>
                    <a:pt x="652" y="1801"/>
                    <a:pt x="408" y="3428"/>
                    <a:pt x="191" y="5056"/>
                  </a:cubicBezTo>
                  <a:cubicBezTo>
                    <a:pt x="28" y="6168"/>
                    <a:pt x="1" y="7334"/>
                    <a:pt x="82" y="8473"/>
                  </a:cubicBezTo>
                  <a:cubicBezTo>
                    <a:pt x="109" y="8961"/>
                    <a:pt x="272" y="9450"/>
                    <a:pt x="571" y="9857"/>
                  </a:cubicBezTo>
                  <a:cubicBezTo>
                    <a:pt x="842" y="10236"/>
                    <a:pt x="1249" y="10507"/>
                    <a:pt x="1683" y="10616"/>
                  </a:cubicBezTo>
                  <a:cubicBezTo>
                    <a:pt x="1804" y="10659"/>
                    <a:pt x="1930" y="10680"/>
                    <a:pt x="2056" y="10680"/>
                  </a:cubicBezTo>
                  <a:cubicBezTo>
                    <a:pt x="2325" y="10680"/>
                    <a:pt x="2591" y="10584"/>
                    <a:pt x="2795" y="10399"/>
                  </a:cubicBezTo>
                  <a:cubicBezTo>
                    <a:pt x="3039" y="10209"/>
                    <a:pt x="3256" y="9965"/>
                    <a:pt x="3446" y="9721"/>
                  </a:cubicBezTo>
                  <a:cubicBezTo>
                    <a:pt x="3907" y="9070"/>
                    <a:pt x="4232" y="8338"/>
                    <a:pt x="4449" y="7578"/>
                  </a:cubicBezTo>
                  <a:cubicBezTo>
                    <a:pt x="4585" y="7171"/>
                    <a:pt x="4693" y="6764"/>
                    <a:pt x="4802" y="6330"/>
                  </a:cubicBezTo>
                  <a:cubicBezTo>
                    <a:pt x="5236" y="4649"/>
                    <a:pt x="5561" y="2913"/>
                    <a:pt x="5751" y="1177"/>
                  </a:cubicBezTo>
                  <a:cubicBezTo>
                    <a:pt x="5805" y="1014"/>
                    <a:pt x="5805" y="824"/>
                    <a:pt x="5751" y="662"/>
                  </a:cubicBezTo>
                  <a:cubicBezTo>
                    <a:pt x="5738" y="648"/>
                    <a:pt x="5724" y="641"/>
                    <a:pt x="5710" y="641"/>
                  </a:cubicBezTo>
                  <a:cubicBezTo>
                    <a:pt x="5697" y="641"/>
                    <a:pt x="5683" y="648"/>
                    <a:pt x="5670" y="662"/>
                  </a:cubicBezTo>
                  <a:cubicBezTo>
                    <a:pt x="5616" y="662"/>
                    <a:pt x="5561" y="662"/>
                    <a:pt x="5507" y="689"/>
                  </a:cubicBezTo>
                  <a:cubicBezTo>
                    <a:pt x="5324" y="776"/>
                    <a:pt x="5130" y="818"/>
                    <a:pt x="4938" y="818"/>
                  </a:cubicBezTo>
                  <a:cubicBezTo>
                    <a:pt x="4591" y="818"/>
                    <a:pt x="4250" y="679"/>
                    <a:pt x="3988" y="417"/>
                  </a:cubicBezTo>
                  <a:lnTo>
                    <a:pt x="3771" y="255"/>
                  </a:lnTo>
                  <a:cubicBezTo>
                    <a:pt x="3619" y="85"/>
                    <a:pt x="3402" y="0"/>
                    <a:pt x="3182" y="0"/>
                  </a:cubicBezTo>
                  <a:close/>
                </a:path>
              </a:pathLst>
            </a:custGeom>
            <a:solidFill>
              <a:srgbClr val="FECA2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54" name="Google Shape;454;p44"/>
            <p:cNvSpPr/>
            <p:nvPr/>
          </p:nvSpPr>
          <p:spPr>
            <a:xfrm>
              <a:off x="7980650" y="616438"/>
              <a:ext cx="175650" cy="299425"/>
            </a:xfrm>
            <a:custGeom>
              <a:avLst/>
              <a:gdLst/>
              <a:ahLst/>
              <a:cxnLst/>
              <a:rect l="l" t="t" r="r" b="b"/>
              <a:pathLst>
                <a:path w="7026" h="11977" extrusionOk="0">
                  <a:moveTo>
                    <a:pt x="3805" y="690"/>
                  </a:moveTo>
                  <a:cubicBezTo>
                    <a:pt x="4025" y="690"/>
                    <a:pt x="4242" y="775"/>
                    <a:pt x="4394" y="945"/>
                  </a:cubicBezTo>
                  <a:lnTo>
                    <a:pt x="4611" y="1107"/>
                  </a:lnTo>
                  <a:cubicBezTo>
                    <a:pt x="4873" y="1369"/>
                    <a:pt x="5214" y="1508"/>
                    <a:pt x="5561" y="1508"/>
                  </a:cubicBezTo>
                  <a:cubicBezTo>
                    <a:pt x="5753" y="1508"/>
                    <a:pt x="5947" y="1466"/>
                    <a:pt x="6130" y="1379"/>
                  </a:cubicBezTo>
                  <a:cubicBezTo>
                    <a:pt x="6184" y="1352"/>
                    <a:pt x="6239" y="1352"/>
                    <a:pt x="6293" y="1352"/>
                  </a:cubicBezTo>
                  <a:cubicBezTo>
                    <a:pt x="6306" y="1338"/>
                    <a:pt x="6320" y="1331"/>
                    <a:pt x="6333" y="1331"/>
                  </a:cubicBezTo>
                  <a:cubicBezTo>
                    <a:pt x="6347" y="1331"/>
                    <a:pt x="6361" y="1338"/>
                    <a:pt x="6374" y="1352"/>
                  </a:cubicBezTo>
                  <a:cubicBezTo>
                    <a:pt x="6428" y="1514"/>
                    <a:pt x="6428" y="1704"/>
                    <a:pt x="6374" y="1867"/>
                  </a:cubicBezTo>
                  <a:cubicBezTo>
                    <a:pt x="6184" y="3603"/>
                    <a:pt x="5859" y="5339"/>
                    <a:pt x="5425" y="7020"/>
                  </a:cubicBezTo>
                  <a:cubicBezTo>
                    <a:pt x="5316" y="7454"/>
                    <a:pt x="5208" y="7861"/>
                    <a:pt x="5072" y="8268"/>
                  </a:cubicBezTo>
                  <a:cubicBezTo>
                    <a:pt x="4855" y="9028"/>
                    <a:pt x="4530" y="9760"/>
                    <a:pt x="4069" y="10411"/>
                  </a:cubicBezTo>
                  <a:cubicBezTo>
                    <a:pt x="3879" y="10655"/>
                    <a:pt x="3662" y="10899"/>
                    <a:pt x="3418" y="11089"/>
                  </a:cubicBezTo>
                  <a:cubicBezTo>
                    <a:pt x="3214" y="11274"/>
                    <a:pt x="2961" y="11370"/>
                    <a:pt x="2700" y="11370"/>
                  </a:cubicBezTo>
                  <a:cubicBezTo>
                    <a:pt x="2578" y="11370"/>
                    <a:pt x="2454" y="11349"/>
                    <a:pt x="2333" y="11306"/>
                  </a:cubicBezTo>
                  <a:cubicBezTo>
                    <a:pt x="1872" y="11197"/>
                    <a:pt x="1465" y="10926"/>
                    <a:pt x="1194" y="10547"/>
                  </a:cubicBezTo>
                  <a:cubicBezTo>
                    <a:pt x="922" y="10140"/>
                    <a:pt x="732" y="9651"/>
                    <a:pt x="705" y="9163"/>
                  </a:cubicBezTo>
                  <a:cubicBezTo>
                    <a:pt x="624" y="8024"/>
                    <a:pt x="651" y="6858"/>
                    <a:pt x="814" y="5746"/>
                  </a:cubicBezTo>
                  <a:cubicBezTo>
                    <a:pt x="1031" y="4091"/>
                    <a:pt x="1275" y="2491"/>
                    <a:pt x="1492" y="782"/>
                  </a:cubicBezTo>
                  <a:cubicBezTo>
                    <a:pt x="1600" y="809"/>
                    <a:pt x="1709" y="836"/>
                    <a:pt x="1817" y="863"/>
                  </a:cubicBezTo>
                  <a:cubicBezTo>
                    <a:pt x="2048" y="958"/>
                    <a:pt x="2285" y="1006"/>
                    <a:pt x="2523" y="1006"/>
                  </a:cubicBezTo>
                  <a:cubicBezTo>
                    <a:pt x="2760" y="1006"/>
                    <a:pt x="2997" y="958"/>
                    <a:pt x="3228" y="863"/>
                  </a:cubicBezTo>
                  <a:cubicBezTo>
                    <a:pt x="3282" y="836"/>
                    <a:pt x="3363" y="809"/>
                    <a:pt x="3418" y="782"/>
                  </a:cubicBezTo>
                  <a:cubicBezTo>
                    <a:pt x="3540" y="721"/>
                    <a:pt x="3673" y="690"/>
                    <a:pt x="3805" y="690"/>
                  </a:cubicBezTo>
                  <a:close/>
                  <a:moveTo>
                    <a:pt x="3783" y="1"/>
                  </a:moveTo>
                  <a:cubicBezTo>
                    <a:pt x="3577" y="1"/>
                    <a:pt x="3369" y="44"/>
                    <a:pt x="3174" y="131"/>
                  </a:cubicBezTo>
                  <a:cubicBezTo>
                    <a:pt x="2952" y="264"/>
                    <a:pt x="2707" y="332"/>
                    <a:pt x="2459" y="332"/>
                  </a:cubicBezTo>
                  <a:cubicBezTo>
                    <a:pt x="2252" y="332"/>
                    <a:pt x="2042" y="284"/>
                    <a:pt x="1844" y="185"/>
                  </a:cubicBezTo>
                  <a:cubicBezTo>
                    <a:pt x="1817" y="158"/>
                    <a:pt x="1763" y="158"/>
                    <a:pt x="1682" y="158"/>
                  </a:cubicBezTo>
                  <a:cubicBezTo>
                    <a:pt x="1636" y="147"/>
                    <a:pt x="1590" y="142"/>
                    <a:pt x="1544" y="142"/>
                  </a:cubicBezTo>
                  <a:cubicBezTo>
                    <a:pt x="1242" y="142"/>
                    <a:pt x="969" y="367"/>
                    <a:pt x="922" y="673"/>
                  </a:cubicBezTo>
                  <a:cubicBezTo>
                    <a:pt x="895" y="728"/>
                    <a:pt x="868" y="782"/>
                    <a:pt x="868" y="836"/>
                  </a:cubicBezTo>
                  <a:cubicBezTo>
                    <a:pt x="434" y="2925"/>
                    <a:pt x="163" y="5068"/>
                    <a:pt x="27" y="7210"/>
                  </a:cubicBezTo>
                  <a:cubicBezTo>
                    <a:pt x="0" y="7807"/>
                    <a:pt x="27" y="8404"/>
                    <a:pt x="27" y="8892"/>
                  </a:cubicBezTo>
                  <a:cubicBezTo>
                    <a:pt x="136" y="9353"/>
                    <a:pt x="190" y="9679"/>
                    <a:pt x="298" y="9977"/>
                  </a:cubicBezTo>
                  <a:cubicBezTo>
                    <a:pt x="515" y="10682"/>
                    <a:pt x="977" y="11279"/>
                    <a:pt x="1600" y="11659"/>
                  </a:cubicBezTo>
                  <a:cubicBezTo>
                    <a:pt x="1921" y="11872"/>
                    <a:pt x="2288" y="11977"/>
                    <a:pt x="2655" y="11977"/>
                  </a:cubicBezTo>
                  <a:cubicBezTo>
                    <a:pt x="3125" y="11977"/>
                    <a:pt x="3594" y="11804"/>
                    <a:pt x="3960" y="11469"/>
                  </a:cubicBezTo>
                  <a:cubicBezTo>
                    <a:pt x="4177" y="11225"/>
                    <a:pt x="4394" y="11008"/>
                    <a:pt x="4584" y="10764"/>
                  </a:cubicBezTo>
                  <a:cubicBezTo>
                    <a:pt x="5018" y="10140"/>
                    <a:pt x="5343" y="9434"/>
                    <a:pt x="5560" y="8729"/>
                  </a:cubicBezTo>
                  <a:cubicBezTo>
                    <a:pt x="6266" y="6397"/>
                    <a:pt x="6754" y="4037"/>
                    <a:pt x="6998" y="1623"/>
                  </a:cubicBezTo>
                  <a:cubicBezTo>
                    <a:pt x="7025" y="1406"/>
                    <a:pt x="7025" y="1216"/>
                    <a:pt x="6998" y="1026"/>
                  </a:cubicBezTo>
                  <a:cubicBezTo>
                    <a:pt x="6998" y="715"/>
                    <a:pt x="6761" y="499"/>
                    <a:pt x="6491" y="499"/>
                  </a:cubicBezTo>
                  <a:cubicBezTo>
                    <a:pt x="6408" y="499"/>
                    <a:pt x="6322" y="520"/>
                    <a:pt x="6239" y="565"/>
                  </a:cubicBezTo>
                  <a:cubicBezTo>
                    <a:pt x="6103" y="592"/>
                    <a:pt x="5994" y="646"/>
                    <a:pt x="5886" y="701"/>
                  </a:cubicBezTo>
                  <a:cubicBezTo>
                    <a:pt x="5767" y="776"/>
                    <a:pt x="5636" y="813"/>
                    <a:pt x="5507" y="813"/>
                  </a:cubicBezTo>
                  <a:cubicBezTo>
                    <a:pt x="5311" y="813"/>
                    <a:pt x="5122" y="728"/>
                    <a:pt x="4991" y="565"/>
                  </a:cubicBezTo>
                  <a:cubicBezTo>
                    <a:pt x="4882" y="484"/>
                    <a:pt x="4774" y="375"/>
                    <a:pt x="4638" y="294"/>
                  </a:cubicBezTo>
                  <a:cubicBezTo>
                    <a:pt x="4394" y="98"/>
                    <a:pt x="4091" y="1"/>
                    <a:pt x="3783" y="1"/>
                  </a:cubicBezTo>
                  <a:close/>
                </a:path>
              </a:pathLst>
            </a:custGeom>
            <a:solidFill>
              <a:srgbClr val="1A264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55" name="Google Shape;455;p44"/>
            <p:cNvSpPr/>
            <p:nvPr/>
          </p:nvSpPr>
          <p:spPr>
            <a:xfrm>
              <a:off x="8014550" y="833313"/>
              <a:ext cx="66375" cy="34675"/>
            </a:xfrm>
            <a:custGeom>
              <a:avLst/>
              <a:gdLst/>
              <a:ahLst/>
              <a:cxnLst/>
              <a:rect l="l" t="t" r="r" b="b"/>
              <a:pathLst>
                <a:path w="2655" h="1387" extrusionOk="0">
                  <a:moveTo>
                    <a:pt x="325" y="1"/>
                  </a:moveTo>
                  <a:cubicBezTo>
                    <a:pt x="279" y="1"/>
                    <a:pt x="233" y="10"/>
                    <a:pt x="190" y="27"/>
                  </a:cubicBezTo>
                  <a:cubicBezTo>
                    <a:pt x="55" y="108"/>
                    <a:pt x="0" y="271"/>
                    <a:pt x="27" y="407"/>
                  </a:cubicBezTo>
                  <a:cubicBezTo>
                    <a:pt x="55" y="542"/>
                    <a:pt x="109" y="651"/>
                    <a:pt x="163" y="759"/>
                  </a:cubicBezTo>
                  <a:cubicBezTo>
                    <a:pt x="463" y="1234"/>
                    <a:pt x="923" y="1387"/>
                    <a:pt x="1439" y="1387"/>
                  </a:cubicBezTo>
                  <a:cubicBezTo>
                    <a:pt x="1484" y="1387"/>
                    <a:pt x="1528" y="1385"/>
                    <a:pt x="1573" y="1383"/>
                  </a:cubicBezTo>
                  <a:cubicBezTo>
                    <a:pt x="1818" y="1302"/>
                    <a:pt x="2062" y="1193"/>
                    <a:pt x="2306" y="1085"/>
                  </a:cubicBezTo>
                  <a:cubicBezTo>
                    <a:pt x="2496" y="976"/>
                    <a:pt x="2631" y="759"/>
                    <a:pt x="2631" y="542"/>
                  </a:cubicBezTo>
                  <a:cubicBezTo>
                    <a:pt x="2654" y="428"/>
                    <a:pt x="2580" y="313"/>
                    <a:pt x="2475" y="313"/>
                  </a:cubicBezTo>
                  <a:cubicBezTo>
                    <a:pt x="2456" y="313"/>
                    <a:pt x="2435" y="317"/>
                    <a:pt x="2414" y="325"/>
                  </a:cubicBezTo>
                  <a:cubicBezTo>
                    <a:pt x="2306" y="353"/>
                    <a:pt x="2197" y="407"/>
                    <a:pt x="2116" y="461"/>
                  </a:cubicBezTo>
                  <a:cubicBezTo>
                    <a:pt x="1872" y="542"/>
                    <a:pt x="1655" y="597"/>
                    <a:pt x="1438" y="651"/>
                  </a:cubicBezTo>
                  <a:cubicBezTo>
                    <a:pt x="1397" y="659"/>
                    <a:pt x="1357" y="663"/>
                    <a:pt x="1317" y="663"/>
                  </a:cubicBezTo>
                  <a:cubicBezTo>
                    <a:pt x="1089" y="663"/>
                    <a:pt x="875" y="537"/>
                    <a:pt x="760" y="353"/>
                  </a:cubicBezTo>
                  <a:cubicBezTo>
                    <a:pt x="705" y="271"/>
                    <a:pt x="651" y="190"/>
                    <a:pt x="597" y="136"/>
                  </a:cubicBezTo>
                  <a:cubicBezTo>
                    <a:pt x="523" y="43"/>
                    <a:pt x="423" y="1"/>
                    <a:pt x="325" y="1"/>
                  </a:cubicBezTo>
                  <a:close/>
                </a:path>
              </a:pathLst>
            </a:custGeom>
            <a:solidFill>
              <a:srgbClr val="1A264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56" name="Google Shape;456;p44"/>
            <p:cNvSpPr/>
            <p:nvPr/>
          </p:nvSpPr>
          <p:spPr>
            <a:xfrm>
              <a:off x="8013200" y="787863"/>
              <a:ext cx="16975" cy="16300"/>
            </a:xfrm>
            <a:custGeom>
              <a:avLst/>
              <a:gdLst/>
              <a:ahLst/>
              <a:cxnLst/>
              <a:rect l="l" t="t" r="r" b="b"/>
              <a:pathLst>
                <a:path w="679" h="652" extrusionOk="0">
                  <a:moveTo>
                    <a:pt x="325" y="1"/>
                  </a:moveTo>
                  <a:cubicBezTo>
                    <a:pt x="136" y="28"/>
                    <a:pt x="0" y="218"/>
                    <a:pt x="27" y="408"/>
                  </a:cubicBezTo>
                  <a:cubicBezTo>
                    <a:pt x="54" y="543"/>
                    <a:pt x="190" y="652"/>
                    <a:pt x="325" y="652"/>
                  </a:cubicBezTo>
                  <a:cubicBezTo>
                    <a:pt x="515" y="652"/>
                    <a:pt x="678" y="489"/>
                    <a:pt x="651" y="299"/>
                  </a:cubicBezTo>
                  <a:cubicBezTo>
                    <a:pt x="651" y="136"/>
                    <a:pt x="488" y="1"/>
                    <a:pt x="325" y="1"/>
                  </a:cubicBezTo>
                  <a:close/>
                </a:path>
              </a:pathLst>
            </a:custGeom>
            <a:solidFill>
              <a:srgbClr val="1A264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57" name="Google Shape;457;p44"/>
            <p:cNvSpPr/>
            <p:nvPr/>
          </p:nvSpPr>
          <p:spPr>
            <a:xfrm>
              <a:off x="8066350" y="799938"/>
              <a:ext cx="18750" cy="16925"/>
            </a:xfrm>
            <a:custGeom>
              <a:avLst/>
              <a:gdLst/>
              <a:ahLst/>
              <a:cxnLst/>
              <a:rect l="l" t="t" r="r" b="b"/>
              <a:pathLst>
                <a:path w="750" h="677" extrusionOk="0">
                  <a:moveTo>
                    <a:pt x="319" y="1"/>
                  </a:moveTo>
                  <a:cubicBezTo>
                    <a:pt x="1" y="1"/>
                    <a:pt x="49" y="677"/>
                    <a:pt x="356" y="677"/>
                  </a:cubicBezTo>
                  <a:cubicBezTo>
                    <a:pt x="385" y="677"/>
                    <a:pt x="417" y="670"/>
                    <a:pt x="451" y="657"/>
                  </a:cubicBezTo>
                  <a:cubicBezTo>
                    <a:pt x="641" y="630"/>
                    <a:pt x="749" y="440"/>
                    <a:pt x="722" y="250"/>
                  </a:cubicBezTo>
                  <a:cubicBezTo>
                    <a:pt x="695" y="87"/>
                    <a:pt x="532" y="6"/>
                    <a:pt x="369" y="6"/>
                  </a:cubicBezTo>
                  <a:cubicBezTo>
                    <a:pt x="352" y="2"/>
                    <a:pt x="335" y="1"/>
                    <a:pt x="319" y="1"/>
                  </a:cubicBezTo>
                  <a:close/>
                </a:path>
              </a:pathLst>
            </a:custGeom>
            <a:solidFill>
              <a:srgbClr val="1A264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458" name="Google Shape;458;p44"/>
          <p:cNvGrpSpPr/>
          <p:nvPr/>
        </p:nvGrpSpPr>
        <p:grpSpPr>
          <a:xfrm>
            <a:off x="9018535" y="5590726"/>
            <a:ext cx="228277" cy="344177"/>
            <a:chOff x="7509313" y="3231788"/>
            <a:chExt cx="249575" cy="365575"/>
          </a:xfrm>
        </p:grpSpPr>
        <p:sp>
          <p:nvSpPr>
            <p:cNvPr id="459" name="Google Shape;459;p44"/>
            <p:cNvSpPr/>
            <p:nvPr/>
          </p:nvSpPr>
          <p:spPr>
            <a:xfrm>
              <a:off x="7509313" y="3231788"/>
              <a:ext cx="249575" cy="365575"/>
            </a:xfrm>
            <a:custGeom>
              <a:avLst/>
              <a:gdLst/>
              <a:ahLst/>
              <a:cxnLst/>
              <a:rect l="l" t="t" r="r" b="b"/>
              <a:pathLst>
                <a:path w="9983" h="14623" extrusionOk="0">
                  <a:moveTo>
                    <a:pt x="5019" y="3909"/>
                  </a:moveTo>
                  <a:cubicBezTo>
                    <a:pt x="5398" y="4560"/>
                    <a:pt x="5832" y="5184"/>
                    <a:pt x="6293" y="5780"/>
                  </a:cubicBezTo>
                  <a:cubicBezTo>
                    <a:pt x="6836" y="6323"/>
                    <a:pt x="7433" y="6838"/>
                    <a:pt x="8029" y="7326"/>
                  </a:cubicBezTo>
                  <a:cubicBezTo>
                    <a:pt x="6809" y="8222"/>
                    <a:pt x="5805" y="9279"/>
                    <a:pt x="5371" y="10825"/>
                  </a:cubicBezTo>
                  <a:cubicBezTo>
                    <a:pt x="5100" y="10391"/>
                    <a:pt x="4802" y="9985"/>
                    <a:pt x="4503" y="9578"/>
                  </a:cubicBezTo>
                  <a:cubicBezTo>
                    <a:pt x="4178" y="9198"/>
                    <a:pt x="3798" y="8873"/>
                    <a:pt x="3391" y="8574"/>
                  </a:cubicBezTo>
                  <a:cubicBezTo>
                    <a:pt x="3011" y="8303"/>
                    <a:pt x="2577" y="8086"/>
                    <a:pt x="2035" y="7760"/>
                  </a:cubicBezTo>
                  <a:lnTo>
                    <a:pt x="2062" y="7760"/>
                  </a:lnTo>
                  <a:cubicBezTo>
                    <a:pt x="3310" y="6621"/>
                    <a:pt x="4639" y="5672"/>
                    <a:pt x="5019" y="3909"/>
                  </a:cubicBezTo>
                  <a:close/>
                  <a:moveTo>
                    <a:pt x="5342" y="0"/>
                  </a:moveTo>
                  <a:cubicBezTo>
                    <a:pt x="5260" y="0"/>
                    <a:pt x="5177" y="19"/>
                    <a:pt x="5100" y="57"/>
                  </a:cubicBezTo>
                  <a:cubicBezTo>
                    <a:pt x="4693" y="247"/>
                    <a:pt x="4395" y="600"/>
                    <a:pt x="4341" y="1061"/>
                  </a:cubicBezTo>
                  <a:cubicBezTo>
                    <a:pt x="4205" y="1875"/>
                    <a:pt x="4015" y="2688"/>
                    <a:pt x="3852" y="3502"/>
                  </a:cubicBezTo>
                  <a:cubicBezTo>
                    <a:pt x="3717" y="4207"/>
                    <a:pt x="3337" y="4885"/>
                    <a:pt x="2794" y="5374"/>
                  </a:cubicBezTo>
                  <a:cubicBezTo>
                    <a:pt x="2225" y="5889"/>
                    <a:pt x="1628" y="6377"/>
                    <a:pt x="1059" y="6865"/>
                  </a:cubicBezTo>
                  <a:cubicBezTo>
                    <a:pt x="814" y="7055"/>
                    <a:pt x="597" y="7245"/>
                    <a:pt x="380" y="7462"/>
                  </a:cubicBezTo>
                  <a:cubicBezTo>
                    <a:pt x="1" y="7815"/>
                    <a:pt x="109" y="8411"/>
                    <a:pt x="597" y="8628"/>
                  </a:cubicBezTo>
                  <a:cubicBezTo>
                    <a:pt x="923" y="8764"/>
                    <a:pt x="1248" y="8900"/>
                    <a:pt x="1601" y="9035"/>
                  </a:cubicBezTo>
                  <a:cubicBezTo>
                    <a:pt x="3011" y="9524"/>
                    <a:pt x="4096" y="10663"/>
                    <a:pt x="4503" y="12100"/>
                  </a:cubicBezTo>
                  <a:cubicBezTo>
                    <a:pt x="4693" y="12724"/>
                    <a:pt x="4856" y="13321"/>
                    <a:pt x="5046" y="13918"/>
                  </a:cubicBezTo>
                  <a:cubicBezTo>
                    <a:pt x="5154" y="14162"/>
                    <a:pt x="5263" y="14379"/>
                    <a:pt x="5398" y="14623"/>
                  </a:cubicBezTo>
                  <a:cubicBezTo>
                    <a:pt x="5751" y="14297"/>
                    <a:pt x="5995" y="13836"/>
                    <a:pt x="6104" y="13375"/>
                  </a:cubicBezTo>
                  <a:cubicBezTo>
                    <a:pt x="6266" y="12778"/>
                    <a:pt x="6456" y="12209"/>
                    <a:pt x="6565" y="11639"/>
                  </a:cubicBezTo>
                  <a:cubicBezTo>
                    <a:pt x="6863" y="10120"/>
                    <a:pt x="7785" y="9090"/>
                    <a:pt x="9033" y="8276"/>
                  </a:cubicBezTo>
                  <a:cubicBezTo>
                    <a:pt x="9196" y="8167"/>
                    <a:pt x="9358" y="8059"/>
                    <a:pt x="9521" y="7950"/>
                  </a:cubicBezTo>
                  <a:cubicBezTo>
                    <a:pt x="9955" y="7679"/>
                    <a:pt x="9982" y="7055"/>
                    <a:pt x="9575" y="6757"/>
                  </a:cubicBezTo>
                  <a:cubicBezTo>
                    <a:pt x="9413" y="6648"/>
                    <a:pt x="9223" y="6540"/>
                    <a:pt x="9087" y="6431"/>
                  </a:cubicBezTo>
                  <a:cubicBezTo>
                    <a:pt x="8626" y="6079"/>
                    <a:pt x="8138" y="5780"/>
                    <a:pt x="7731" y="5401"/>
                  </a:cubicBezTo>
                  <a:cubicBezTo>
                    <a:pt x="6890" y="4723"/>
                    <a:pt x="6348" y="3773"/>
                    <a:pt x="6185" y="2688"/>
                  </a:cubicBezTo>
                  <a:cubicBezTo>
                    <a:pt x="6104" y="2173"/>
                    <a:pt x="6049" y="1658"/>
                    <a:pt x="5995" y="1115"/>
                  </a:cubicBezTo>
                  <a:cubicBezTo>
                    <a:pt x="5968" y="844"/>
                    <a:pt x="5914" y="600"/>
                    <a:pt x="5832" y="356"/>
                  </a:cubicBezTo>
                  <a:cubicBezTo>
                    <a:pt x="5754" y="122"/>
                    <a:pt x="5551" y="0"/>
                    <a:pt x="5342" y="0"/>
                  </a:cubicBezTo>
                  <a:close/>
                </a:path>
              </a:pathLst>
            </a:custGeom>
            <a:solidFill>
              <a:srgbClr val="1A2646"/>
            </a:solidFill>
            <a:ln w="76200" cap="flat" cmpd="sng">
              <a:solidFill>
                <a:srgbClr val="FFFDFE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60" name="Google Shape;460;p44"/>
            <p:cNvSpPr/>
            <p:nvPr/>
          </p:nvSpPr>
          <p:spPr>
            <a:xfrm>
              <a:off x="7509313" y="3231788"/>
              <a:ext cx="249575" cy="365575"/>
            </a:xfrm>
            <a:custGeom>
              <a:avLst/>
              <a:gdLst/>
              <a:ahLst/>
              <a:cxnLst/>
              <a:rect l="l" t="t" r="r" b="b"/>
              <a:pathLst>
                <a:path w="9983" h="14623" extrusionOk="0">
                  <a:moveTo>
                    <a:pt x="5019" y="3909"/>
                  </a:moveTo>
                  <a:cubicBezTo>
                    <a:pt x="5398" y="4560"/>
                    <a:pt x="5832" y="5184"/>
                    <a:pt x="6293" y="5780"/>
                  </a:cubicBezTo>
                  <a:cubicBezTo>
                    <a:pt x="6836" y="6323"/>
                    <a:pt x="7433" y="6838"/>
                    <a:pt x="8029" y="7326"/>
                  </a:cubicBezTo>
                  <a:cubicBezTo>
                    <a:pt x="6809" y="8222"/>
                    <a:pt x="5805" y="9279"/>
                    <a:pt x="5371" y="10825"/>
                  </a:cubicBezTo>
                  <a:cubicBezTo>
                    <a:pt x="5100" y="10391"/>
                    <a:pt x="4802" y="9985"/>
                    <a:pt x="4503" y="9578"/>
                  </a:cubicBezTo>
                  <a:cubicBezTo>
                    <a:pt x="4178" y="9198"/>
                    <a:pt x="3798" y="8873"/>
                    <a:pt x="3391" y="8574"/>
                  </a:cubicBezTo>
                  <a:cubicBezTo>
                    <a:pt x="3011" y="8303"/>
                    <a:pt x="2577" y="8086"/>
                    <a:pt x="2035" y="7760"/>
                  </a:cubicBezTo>
                  <a:lnTo>
                    <a:pt x="2062" y="7760"/>
                  </a:lnTo>
                  <a:cubicBezTo>
                    <a:pt x="3310" y="6621"/>
                    <a:pt x="4639" y="5672"/>
                    <a:pt x="5019" y="3909"/>
                  </a:cubicBezTo>
                  <a:close/>
                  <a:moveTo>
                    <a:pt x="5342" y="0"/>
                  </a:moveTo>
                  <a:cubicBezTo>
                    <a:pt x="5260" y="0"/>
                    <a:pt x="5177" y="19"/>
                    <a:pt x="5100" y="57"/>
                  </a:cubicBezTo>
                  <a:cubicBezTo>
                    <a:pt x="4693" y="247"/>
                    <a:pt x="4395" y="600"/>
                    <a:pt x="4341" y="1061"/>
                  </a:cubicBezTo>
                  <a:cubicBezTo>
                    <a:pt x="4205" y="1875"/>
                    <a:pt x="4015" y="2688"/>
                    <a:pt x="3852" y="3502"/>
                  </a:cubicBezTo>
                  <a:cubicBezTo>
                    <a:pt x="3717" y="4207"/>
                    <a:pt x="3337" y="4885"/>
                    <a:pt x="2794" y="5374"/>
                  </a:cubicBezTo>
                  <a:cubicBezTo>
                    <a:pt x="2225" y="5889"/>
                    <a:pt x="1628" y="6377"/>
                    <a:pt x="1059" y="6865"/>
                  </a:cubicBezTo>
                  <a:cubicBezTo>
                    <a:pt x="814" y="7055"/>
                    <a:pt x="597" y="7245"/>
                    <a:pt x="380" y="7462"/>
                  </a:cubicBezTo>
                  <a:cubicBezTo>
                    <a:pt x="1" y="7815"/>
                    <a:pt x="109" y="8411"/>
                    <a:pt x="597" y="8628"/>
                  </a:cubicBezTo>
                  <a:cubicBezTo>
                    <a:pt x="923" y="8764"/>
                    <a:pt x="1248" y="8900"/>
                    <a:pt x="1601" y="9035"/>
                  </a:cubicBezTo>
                  <a:cubicBezTo>
                    <a:pt x="3011" y="9524"/>
                    <a:pt x="4096" y="10663"/>
                    <a:pt x="4503" y="12100"/>
                  </a:cubicBezTo>
                  <a:cubicBezTo>
                    <a:pt x="4693" y="12724"/>
                    <a:pt x="4856" y="13321"/>
                    <a:pt x="5046" y="13918"/>
                  </a:cubicBezTo>
                  <a:cubicBezTo>
                    <a:pt x="5154" y="14162"/>
                    <a:pt x="5263" y="14379"/>
                    <a:pt x="5398" y="14623"/>
                  </a:cubicBezTo>
                  <a:cubicBezTo>
                    <a:pt x="5751" y="14297"/>
                    <a:pt x="5995" y="13836"/>
                    <a:pt x="6104" y="13375"/>
                  </a:cubicBezTo>
                  <a:cubicBezTo>
                    <a:pt x="6266" y="12778"/>
                    <a:pt x="6456" y="12209"/>
                    <a:pt x="6565" y="11639"/>
                  </a:cubicBezTo>
                  <a:cubicBezTo>
                    <a:pt x="6863" y="10120"/>
                    <a:pt x="7785" y="9090"/>
                    <a:pt x="9033" y="8276"/>
                  </a:cubicBezTo>
                  <a:cubicBezTo>
                    <a:pt x="9196" y="8167"/>
                    <a:pt x="9358" y="8059"/>
                    <a:pt x="9521" y="7950"/>
                  </a:cubicBezTo>
                  <a:cubicBezTo>
                    <a:pt x="9955" y="7679"/>
                    <a:pt x="9982" y="7055"/>
                    <a:pt x="9575" y="6757"/>
                  </a:cubicBezTo>
                  <a:cubicBezTo>
                    <a:pt x="9413" y="6648"/>
                    <a:pt x="9223" y="6540"/>
                    <a:pt x="9087" y="6431"/>
                  </a:cubicBezTo>
                  <a:cubicBezTo>
                    <a:pt x="8626" y="6079"/>
                    <a:pt x="8138" y="5780"/>
                    <a:pt x="7731" y="5401"/>
                  </a:cubicBezTo>
                  <a:cubicBezTo>
                    <a:pt x="6890" y="4723"/>
                    <a:pt x="6348" y="3773"/>
                    <a:pt x="6185" y="2688"/>
                  </a:cubicBezTo>
                  <a:cubicBezTo>
                    <a:pt x="6104" y="2173"/>
                    <a:pt x="6049" y="1658"/>
                    <a:pt x="5995" y="1115"/>
                  </a:cubicBezTo>
                  <a:cubicBezTo>
                    <a:pt x="5968" y="844"/>
                    <a:pt x="5914" y="600"/>
                    <a:pt x="5832" y="356"/>
                  </a:cubicBezTo>
                  <a:cubicBezTo>
                    <a:pt x="5754" y="122"/>
                    <a:pt x="5551" y="0"/>
                    <a:pt x="5342" y="0"/>
                  </a:cubicBezTo>
                  <a:close/>
                </a:path>
              </a:pathLst>
            </a:custGeom>
            <a:solidFill>
              <a:srgbClr val="1A264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61" name="Google Shape;461;p44"/>
            <p:cNvSpPr/>
            <p:nvPr/>
          </p:nvSpPr>
          <p:spPr>
            <a:xfrm>
              <a:off x="7560863" y="3329488"/>
              <a:ext cx="149200" cy="172950"/>
            </a:xfrm>
            <a:custGeom>
              <a:avLst/>
              <a:gdLst/>
              <a:ahLst/>
              <a:cxnLst/>
              <a:rect l="l" t="t" r="r" b="b"/>
              <a:pathLst>
                <a:path w="5968" h="6918" extrusionOk="0">
                  <a:moveTo>
                    <a:pt x="2957" y="1"/>
                  </a:moveTo>
                  <a:cubicBezTo>
                    <a:pt x="2577" y="1764"/>
                    <a:pt x="1248" y="2713"/>
                    <a:pt x="0" y="3852"/>
                  </a:cubicBezTo>
                  <a:cubicBezTo>
                    <a:pt x="543" y="4178"/>
                    <a:pt x="977" y="4395"/>
                    <a:pt x="1356" y="4666"/>
                  </a:cubicBezTo>
                  <a:cubicBezTo>
                    <a:pt x="1763" y="4965"/>
                    <a:pt x="2116" y="5290"/>
                    <a:pt x="2441" y="5670"/>
                  </a:cubicBezTo>
                  <a:cubicBezTo>
                    <a:pt x="2767" y="6077"/>
                    <a:pt x="3065" y="6483"/>
                    <a:pt x="3309" y="6917"/>
                  </a:cubicBezTo>
                  <a:cubicBezTo>
                    <a:pt x="3770" y="5371"/>
                    <a:pt x="4774" y="4314"/>
                    <a:pt x="5967" y="3418"/>
                  </a:cubicBezTo>
                  <a:cubicBezTo>
                    <a:pt x="5371" y="2930"/>
                    <a:pt x="4801" y="2415"/>
                    <a:pt x="4259" y="1872"/>
                  </a:cubicBezTo>
                  <a:cubicBezTo>
                    <a:pt x="3770" y="1276"/>
                    <a:pt x="3336" y="652"/>
                    <a:pt x="2957" y="1"/>
                  </a:cubicBezTo>
                  <a:close/>
                </a:path>
              </a:pathLst>
            </a:custGeom>
            <a:solidFill>
              <a:srgbClr val="4E8CC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462" name="Google Shape;462;p44"/>
          <p:cNvGrpSpPr/>
          <p:nvPr/>
        </p:nvGrpSpPr>
        <p:grpSpPr>
          <a:xfrm>
            <a:off x="10868483" y="2011790"/>
            <a:ext cx="363531" cy="443444"/>
            <a:chOff x="8203301" y="1315421"/>
            <a:chExt cx="307868" cy="375546"/>
          </a:xfrm>
        </p:grpSpPr>
        <p:sp>
          <p:nvSpPr>
            <p:cNvPr id="463" name="Google Shape;463;p44"/>
            <p:cNvSpPr/>
            <p:nvPr/>
          </p:nvSpPr>
          <p:spPr>
            <a:xfrm>
              <a:off x="8403520" y="1486819"/>
              <a:ext cx="102980" cy="105152"/>
            </a:xfrm>
            <a:custGeom>
              <a:avLst/>
              <a:gdLst/>
              <a:ahLst/>
              <a:cxnLst/>
              <a:rect l="l" t="t" r="r" b="b"/>
              <a:pathLst>
                <a:path w="2333" h="2237" extrusionOk="0">
                  <a:moveTo>
                    <a:pt x="1275" y="571"/>
                  </a:moveTo>
                  <a:cubicBezTo>
                    <a:pt x="1329" y="571"/>
                    <a:pt x="1384" y="598"/>
                    <a:pt x="1438" y="625"/>
                  </a:cubicBezTo>
                  <a:cubicBezTo>
                    <a:pt x="1601" y="761"/>
                    <a:pt x="1709" y="951"/>
                    <a:pt x="1682" y="1168"/>
                  </a:cubicBezTo>
                  <a:cubicBezTo>
                    <a:pt x="1682" y="1493"/>
                    <a:pt x="1519" y="1602"/>
                    <a:pt x="1221" y="1602"/>
                  </a:cubicBezTo>
                  <a:cubicBezTo>
                    <a:pt x="1205" y="1603"/>
                    <a:pt x="1190" y="1604"/>
                    <a:pt x="1175" y="1604"/>
                  </a:cubicBezTo>
                  <a:cubicBezTo>
                    <a:pt x="950" y="1604"/>
                    <a:pt x="758" y="1422"/>
                    <a:pt x="733" y="1168"/>
                  </a:cubicBezTo>
                  <a:cubicBezTo>
                    <a:pt x="733" y="869"/>
                    <a:pt x="950" y="625"/>
                    <a:pt x="1275" y="571"/>
                  </a:cubicBezTo>
                  <a:close/>
                  <a:moveTo>
                    <a:pt x="1132" y="0"/>
                  </a:moveTo>
                  <a:cubicBezTo>
                    <a:pt x="1116" y="0"/>
                    <a:pt x="1101" y="1"/>
                    <a:pt x="1085" y="1"/>
                  </a:cubicBezTo>
                  <a:cubicBezTo>
                    <a:pt x="678" y="55"/>
                    <a:pt x="326" y="327"/>
                    <a:pt x="190" y="706"/>
                  </a:cubicBezTo>
                  <a:cubicBezTo>
                    <a:pt x="0" y="1113"/>
                    <a:pt x="55" y="1574"/>
                    <a:pt x="380" y="1873"/>
                  </a:cubicBezTo>
                  <a:cubicBezTo>
                    <a:pt x="599" y="2110"/>
                    <a:pt x="916" y="2236"/>
                    <a:pt x="1240" y="2236"/>
                  </a:cubicBezTo>
                  <a:cubicBezTo>
                    <a:pt x="1398" y="2236"/>
                    <a:pt x="1558" y="2206"/>
                    <a:pt x="1709" y="2144"/>
                  </a:cubicBezTo>
                  <a:cubicBezTo>
                    <a:pt x="2089" y="2008"/>
                    <a:pt x="2333" y="1629"/>
                    <a:pt x="2306" y="1222"/>
                  </a:cubicBezTo>
                  <a:cubicBezTo>
                    <a:pt x="2332" y="559"/>
                    <a:pt x="1789" y="0"/>
                    <a:pt x="1132" y="0"/>
                  </a:cubicBezTo>
                  <a:close/>
                </a:path>
              </a:pathLst>
            </a:custGeom>
            <a:solidFill>
              <a:srgbClr val="1A2646"/>
            </a:solidFill>
            <a:ln w="114300" cap="flat" cmpd="sng">
              <a:solidFill>
                <a:srgbClr val="FFFDFE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64" name="Google Shape;464;p44"/>
            <p:cNvSpPr/>
            <p:nvPr/>
          </p:nvSpPr>
          <p:spPr>
            <a:xfrm>
              <a:off x="8276615" y="1608706"/>
              <a:ext cx="95829" cy="82260"/>
            </a:xfrm>
            <a:custGeom>
              <a:avLst/>
              <a:gdLst/>
              <a:ahLst/>
              <a:cxnLst/>
              <a:rect l="l" t="t" r="r" b="b"/>
              <a:pathLst>
                <a:path w="2171" h="1750" extrusionOk="0">
                  <a:moveTo>
                    <a:pt x="949" y="473"/>
                  </a:moveTo>
                  <a:cubicBezTo>
                    <a:pt x="1139" y="500"/>
                    <a:pt x="1329" y="609"/>
                    <a:pt x="1465" y="772"/>
                  </a:cubicBezTo>
                  <a:cubicBezTo>
                    <a:pt x="1438" y="961"/>
                    <a:pt x="1275" y="1124"/>
                    <a:pt x="1112" y="1178"/>
                  </a:cubicBezTo>
                  <a:cubicBezTo>
                    <a:pt x="1060" y="1201"/>
                    <a:pt x="1008" y="1211"/>
                    <a:pt x="957" y="1211"/>
                  </a:cubicBezTo>
                  <a:cubicBezTo>
                    <a:pt x="824" y="1211"/>
                    <a:pt x="703" y="1141"/>
                    <a:pt x="624" y="1043"/>
                  </a:cubicBezTo>
                  <a:cubicBezTo>
                    <a:pt x="570" y="880"/>
                    <a:pt x="597" y="690"/>
                    <a:pt x="733" y="609"/>
                  </a:cubicBezTo>
                  <a:cubicBezTo>
                    <a:pt x="814" y="555"/>
                    <a:pt x="868" y="500"/>
                    <a:pt x="949" y="473"/>
                  </a:cubicBezTo>
                  <a:close/>
                  <a:moveTo>
                    <a:pt x="1143" y="1"/>
                  </a:moveTo>
                  <a:cubicBezTo>
                    <a:pt x="787" y="1"/>
                    <a:pt x="431" y="157"/>
                    <a:pt x="190" y="446"/>
                  </a:cubicBezTo>
                  <a:cubicBezTo>
                    <a:pt x="54" y="636"/>
                    <a:pt x="0" y="880"/>
                    <a:pt x="82" y="1097"/>
                  </a:cubicBezTo>
                  <a:cubicBezTo>
                    <a:pt x="185" y="1485"/>
                    <a:pt x="535" y="1750"/>
                    <a:pt x="921" y="1750"/>
                  </a:cubicBezTo>
                  <a:cubicBezTo>
                    <a:pt x="939" y="1750"/>
                    <a:pt x="958" y="1749"/>
                    <a:pt x="977" y="1748"/>
                  </a:cubicBezTo>
                  <a:cubicBezTo>
                    <a:pt x="1438" y="1748"/>
                    <a:pt x="1845" y="1477"/>
                    <a:pt x="2007" y="1070"/>
                  </a:cubicBezTo>
                  <a:cubicBezTo>
                    <a:pt x="2170" y="799"/>
                    <a:pt x="2089" y="446"/>
                    <a:pt x="1845" y="229"/>
                  </a:cubicBezTo>
                  <a:cubicBezTo>
                    <a:pt x="1635" y="74"/>
                    <a:pt x="1389" y="1"/>
                    <a:pt x="1143" y="1"/>
                  </a:cubicBezTo>
                  <a:close/>
                </a:path>
              </a:pathLst>
            </a:custGeom>
            <a:solidFill>
              <a:srgbClr val="1A2646"/>
            </a:solidFill>
            <a:ln w="114300" cap="flat" cmpd="sng">
              <a:solidFill>
                <a:srgbClr val="FFFDFE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65" name="Google Shape;465;p44"/>
            <p:cNvSpPr/>
            <p:nvPr/>
          </p:nvSpPr>
          <p:spPr>
            <a:xfrm>
              <a:off x="8220054" y="1333083"/>
              <a:ext cx="69476" cy="73187"/>
            </a:xfrm>
            <a:custGeom>
              <a:avLst/>
              <a:gdLst/>
              <a:ahLst/>
              <a:cxnLst/>
              <a:rect l="l" t="t" r="r" b="b"/>
              <a:pathLst>
                <a:path w="1574" h="1557" extrusionOk="0">
                  <a:moveTo>
                    <a:pt x="790" y="489"/>
                  </a:moveTo>
                  <a:cubicBezTo>
                    <a:pt x="974" y="489"/>
                    <a:pt x="1155" y="611"/>
                    <a:pt x="1140" y="814"/>
                  </a:cubicBezTo>
                  <a:lnTo>
                    <a:pt x="1113" y="814"/>
                  </a:lnTo>
                  <a:cubicBezTo>
                    <a:pt x="1113" y="1004"/>
                    <a:pt x="925" y="1090"/>
                    <a:pt x="769" y="1090"/>
                  </a:cubicBezTo>
                  <a:cubicBezTo>
                    <a:pt x="747" y="1090"/>
                    <a:pt x="726" y="1089"/>
                    <a:pt x="706" y="1085"/>
                  </a:cubicBezTo>
                  <a:cubicBezTo>
                    <a:pt x="516" y="1085"/>
                    <a:pt x="380" y="950"/>
                    <a:pt x="435" y="787"/>
                  </a:cubicBezTo>
                  <a:cubicBezTo>
                    <a:pt x="435" y="760"/>
                    <a:pt x="462" y="733"/>
                    <a:pt x="462" y="706"/>
                  </a:cubicBezTo>
                  <a:cubicBezTo>
                    <a:pt x="519" y="556"/>
                    <a:pt x="655" y="489"/>
                    <a:pt x="790" y="489"/>
                  </a:cubicBezTo>
                  <a:close/>
                  <a:moveTo>
                    <a:pt x="679" y="0"/>
                  </a:moveTo>
                  <a:cubicBezTo>
                    <a:pt x="624" y="0"/>
                    <a:pt x="570" y="28"/>
                    <a:pt x="516" y="55"/>
                  </a:cubicBezTo>
                  <a:cubicBezTo>
                    <a:pt x="326" y="245"/>
                    <a:pt x="163" y="489"/>
                    <a:pt x="82" y="760"/>
                  </a:cubicBezTo>
                  <a:cubicBezTo>
                    <a:pt x="1" y="1058"/>
                    <a:pt x="163" y="1357"/>
                    <a:pt x="435" y="1492"/>
                  </a:cubicBezTo>
                  <a:cubicBezTo>
                    <a:pt x="538" y="1536"/>
                    <a:pt x="645" y="1557"/>
                    <a:pt x="750" y="1557"/>
                  </a:cubicBezTo>
                  <a:cubicBezTo>
                    <a:pt x="974" y="1557"/>
                    <a:pt x="1191" y="1460"/>
                    <a:pt x="1357" y="1275"/>
                  </a:cubicBezTo>
                  <a:cubicBezTo>
                    <a:pt x="1574" y="1004"/>
                    <a:pt x="1547" y="597"/>
                    <a:pt x="1303" y="353"/>
                  </a:cubicBezTo>
                  <a:cubicBezTo>
                    <a:pt x="1140" y="163"/>
                    <a:pt x="896" y="55"/>
                    <a:pt x="679" y="0"/>
                  </a:cubicBezTo>
                  <a:close/>
                </a:path>
              </a:pathLst>
            </a:custGeom>
            <a:solidFill>
              <a:srgbClr val="1A2646"/>
            </a:solidFill>
            <a:ln w="114300" cap="flat" cmpd="sng">
              <a:solidFill>
                <a:srgbClr val="FFFDFE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66" name="Google Shape;466;p44"/>
            <p:cNvSpPr/>
            <p:nvPr/>
          </p:nvSpPr>
          <p:spPr>
            <a:xfrm>
              <a:off x="8408189" y="1486819"/>
              <a:ext cx="102980" cy="105152"/>
            </a:xfrm>
            <a:custGeom>
              <a:avLst/>
              <a:gdLst/>
              <a:ahLst/>
              <a:cxnLst/>
              <a:rect l="l" t="t" r="r" b="b"/>
              <a:pathLst>
                <a:path w="2333" h="2237" extrusionOk="0">
                  <a:moveTo>
                    <a:pt x="1275" y="571"/>
                  </a:moveTo>
                  <a:cubicBezTo>
                    <a:pt x="1329" y="571"/>
                    <a:pt x="1384" y="598"/>
                    <a:pt x="1438" y="625"/>
                  </a:cubicBezTo>
                  <a:cubicBezTo>
                    <a:pt x="1601" y="761"/>
                    <a:pt x="1709" y="951"/>
                    <a:pt x="1682" y="1168"/>
                  </a:cubicBezTo>
                  <a:cubicBezTo>
                    <a:pt x="1682" y="1493"/>
                    <a:pt x="1519" y="1602"/>
                    <a:pt x="1221" y="1602"/>
                  </a:cubicBezTo>
                  <a:cubicBezTo>
                    <a:pt x="1205" y="1603"/>
                    <a:pt x="1190" y="1604"/>
                    <a:pt x="1175" y="1604"/>
                  </a:cubicBezTo>
                  <a:cubicBezTo>
                    <a:pt x="950" y="1604"/>
                    <a:pt x="758" y="1422"/>
                    <a:pt x="733" y="1168"/>
                  </a:cubicBezTo>
                  <a:cubicBezTo>
                    <a:pt x="733" y="869"/>
                    <a:pt x="950" y="625"/>
                    <a:pt x="1275" y="571"/>
                  </a:cubicBezTo>
                  <a:close/>
                  <a:moveTo>
                    <a:pt x="1132" y="0"/>
                  </a:moveTo>
                  <a:cubicBezTo>
                    <a:pt x="1116" y="0"/>
                    <a:pt x="1101" y="1"/>
                    <a:pt x="1085" y="1"/>
                  </a:cubicBezTo>
                  <a:cubicBezTo>
                    <a:pt x="678" y="55"/>
                    <a:pt x="326" y="327"/>
                    <a:pt x="190" y="706"/>
                  </a:cubicBezTo>
                  <a:cubicBezTo>
                    <a:pt x="0" y="1113"/>
                    <a:pt x="55" y="1574"/>
                    <a:pt x="380" y="1873"/>
                  </a:cubicBezTo>
                  <a:cubicBezTo>
                    <a:pt x="599" y="2110"/>
                    <a:pt x="916" y="2236"/>
                    <a:pt x="1240" y="2236"/>
                  </a:cubicBezTo>
                  <a:cubicBezTo>
                    <a:pt x="1398" y="2236"/>
                    <a:pt x="1558" y="2206"/>
                    <a:pt x="1709" y="2144"/>
                  </a:cubicBezTo>
                  <a:cubicBezTo>
                    <a:pt x="2089" y="2008"/>
                    <a:pt x="2333" y="1629"/>
                    <a:pt x="2306" y="1222"/>
                  </a:cubicBezTo>
                  <a:cubicBezTo>
                    <a:pt x="2332" y="559"/>
                    <a:pt x="1789" y="0"/>
                    <a:pt x="1132" y="0"/>
                  </a:cubicBezTo>
                  <a:close/>
                </a:path>
              </a:pathLst>
            </a:custGeom>
            <a:solidFill>
              <a:srgbClr val="1A264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67" name="Google Shape;467;p44"/>
            <p:cNvSpPr/>
            <p:nvPr/>
          </p:nvSpPr>
          <p:spPr>
            <a:xfrm>
              <a:off x="8281284" y="1608706"/>
              <a:ext cx="95829" cy="82260"/>
            </a:xfrm>
            <a:custGeom>
              <a:avLst/>
              <a:gdLst/>
              <a:ahLst/>
              <a:cxnLst/>
              <a:rect l="l" t="t" r="r" b="b"/>
              <a:pathLst>
                <a:path w="2171" h="1750" extrusionOk="0">
                  <a:moveTo>
                    <a:pt x="949" y="473"/>
                  </a:moveTo>
                  <a:cubicBezTo>
                    <a:pt x="1139" y="500"/>
                    <a:pt x="1329" y="609"/>
                    <a:pt x="1465" y="772"/>
                  </a:cubicBezTo>
                  <a:cubicBezTo>
                    <a:pt x="1438" y="961"/>
                    <a:pt x="1275" y="1124"/>
                    <a:pt x="1112" y="1178"/>
                  </a:cubicBezTo>
                  <a:cubicBezTo>
                    <a:pt x="1060" y="1201"/>
                    <a:pt x="1008" y="1211"/>
                    <a:pt x="957" y="1211"/>
                  </a:cubicBezTo>
                  <a:cubicBezTo>
                    <a:pt x="824" y="1211"/>
                    <a:pt x="703" y="1141"/>
                    <a:pt x="624" y="1043"/>
                  </a:cubicBezTo>
                  <a:cubicBezTo>
                    <a:pt x="570" y="880"/>
                    <a:pt x="597" y="690"/>
                    <a:pt x="733" y="609"/>
                  </a:cubicBezTo>
                  <a:cubicBezTo>
                    <a:pt x="814" y="555"/>
                    <a:pt x="868" y="500"/>
                    <a:pt x="949" y="473"/>
                  </a:cubicBezTo>
                  <a:close/>
                  <a:moveTo>
                    <a:pt x="1143" y="1"/>
                  </a:moveTo>
                  <a:cubicBezTo>
                    <a:pt x="787" y="1"/>
                    <a:pt x="431" y="157"/>
                    <a:pt x="190" y="446"/>
                  </a:cubicBezTo>
                  <a:cubicBezTo>
                    <a:pt x="54" y="636"/>
                    <a:pt x="0" y="880"/>
                    <a:pt x="82" y="1097"/>
                  </a:cubicBezTo>
                  <a:cubicBezTo>
                    <a:pt x="185" y="1485"/>
                    <a:pt x="535" y="1750"/>
                    <a:pt x="921" y="1750"/>
                  </a:cubicBezTo>
                  <a:cubicBezTo>
                    <a:pt x="939" y="1750"/>
                    <a:pt x="958" y="1749"/>
                    <a:pt x="977" y="1748"/>
                  </a:cubicBezTo>
                  <a:cubicBezTo>
                    <a:pt x="1438" y="1748"/>
                    <a:pt x="1845" y="1477"/>
                    <a:pt x="2007" y="1070"/>
                  </a:cubicBezTo>
                  <a:cubicBezTo>
                    <a:pt x="2170" y="799"/>
                    <a:pt x="2089" y="446"/>
                    <a:pt x="1845" y="229"/>
                  </a:cubicBezTo>
                  <a:cubicBezTo>
                    <a:pt x="1635" y="74"/>
                    <a:pt x="1389" y="1"/>
                    <a:pt x="1143" y="1"/>
                  </a:cubicBezTo>
                  <a:close/>
                </a:path>
              </a:pathLst>
            </a:custGeom>
            <a:solidFill>
              <a:srgbClr val="1A264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68" name="Google Shape;468;p44"/>
            <p:cNvSpPr/>
            <p:nvPr/>
          </p:nvSpPr>
          <p:spPr>
            <a:xfrm>
              <a:off x="8203301" y="1315421"/>
              <a:ext cx="102975" cy="108496"/>
            </a:xfrm>
            <a:custGeom>
              <a:avLst/>
              <a:gdLst/>
              <a:ahLst/>
              <a:cxnLst/>
              <a:rect l="l" t="t" r="r" b="b"/>
              <a:pathLst>
                <a:path w="1574" h="1557" extrusionOk="0">
                  <a:moveTo>
                    <a:pt x="790" y="489"/>
                  </a:moveTo>
                  <a:cubicBezTo>
                    <a:pt x="974" y="489"/>
                    <a:pt x="1155" y="611"/>
                    <a:pt x="1140" y="814"/>
                  </a:cubicBezTo>
                  <a:lnTo>
                    <a:pt x="1113" y="814"/>
                  </a:lnTo>
                  <a:cubicBezTo>
                    <a:pt x="1113" y="1004"/>
                    <a:pt x="925" y="1090"/>
                    <a:pt x="769" y="1090"/>
                  </a:cubicBezTo>
                  <a:cubicBezTo>
                    <a:pt x="747" y="1090"/>
                    <a:pt x="726" y="1089"/>
                    <a:pt x="706" y="1085"/>
                  </a:cubicBezTo>
                  <a:cubicBezTo>
                    <a:pt x="516" y="1085"/>
                    <a:pt x="380" y="950"/>
                    <a:pt x="435" y="787"/>
                  </a:cubicBezTo>
                  <a:cubicBezTo>
                    <a:pt x="435" y="760"/>
                    <a:pt x="462" y="733"/>
                    <a:pt x="462" y="706"/>
                  </a:cubicBezTo>
                  <a:cubicBezTo>
                    <a:pt x="519" y="556"/>
                    <a:pt x="655" y="489"/>
                    <a:pt x="790" y="489"/>
                  </a:cubicBezTo>
                  <a:close/>
                  <a:moveTo>
                    <a:pt x="679" y="0"/>
                  </a:moveTo>
                  <a:cubicBezTo>
                    <a:pt x="624" y="0"/>
                    <a:pt x="570" y="28"/>
                    <a:pt x="516" y="55"/>
                  </a:cubicBezTo>
                  <a:cubicBezTo>
                    <a:pt x="326" y="245"/>
                    <a:pt x="163" y="489"/>
                    <a:pt x="82" y="760"/>
                  </a:cubicBezTo>
                  <a:cubicBezTo>
                    <a:pt x="1" y="1058"/>
                    <a:pt x="163" y="1357"/>
                    <a:pt x="435" y="1492"/>
                  </a:cubicBezTo>
                  <a:cubicBezTo>
                    <a:pt x="538" y="1536"/>
                    <a:pt x="645" y="1557"/>
                    <a:pt x="750" y="1557"/>
                  </a:cubicBezTo>
                  <a:cubicBezTo>
                    <a:pt x="974" y="1557"/>
                    <a:pt x="1191" y="1460"/>
                    <a:pt x="1357" y="1275"/>
                  </a:cubicBezTo>
                  <a:cubicBezTo>
                    <a:pt x="1574" y="1004"/>
                    <a:pt x="1547" y="597"/>
                    <a:pt x="1303" y="353"/>
                  </a:cubicBezTo>
                  <a:cubicBezTo>
                    <a:pt x="1140" y="163"/>
                    <a:pt x="896" y="55"/>
                    <a:pt x="679" y="0"/>
                  </a:cubicBezTo>
                  <a:close/>
                </a:path>
              </a:pathLst>
            </a:custGeom>
            <a:solidFill>
              <a:srgbClr val="1A264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469" name="Google Shape;469;p44"/>
          <p:cNvGrpSpPr/>
          <p:nvPr/>
        </p:nvGrpSpPr>
        <p:grpSpPr>
          <a:xfrm rot="-876443">
            <a:off x="1360689" y="1538213"/>
            <a:ext cx="517212" cy="1104860"/>
            <a:chOff x="5716500" y="4072075"/>
            <a:chExt cx="387900" cy="828625"/>
          </a:xfrm>
        </p:grpSpPr>
        <p:sp>
          <p:nvSpPr>
            <p:cNvPr id="470" name="Google Shape;470;p44"/>
            <p:cNvSpPr/>
            <p:nvPr/>
          </p:nvSpPr>
          <p:spPr>
            <a:xfrm>
              <a:off x="5739550" y="4097650"/>
              <a:ext cx="339075" cy="116175"/>
            </a:xfrm>
            <a:custGeom>
              <a:avLst/>
              <a:gdLst/>
              <a:ahLst/>
              <a:cxnLst/>
              <a:rect l="l" t="t" r="r" b="b"/>
              <a:pathLst>
                <a:path w="13563" h="4647" extrusionOk="0">
                  <a:moveTo>
                    <a:pt x="12817" y="1"/>
                  </a:moveTo>
                  <a:cubicBezTo>
                    <a:pt x="12793" y="1"/>
                    <a:pt x="12771" y="3"/>
                    <a:pt x="12749" y="8"/>
                  </a:cubicBezTo>
                  <a:cubicBezTo>
                    <a:pt x="12071" y="36"/>
                    <a:pt x="11393" y="36"/>
                    <a:pt x="10687" y="117"/>
                  </a:cubicBezTo>
                  <a:cubicBezTo>
                    <a:pt x="9358" y="253"/>
                    <a:pt x="8029" y="442"/>
                    <a:pt x="6673" y="605"/>
                  </a:cubicBezTo>
                  <a:cubicBezTo>
                    <a:pt x="4585" y="822"/>
                    <a:pt x="2496" y="985"/>
                    <a:pt x="407" y="1202"/>
                  </a:cubicBezTo>
                  <a:cubicBezTo>
                    <a:pt x="299" y="1202"/>
                    <a:pt x="163" y="1256"/>
                    <a:pt x="55" y="1283"/>
                  </a:cubicBezTo>
                  <a:cubicBezTo>
                    <a:pt x="28" y="1392"/>
                    <a:pt x="1" y="1473"/>
                    <a:pt x="1" y="1582"/>
                  </a:cubicBezTo>
                  <a:cubicBezTo>
                    <a:pt x="82" y="2504"/>
                    <a:pt x="190" y="3453"/>
                    <a:pt x="299" y="4403"/>
                  </a:cubicBezTo>
                  <a:cubicBezTo>
                    <a:pt x="299" y="4484"/>
                    <a:pt x="380" y="4538"/>
                    <a:pt x="435" y="4647"/>
                  </a:cubicBezTo>
                  <a:cubicBezTo>
                    <a:pt x="1926" y="4484"/>
                    <a:pt x="3418" y="4294"/>
                    <a:pt x="4883" y="4131"/>
                  </a:cubicBezTo>
                  <a:cubicBezTo>
                    <a:pt x="7514" y="3833"/>
                    <a:pt x="10118" y="3535"/>
                    <a:pt x="12722" y="3209"/>
                  </a:cubicBezTo>
                  <a:cubicBezTo>
                    <a:pt x="12993" y="3182"/>
                    <a:pt x="13264" y="3101"/>
                    <a:pt x="13508" y="3046"/>
                  </a:cubicBezTo>
                  <a:cubicBezTo>
                    <a:pt x="13563" y="2558"/>
                    <a:pt x="13318" y="876"/>
                    <a:pt x="13074" y="36"/>
                  </a:cubicBezTo>
                  <a:cubicBezTo>
                    <a:pt x="13009" y="36"/>
                    <a:pt x="12909" y="1"/>
                    <a:pt x="12817" y="1"/>
                  </a:cubicBezTo>
                  <a:close/>
                </a:path>
              </a:pathLst>
            </a:custGeom>
            <a:solidFill>
              <a:srgbClr val="4E8CCA"/>
            </a:solidFill>
            <a:ln w="1143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71" name="Google Shape;471;p44"/>
            <p:cNvSpPr/>
            <p:nvPr/>
          </p:nvSpPr>
          <p:spPr>
            <a:xfrm>
              <a:off x="5716500" y="4072075"/>
              <a:ext cx="387900" cy="828625"/>
            </a:xfrm>
            <a:custGeom>
              <a:avLst/>
              <a:gdLst/>
              <a:ahLst/>
              <a:cxnLst/>
              <a:rect l="l" t="t" r="r" b="b"/>
              <a:pathLst>
                <a:path w="15516" h="33145" extrusionOk="0">
                  <a:moveTo>
                    <a:pt x="13739" y="1024"/>
                  </a:moveTo>
                  <a:cubicBezTo>
                    <a:pt x="13831" y="1024"/>
                    <a:pt x="13931" y="1059"/>
                    <a:pt x="13996" y="1059"/>
                  </a:cubicBezTo>
                  <a:cubicBezTo>
                    <a:pt x="14240" y="1899"/>
                    <a:pt x="14485" y="3581"/>
                    <a:pt x="14430" y="4069"/>
                  </a:cubicBezTo>
                  <a:cubicBezTo>
                    <a:pt x="14186" y="4124"/>
                    <a:pt x="13915" y="4205"/>
                    <a:pt x="13644" y="4232"/>
                  </a:cubicBezTo>
                  <a:cubicBezTo>
                    <a:pt x="11040" y="4558"/>
                    <a:pt x="8436" y="4856"/>
                    <a:pt x="5805" y="5154"/>
                  </a:cubicBezTo>
                  <a:cubicBezTo>
                    <a:pt x="4340" y="5317"/>
                    <a:pt x="2848" y="5507"/>
                    <a:pt x="1357" y="5670"/>
                  </a:cubicBezTo>
                  <a:cubicBezTo>
                    <a:pt x="1302" y="5561"/>
                    <a:pt x="1221" y="5507"/>
                    <a:pt x="1221" y="5426"/>
                  </a:cubicBezTo>
                  <a:cubicBezTo>
                    <a:pt x="1112" y="4476"/>
                    <a:pt x="1004" y="3527"/>
                    <a:pt x="923" y="2605"/>
                  </a:cubicBezTo>
                  <a:cubicBezTo>
                    <a:pt x="923" y="2496"/>
                    <a:pt x="950" y="2415"/>
                    <a:pt x="977" y="2306"/>
                  </a:cubicBezTo>
                  <a:cubicBezTo>
                    <a:pt x="1085" y="2279"/>
                    <a:pt x="1221" y="2225"/>
                    <a:pt x="1329" y="2225"/>
                  </a:cubicBezTo>
                  <a:cubicBezTo>
                    <a:pt x="3418" y="2008"/>
                    <a:pt x="5507" y="1845"/>
                    <a:pt x="7595" y="1628"/>
                  </a:cubicBezTo>
                  <a:cubicBezTo>
                    <a:pt x="8951" y="1465"/>
                    <a:pt x="10280" y="1276"/>
                    <a:pt x="11609" y="1140"/>
                  </a:cubicBezTo>
                  <a:cubicBezTo>
                    <a:pt x="12315" y="1059"/>
                    <a:pt x="12993" y="1059"/>
                    <a:pt x="13671" y="1031"/>
                  </a:cubicBezTo>
                  <a:cubicBezTo>
                    <a:pt x="13693" y="1026"/>
                    <a:pt x="13715" y="1024"/>
                    <a:pt x="13739" y="1024"/>
                  </a:cubicBezTo>
                  <a:close/>
                  <a:moveTo>
                    <a:pt x="12179" y="5426"/>
                  </a:moveTo>
                  <a:cubicBezTo>
                    <a:pt x="12260" y="5643"/>
                    <a:pt x="12342" y="5805"/>
                    <a:pt x="12369" y="5968"/>
                  </a:cubicBezTo>
                  <a:cubicBezTo>
                    <a:pt x="12477" y="6863"/>
                    <a:pt x="12559" y="7758"/>
                    <a:pt x="12667" y="8653"/>
                  </a:cubicBezTo>
                  <a:cubicBezTo>
                    <a:pt x="12884" y="10715"/>
                    <a:pt x="13101" y="12776"/>
                    <a:pt x="13345" y="14810"/>
                  </a:cubicBezTo>
                  <a:cubicBezTo>
                    <a:pt x="13535" y="16601"/>
                    <a:pt x="13752" y="18391"/>
                    <a:pt x="13969" y="20181"/>
                  </a:cubicBezTo>
                  <a:cubicBezTo>
                    <a:pt x="14105" y="21483"/>
                    <a:pt x="14295" y="22812"/>
                    <a:pt x="14430" y="24141"/>
                  </a:cubicBezTo>
                  <a:cubicBezTo>
                    <a:pt x="14512" y="25117"/>
                    <a:pt x="14512" y="26121"/>
                    <a:pt x="14512" y="27125"/>
                  </a:cubicBezTo>
                  <a:cubicBezTo>
                    <a:pt x="14512" y="27369"/>
                    <a:pt x="14485" y="27640"/>
                    <a:pt x="14403" y="27884"/>
                  </a:cubicBezTo>
                  <a:cubicBezTo>
                    <a:pt x="14159" y="28508"/>
                    <a:pt x="13942" y="29132"/>
                    <a:pt x="13671" y="29728"/>
                  </a:cubicBezTo>
                  <a:cubicBezTo>
                    <a:pt x="13400" y="30325"/>
                    <a:pt x="12966" y="30786"/>
                    <a:pt x="12477" y="31220"/>
                  </a:cubicBezTo>
                  <a:cubicBezTo>
                    <a:pt x="11769" y="31827"/>
                    <a:pt x="10998" y="32088"/>
                    <a:pt x="10191" y="32088"/>
                  </a:cubicBezTo>
                  <a:cubicBezTo>
                    <a:pt x="9699" y="32088"/>
                    <a:pt x="9193" y="31991"/>
                    <a:pt x="8680" y="31817"/>
                  </a:cubicBezTo>
                  <a:cubicBezTo>
                    <a:pt x="8246" y="31681"/>
                    <a:pt x="7839" y="31437"/>
                    <a:pt x="7459" y="31220"/>
                  </a:cubicBezTo>
                  <a:cubicBezTo>
                    <a:pt x="6564" y="30678"/>
                    <a:pt x="5941" y="29891"/>
                    <a:pt x="5561" y="28888"/>
                  </a:cubicBezTo>
                  <a:cubicBezTo>
                    <a:pt x="5235" y="28020"/>
                    <a:pt x="5045" y="27125"/>
                    <a:pt x="4910" y="26202"/>
                  </a:cubicBezTo>
                  <a:cubicBezTo>
                    <a:pt x="4666" y="24629"/>
                    <a:pt x="4503" y="23056"/>
                    <a:pt x="4286" y="21483"/>
                  </a:cubicBezTo>
                  <a:cubicBezTo>
                    <a:pt x="4015" y="19367"/>
                    <a:pt x="4015" y="17224"/>
                    <a:pt x="3879" y="15109"/>
                  </a:cubicBezTo>
                  <a:cubicBezTo>
                    <a:pt x="3825" y="14159"/>
                    <a:pt x="3716" y="13210"/>
                    <a:pt x="3662" y="12261"/>
                  </a:cubicBezTo>
                  <a:cubicBezTo>
                    <a:pt x="3581" y="11257"/>
                    <a:pt x="3554" y="10226"/>
                    <a:pt x="3472" y="9223"/>
                  </a:cubicBezTo>
                  <a:cubicBezTo>
                    <a:pt x="3418" y="8545"/>
                    <a:pt x="3364" y="7840"/>
                    <a:pt x="3310" y="7161"/>
                  </a:cubicBezTo>
                  <a:cubicBezTo>
                    <a:pt x="3310" y="6944"/>
                    <a:pt x="3310" y="6700"/>
                    <a:pt x="3310" y="6402"/>
                  </a:cubicBezTo>
                  <a:cubicBezTo>
                    <a:pt x="6266" y="6022"/>
                    <a:pt x="9223" y="5778"/>
                    <a:pt x="12179" y="5426"/>
                  </a:cubicBezTo>
                  <a:close/>
                  <a:moveTo>
                    <a:pt x="13969" y="1"/>
                  </a:moveTo>
                  <a:cubicBezTo>
                    <a:pt x="12830" y="1"/>
                    <a:pt x="11745" y="109"/>
                    <a:pt x="10633" y="245"/>
                  </a:cubicBezTo>
                  <a:cubicBezTo>
                    <a:pt x="9358" y="408"/>
                    <a:pt x="8083" y="570"/>
                    <a:pt x="6808" y="706"/>
                  </a:cubicBezTo>
                  <a:cubicBezTo>
                    <a:pt x="4856" y="923"/>
                    <a:pt x="2876" y="1140"/>
                    <a:pt x="895" y="1330"/>
                  </a:cubicBezTo>
                  <a:cubicBezTo>
                    <a:pt x="733" y="1357"/>
                    <a:pt x="597" y="1384"/>
                    <a:pt x="462" y="1411"/>
                  </a:cubicBezTo>
                  <a:cubicBezTo>
                    <a:pt x="190" y="1493"/>
                    <a:pt x="28" y="1655"/>
                    <a:pt x="0" y="1981"/>
                  </a:cubicBezTo>
                  <a:cubicBezTo>
                    <a:pt x="0" y="2089"/>
                    <a:pt x="0" y="2198"/>
                    <a:pt x="0" y="2333"/>
                  </a:cubicBezTo>
                  <a:cubicBezTo>
                    <a:pt x="55" y="3229"/>
                    <a:pt x="82" y="4124"/>
                    <a:pt x="163" y="5019"/>
                  </a:cubicBezTo>
                  <a:cubicBezTo>
                    <a:pt x="217" y="5398"/>
                    <a:pt x="326" y="5751"/>
                    <a:pt x="434" y="6131"/>
                  </a:cubicBezTo>
                  <a:cubicBezTo>
                    <a:pt x="536" y="6461"/>
                    <a:pt x="781" y="6649"/>
                    <a:pt x="1123" y="6649"/>
                  </a:cubicBezTo>
                  <a:cubicBezTo>
                    <a:pt x="1146" y="6649"/>
                    <a:pt x="1170" y="6648"/>
                    <a:pt x="1194" y="6646"/>
                  </a:cubicBezTo>
                  <a:cubicBezTo>
                    <a:pt x="1411" y="6646"/>
                    <a:pt x="1601" y="6592"/>
                    <a:pt x="1818" y="6565"/>
                  </a:cubicBezTo>
                  <a:cubicBezTo>
                    <a:pt x="1980" y="6538"/>
                    <a:pt x="2143" y="6510"/>
                    <a:pt x="2387" y="6483"/>
                  </a:cubicBezTo>
                  <a:cubicBezTo>
                    <a:pt x="2387" y="6700"/>
                    <a:pt x="2414" y="6863"/>
                    <a:pt x="2414" y="6999"/>
                  </a:cubicBezTo>
                  <a:cubicBezTo>
                    <a:pt x="2469" y="8111"/>
                    <a:pt x="2550" y="9223"/>
                    <a:pt x="2604" y="10335"/>
                  </a:cubicBezTo>
                  <a:cubicBezTo>
                    <a:pt x="2740" y="12505"/>
                    <a:pt x="2876" y="14675"/>
                    <a:pt x="3011" y="16845"/>
                  </a:cubicBezTo>
                  <a:cubicBezTo>
                    <a:pt x="3065" y="17794"/>
                    <a:pt x="3065" y="18743"/>
                    <a:pt x="3174" y="19693"/>
                  </a:cubicBezTo>
                  <a:cubicBezTo>
                    <a:pt x="3364" y="21727"/>
                    <a:pt x="3581" y="23734"/>
                    <a:pt x="3852" y="25768"/>
                  </a:cubicBezTo>
                  <a:cubicBezTo>
                    <a:pt x="3988" y="26799"/>
                    <a:pt x="4259" y="27803"/>
                    <a:pt x="4530" y="28806"/>
                  </a:cubicBezTo>
                  <a:cubicBezTo>
                    <a:pt x="4964" y="30434"/>
                    <a:pt x="6022" y="31573"/>
                    <a:pt x="7514" y="32332"/>
                  </a:cubicBezTo>
                  <a:cubicBezTo>
                    <a:pt x="8002" y="32576"/>
                    <a:pt x="8517" y="32793"/>
                    <a:pt x="9033" y="32956"/>
                  </a:cubicBezTo>
                  <a:cubicBezTo>
                    <a:pt x="9490" y="33080"/>
                    <a:pt x="9934" y="33144"/>
                    <a:pt x="10363" y="33144"/>
                  </a:cubicBezTo>
                  <a:cubicBezTo>
                    <a:pt x="11434" y="33144"/>
                    <a:pt x="12412" y="32743"/>
                    <a:pt x="13264" y="31871"/>
                  </a:cubicBezTo>
                  <a:cubicBezTo>
                    <a:pt x="14729" y="30352"/>
                    <a:pt x="15407" y="28535"/>
                    <a:pt x="15434" y="26474"/>
                  </a:cubicBezTo>
                  <a:cubicBezTo>
                    <a:pt x="15461" y="24900"/>
                    <a:pt x="15244" y="23327"/>
                    <a:pt x="15081" y="21781"/>
                  </a:cubicBezTo>
                  <a:cubicBezTo>
                    <a:pt x="14864" y="19910"/>
                    <a:pt x="14566" y="18038"/>
                    <a:pt x="14349" y="16139"/>
                  </a:cubicBezTo>
                  <a:cubicBezTo>
                    <a:pt x="14159" y="14675"/>
                    <a:pt x="14023" y="13183"/>
                    <a:pt x="13861" y="11691"/>
                  </a:cubicBezTo>
                  <a:cubicBezTo>
                    <a:pt x="13671" y="9874"/>
                    <a:pt x="13481" y="8029"/>
                    <a:pt x="13264" y="6185"/>
                  </a:cubicBezTo>
                  <a:cubicBezTo>
                    <a:pt x="13237" y="5914"/>
                    <a:pt x="13183" y="5643"/>
                    <a:pt x="13155" y="5317"/>
                  </a:cubicBezTo>
                  <a:cubicBezTo>
                    <a:pt x="13345" y="5263"/>
                    <a:pt x="13508" y="5236"/>
                    <a:pt x="13644" y="5181"/>
                  </a:cubicBezTo>
                  <a:cubicBezTo>
                    <a:pt x="14105" y="5100"/>
                    <a:pt x="14539" y="5019"/>
                    <a:pt x="14973" y="4910"/>
                  </a:cubicBezTo>
                  <a:cubicBezTo>
                    <a:pt x="15298" y="4856"/>
                    <a:pt x="15461" y="4612"/>
                    <a:pt x="15488" y="4313"/>
                  </a:cubicBezTo>
                  <a:cubicBezTo>
                    <a:pt x="15515" y="4178"/>
                    <a:pt x="15515" y="4042"/>
                    <a:pt x="15488" y="3879"/>
                  </a:cubicBezTo>
                  <a:cubicBezTo>
                    <a:pt x="15353" y="2876"/>
                    <a:pt x="15190" y="1872"/>
                    <a:pt x="15027" y="869"/>
                  </a:cubicBezTo>
                  <a:cubicBezTo>
                    <a:pt x="14891" y="164"/>
                    <a:pt x="14702" y="28"/>
                    <a:pt x="13969" y="1"/>
                  </a:cubicBezTo>
                  <a:close/>
                </a:path>
              </a:pathLst>
            </a:custGeom>
            <a:solidFill>
              <a:srgbClr val="4E8CCA"/>
            </a:solidFill>
            <a:ln w="1143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72" name="Google Shape;472;p44"/>
            <p:cNvSpPr/>
            <p:nvPr/>
          </p:nvSpPr>
          <p:spPr>
            <a:xfrm>
              <a:off x="5799225" y="4207013"/>
              <a:ext cx="280775" cy="667100"/>
            </a:xfrm>
            <a:custGeom>
              <a:avLst/>
              <a:gdLst/>
              <a:ahLst/>
              <a:cxnLst/>
              <a:rect l="l" t="t" r="r" b="b"/>
              <a:pathLst>
                <a:path w="11231" h="26684" extrusionOk="0">
                  <a:moveTo>
                    <a:pt x="8897" y="1"/>
                  </a:moveTo>
                  <a:cubicBezTo>
                    <a:pt x="5914" y="380"/>
                    <a:pt x="2957" y="597"/>
                    <a:pt x="1" y="1004"/>
                  </a:cubicBezTo>
                  <a:cubicBezTo>
                    <a:pt x="1" y="1303"/>
                    <a:pt x="1" y="1520"/>
                    <a:pt x="28" y="1764"/>
                  </a:cubicBezTo>
                  <a:cubicBezTo>
                    <a:pt x="55" y="2442"/>
                    <a:pt x="136" y="3120"/>
                    <a:pt x="164" y="3825"/>
                  </a:cubicBezTo>
                  <a:cubicBezTo>
                    <a:pt x="245" y="4829"/>
                    <a:pt x="272" y="5860"/>
                    <a:pt x="353" y="6863"/>
                  </a:cubicBezTo>
                  <a:cubicBezTo>
                    <a:pt x="408" y="7812"/>
                    <a:pt x="516" y="8762"/>
                    <a:pt x="570" y="9711"/>
                  </a:cubicBezTo>
                  <a:cubicBezTo>
                    <a:pt x="733" y="11827"/>
                    <a:pt x="706" y="13970"/>
                    <a:pt x="1004" y="16085"/>
                  </a:cubicBezTo>
                  <a:cubicBezTo>
                    <a:pt x="1194" y="17658"/>
                    <a:pt x="1384" y="19232"/>
                    <a:pt x="1601" y="20805"/>
                  </a:cubicBezTo>
                  <a:cubicBezTo>
                    <a:pt x="1737" y="21727"/>
                    <a:pt x="1927" y="22622"/>
                    <a:pt x="2252" y="23490"/>
                  </a:cubicBezTo>
                  <a:cubicBezTo>
                    <a:pt x="2632" y="24494"/>
                    <a:pt x="3256" y="25253"/>
                    <a:pt x="4178" y="25795"/>
                  </a:cubicBezTo>
                  <a:cubicBezTo>
                    <a:pt x="4558" y="26040"/>
                    <a:pt x="4964" y="26284"/>
                    <a:pt x="5371" y="26419"/>
                  </a:cubicBezTo>
                  <a:cubicBezTo>
                    <a:pt x="5876" y="26591"/>
                    <a:pt x="6372" y="26683"/>
                    <a:pt x="6856" y="26683"/>
                  </a:cubicBezTo>
                  <a:cubicBezTo>
                    <a:pt x="7673" y="26683"/>
                    <a:pt x="8453" y="26419"/>
                    <a:pt x="9169" y="25823"/>
                  </a:cubicBezTo>
                  <a:cubicBezTo>
                    <a:pt x="9684" y="25389"/>
                    <a:pt x="10091" y="24928"/>
                    <a:pt x="10362" y="24331"/>
                  </a:cubicBezTo>
                  <a:cubicBezTo>
                    <a:pt x="10633" y="23734"/>
                    <a:pt x="10877" y="23110"/>
                    <a:pt x="11094" y="22486"/>
                  </a:cubicBezTo>
                  <a:cubicBezTo>
                    <a:pt x="11176" y="22242"/>
                    <a:pt x="11230" y="21971"/>
                    <a:pt x="11230" y="21700"/>
                  </a:cubicBezTo>
                  <a:cubicBezTo>
                    <a:pt x="11203" y="20723"/>
                    <a:pt x="11203" y="19720"/>
                    <a:pt x="11122" y="18716"/>
                  </a:cubicBezTo>
                  <a:cubicBezTo>
                    <a:pt x="11013" y="17414"/>
                    <a:pt x="10823" y="16085"/>
                    <a:pt x="10660" y="14783"/>
                  </a:cubicBezTo>
                  <a:cubicBezTo>
                    <a:pt x="10443" y="12993"/>
                    <a:pt x="10227" y="11203"/>
                    <a:pt x="10037" y="9413"/>
                  </a:cubicBezTo>
                  <a:cubicBezTo>
                    <a:pt x="9793" y="7351"/>
                    <a:pt x="9576" y="5317"/>
                    <a:pt x="9359" y="3256"/>
                  </a:cubicBezTo>
                  <a:cubicBezTo>
                    <a:pt x="9250" y="2361"/>
                    <a:pt x="9169" y="1465"/>
                    <a:pt x="9060" y="570"/>
                  </a:cubicBezTo>
                  <a:cubicBezTo>
                    <a:pt x="9033" y="408"/>
                    <a:pt x="8952" y="218"/>
                    <a:pt x="8897" y="1"/>
                  </a:cubicBezTo>
                  <a:close/>
                </a:path>
              </a:pathLst>
            </a:custGeom>
            <a:solidFill>
              <a:srgbClr val="4E8CC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73" name="Google Shape;473;p44"/>
            <p:cNvSpPr/>
            <p:nvPr/>
          </p:nvSpPr>
          <p:spPr>
            <a:xfrm>
              <a:off x="5739550" y="4097163"/>
              <a:ext cx="339075" cy="116650"/>
            </a:xfrm>
            <a:custGeom>
              <a:avLst/>
              <a:gdLst/>
              <a:ahLst/>
              <a:cxnLst/>
              <a:rect l="l" t="t" r="r" b="b"/>
              <a:pathLst>
                <a:path w="13563" h="4666" extrusionOk="0">
                  <a:moveTo>
                    <a:pt x="12776" y="1"/>
                  </a:moveTo>
                  <a:cubicBezTo>
                    <a:pt x="12071" y="28"/>
                    <a:pt x="11393" y="55"/>
                    <a:pt x="10715" y="136"/>
                  </a:cubicBezTo>
                  <a:cubicBezTo>
                    <a:pt x="9359" y="272"/>
                    <a:pt x="8030" y="462"/>
                    <a:pt x="6701" y="597"/>
                  </a:cubicBezTo>
                  <a:cubicBezTo>
                    <a:pt x="4612" y="814"/>
                    <a:pt x="2496" y="1004"/>
                    <a:pt x="408" y="1221"/>
                  </a:cubicBezTo>
                  <a:cubicBezTo>
                    <a:pt x="299" y="1221"/>
                    <a:pt x="191" y="1276"/>
                    <a:pt x="55" y="1303"/>
                  </a:cubicBezTo>
                  <a:cubicBezTo>
                    <a:pt x="55" y="1411"/>
                    <a:pt x="1" y="1493"/>
                    <a:pt x="1" y="1574"/>
                  </a:cubicBezTo>
                  <a:cubicBezTo>
                    <a:pt x="109" y="2523"/>
                    <a:pt x="218" y="3473"/>
                    <a:pt x="299" y="4395"/>
                  </a:cubicBezTo>
                  <a:cubicBezTo>
                    <a:pt x="326" y="4476"/>
                    <a:pt x="408" y="4558"/>
                    <a:pt x="462" y="4666"/>
                  </a:cubicBezTo>
                  <a:cubicBezTo>
                    <a:pt x="1954" y="4476"/>
                    <a:pt x="3419" y="4313"/>
                    <a:pt x="4910" y="4151"/>
                  </a:cubicBezTo>
                  <a:cubicBezTo>
                    <a:pt x="7514" y="3852"/>
                    <a:pt x="10118" y="3554"/>
                    <a:pt x="12722" y="3228"/>
                  </a:cubicBezTo>
                  <a:cubicBezTo>
                    <a:pt x="12993" y="3201"/>
                    <a:pt x="13264" y="3120"/>
                    <a:pt x="13536" y="3066"/>
                  </a:cubicBezTo>
                  <a:cubicBezTo>
                    <a:pt x="13563" y="2577"/>
                    <a:pt x="13319" y="896"/>
                    <a:pt x="13075" y="55"/>
                  </a:cubicBezTo>
                  <a:cubicBezTo>
                    <a:pt x="12993" y="28"/>
                    <a:pt x="12885" y="1"/>
                    <a:pt x="12776" y="1"/>
                  </a:cubicBezTo>
                  <a:close/>
                </a:path>
              </a:pathLst>
            </a:custGeom>
            <a:solidFill>
              <a:srgbClr val="4E8CC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74" name="Google Shape;474;p44"/>
            <p:cNvSpPr/>
            <p:nvPr/>
          </p:nvSpPr>
          <p:spPr>
            <a:xfrm>
              <a:off x="5716500" y="4072088"/>
              <a:ext cx="387900" cy="827925"/>
            </a:xfrm>
            <a:custGeom>
              <a:avLst/>
              <a:gdLst/>
              <a:ahLst/>
              <a:cxnLst/>
              <a:rect l="l" t="t" r="r" b="b"/>
              <a:pathLst>
                <a:path w="15516" h="33117" extrusionOk="0">
                  <a:moveTo>
                    <a:pt x="13698" y="1004"/>
                  </a:moveTo>
                  <a:cubicBezTo>
                    <a:pt x="13807" y="1004"/>
                    <a:pt x="13915" y="1031"/>
                    <a:pt x="13997" y="1058"/>
                  </a:cubicBezTo>
                  <a:cubicBezTo>
                    <a:pt x="14241" y="1899"/>
                    <a:pt x="14485" y="3580"/>
                    <a:pt x="14458" y="4069"/>
                  </a:cubicBezTo>
                  <a:cubicBezTo>
                    <a:pt x="14186" y="4123"/>
                    <a:pt x="13915" y="4204"/>
                    <a:pt x="13644" y="4231"/>
                  </a:cubicBezTo>
                  <a:cubicBezTo>
                    <a:pt x="11040" y="4557"/>
                    <a:pt x="8436" y="4855"/>
                    <a:pt x="5832" y="5154"/>
                  </a:cubicBezTo>
                  <a:cubicBezTo>
                    <a:pt x="4341" y="5316"/>
                    <a:pt x="2876" y="5479"/>
                    <a:pt x="1384" y="5669"/>
                  </a:cubicBezTo>
                  <a:cubicBezTo>
                    <a:pt x="1330" y="5561"/>
                    <a:pt x="1248" y="5479"/>
                    <a:pt x="1221" y="5398"/>
                  </a:cubicBezTo>
                  <a:cubicBezTo>
                    <a:pt x="1140" y="4476"/>
                    <a:pt x="1031" y="3526"/>
                    <a:pt x="923" y="2577"/>
                  </a:cubicBezTo>
                  <a:cubicBezTo>
                    <a:pt x="923" y="2496"/>
                    <a:pt x="977" y="2414"/>
                    <a:pt x="977" y="2306"/>
                  </a:cubicBezTo>
                  <a:cubicBezTo>
                    <a:pt x="1113" y="2279"/>
                    <a:pt x="1221" y="2224"/>
                    <a:pt x="1330" y="2224"/>
                  </a:cubicBezTo>
                  <a:cubicBezTo>
                    <a:pt x="3418" y="2007"/>
                    <a:pt x="5534" y="1817"/>
                    <a:pt x="7623" y="1600"/>
                  </a:cubicBezTo>
                  <a:cubicBezTo>
                    <a:pt x="8952" y="1465"/>
                    <a:pt x="10281" y="1275"/>
                    <a:pt x="11637" y="1139"/>
                  </a:cubicBezTo>
                  <a:cubicBezTo>
                    <a:pt x="12315" y="1058"/>
                    <a:pt x="12993" y="1031"/>
                    <a:pt x="13698" y="1004"/>
                  </a:cubicBezTo>
                  <a:close/>
                  <a:moveTo>
                    <a:pt x="12206" y="5398"/>
                  </a:moveTo>
                  <a:cubicBezTo>
                    <a:pt x="12261" y="5615"/>
                    <a:pt x="12342" y="5805"/>
                    <a:pt x="12369" y="5967"/>
                  </a:cubicBezTo>
                  <a:cubicBezTo>
                    <a:pt x="12478" y="6862"/>
                    <a:pt x="12559" y="7758"/>
                    <a:pt x="12668" y="8653"/>
                  </a:cubicBezTo>
                  <a:cubicBezTo>
                    <a:pt x="12885" y="10714"/>
                    <a:pt x="13102" y="12748"/>
                    <a:pt x="13346" y="14810"/>
                  </a:cubicBezTo>
                  <a:cubicBezTo>
                    <a:pt x="13536" y="16600"/>
                    <a:pt x="13752" y="18390"/>
                    <a:pt x="13969" y="20180"/>
                  </a:cubicBezTo>
                  <a:cubicBezTo>
                    <a:pt x="14132" y="21482"/>
                    <a:pt x="14322" y="22811"/>
                    <a:pt x="14431" y="24113"/>
                  </a:cubicBezTo>
                  <a:cubicBezTo>
                    <a:pt x="14512" y="25117"/>
                    <a:pt x="14512" y="26120"/>
                    <a:pt x="14539" y="27097"/>
                  </a:cubicBezTo>
                  <a:cubicBezTo>
                    <a:pt x="14539" y="27368"/>
                    <a:pt x="14485" y="27639"/>
                    <a:pt x="14403" y="27883"/>
                  </a:cubicBezTo>
                  <a:cubicBezTo>
                    <a:pt x="14186" y="28507"/>
                    <a:pt x="13942" y="29131"/>
                    <a:pt x="13671" y="29728"/>
                  </a:cubicBezTo>
                  <a:cubicBezTo>
                    <a:pt x="13400" y="30325"/>
                    <a:pt x="12993" y="30786"/>
                    <a:pt x="12478" y="31220"/>
                  </a:cubicBezTo>
                  <a:cubicBezTo>
                    <a:pt x="11762" y="31816"/>
                    <a:pt x="10982" y="32080"/>
                    <a:pt x="10165" y="32080"/>
                  </a:cubicBezTo>
                  <a:cubicBezTo>
                    <a:pt x="9681" y="32080"/>
                    <a:pt x="9185" y="31988"/>
                    <a:pt x="8680" y="31816"/>
                  </a:cubicBezTo>
                  <a:cubicBezTo>
                    <a:pt x="8273" y="31681"/>
                    <a:pt x="7867" y="31437"/>
                    <a:pt x="7487" y="31192"/>
                  </a:cubicBezTo>
                  <a:cubicBezTo>
                    <a:pt x="6565" y="30650"/>
                    <a:pt x="5941" y="29891"/>
                    <a:pt x="5561" y="28887"/>
                  </a:cubicBezTo>
                  <a:cubicBezTo>
                    <a:pt x="5236" y="28019"/>
                    <a:pt x="5046" y="27124"/>
                    <a:pt x="4910" y="26202"/>
                  </a:cubicBezTo>
                  <a:cubicBezTo>
                    <a:pt x="4693" y="24629"/>
                    <a:pt x="4503" y="23055"/>
                    <a:pt x="4313" y="21482"/>
                  </a:cubicBezTo>
                  <a:cubicBezTo>
                    <a:pt x="4015" y="19367"/>
                    <a:pt x="4042" y="17224"/>
                    <a:pt x="3879" y="15108"/>
                  </a:cubicBezTo>
                  <a:cubicBezTo>
                    <a:pt x="3825" y="14159"/>
                    <a:pt x="3717" y="13209"/>
                    <a:pt x="3662" y="12260"/>
                  </a:cubicBezTo>
                  <a:cubicBezTo>
                    <a:pt x="3581" y="11257"/>
                    <a:pt x="3554" y="10226"/>
                    <a:pt x="3473" y="9222"/>
                  </a:cubicBezTo>
                  <a:cubicBezTo>
                    <a:pt x="3445" y="8517"/>
                    <a:pt x="3364" y="7839"/>
                    <a:pt x="3337" y="7161"/>
                  </a:cubicBezTo>
                  <a:cubicBezTo>
                    <a:pt x="3310" y="6917"/>
                    <a:pt x="3310" y="6700"/>
                    <a:pt x="3310" y="6401"/>
                  </a:cubicBezTo>
                  <a:cubicBezTo>
                    <a:pt x="6266" y="5994"/>
                    <a:pt x="9223" y="5777"/>
                    <a:pt x="12206" y="5398"/>
                  </a:cubicBezTo>
                  <a:close/>
                  <a:moveTo>
                    <a:pt x="13969" y="0"/>
                  </a:moveTo>
                  <a:cubicBezTo>
                    <a:pt x="12857" y="0"/>
                    <a:pt x="11745" y="81"/>
                    <a:pt x="10633" y="244"/>
                  </a:cubicBezTo>
                  <a:cubicBezTo>
                    <a:pt x="9358" y="380"/>
                    <a:pt x="8111" y="570"/>
                    <a:pt x="6836" y="705"/>
                  </a:cubicBezTo>
                  <a:cubicBezTo>
                    <a:pt x="4856" y="922"/>
                    <a:pt x="2876" y="1112"/>
                    <a:pt x="896" y="1329"/>
                  </a:cubicBezTo>
                  <a:cubicBezTo>
                    <a:pt x="760" y="1329"/>
                    <a:pt x="597" y="1356"/>
                    <a:pt x="462" y="1411"/>
                  </a:cubicBezTo>
                  <a:cubicBezTo>
                    <a:pt x="191" y="1492"/>
                    <a:pt x="28" y="1655"/>
                    <a:pt x="28" y="1953"/>
                  </a:cubicBezTo>
                  <a:cubicBezTo>
                    <a:pt x="1" y="2089"/>
                    <a:pt x="1" y="2197"/>
                    <a:pt x="1" y="2306"/>
                  </a:cubicBezTo>
                  <a:cubicBezTo>
                    <a:pt x="55" y="3201"/>
                    <a:pt x="109" y="4123"/>
                    <a:pt x="191" y="5018"/>
                  </a:cubicBezTo>
                  <a:cubicBezTo>
                    <a:pt x="218" y="5371"/>
                    <a:pt x="326" y="5750"/>
                    <a:pt x="435" y="6103"/>
                  </a:cubicBezTo>
                  <a:cubicBezTo>
                    <a:pt x="543" y="6483"/>
                    <a:pt x="814" y="6645"/>
                    <a:pt x="1194" y="6645"/>
                  </a:cubicBezTo>
                  <a:cubicBezTo>
                    <a:pt x="1411" y="6618"/>
                    <a:pt x="1628" y="6591"/>
                    <a:pt x="1818" y="6564"/>
                  </a:cubicBezTo>
                  <a:cubicBezTo>
                    <a:pt x="1981" y="6537"/>
                    <a:pt x="2143" y="6510"/>
                    <a:pt x="2388" y="6483"/>
                  </a:cubicBezTo>
                  <a:cubicBezTo>
                    <a:pt x="2415" y="6700"/>
                    <a:pt x="2415" y="6835"/>
                    <a:pt x="2415" y="6971"/>
                  </a:cubicBezTo>
                  <a:cubicBezTo>
                    <a:pt x="2496" y="8083"/>
                    <a:pt x="2550" y="9195"/>
                    <a:pt x="2605" y="10307"/>
                  </a:cubicBezTo>
                  <a:cubicBezTo>
                    <a:pt x="2740" y="12477"/>
                    <a:pt x="2903" y="14674"/>
                    <a:pt x="3011" y="16844"/>
                  </a:cubicBezTo>
                  <a:cubicBezTo>
                    <a:pt x="3093" y="17793"/>
                    <a:pt x="3066" y="18743"/>
                    <a:pt x="3174" y="19692"/>
                  </a:cubicBezTo>
                  <a:cubicBezTo>
                    <a:pt x="3364" y="21699"/>
                    <a:pt x="3581" y="23733"/>
                    <a:pt x="3852" y="25741"/>
                  </a:cubicBezTo>
                  <a:cubicBezTo>
                    <a:pt x="3988" y="26771"/>
                    <a:pt x="4259" y="27802"/>
                    <a:pt x="4530" y="28806"/>
                  </a:cubicBezTo>
                  <a:cubicBezTo>
                    <a:pt x="4964" y="30433"/>
                    <a:pt x="6022" y="31572"/>
                    <a:pt x="7514" y="32332"/>
                  </a:cubicBezTo>
                  <a:cubicBezTo>
                    <a:pt x="8002" y="32576"/>
                    <a:pt x="8518" y="32793"/>
                    <a:pt x="9033" y="32928"/>
                  </a:cubicBezTo>
                  <a:cubicBezTo>
                    <a:pt x="9490" y="33052"/>
                    <a:pt x="9934" y="33117"/>
                    <a:pt x="10363" y="33117"/>
                  </a:cubicBezTo>
                  <a:cubicBezTo>
                    <a:pt x="11435" y="33117"/>
                    <a:pt x="12412" y="32715"/>
                    <a:pt x="13264" y="31843"/>
                  </a:cubicBezTo>
                  <a:cubicBezTo>
                    <a:pt x="14729" y="30352"/>
                    <a:pt x="15407" y="28534"/>
                    <a:pt x="15434" y="26446"/>
                  </a:cubicBezTo>
                  <a:cubicBezTo>
                    <a:pt x="15461" y="24873"/>
                    <a:pt x="15271" y="23327"/>
                    <a:pt x="15082" y="21781"/>
                  </a:cubicBezTo>
                  <a:cubicBezTo>
                    <a:pt x="14865" y="19882"/>
                    <a:pt x="14566" y="18010"/>
                    <a:pt x="14349" y="16139"/>
                  </a:cubicBezTo>
                  <a:cubicBezTo>
                    <a:pt x="14159" y="14647"/>
                    <a:pt x="14024" y="13182"/>
                    <a:pt x="13861" y="11690"/>
                  </a:cubicBezTo>
                  <a:cubicBezTo>
                    <a:pt x="13671" y="9846"/>
                    <a:pt x="13481" y="8002"/>
                    <a:pt x="13291" y="6184"/>
                  </a:cubicBezTo>
                  <a:cubicBezTo>
                    <a:pt x="13237" y="5886"/>
                    <a:pt x="13210" y="5615"/>
                    <a:pt x="13156" y="5316"/>
                  </a:cubicBezTo>
                  <a:cubicBezTo>
                    <a:pt x="13346" y="5262"/>
                    <a:pt x="13508" y="5208"/>
                    <a:pt x="13644" y="5181"/>
                  </a:cubicBezTo>
                  <a:cubicBezTo>
                    <a:pt x="14105" y="5072"/>
                    <a:pt x="14539" y="4991"/>
                    <a:pt x="14973" y="4910"/>
                  </a:cubicBezTo>
                  <a:cubicBezTo>
                    <a:pt x="15299" y="4828"/>
                    <a:pt x="15461" y="4611"/>
                    <a:pt x="15488" y="4313"/>
                  </a:cubicBezTo>
                  <a:cubicBezTo>
                    <a:pt x="15516" y="4177"/>
                    <a:pt x="15516" y="4014"/>
                    <a:pt x="15488" y="3879"/>
                  </a:cubicBezTo>
                  <a:cubicBezTo>
                    <a:pt x="15353" y="2875"/>
                    <a:pt x="15190" y="1872"/>
                    <a:pt x="15027" y="868"/>
                  </a:cubicBezTo>
                  <a:cubicBezTo>
                    <a:pt x="14892" y="163"/>
                    <a:pt x="14702" y="0"/>
                    <a:pt x="13969" y="0"/>
                  </a:cubicBezTo>
                  <a:close/>
                </a:path>
              </a:pathLst>
            </a:custGeom>
            <a:solidFill>
              <a:srgbClr val="1A264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75" name="Google Shape;475;p44"/>
            <p:cNvSpPr/>
            <p:nvPr/>
          </p:nvSpPr>
          <p:spPr>
            <a:xfrm>
              <a:off x="5833150" y="4445338"/>
              <a:ext cx="227850" cy="409200"/>
            </a:xfrm>
            <a:custGeom>
              <a:avLst/>
              <a:gdLst/>
              <a:ahLst/>
              <a:cxnLst/>
              <a:rect l="l" t="t" r="r" b="b"/>
              <a:pathLst>
                <a:path w="9114" h="16368" extrusionOk="0">
                  <a:moveTo>
                    <a:pt x="7161" y="938"/>
                  </a:moveTo>
                  <a:cubicBezTo>
                    <a:pt x="7378" y="1290"/>
                    <a:pt x="7378" y="1616"/>
                    <a:pt x="7405" y="1941"/>
                  </a:cubicBezTo>
                  <a:cubicBezTo>
                    <a:pt x="7622" y="3243"/>
                    <a:pt x="7839" y="4545"/>
                    <a:pt x="7974" y="5874"/>
                  </a:cubicBezTo>
                  <a:cubicBezTo>
                    <a:pt x="8137" y="7718"/>
                    <a:pt x="8300" y="9563"/>
                    <a:pt x="8137" y="11407"/>
                  </a:cubicBezTo>
                  <a:cubicBezTo>
                    <a:pt x="8083" y="11950"/>
                    <a:pt x="7947" y="12465"/>
                    <a:pt x="7812" y="13008"/>
                  </a:cubicBezTo>
                  <a:cubicBezTo>
                    <a:pt x="7595" y="13957"/>
                    <a:pt x="6998" y="14635"/>
                    <a:pt x="6211" y="15178"/>
                  </a:cubicBezTo>
                  <a:cubicBezTo>
                    <a:pt x="5964" y="15357"/>
                    <a:pt x="5698" y="15463"/>
                    <a:pt x="5399" y="15463"/>
                  </a:cubicBezTo>
                  <a:cubicBezTo>
                    <a:pt x="5336" y="15463"/>
                    <a:pt x="5273" y="15458"/>
                    <a:pt x="5208" y="15449"/>
                  </a:cubicBezTo>
                  <a:cubicBezTo>
                    <a:pt x="4720" y="15367"/>
                    <a:pt x="4258" y="15178"/>
                    <a:pt x="3879" y="14852"/>
                  </a:cubicBezTo>
                  <a:cubicBezTo>
                    <a:pt x="3445" y="14472"/>
                    <a:pt x="3038" y="14065"/>
                    <a:pt x="2794" y="13550"/>
                  </a:cubicBezTo>
                  <a:cubicBezTo>
                    <a:pt x="2468" y="12872"/>
                    <a:pt x="2143" y="12221"/>
                    <a:pt x="1926" y="11516"/>
                  </a:cubicBezTo>
                  <a:cubicBezTo>
                    <a:pt x="1465" y="9997"/>
                    <a:pt x="1139" y="8451"/>
                    <a:pt x="1058" y="6851"/>
                  </a:cubicBezTo>
                  <a:cubicBezTo>
                    <a:pt x="1004" y="5440"/>
                    <a:pt x="949" y="4030"/>
                    <a:pt x="922" y="2592"/>
                  </a:cubicBezTo>
                  <a:cubicBezTo>
                    <a:pt x="895" y="2375"/>
                    <a:pt x="922" y="2185"/>
                    <a:pt x="922" y="1887"/>
                  </a:cubicBezTo>
                  <a:cubicBezTo>
                    <a:pt x="3065" y="1561"/>
                    <a:pt x="5099" y="1236"/>
                    <a:pt x="7161" y="938"/>
                  </a:cubicBezTo>
                  <a:close/>
                  <a:moveTo>
                    <a:pt x="7486" y="1"/>
                  </a:moveTo>
                  <a:cubicBezTo>
                    <a:pt x="7322" y="1"/>
                    <a:pt x="7111" y="28"/>
                    <a:pt x="6835" y="70"/>
                  </a:cubicBezTo>
                  <a:cubicBezTo>
                    <a:pt x="4801" y="341"/>
                    <a:pt x="2794" y="639"/>
                    <a:pt x="787" y="938"/>
                  </a:cubicBezTo>
                  <a:cubicBezTo>
                    <a:pt x="163" y="1019"/>
                    <a:pt x="27" y="1182"/>
                    <a:pt x="27" y="1833"/>
                  </a:cubicBezTo>
                  <a:cubicBezTo>
                    <a:pt x="27" y="2456"/>
                    <a:pt x="27" y="3053"/>
                    <a:pt x="27" y="3677"/>
                  </a:cubicBezTo>
                  <a:lnTo>
                    <a:pt x="0" y="3677"/>
                  </a:lnTo>
                  <a:cubicBezTo>
                    <a:pt x="54" y="4654"/>
                    <a:pt x="108" y="5630"/>
                    <a:pt x="163" y="6606"/>
                  </a:cubicBezTo>
                  <a:cubicBezTo>
                    <a:pt x="244" y="8342"/>
                    <a:pt x="570" y="10024"/>
                    <a:pt x="1058" y="11706"/>
                  </a:cubicBezTo>
                  <a:cubicBezTo>
                    <a:pt x="1302" y="12574"/>
                    <a:pt x="1682" y="13387"/>
                    <a:pt x="2143" y="14147"/>
                  </a:cubicBezTo>
                  <a:cubicBezTo>
                    <a:pt x="2550" y="14825"/>
                    <a:pt x="3065" y="15449"/>
                    <a:pt x="3743" y="15856"/>
                  </a:cubicBezTo>
                  <a:cubicBezTo>
                    <a:pt x="4287" y="16158"/>
                    <a:pt x="4847" y="16367"/>
                    <a:pt x="5411" y="16367"/>
                  </a:cubicBezTo>
                  <a:cubicBezTo>
                    <a:pt x="5859" y="16367"/>
                    <a:pt x="6309" y="16234"/>
                    <a:pt x="6754" y="15910"/>
                  </a:cubicBezTo>
                  <a:cubicBezTo>
                    <a:pt x="7568" y="15286"/>
                    <a:pt x="8246" y="14581"/>
                    <a:pt x="8571" y="13604"/>
                  </a:cubicBezTo>
                  <a:cubicBezTo>
                    <a:pt x="8842" y="12818"/>
                    <a:pt x="9005" y="12058"/>
                    <a:pt x="9059" y="11245"/>
                  </a:cubicBezTo>
                  <a:cubicBezTo>
                    <a:pt x="9114" y="9943"/>
                    <a:pt x="9059" y="8668"/>
                    <a:pt x="8951" y="7393"/>
                  </a:cubicBezTo>
                  <a:cubicBezTo>
                    <a:pt x="8761" y="5277"/>
                    <a:pt x="8517" y="3162"/>
                    <a:pt x="8164" y="1046"/>
                  </a:cubicBezTo>
                  <a:cubicBezTo>
                    <a:pt x="8043" y="237"/>
                    <a:pt x="7967" y="1"/>
                    <a:pt x="7486" y="1"/>
                  </a:cubicBezTo>
                  <a:close/>
                </a:path>
              </a:pathLst>
            </a:custGeom>
            <a:solidFill>
              <a:srgbClr val="1A264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76" name="Google Shape;476;p44"/>
            <p:cNvSpPr/>
            <p:nvPr/>
          </p:nvSpPr>
          <p:spPr>
            <a:xfrm>
              <a:off x="5855525" y="4468763"/>
              <a:ext cx="185125" cy="363150"/>
            </a:xfrm>
            <a:custGeom>
              <a:avLst/>
              <a:gdLst/>
              <a:ahLst/>
              <a:cxnLst/>
              <a:rect l="l" t="t" r="r" b="b"/>
              <a:pathLst>
                <a:path w="7405" h="14526" extrusionOk="0">
                  <a:moveTo>
                    <a:pt x="6266" y="1"/>
                  </a:moveTo>
                  <a:cubicBezTo>
                    <a:pt x="4204" y="299"/>
                    <a:pt x="2170" y="624"/>
                    <a:pt x="27" y="950"/>
                  </a:cubicBezTo>
                  <a:cubicBezTo>
                    <a:pt x="27" y="1248"/>
                    <a:pt x="0" y="1438"/>
                    <a:pt x="27" y="1655"/>
                  </a:cubicBezTo>
                  <a:cubicBezTo>
                    <a:pt x="54" y="3093"/>
                    <a:pt x="109" y="4503"/>
                    <a:pt x="163" y="5914"/>
                  </a:cubicBezTo>
                  <a:cubicBezTo>
                    <a:pt x="244" y="7514"/>
                    <a:pt x="570" y="9060"/>
                    <a:pt x="1031" y="10579"/>
                  </a:cubicBezTo>
                  <a:cubicBezTo>
                    <a:pt x="1248" y="11284"/>
                    <a:pt x="1573" y="11935"/>
                    <a:pt x="1899" y="12613"/>
                  </a:cubicBezTo>
                  <a:cubicBezTo>
                    <a:pt x="2143" y="13128"/>
                    <a:pt x="2550" y="13535"/>
                    <a:pt x="2984" y="13915"/>
                  </a:cubicBezTo>
                  <a:cubicBezTo>
                    <a:pt x="3363" y="14241"/>
                    <a:pt x="3825" y="14430"/>
                    <a:pt x="4313" y="14512"/>
                  </a:cubicBezTo>
                  <a:cubicBezTo>
                    <a:pt x="4378" y="14521"/>
                    <a:pt x="4441" y="14526"/>
                    <a:pt x="4504" y="14526"/>
                  </a:cubicBezTo>
                  <a:cubicBezTo>
                    <a:pt x="4803" y="14526"/>
                    <a:pt x="5069" y="14420"/>
                    <a:pt x="5316" y="14241"/>
                  </a:cubicBezTo>
                  <a:cubicBezTo>
                    <a:pt x="6103" y="13698"/>
                    <a:pt x="6700" y="13020"/>
                    <a:pt x="6917" y="12071"/>
                  </a:cubicBezTo>
                  <a:cubicBezTo>
                    <a:pt x="7052" y="11528"/>
                    <a:pt x="7188" y="11013"/>
                    <a:pt x="7242" y="10470"/>
                  </a:cubicBezTo>
                  <a:cubicBezTo>
                    <a:pt x="7405" y="8626"/>
                    <a:pt x="7242" y="6781"/>
                    <a:pt x="7079" y="4937"/>
                  </a:cubicBezTo>
                  <a:cubicBezTo>
                    <a:pt x="6944" y="3608"/>
                    <a:pt x="6727" y="2306"/>
                    <a:pt x="6510" y="1004"/>
                  </a:cubicBezTo>
                  <a:cubicBezTo>
                    <a:pt x="6483" y="679"/>
                    <a:pt x="6483" y="353"/>
                    <a:pt x="6266" y="1"/>
                  </a:cubicBezTo>
                  <a:close/>
                </a:path>
              </a:pathLst>
            </a:custGeom>
            <a:solidFill>
              <a:srgbClr val="ED6A3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77" name="Google Shape;477;p44"/>
            <p:cNvSpPr/>
            <p:nvPr/>
          </p:nvSpPr>
          <p:spPr>
            <a:xfrm>
              <a:off x="5943675" y="4756163"/>
              <a:ext cx="59700" cy="36075"/>
            </a:xfrm>
            <a:custGeom>
              <a:avLst/>
              <a:gdLst/>
              <a:ahLst/>
              <a:cxnLst/>
              <a:rect l="l" t="t" r="r" b="b"/>
              <a:pathLst>
                <a:path w="2388" h="1443" extrusionOk="0">
                  <a:moveTo>
                    <a:pt x="2074" y="1"/>
                  </a:moveTo>
                  <a:cubicBezTo>
                    <a:pt x="2001" y="1"/>
                    <a:pt x="1923" y="16"/>
                    <a:pt x="1845" y="32"/>
                  </a:cubicBezTo>
                  <a:cubicBezTo>
                    <a:pt x="1763" y="32"/>
                    <a:pt x="1709" y="86"/>
                    <a:pt x="1682" y="141"/>
                  </a:cubicBezTo>
                  <a:cubicBezTo>
                    <a:pt x="1476" y="384"/>
                    <a:pt x="1257" y="537"/>
                    <a:pt x="998" y="537"/>
                  </a:cubicBezTo>
                  <a:cubicBezTo>
                    <a:pt x="882" y="537"/>
                    <a:pt x="758" y="506"/>
                    <a:pt x="624" y="439"/>
                  </a:cubicBezTo>
                  <a:cubicBezTo>
                    <a:pt x="559" y="402"/>
                    <a:pt x="494" y="384"/>
                    <a:pt x="432" y="384"/>
                  </a:cubicBezTo>
                  <a:cubicBezTo>
                    <a:pt x="313" y="384"/>
                    <a:pt x="207" y="450"/>
                    <a:pt x="136" y="575"/>
                  </a:cubicBezTo>
                  <a:cubicBezTo>
                    <a:pt x="0" y="737"/>
                    <a:pt x="54" y="954"/>
                    <a:pt x="217" y="1144"/>
                  </a:cubicBezTo>
                  <a:cubicBezTo>
                    <a:pt x="434" y="1388"/>
                    <a:pt x="733" y="1443"/>
                    <a:pt x="1139" y="1443"/>
                  </a:cubicBezTo>
                  <a:cubicBezTo>
                    <a:pt x="1546" y="1415"/>
                    <a:pt x="1953" y="1198"/>
                    <a:pt x="2224" y="765"/>
                  </a:cubicBezTo>
                  <a:cubicBezTo>
                    <a:pt x="2306" y="656"/>
                    <a:pt x="2360" y="466"/>
                    <a:pt x="2360" y="303"/>
                  </a:cubicBezTo>
                  <a:cubicBezTo>
                    <a:pt x="2387" y="222"/>
                    <a:pt x="2306" y="59"/>
                    <a:pt x="2224" y="32"/>
                  </a:cubicBezTo>
                  <a:cubicBezTo>
                    <a:pt x="2178" y="9"/>
                    <a:pt x="2128" y="1"/>
                    <a:pt x="2074" y="1"/>
                  </a:cubicBezTo>
                  <a:close/>
                </a:path>
              </a:pathLst>
            </a:custGeom>
            <a:solidFill>
              <a:srgbClr val="1A264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78" name="Google Shape;478;p44"/>
            <p:cNvSpPr/>
            <p:nvPr/>
          </p:nvSpPr>
          <p:spPr>
            <a:xfrm>
              <a:off x="5917225" y="4716938"/>
              <a:ext cx="21725" cy="23100"/>
            </a:xfrm>
            <a:custGeom>
              <a:avLst/>
              <a:gdLst/>
              <a:ahLst/>
              <a:cxnLst/>
              <a:rect l="l" t="t" r="r" b="b"/>
              <a:pathLst>
                <a:path w="869" h="924" extrusionOk="0">
                  <a:moveTo>
                    <a:pt x="434" y="1"/>
                  </a:moveTo>
                  <a:cubicBezTo>
                    <a:pt x="217" y="28"/>
                    <a:pt x="0" y="245"/>
                    <a:pt x="0" y="489"/>
                  </a:cubicBezTo>
                  <a:cubicBezTo>
                    <a:pt x="27" y="706"/>
                    <a:pt x="190" y="896"/>
                    <a:pt x="407" y="923"/>
                  </a:cubicBezTo>
                  <a:cubicBezTo>
                    <a:pt x="651" y="923"/>
                    <a:pt x="841" y="733"/>
                    <a:pt x="868" y="462"/>
                  </a:cubicBezTo>
                  <a:cubicBezTo>
                    <a:pt x="868" y="218"/>
                    <a:pt x="678" y="1"/>
                    <a:pt x="434" y="1"/>
                  </a:cubicBezTo>
                  <a:close/>
                </a:path>
              </a:pathLst>
            </a:custGeom>
            <a:solidFill>
              <a:srgbClr val="1A264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79" name="Google Shape;479;p44"/>
            <p:cNvSpPr/>
            <p:nvPr/>
          </p:nvSpPr>
          <p:spPr>
            <a:xfrm>
              <a:off x="5984350" y="4703988"/>
              <a:ext cx="21050" cy="20450"/>
            </a:xfrm>
            <a:custGeom>
              <a:avLst/>
              <a:gdLst/>
              <a:ahLst/>
              <a:cxnLst/>
              <a:rect l="l" t="t" r="r" b="b"/>
              <a:pathLst>
                <a:path w="842" h="818" extrusionOk="0">
                  <a:moveTo>
                    <a:pt x="422" y="1"/>
                  </a:moveTo>
                  <a:cubicBezTo>
                    <a:pt x="408" y="1"/>
                    <a:pt x="394" y="2"/>
                    <a:pt x="380" y="4"/>
                  </a:cubicBezTo>
                  <a:cubicBezTo>
                    <a:pt x="190" y="4"/>
                    <a:pt x="1" y="220"/>
                    <a:pt x="1" y="437"/>
                  </a:cubicBezTo>
                  <a:cubicBezTo>
                    <a:pt x="28" y="627"/>
                    <a:pt x="245" y="817"/>
                    <a:pt x="435" y="817"/>
                  </a:cubicBezTo>
                  <a:cubicBezTo>
                    <a:pt x="652" y="790"/>
                    <a:pt x="841" y="600"/>
                    <a:pt x="814" y="383"/>
                  </a:cubicBezTo>
                  <a:cubicBezTo>
                    <a:pt x="814" y="180"/>
                    <a:pt x="624" y="1"/>
                    <a:pt x="422" y="1"/>
                  </a:cubicBezTo>
                  <a:close/>
                </a:path>
              </a:pathLst>
            </a:custGeom>
            <a:solidFill>
              <a:srgbClr val="1A264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80" name="Google Shape;480;p44"/>
            <p:cNvSpPr/>
            <p:nvPr/>
          </p:nvSpPr>
          <p:spPr>
            <a:xfrm>
              <a:off x="5859575" y="4345363"/>
              <a:ext cx="80725" cy="65175"/>
            </a:xfrm>
            <a:custGeom>
              <a:avLst/>
              <a:gdLst/>
              <a:ahLst/>
              <a:cxnLst/>
              <a:rect l="l" t="t" r="r" b="b"/>
              <a:pathLst>
                <a:path w="3229" h="2607" extrusionOk="0">
                  <a:moveTo>
                    <a:pt x="1303" y="787"/>
                  </a:moveTo>
                  <a:cubicBezTo>
                    <a:pt x="1493" y="841"/>
                    <a:pt x="1628" y="895"/>
                    <a:pt x="1764" y="949"/>
                  </a:cubicBezTo>
                  <a:cubicBezTo>
                    <a:pt x="1954" y="1031"/>
                    <a:pt x="2035" y="1139"/>
                    <a:pt x="1981" y="1329"/>
                  </a:cubicBezTo>
                  <a:cubicBezTo>
                    <a:pt x="1954" y="1519"/>
                    <a:pt x="1818" y="1600"/>
                    <a:pt x="1655" y="1627"/>
                  </a:cubicBezTo>
                  <a:cubicBezTo>
                    <a:pt x="1625" y="1632"/>
                    <a:pt x="1595" y="1634"/>
                    <a:pt x="1567" y="1634"/>
                  </a:cubicBezTo>
                  <a:cubicBezTo>
                    <a:pt x="1422" y="1634"/>
                    <a:pt x="1312" y="1574"/>
                    <a:pt x="1221" y="1438"/>
                  </a:cubicBezTo>
                  <a:cubicBezTo>
                    <a:pt x="1113" y="1248"/>
                    <a:pt x="1113" y="1058"/>
                    <a:pt x="1303" y="787"/>
                  </a:cubicBezTo>
                  <a:close/>
                  <a:moveTo>
                    <a:pt x="1655" y="0"/>
                  </a:moveTo>
                  <a:cubicBezTo>
                    <a:pt x="1411" y="27"/>
                    <a:pt x="1303" y="27"/>
                    <a:pt x="1194" y="27"/>
                  </a:cubicBezTo>
                  <a:cubicBezTo>
                    <a:pt x="679" y="27"/>
                    <a:pt x="408" y="298"/>
                    <a:pt x="245" y="759"/>
                  </a:cubicBezTo>
                  <a:cubicBezTo>
                    <a:pt x="1" y="1438"/>
                    <a:pt x="353" y="2224"/>
                    <a:pt x="1032" y="2495"/>
                  </a:cubicBezTo>
                  <a:cubicBezTo>
                    <a:pt x="1209" y="2570"/>
                    <a:pt x="1393" y="2606"/>
                    <a:pt x="1575" y="2606"/>
                  </a:cubicBezTo>
                  <a:cubicBezTo>
                    <a:pt x="2115" y="2606"/>
                    <a:pt x="2632" y="2291"/>
                    <a:pt x="2876" y="1763"/>
                  </a:cubicBezTo>
                  <a:cubicBezTo>
                    <a:pt x="3229" y="1031"/>
                    <a:pt x="2767" y="163"/>
                    <a:pt x="1954" y="27"/>
                  </a:cubicBezTo>
                  <a:cubicBezTo>
                    <a:pt x="1818" y="0"/>
                    <a:pt x="1683" y="0"/>
                    <a:pt x="1655" y="0"/>
                  </a:cubicBezTo>
                  <a:close/>
                </a:path>
              </a:pathLst>
            </a:custGeom>
            <a:solidFill>
              <a:srgbClr val="1A264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81" name="Google Shape;481;p44"/>
            <p:cNvSpPr/>
            <p:nvPr/>
          </p:nvSpPr>
          <p:spPr>
            <a:xfrm>
              <a:off x="5887375" y="4365013"/>
              <a:ext cx="23100" cy="21225"/>
            </a:xfrm>
            <a:custGeom>
              <a:avLst/>
              <a:gdLst/>
              <a:ahLst/>
              <a:cxnLst/>
              <a:rect l="l" t="t" r="r" b="b"/>
              <a:pathLst>
                <a:path w="924" h="849" extrusionOk="0">
                  <a:moveTo>
                    <a:pt x="191" y="1"/>
                  </a:moveTo>
                  <a:cubicBezTo>
                    <a:pt x="1" y="272"/>
                    <a:pt x="1" y="462"/>
                    <a:pt x="109" y="652"/>
                  </a:cubicBezTo>
                  <a:cubicBezTo>
                    <a:pt x="200" y="788"/>
                    <a:pt x="310" y="848"/>
                    <a:pt x="455" y="848"/>
                  </a:cubicBezTo>
                  <a:cubicBezTo>
                    <a:pt x="483" y="848"/>
                    <a:pt x="513" y="846"/>
                    <a:pt x="543" y="841"/>
                  </a:cubicBezTo>
                  <a:cubicBezTo>
                    <a:pt x="706" y="814"/>
                    <a:pt x="842" y="733"/>
                    <a:pt x="869" y="543"/>
                  </a:cubicBezTo>
                  <a:cubicBezTo>
                    <a:pt x="923" y="353"/>
                    <a:pt x="842" y="245"/>
                    <a:pt x="652" y="163"/>
                  </a:cubicBezTo>
                  <a:cubicBezTo>
                    <a:pt x="516" y="109"/>
                    <a:pt x="381" y="55"/>
                    <a:pt x="191" y="1"/>
                  </a:cubicBezTo>
                  <a:close/>
                </a:path>
              </a:pathLst>
            </a:custGeom>
            <a:solidFill>
              <a:srgbClr val="ED6A3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82" name="Google Shape;482;p44"/>
            <p:cNvSpPr/>
            <p:nvPr/>
          </p:nvSpPr>
          <p:spPr>
            <a:xfrm>
              <a:off x="5926725" y="4244238"/>
              <a:ext cx="67150" cy="67250"/>
            </a:xfrm>
            <a:custGeom>
              <a:avLst/>
              <a:gdLst/>
              <a:ahLst/>
              <a:cxnLst/>
              <a:rect l="l" t="t" r="r" b="b"/>
              <a:pathLst>
                <a:path w="2686" h="2690" extrusionOk="0">
                  <a:moveTo>
                    <a:pt x="1236" y="923"/>
                  </a:moveTo>
                  <a:cubicBezTo>
                    <a:pt x="1441" y="923"/>
                    <a:pt x="1656" y="1102"/>
                    <a:pt x="1682" y="1306"/>
                  </a:cubicBezTo>
                  <a:cubicBezTo>
                    <a:pt x="1709" y="1495"/>
                    <a:pt x="1546" y="1685"/>
                    <a:pt x="1356" y="1685"/>
                  </a:cubicBezTo>
                  <a:cubicBezTo>
                    <a:pt x="1344" y="1687"/>
                    <a:pt x="1332" y="1688"/>
                    <a:pt x="1320" y="1688"/>
                  </a:cubicBezTo>
                  <a:cubicBezTo>
                    <a:pt x="1143" y="1688"/>
                    <a:pt x="975" y="1509"/>
                    <a:pt x="949" y="1306"/>
                  </a:cubicBezTo>
                  <a:cubicBezTo>
                    <a:pt x="922" y="1143"/>
                    <a:pt x="1031" y="953"/>
                    <a:pt x="1194" y="926"/>
                  </a:cubicBezTo>
                  <a:cubicBezTo>
                    <a:pt x="1208" y="924"/>
                    <a:pt x="1222" y="923"/>
                    <a:pt x="1236" y="923"/>
                  </a:cubicBezTo>
                  <a:close/>
                  <a:moveTo>
                    <a:pt x="1355" y="1"/>
                  </a:moveTo>
                  <a:cubicBezTo>
                    <a:pt x="1328" y="1"/>
                    <a:pt x="1302" y="2"/>
                    <a:pt x="1275" y="4"/>
                  </a:cubicBezTo>
                  <a:cubicBezTo>
                    <a:pt x="597" y="31"/>
                    <a:pt x="0" y="655"/>
                    <a:pt x="0" y="1278"/>
                  </a:cubicBezTo>
                  <a:cubicBezTo>
                    <a:pt x="27" y="2023"/>
                    <a:pt x="653" y="2690"/>
                    <a:pt x="1317" y="2690"/>
                  </a:cubicBezTo>
                  <a:cubicBezTo>
                    <a:pt x="1330" y="2690"/>
                    <a:pt x="1343" y="2689"/>
                    <a:pt x="1356" y="2689"/>
                  </a:cubicBezTo>
                  <a:cubicBezTo>
                    <a:pt x="2034" y="2662"/>
                    <a:pt x="2685" y="2011"/>
                    <a:pt x="2685" y="1333"/>
                  </a:cubicBezTo>
                  <a:cubicBezTo>
                    <a:pt x="2659" y="654"/>
                    <a:pt x="2030" y="1"/>
                    <a:pt x="1355" y="1"/>
                  </a:cubicBezTo>
                  <a:close/>
                </a:path>
              </a:pathLst>
            </a:custGeom>
            <a:solidFill>
              <a:srgbClr val="1A264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83" name="Google Shape;483;p44"/>
            <p:cNvSpPr/>
            <p:nvPr/>
          </p:nvSpPr>
          <p:spPr>
            <a:xfrm>
              <a:off x="5949775" y="4267313"/>
              <a:ext cx="19675" cy="19125"/>
            </a:xfrm>
            <a:custGeom>
              <a:avLst/>
              <a:gdLst/>
              <a:ahLst/>
              <a:cxnLst/>
              <a:rect l="l" t="t" r="r" b="b"/>
              <a:pathLst>
                <a:path w="787" h="765" extrusionOk="0">
                  <a:moveTo>
                    <a:pt x="314" y="0"/>
                  </a:moveTo>
                  <a:cubicBezTo>
                    <a:pt x="300" y="0"/>
                    <a:pt x="286" y="1"/>
                    <a:pt x="272" y="3"/>
                  </a:cubicBezTo>
                  <a:cubicBezTo>
                    <a:pt x="109" y="30"/>
                    <a:pt x="0" y="220"/>
                    <a:pt x="27" y="383"/>
                  </a:cubicBezTo>
                  <a:cubicBezTo>
                    <a:pt x="53" y="586"/>
                    <a:pt x="221" y="765"/>
                    <a:pt x="398" y="765"/>
                  </a:cubicBezTo>
                  <a:cubicBezTo>
                    <a:pt x="410" y="765"/>
                    <a:pt x="422" y="764"/>
                    <a:pt x="434" y="762"/>
                  </a:cubicBezTo>
                  <a:cubicBezTo>
                    <a:pt x="624" y="762"/>
                    <a:pt x="787" y="572"/>
                    <a:pt x="760" y="383"/>
                  </a:cubicBezTo>
                  <a:cubicBezTo>
                    <a:pt x="734" y="179"/>
                    <a:pt x="519" y="0"/>
                    <a:pt x="314" y="0"/>
                  </a:cubicBezTo>
                  <a:close/>
                </a:path>
              </a:pathLst>
            </a:custGeom>
            <a:solidFill>
              <a:srgbClr val="ED6A3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484" name="Google Shape;484;p44"/>
          <p:cNvGrpSpPr/>
          <p:nvPr/>
        </p:nvGrpSpPr>
        <p:grpSpPr>
          <a:xfrm rot="5973186">
            <a:off x="10232568" y="3371304"/>
            <a:ext cx="700961" cy="571520"/>
            <a:chOff x="5426900" y="3064075"/>
            <a:chExt cx="281450" cy="229525"/>
          </a:xfrm>
        </p:grpSpPr>
        <p:sp>
          <p:nvSpPr>
            <p:cNvPr id="485" name="Google Shape;485;p44"/>
            <p:cNvSpPr/>
            <p:nvPr/>
          </p:nvSpPr>
          <p:spPr>
            <a:xfrm>
              <a:off x="5426900" y="3211925"/>
              <a:ext cx="75975" cy="81675"/>
            </a:xfrm>
            <a:custGeom>
              <a:avLst/>
              <a:gdLst/>
              <a:ahLst/>
              <a:cxnLst/>
              <a:rect l="l" t="t" r="r" b="b"/>
              <a:pathLst>
                <a:path w="3039" h="3267" extrusionOk="0">
                  <a:moveTo>
                    <a:pt x="1589" y="644"/>
                  </a:moveTo>
                  <a:cubicBezTo>
                    <a:pt x="1879" y="644"/>
                    <a:pt x="2168" y="822"/>
                    <a:pt x="2279" y="1141"/>
                  </a:cubicBezTo>
                  <a:cubicBezTo>
                    <a:pt x="2306" y="1195"/>
                    <a:pt x="2334" y="1276"/>
                    <a:pt x="2334" y="1330"/>
                  </a:cubicBezTo>
                  <a:lnTo>
                    <a:pt x="2334" y="1358"/>
                  </a:lnTo>
                  <a:cubicBezTo>
                    <a:pt x="2388" y="1737"/>
                    <a:pt x="2306" y="2117"/>
                    <a:pt x="2062" y="2443"/>
                  </a:cubicBezTo>
                  <a:cubicBezTo>
                    <a:pt x="2023" y="2522"/>
                    <a:pt x="1925" y="2572"/>
                    <a:pt x="1822" y="2572"/>
                  </a:cubicBezTo>
                  <a:cubicBezTo>
                    <a:pt x="1784" y="2572"/>
                    <a:pt x="1746" y="2566"/>
                    <a:pt x="1710" y="2551"/>
                  </a:cubicBezTo>
                  <a:cubicBezTo>
                    <a:pt x="1520" y="2497"/>
                    <a:pt x="1357" y="2443"/>
                    <a:pt x="1194" y="2334"/>
                  </a:cubicBezTo>
                  <a:cubicBezTo>
                    <a:pt x="679" y="2036"/>
                    <a:pt x="598" y="1330"/>
                    <a:pt x="1032" y="924"/>
                  </a:cubicBezTo>
                  <a:cubicBezTo>
                    <a:pt x="1177" y="733"/>
                    <a:pt x="1384" y="644"/>
                    <a:pt x="1589" y="644"/>
                  </a:cubicBezTo>
                  <a:close/>
                  <a:moveTo>
                    <a:pt x="1493" y="0"/>
                  </a:moveTo>
                  <a:cubicBezTo>
                    <a:pt x="1475" y="0"/>
                    <a:pt x="1457" y="1"/>
                    <a:pt x="1438" y="1"/>
                  </a:cubicBezTo>
                  <a:cubicBezTo>
                    <a:pt x="570" y="191"/>
                    <a:pt x="1" y="1005"/>
                    <a:pt x="137" y="1873"/>
                  </a:cubicBezTo>
                  <a:cubicBezTo>
                    <a:pt x="137" y="1927"/>
                    <a:pt x="137" y="1981"/>
                    <a:pt x="164" y="2036"/>
                  </a:cubicBezTo>
                  <a:cubicBezTo>
                    <a:pt x="191" y="2090"/>
                    <a:pt x="218" y="2144"/>
                    <a:pt x="245" y="2198"/>
                  </a:cubicBezTo>
                  <a:cubicBezTo>
                    <a:pt x="516" y="2822"/>
                    <a:pt x="1059" y="3066"/>
                    <a:pt x="1655" y="3256"/>
                  </a:cubicBezTo>
                  <a:cubicBezTo>
                    <a:pt x="1700" y="3263"/>
                    <a:pt x="1744" y="3266"/>
                    <a:pt x="1786" y="3266"/>
                  </a:cubicBezTo>
                  <a:cubicBezTo>
                    <a:pt x="1922" y="3266"/>
                    <a:pt x="2046" y="3231"/>
                    <a:pt x="2171" y="3148"/>
                  </a:cubicBezTo>
                  <a:cubicBezTo>
                    <a:pt x="2334" y="3066"/>
                    <a:pt x="2469" y="2931"/>
                    <a:pt x="2578" y="2795"/>
                  </a:cubicBezTo>
                  <a:cubicBezTo>
                    <a:pt x="2903" y="2361"/>
                    <a:pt x="3039" y="1819"/>
                    <a:pt x="2985" y="1276"/>
                  </a:cubicBezTo>
                  <a:cubicBezTo>
                    <a:pt x="2879" y="535"/>
                    <a:pt x="2230" y="0"/>
                    <a:pt x="1493" y="0"/>
                  </a:cubicBezTo>
                  <a:close/>
                </a:path>
              </a:pathLst>
            </a:custGeom>
            <a:solidFill>
              <a:srgbClr val="1A2646"/>
            </a:solidFill>
            <a:ln w="76200" cap="flat" cmpd="sng">
              <a:solidFill>
                <a:srgbClr val="FFFDFE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86" name="Google Shape;486;p44"/>
            <p:cNvSpPr/>
            <p:nvPr/>
          </p:nvSpPr>
          <p:spPr>
            <a:xfrm>
              <a:off x="5592375" y="3064075"/>
              <a:ext cx="61050" cy="63350"/>
            </a:xfrm>
            <a:custGeom>
              <a:avLst/>
              <a:gdLst/>
              <a:ahLst/>
              <a:cxnLst/>
              <a:rect l="l" t="t" r="r" b="b"/>
              <a:pathLst>
                <a:path w="2442" h="2534" extrusionOk="0">
                  <a:moveTo>
                    <a:pt x="1314" y="656"/>
                  </a:moveTo>
                  <a:cubicBezTo>
                    <a:pt x="1583" y="656"/>
                    <a:pt x="1813" y="893"/>
                    <a:pt x="1790" y="1169"/>
                  </a:cubicBezTo>
                  <a:cubicBezTo>
                    <a:pt x="1790" y="1413"/>
                    <a:pt x="1682" y="1630"/>
                    <a:pt x="1519" y="1820"/>
                  </a:cubicBezTo>
                  <a:cubicBezTo>
                    <a:pt x="1439" y="1920"/>
                    <a:pt x="1313" y="1976"/>
                    <a:pt x="1188" y="1976"/>
                  </a:cubicBezTo>
                  <a:cubicBezTo>
                    <a:pt x="1144" y="1976"/>
                    <a:pt x="1100" y="1969"/>
                    <a:pt x="1058" y="1955"/>
                  </a:cubicBezTo>
                  <a:cubicBezTo>
                    <a:pt x="841" y="1901"/>
                    <a:pt x="705" y="1738"/>
                    <a:pt x="651" y="1521"/>
                  </a:cubicBezTo>
                  <a:cubicBezTo>
                    <a:pt x="624" y="1169"/>
                    <a:pt x="841" y="816"/>
                    <a:pt x="1166" y="681"/>
                  </a:cubicBezTo>
                  <a:cubicBezTo>
                    <a:pt x="1216" y="664"/>
                    <a:pt x="1266" y="656"/>
                    <a:pt x="1314" y="656"/>
                  </a:cubicBezTo>
                  <a:close/>
                  <a:moveTo>
                    <a:pt x="1328" y="0"/>
                  </a:moveTo>
                  <a:cubicBezTo>
                    <a:pt x="1200" y="0"/>
                    <a:pt x="1072" y="27"/>
                    <a:pt x="949" y="84"/>
                  </a:cubicBezTo>
                  <a:cubicBezTo>
                    <a:pt x="353" y="355"/>
                    <a:pt x="0" y="952"/>
                    <a:pt x="0" y="1576"/>
                  </a:cubicBezTo>
                  <a:cubicBezTo>
                    <a:pt x="0" y="1684"/>
                    <a:pt x="27" y="1765"/>
                    <a:pt x="54" y="1847"/>
                  </a:cubicBezTo>
                  <a:cubicBezTo>
                    <a:pt x="263" y="2283"/>
                    <a:pt x="710" y="2534"/>
                    <a:pt x="1164" y="2534"/>
                  </a:cubicBezTo>
                  <a:cubicBezTo>
                    <a:pt x="1360" y="2534"/>
                    <a:pt x="1557" y="2487"/>
                    <a:pt x="1736" y="2389"/>
                  </a:cubicBezTo>
                  <a:cubicBezTo>
                    <a:pt x="2197" y="2064"/>
                    <a:pt x="2441" y="1467"/>
                    <a:pt x="2360" y="897"/>
                  </a:cubicBezTo>
                  <a:cubicBezTo>
                    <a:pt x="2306" y="653"/>
                    <a:pt x="2170" y="436"/>
                    <a:pt x="1980" y="274"/>
                  </a:cubicBezTo>
                  <a:cubicBezTo>
                    <a:pt x="1803" y="96"/>
                    <a:pt x="1568" y="0"/>
                    <a:pt x="1328" y="0"/>
                  </a:cubicBezTo>
                  <a:close/>
                </a:path>
              </a:pathLst>
            </a:custGeom>
            <a:solidFill>
              <a:srgbClr val="1A2646"/>
            </a:solidFill>
            <a:ln w="76200" cap="flat" cmpd="sng">
              <a:solidFill>
                <a:srgbClr val="FFFDFE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87" name="Google Shape;487;p44"/>
            <p:cNvSpPr/>
            <p:nvPr/>
          </p:nvSpPr>
          <p:spPr>
            <a:xfrm>
              <a:off x="5635775" y="3219375"/>
              <a:ext cx="72575" cy="65775"/>
            </a:xfrm>
            <a:custGeom>
              <a:avLst/>
              <a:gdLst/>
              <a:ahLst/>
              <a:cxnLst/>
              <a:rect l="l" t="t" r="r" b="b"/>
              <a:pathLst>
                <a:path w="2903" h="2631" extrusionOk="0">
                  <a:moveTo>
                    <a:pt x="1532" y="643"/>
                  </a:moveTo>
                  <a:cubicBezTo>
                    <a:pt x="1774" y="643"/>
                    <a:pt x="2017" y="823"/>
                    <a:pt x="2089" y="1087"/>
                  </a:cubicBezTo>
                  <a:cubicBezTo>
                    <a:pt x="2186" y="1575"/>
                    <a:pt x="1822" y="1998"/>
                    <a:pt x="1352" y="1998"/>
                  </a:cubicBezTo>
                  <a:cubicBezTo>
                    <a:pt x="1301" y="1998"/>
                    <a:pt x="1247" y="1993"/>
                    <a:pt x="1193" y="1982"/>
                  </a:cubicBezTo>
                  <a:cubicBezTo>
                    <a:pt x="705" y="1900"/>
                    <a:pt x="543" y="1304"/>
                    <a:pt x="895" y="978"/>
                  </a:cubicBezTo>
                  <a:cubicBezTo>
                    <a:pt x="1031" y="788"/>
                    <a:pt x="1221" y="680"/>
                    <a:pt x="1438" y="653"/>
                  </a:cubicBezTo>
                  <a:cubicBezTo>
                    <a:pt x="1469" y="647"/>
                    <a:pt x="1500" y="643"/>
                    <a:pt x="1532" y="643"/>
                  </a:cubicBezTo>
                  <a:close/>
                  <a:moveTo>
                    <a:pt x="1570" y="1"/>
                  </a:moveTo>
                  <a:cubicBezTo>
                    <a:pt x="836" y="1"/>
                    <a:pt x="213" y="508"/>
                    <a:pt x="54" y="1222"/>
                  </a:cubicBezTo>
                  <a:cubicBezTo>
                    <a:pt x="0" y="1602"/>
                    <a:pt x="109" y="1982"/>
                    <a:pt x="380" y="2253"/>
                  </a:cubicBezTo>
                  <a:cubicBezTo>
                    <a:pt x="601" y="2494"/>
                    <a:pt x="910" y="2631"/>
                    <a:pt x="1232" y="2631"/>
                  </a:cubicBezTo>
                  <a:cubicBezTo>
                    <a:pt x="1346" y="2631"/>
                    <a:pt x="1460" y="2614"/>
                    <a:pt x="1573" y="2579"/>
                  </a:cubicBezTo>
                  <a:cubicBezTo>
                    <a:pt x="2143" y="2551"/>
                    <a:pt x="2631" y="2117"/>
                    <a:pt x="2712" y="1548"/>
                  </a:cubicBezTo>
                  <a:cubicBezTo>
                    <a:pt x="2902" y="788"/>
                    <a:pt x="2387" y="56"/>
                    <a:pt x="1627" y="2"/>
                  </a:cubicBezTo>
                  <a:cubicBezTo>
                    <a:pt x="1608" y="1"/>
                    <a:pt x="1589" y="1"/>
                    <a:pt x="1570" y="1"/>
                  </a:cubicBezTo>
                  <a:close/>
                </a:path>
              </a:pathLst>
            </a:custGeom>
            <a:solidFill>
              <a:srgbClr val="1A2646"/>
            </a:solidFill>
            <a:ln w="76200" cap="flat" cmpd="sng">
              <a:solidFill>
                <a:srgbClr val="FFFDFE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88" name="Google Shape;488;p44"/>
            <p:cNvSpPr/>
            <p:nvPr/>
          </p:nvSpPr>
          <p:spPr>
            <a:xfrm>
              <a:off x="5426900" y="3211925"/>
              <a:ext cx="75975" cy="81675"/>
            </a:xfrm>
            <a:custGeom>
              <a:avLst/>
              <a:gdLst/>
              <a:ahLst/>
              <a:cxnLst/>
              <a:rect l="l" t="t" r="r" b="b"/>
              <a:pathLst>
                <a:path w="3039" h="3267" extrusionOk="0">
                  <a:moveTo>
                    <a:pt x="1589" y="644"/>
                  </a:moveTo>
                  <a:cubicBezTo>
                    <a:pt x="1879" y="644"/>
                    <a:pt x="2168" y="822"/>
                    <a:pt x="2279" y="1141"/>
                  </a:cubicBezTo>
                  <a:cubicBezTo>
                    <a:pt x="2306" y="1195"/>
                    <a:pt x="2334" y="1276"/>
                    <a:pt x="2334" y="1330"/>
                  </a:cubicBezTo>
                  <a:lnTo>
                    <a:pt x="2334" y="1358"/>
                  </a:lnTo>
                  <a:cubicBezTo>
                    <a:pt x="2388" y="1737"/>
                    <a:pt x="2306" y="2117"/>
                    <a:pt x="2062" y="2443"/>
                  </a:cubicBezTo>
                  <a:cubicBezTo>
                    <a:pt x="2023" y="2522"/>
                    <a:pt x="1925" y="2572"/>
                    <a:pt x="1822" y="2572"/>
                  </a:cubicBezTo>
                  <a:cubicBezTo>
                    <a:pt x="1784" y="2572"/>
                    <a:pt x="1746" y="2566"/>
                    <a:pt x="1710" y="2551"/>
                  </a:cubicBezTo>
                  <a:cubicBezTo>
                    <a:pt x="1520" y="2497"/>
                    <a:pt x="1357" y="2443"/>
                    <a:pt x="1194" y="2334"/>
                  </a:cubicBezTo>
                  <a:cubicBezTo>
                    <a:pt x="679" y="2036"/>
                    <a:pt x="598" y="1330"/>
                    <a:pt x="1032" y="924"/>
                  </a:cubicBezTo>
                  <a:cubicBezTo>
                    <a:pt x="1177" y="733"/>
                    <a:pt x="1384" y="644"/>
                    <a:pt x="1589" y="644"/>
                  </a:cubicBezTo>
                  <a:close/>
                  <a:moveTo>
                    <a:pt x="1493" y="0"/>
                  </a:moveTo>
                  <a:cubicBezTo>
                    <a:pt x="1475" y="0"/>
                    <a:pt x="1457" y="1"/>
                    <a:pt x="1438" y="1"/>
                  </a:cubicBezTo>
                  <a:cubicBezTo>
                    <a:pt x="570" y="191"/>
                    <a:pt x="1" y="1005"/>
                    <a:pt x="137" y="1873"/>
                  </a:cubicBezTo>
                  <a:cubicBezTo>
                    <a:pt x="137" y="1927"/>
                    <a:pt x="137" y="1981"/>
                    <a:pt x="164" y="2036"/>
                  </a:cubicBezTo>
                  <a:cubicBezTo>
                    <a:pt x="191" y="2090"/>
                    <a:pt x="218" y="2144"/>
                    <a:pt x="245" y="2198"/>
                  </a:cubicBezTo>
                  <a:cubicBezTo>
                    <a:pt x="516" y="2822"/>
                    <a:pt x="1059" y="3066"/>
                    <a:pt x="1655" y="3256"/>
                  </a:cubicBezTo>
                  <a:cubicBezTo>
                    <a:pt x="1700" y="3263"/>
                    <a:pt x="1744" y="3266"/>
                    <a:pt x="1786" y="3266"/>
                  </a:cubicBezTo>
                  <a:cubicBezTo>
                    <a:pt x="1922" y="3266"/>
                    <a:pt x="2046" y="3231"/>
                    <a:pt x="2171" y="3148"/>
                  </a:cubicBezTo>
                  <a:cubicBezTo>
                    <a:pt x="2334" y="3066"/>
                    <a:pt x="2469" y="2931"/>
                    <a:pt x="2578" y="2795"/>
                  </a:cubicBezTo>
                  <a:cubicBezTo>
                    <a:pt x="2903" y="2361"/>
                    <a:pt x="3039" y="1819"/>
                    <a:pt x="2985" y="1276"/>
                  </a:cubicBezTo>
                  <a:cubicBezTo>
                    <a:pt x="2879" y="535"/>
                    <a:pt x="2230" y="0"/>
                    <a:pt x="1493" y="0"/>
                  </a:cubicBezTo>
                  <a:close/>
                </a:path>
              </a:pathLst>
            </a:custGeom>
            <a:solidFill>
              <a:srgbClr val="1A264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89" name="Google Shape;489;p44"/>
            <p:cNvSpPr/>
            <p:nvPr/>
          </p:nvSpPr>
          <p:spPr>
            <a:xfrm>
              <a:off x="5441825" y="3228025"/>
              <a:ext cx="44775" cy="48875"/>
            </a:xfrm>
            <a:custGeom>
              <a:avLst/>
              <a:gdLst/>
              <a:ahLst/>
              <a:cxnLst/>
              <a:rect l="l" t="t" r="r" b="b"/>
              <a:pathLst>
                <a:path w="1791" h="1955" extrusionOk="0">
                  <a:moveTo>
                    <a:pt x="992" y="0"/>
                  </a:moveTo>
                  <a:cubicBezTo>
                    <a:pt x="787" y="0"/>
                    <a:pt x="580" y="89"/>
                    <a:pt x="435" y="280"/>
                  </a:cubicBezTo>
                  <a:cubicBezTo>
                    <a:pt x="1" y="686"/>
                    <a:pt x="82" y="1392"/>
                    <a:pt x="597" y="1690"/>
                  </a:cubicBezTo>
                  <a:cubicBezTo>
                    <a:pt x="760" y="1799"/>
                    <a:pt x="923" y="1880"/>
                    <a:pt x="1113" y="1934"/>
                  </a:cubicBezTo>
                  <a:cubicBezTo>
                    <a:pt x="1148" y="1948"/>
                    <a:pt x="1185" y="1955"/>
                    <a:pt x="1221" y="1955"/>
                  </a:cubicBezTo>
                  <a:cubicBezTo>
                    <a:pt x="1325" y="1955"/>
                    <a:pt x="1425" y="1899"/>
                    <a:pt x="1465" y="1799"/>
                  </a:cubicBezTo>
                  <a:cubicBezTo>
                    <a:pt x="1709" y="1473"/>
                    <a:pt x="1791" y="1093"/>
                    <a:pt x="1737" y="714"/>
                  </a:cubicBezTo>
                  <a:cubicBezTo>
                    <a:pt x="1737" y="632"/>
                    <a:pt x="1709" y="578"/>
                    <a:pt x="1682" y="497"/>
                  </a:cubicBezTo>
                  <a:cubicBezTo>
                    <a:pt x="1571" y="178"/>
                    <a:pt x="1282" y="0"/>
                    <a:pt x="99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90" name="Google Shape;490;p44"/>
            <p:cNvSpPr/>
            <p:nvPr/>
          </p:nvSpPr>
          <p:spPr>
            <a:xfrm>
              <a:off x="5592375" y="3064075"/>
              <a:ext cx="61050" cy="63350"/>
            </a:xfrm>
            <a:custGeom>
              <a:avLst/>
              <a:gdLst/>
              <a:ahLst/>
              <a:cxnLst/>
              <a:rect l="l" t="t" r="r" b="b"/>
              <a:pathLst>
                <a:path w="2442" h="2534" extrusionOk="0">
                  <a:moveTo>
                    <a:pt x="1314" y="656"/>
                  </a:moveTo>
                  <a:cubicBezTo>
                    <a:pt x="1583" y="656"/>
                    <a:pt x="1813" y="893"/>
                    <a:pt x="1790" y="1169"/>
                  </a:cubicBezTo>
                  <a:cubicBezTo>
                    <a:pt x="1790" y="1413"/>
                    <a:pt x="1682" y="1630"/>
                    <a:pt x="1519" y="1820"/>
                  </a:cubicBezTo>
                  <a:cubicBezTo>
                    <a:pt x="1439" y="1920"/>
                    <a:pt x="1313" y="1976"/>
                    <a:pt x="1188" y="1976"/>
                  </a:cubicBezTo>
                  <a:cubicBezTo>
                    <a:pt x="1144" y="1976"/>
                    <a:pt x="1100" y="1969"/>
                    <a:pt x="1058" y="1955"/>
                  </a:cubicBezTo>
                  <a:cubicBezTo>
                    <a:pt x="841" y="1901"/>
                    <a:pt x="705" y="1738"/>
                    <a:pt x="651" y="1521"/>
                  </a:cubicBezTo>
                  <a:cubicBezTo>
                    <a:pt x="624" y="1169"/>
                    <a:pt x="841" y="816"/>
                    <a:pt x="1166" y="681"/>
                  </a:cubicBezTo>
                  <a:cubicBezTo>
                    <a:pt x="1216" y="664"/>
                    <a:pt x="1266" y="656"/>
                    <a:pt x="1314" y="656"/>
                  </a:cubicBezTo>
                  <a:close/>
                  <a:moveTo>
                    <a:pt x="1328" y="0"/>
                  </a:moveTo>
                  <a:cubicBezTo>
                    <a:pt x="1200" y="0"/>
                    <a:pt x="1072" y="27"/>
                    <a:pt x="949" y="84"/>
                  </a:cubicBezTo>
                  <a:cubicBezTo>
                    <a:pt x="353" y="355"/>
                    <a:pt x="0" y="952"/>
                    <a:pt x="0" y="1576"/>
                  </a:cubicBezTo>
                  <a:cubicBezTo>
                    <a:pt x="0" y="1684"/>
                    <a:pt x="27" y="1765"/>
                    <a:pt x="54" y="1847"/>
                  </a:cubicBezTo>
                  <a:cubicBezTo>
                    <a:pt x="263" y="2283"/>
                    <a:pt x="710" y="2534"/>
                    <a:pt x="1164" y="2534"/>
                  </a:cubicBezTo>
                  <a:cubicBezTo>
                    <a:pt x="1360" y="2534"/>
                    <a:pt x="1557" y="2487"/>
                    <a:pt x="1736" y="2389"/>
                  </a:cubicBezTo>
                  <a:cubicBezTo>
                    <a:pt x="2197" y="2064"/>
                    <a:pt x="2441" y="1467"/>
                    <a:pt x="2360" y="897"/>
                  </a:cubicBezTo>
                  <a:cubicBezTo>
                    <a:pt x="2306" y="653"/>
                    <a:pt x="2170" y="436"/>
                    <a:pt x="1980" y="274"/>
                  </a:cubicBezTo>
                  <a:cubicBezTo>
                    <a:pt x="1803" y="96"/>
                    <a:pt x="1568" y="0"/>
                    <a:pt x="1328" y="0"/>
                  </a:cubicBezTo>
                  <a:close/>
                </a:path>
              </a:pathLst>
            </a:custGeom>
            <a:solidFill>
              <a:srgbClr val="1A264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91" name="Google Shape;491;p44"/>
            <p:cNvSpPr/>
            <p:nvPr/>
          </p:nvSpPr>
          <p:spPr>
            <a:xfrm>
              <a:off x="5607950" y="3080475"/>
              <a:ext cx="29675" cy="33025"/>
            </a:xfrm>
            <a:custGeom>
              <a:avLst/>
              <a:gdLst/>
              <a:ahLst/>
              <a:cxnLst/>
              <a:rect l="l" t="t" r="r" b="b"/>
              <a:pathLst>
                <a:path w="1187" h="1321" extrusionOk="0">
                  <a:moveTo>
                    <a:pt x="691" y="0"/>
                  </a:moveTo>
                  <a:cubicBezTo>
                    <a:pt x="643" y="0"/>
                    <a:pt x="593" y="8"/>
                    <a:pt x="543" y="25"/>
                  </a:cubicBezTo>
                  <a:cubicBezTo>
                    <a:pt x="218" y="160"/>
                    <a:pt x="1" y="513"/>
                    <a:pt x="28" y="865"/>
                  </a:cubicBezTo>
                  <a:cubicBezTo>
                    <a:pt x="55" y="1082"/>
                    <a:pt x="218" y="1245"/>
                    <a:pt x="408" y="1299"/>
                  </a:cubicBezTo>
                  <a:cubicBezTo>
                    <a:pt x="457" y="1313"/>
                    <a:pt x="504" y="1320"/>
                    <a:pt x="549" y="1320"/>
                  </a:cubicBezTo>
                  <a:cubicBezTo>
                    <a:pt x="678" y="1320"/>
                    <a:pt x="788" y="1264"/>
                    <a:pt x="869" y="1164"/>
                  </a:cubicBezTo>
                  <a:cubicBezTo>
                    <a:pt x="1032" y="974"/>
                    <a:pt x="1140" y="757"/>
                    <a:pt x="1140" y="513"/>
                  </a:cubicBezTo>
                  <a:cubicBezTo>
                    <a:pt x="1186" y="237"/>
                    <a:pt x="960" y="0"/>
                    <a:pt x="69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92" name="Google Shape;492;p44"/>
            <p:cNvSpPr/>
            <p:nvPr/>
          </p:nvSpPr>
          <p:spPr>
            <a:xfrm>
              <a:off x="5635775" y="3219375"/>
              <a:ext cx="72575" cy="65775"/>
            </a:xfrm>
            <a:custGeom>
              <a:avLst/>
              <a:gdLst/>
              <a:ahLst/>
              <a:cxnLst/>
              <a:rect l="l" t="t" r="r" b="b"/>
              <a:pathLst>
                <a:path w="2903" h="2631" extrusionOk="0">
                  <a:moveTo>
                    <a:pt x="1532" y="643"/>
                  </a:moveTo>
                  <a:cubicBezTo>
                    <a:pt x="1774" y="643"/>
                    <a:pt x="2017" y="823"/>
                    <a:pt x="2089" y="1087"/>
                  </a:cubicBezTo>
                  <a:cubicBezTo>
                    <a:pt x="2186" y="1575"/>
                    <a:pt x="1822" y="1998"/>
                    <a:pt x="1352" y="1998"/>
                  </a:cubicBezTo>
                  <a:cubicBezTo>
                    <a:pt x="1301" y="1998"/>
                    <a:pt x="1247" y="1993"/>
                    <a:pt x="1193" y="1982"/>
                  </a:cubicBezTo>
                  <a:cubicBezTo>
                    <a:pt x="705" y="1900"/>
                    <a:pt x="543" y="1304"/>
                    <a:pt x="895" y="978"/>
                  </a:cubicBezTo>
                  <a:cubicBezTo>
                    <a:pt x="1031" y="788"/>
                    <a:pt x="1221" y="680"/>
                    <a:pt x="1438" y="653"/>
                  </a:cubicBezTo>
                  <a:cubicBezTo>
                    <a:pt x="1469" y="647"/>
                    <a:pt x="1500" y="643"/>
                    <a:pt x="1532" y="643"/>
                  </a:cubicBezTo>
                  <a:close/>
                  <a:moveTo>
                    <a:pt x="1570" y="1"/>
                  </a:moveTo>
                  <a:cubicBezTo>
                    <a:pt x="836" y="1"/>
                    <a:pt x="213" y="508"/>
                    <a:pt x="54" y="1222"/>
                  </a:cubicBezTo>
                  <a:cubicBezTo>
                    <a:pt x="0" y="1602"/>
                    <a:pt x="109" y="1982"/>
                    <a:pt x="380" y="2253"/>
                  </a:cubicBezTo>
                  <a:cubicBezTo>
                    <a:pt x="601" y="2494"/>
                    <a:pt x="910" y="2631"/>
                    <a:pt x="1232" y="2631"/>
                  </a:cubicBezTo>
                  <a:cubicBezTo>
                    <a:pt x="1346" y="2631"/>
                    <a:pt x="1460" y="2614"/>
                    <a:pt x="1573" y="2579"/>
                  </a:cubicBezTo>
                  <a:cubicBezTo>
                    <a:pt x="2143" y="2551"/>
                    <a:pt x="2631" y="2117"/>
                    <a:pt x="2712" y="1548"/>
                  </a:cubicBezTo>
                  <a:cubicBezTo>
                    <a:pt x="2902" y="788"/>
                    <a:pt x="2387" y="56"/>
                    <a:pt x="1627" y="2"/>
                  </a:cubicBezTo>
                  <a:cubicBezTo>
                    <a:pt x="1608" y="1"/>
                    <a:pt x="1589" y="1"/>
                    <a:pt x="1570" y="1"/>
                  </a:cubicBezTo>
                  <a:close/>
                </a:path>
              </a:pathLst>
            </a:custGeom>
            <a:solidFill>
              <a:srgbClr val="1A264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93" name="Google Shape;493;p44"/>
            <p:cNvSpPr/>
            <p:nvPr/>
          </p:nvSpPr>
          <p:spPr>
            <a:xfrm>
              <a:off x="5648650" y="3235450"/>
              <a:ext cx="41725" cy="33875"/>
            </a:xfrm>
            <a:custGeom>
              <a:avLst/>
              <a:gdLst/>
              <a:ahLst/>
              <a:cxnLst/>
              <a:rect l="l" t="t" r="r" b="b"/>
              <a:pathLst>
                <a:path w="1669" h="1355" extrusionOk="0">
                  <a:moveTo>
                    <a:pt x="1017" y="0"/>
                  </a:moveTo>
                  <a:cubicBezTo>
                    <a:pt x="985" y="0"/>
                    <a:pt x="954" y="4"/>
                    <a:pt x="923" y="10"/>
                  </a:cubicBezTo>
                  <a:cubicBezTo>
                    <a:pt x="706" y="37"/>
                    <a:pt x="489" y="145"/>
                    <a:pt x="353" y="335"/>
                  </a:cubicBezTo>
                  <a:cubicBezTo>
                    <a:pt x="0" y="661"/>
                    <a:pt x="190" y="1257"/>
                    <a:pt x="678" y="1339"/>
                  </a:cubicBezTo>
                  <a:cubicBezTo>
                    <a:pt x="732" y="1350"/>
                    <a:pt x="786" y="1355"/>
                    <a:pt x="837" y="1355"/>
                  </a:cubicBezTo>
                  <a:cubicBezTo>
                    <a:pt x="1307" y="1355"/>
                    <a:pt x="1669" y="932"/>
                    <a:pt x="1546" y="444"/>
                  </a:cubicBezTo>
                  <a:cubicBezTo>
                    <a:pt x="1498" y="180"/>
                    <a:pt x="1259" y="0"/>
                    <a:pt x="10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pic>
        <p:nvPicPr>
          <p:cNvPr id="96" name="Picture 95">
            <a:extLst>
              <a:ext uri="{FF2B5EF4-FFF2-40B4-BE49-F238E27FC236}">
                <a16:creationId xmlns:a16="http://schemas.microsoft.com/office/drawing/2014/main" id="{E682E3F2-9BEC-4F69-9406-262E57B6AA6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41181"/>
          <a:stretch/>
        </p:blipFill>
        <p:spPr>
          <a:xfrm>
            <a:off x="1507966" y="1649407"/>
            <a:ext cx="7998118" cy="4389348"/>
          </a:xfrm>
          <a:prstGeom prst="rect">
            <a:avLst/>
          </a:prstGeom>
          <a:effectLst/>
        </p:spPr>
      </p:pic>
      <p:pic>
        <p:nvPicPr>
          <p:cNvPr id="97" name="Picture 96">
            <a:extLst>
              <a:ext uri="{FF2B5EF4-FFF2-40B4-BE49-F238E27FC236}">
                <a16:creationId xmlns:a16="http://schemas.microsoft.com/office/drawing/2014/main" id="{33529733-8DD7-4AE8-98FE-04433B09846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2469" b="28548"/>
          <a:stretch/>
        </p:blipFill>
        <p:spPr>
          <a:xfrm>
            <a:off x="5172168" y="1487907"/>
            <a:ext cx="5949134" cy="287339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Rectangle: Rounded Corners 1">
            <a:extLst>
              <a:ext uri="{FF2B5EF4-FFF2-40B4-BE49-F238E27FC236}">
                <a16:creationId xmlns:a16="http://schemas.microsoft.com/office/drawing/2014/main" id="{798ED647-AA8D-43BD-8998-2DE735FEF0D1}"/>
              </a:ext>
            </a:extLst>
          </p:cNvPr>
          <p:cNvSpPr/>
          <p:nvPr/>
        </p:nvSpPr>
        <p:spPr>
          <a:xfrm>
            <a:off x="3292619" y="380453"/>
            <a:ext cx="5666384" cy="799907"/>
          </a:xfrm>
          <a:custGeom>
            <a:avLst/>
            <a:gdLst>
              <a:gd name="connsiteX0" fmla="*/ 0 w 8515351"/>
              <a:gd name="connsiteY0" fmla="*/ 158146 h 948860"/>
              <a:gd name="connsiteX1" fmla="*/ 158146 w 8515351"/>
              <a:gd name="connsiteY1" fmla="*/ 0 h 948860"/>
              <a:gd name="connsiteX2" fmla="*/ 8357205 w 8515351"/>
              <a:gd name="connsiteY2" fmla="*/ 0 h 948860"/>
              <a:gd name="connsiteX3" fmla="*/ 8515351 w 8515351"/>
              <a:gd name="connsiteY3" fmla="*/ 158146 h 948860"/>
              <a:gd name="connsiteX4" fmla="*/ 8515351 w 8515351"/>
              <a:gd name="connsiteY4" fmla="*/ 790714 h 948860"/>
              <a:gd name="connsiteX5" fmla="*/ 8357205 w 8515351"/>
              <a:gd name="connsiteY5" fmla="*/ 948860 h 948860"/>
              <a:gd name="connsiteX6" fmla="*/ 158146 w 8515351"/>
              <a:gd name="connsiteY6" fmla="*/ 948860 h 948860"/>
              <a:gd name="connsiteX7" fmla="*/ 0 w 8515351"/>
              <a:gd name="connsiteY7" fmla="*/ 790714 h 948860"/>
              <a:gd name="connsiteX8" fmla="*/ 0 w 8515351"/>
              <a:gd name="connsiteY8" fmla="*/ 158146 h 948860"/>
              <a:gd name="connsiteX0" fmla="*/ 0 w 8515351"/>
              <a:gd name="connsiteY0" fmla="*/ 158146 h 948860"/>
              <a:gd name="connsiteX1" fmla="*/ 348646 w 8515351"/>
              <a:gd name="connsiteY1" fmla="*/ 76200 h 948860"/>
              <a:gd name="connsiteX2" fmla="*/ 8357205 w 8515351"/>
              <a:gd name="connsiteY2" fmla="*/ 0 h 948860"/>
              <a:gd name="connsiteX3" fmla="*/ 8515351 w 8515351"/>
              <a:gd name="connsiteY3" fmla="*/ 158146 h 948860"/>
              <a:gd name="connsiteX4" fmla="*/ 8515351 w 8515351"/>
              <a:gd name="connsiteY4" fmla="*/ 790714 h 948860"/>
              <a:gd name="connsiteX5" fmla="*/ 8357205 w 8515351"/>
              <a:gd name="connsiteY5" fmla="*/ 948860 h 948860"/>
              <a:gd name="connsiteX6" fmla="*/ 158146 w 8515351"/>
              <a:gd name="connsiteY6" fmla="*/ 948860 h 948860"/>
              <a:gd name="connsiteX7" fmla="*/ 0 w 8515351"/>
              <a:gd name="connsiteY7" fmla="*/ 790714 h 948860"/>
              <a:gd name="connsiteX8" fmla="*/ 0 w 8515351"/>
              <a:gd name="connsiteY8" fmla="*/ 158146 h 948860"/>
              <a:gd name="connsiteX0" fmla="*/ 0 w 8515351"/>
              <a:gd name="connsiteY0" fmla="*/ 158146 h 948860"/>
              <a:gd name="connsiteX1" fmla="*/ 348646 w 8515351"/>
              <a:gd name="connsiteY1" fmla="*/ 76200 h 948860"/>
              <a:gd name="connsiteX2" fmla="*/ 8357205 w 8515351"/>
              <a:gd name="connsiteY2" fmla="*/ 0 h 948860"/>
              <a:gd name="connsiteX3" fmla="*/ 8515351 w 8515351"/>
              <a:gd name="connsiteY3" fmla="*/ 158146 h 948860"/>
              <a:gd name="connsiteX4" fmla="*/ 8515351 w 8515351"/>
              <a:gd name="connsiteY4" fmla="*/ 790714 h 948860"/>
              <a:gd name="connsiteX5" fmla="*/ 8357205 w 8515351"/>
              <a:gd name="connsiteY5" fmla="*/ 948860 h 948860"/>
              <a:gd name="connsiteX6" fmla="*/ 158146 w 8515351"/>
              <a:gd name="connsiteY6" fmla="*/ 948860 h 948860"/>
              <a:gd name="connsiteX7" fmla="*/ 171450 w 8515351"/>
              <a:gd name="connsiteY7" fmla="*/ 562114 h 948860"/>
              <a:gd name="connsiteX8" fmla="*/ 0 w 8515351"/>
              <a:gd name="connsiteY8" fmla="*/ 158146 h 948860"/>
              <a:gd name="connsiteX0" fmla="*/ 48699 w 8564050"/>
              <a:gd name="connsiteY0" fmla="*/ 158146 h 1044110"/>
              <a:gd name="connsiteX1" fmla="*/ 397345 w 8564050"/>
              <a:gd name="connsiteY1" fmla="*/ 76200 h 1044110"/>
              <a:gd name="connsiteX2" fmla="*/ 8405904 w 8564050"/>
              <a:gd name="connsiteY2" fmla="*/ 0 h 1044110"/>
              <a:gd name="connsiteX3" fmla="*/ 8564050 w 8564050"/>
              <a:gd name="connsiteY3" fmla="*/ 158146 h 1044110"/>
              <a:gd name="connsiteX4" fmla="*/ 8564050 w 8564050"/>
              <a:gd name="connsiteY4" fmla="*/ 790714 h 1044110"/>
              <a:gd name="connsiteX5" fmla="*/ 8405904 w 8564050"/>
              <a:gd name="connsiteY5" fmla="*/ 948860 h 1044110"/>
              <a:gd name="connsiteX6" fmla="*/ 16345 w 8564050"/>
              <a:gd name="connsiteY6" fmla="*/ 1044110 h 1044110"/>
              <a:gd name="connsiteX7" fmla="*/ 220149 w 8564050"/>
              <a:gd name="connsiteY7" fmla="*/ 562114 h 1044110"/>
              <a:gd name="connsiteX8" fmla="*/ 48699 w 8564050"/>
              <a:gd name="connsiteY8" fmla="*/ 158146 h 1044110"/>
              <a:gd name="connsiteX0" fmla="*/ 48699 w 8775130"/>
              <a:gd name="connsiteY0" fmla="*/ 158146 h 1148885"/>
              <a:gd name="connsiteX1" fmla="*/ 397345 w 8775130"/>
              <a:gd name="connsiteY1" fmla="*/ 76200 h 1148885"/>
              <a:gd name="connsiteX2" fmla="*/ 8405904 w 8775130"/>
              <a:gd name="connsiteY2" fmla="*/ 0 h 1148885"/>
              <a:gd name="connsiteX3" fmla="*/ 8564050 w 8775130"/>
              <a:gd name="connsiteY3" fmla="*/ 158146 h 1148885"/>
              <a:gd name="connsiteX4" fmla="*/ 8564050 w 8775130"/>
              <a:gd name="connsiteY4" fmla="*/ 790714 h 1148885"/>
              <a:gd name="connsiteX5" fmla="*/ 8758329 w 8775130"/>
              <a:gd name="connsiteY5" fmla="*/ 1148885 h 1148885"/>
              <a:gd name="connsiteX6" fmla="*/ 16345 w 8775130"/>
              <a:gd name="connsiteY6" fmla="*/ 1044110 h 1148885"/>
              <a:gd name="connsiteX7" fmla="*/ 220149 w 8775130"/>
              <a:gd name="connsiteY7" fmla="*/ 562114 h 1148885"/>
              <a:gd name="connsiteX8" fmla="*/ 48699 w 8775130"/>
              <a:gd name="connsiteY8" fmla="*/ 158146 h 1148885"/>
              <a:gd name="connsiteX0" fmla="*/ 48699 w 8768558"/>
              <a:gd name="connsiteY0" fmla="*/ 158146 h 1148885"/>
              <a:gd name="connsiteX1" fmla="*/ 397345 w 8768558"/>
              <a:gd name="connsiteY1" fmla="*/ 76200 h 1148885"/>
              <a:gd name="connsiteX2" fmla="*/ 8405904 w 8768558"/>
              <a:gd name="connsiteY2" fmla="*/ 0 h 1148885"/>
              <a:gd name="connsiteX3" fmla="*/ 8564050 w 8768558"/>
              <a:gd name="connsiteY3" fmla="*/ 158146 h 1148885"/>
              <a:gd name="connsiteX4" fmla="*/ 8344975 w 8768558"/>
              <a:gd name="connsiteY4" fmla="*/ 552589 h 1148885"/>
              <a:gd name="connsiteX5" fmla="*/ 8758329 w 8768558"/>
              <a:gd name="connsiteY5" fmla="*/ 1148885 h 1148885"/>
              <a:gd name="connsiteX6" fmla="*/ 16345 w 8768558"/>
              <a:gd name="connsiteY6" fmla="*/ 1044110 h 1148885"/>
              <a:gd name="connsiteX7" fmla="*/ 220149 w 8768558"/>
              <a:gd name="connsiteY7" fmla="*/ 562114 h 1148885"/>
              <a:gd name="connsiteX8" fmla="*/ 48699 w 8768558"/>
              <a:gd name="connsiteY8" fmla="*/ 158146 h 1148885"/>
              <a:gd name="connsiteX0" fmla="*/ 48699 w 8768558"/>
              <a:gd name="connsiteY0" fmla="*/ 192766 h 1183505"/>
              <a:gd name="connsiteX1" fmla="*/ 397345 w 8768558"/>
              <a:gd name="connsiteY1" fmla="*/ 110820 h 1183505"/>
              <a:gd name="connsiteX2" fmla="*/ 8405904 w 8768558"/>
              <a:gd name="connsiteY2" fmla="*/ 34620 h 1183505"/>
              <a:gd name="connsiteX3" fmla="*/ 8745025 w 8768558"/>
              <a:gd name="connsiteY3" fmla="*/ 40366 h 1183505"/>
              <a:gd name="connsiteX4" fmla="*/ 8344975 w 8768558"/>
              <a:gd name="connsiteY4" fmla="*/ 587209 h 1183505"/>
              <a:gd name="connsiteX5" fmla="*/ 8758329 w 8768558"/>
              <a:gd name="connsiteY5" fmla="*/ 1183505 h 1183505"/>
              <a:gd name="connsiteX6" fmla="*/ 16345 w 8768558"/>
              <a:gd name="connsiteY6" fmla="*/ 1078730 h 1183505"/>
              <a:gd name="connsiteX7" fmla="*/ 220149 w 8768558"/>
              <a:gd name="connsiteY7" fmla="*/ 596734 h 1183505"/>
              <a:gd name="connsiteX8" fmla="*/ 48699 w 8768558"/>
              <a:gd name="connsiteY8" fmla="*/ 192766 h 1183505"/>
              <a:gd name="connsiteX0" fmla="*/ 48699 w 8768558"/>
              <a:gd name="connsiteY0" fmla="*/ 192766 h 1183505"/>
              <a:gd name="connsiteX1" fmla="*/ 397345 w 8768558"/>
              <a:gd name="connsiteY1" fmla="*/ 110820 h 1183505"/>
              <a:gd name="connsiteX2" fmla="*/ 7805829 w 8768558"/>
              <a:gd name="connsiteY2" fmla="*/ 34620 h 1183505"/>
              <a:gd name="connsiteX3" fmla="*/ 8745025 w 8768558"/>
              <a:gd name="connsiteY3" fmla="*/ 40366 h 1183505"/>
              <a:gd name="connsiteX4" fmla="*/ 8344975 w 8768558"/>
              <a:gd name="connsiteY4" fmla="*/ 587209 h 1183505"/>
              <a:gd name="connsiteX5" fmla="*/ 8758329 w 8768558"/>
              <a:gd name="connsiteY5" fmla="*/ 1183505 h 1183505"/>
              <a:gd name="connsiteX6" fmla="*/ 16345 w 8768558"/>
              <a:gd name="connsiteY6" fmla="*/ 1078730 h 1183505"/>
              <a:gd name="connsiteX7" fmla="*/ 220149 w 8768558"/>
              <a:gd name="connsiteY7" fmla="*/ 596734 h 1183505"/>
              <a:gd name="connsiteX8" fmla="*/ 48699 w 8768558"/>
              <a:gd name="connsiteY8" fmla="*/ 192766 h 1183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768558" h="1183505">
                <a:moveTo>
                  <a:pt x="48699" y="192766"/>
                </a:moveTo>
                <a:cubicBezTo>
                  <a:pt x="48699" y="105424"/>
                  <a:pt x="310003" y="110820"/>
                  <a:pt x="397345" y="110820"/>
                </a:cubicBezTo>
                <a:lnTo>
                  <a:pt x="7805829" y="34620"/>
                </a:lnTo>
                <a:cubicBezTo>
                  <a:pt x="7893171" y="34620"/>
                  <a:pt x="8745025" y="-46976"/>
                  <a:pt x="8745025" y="40366"/>
                </a:cubicBezTo>
                <a:lnTo>
                  <a:pt x="8344975" y="587209"/>
                </a:lnTo>
                <a:cubicBezTo>
                  <a:pt x="8344975" y="674551"/>
                  <a:pt x="8845671" y="1183505"/>
                  <a:pt x="8758329" y="1183505"/>
                </a:cubicBezTo>
                <a:lnTo>
                  <a:pt x="16345" y="1078730"/>
                </a:lnTo>
                <a:cubicBezTo>
                  <a:pt x="-70997" y="1078730"/>
                  <a:pt x="220149" y="684076"/>
                  <a:pt x="220149" y="596734"/>
                </a:cubicBezTo>
                <a:lnTo>
                  <a:pt x="48699" y="192766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254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7" name="Google Shape;4032;p29">
            <a:extLst>
              <a:ext uri="{FF2B5EF4-FFF2-40B4-BE49-F238E27FC236}">
                <a16:creationId xmlns:a16="http://schemas.microsoft.com/office/drawing/2014/main" id="{8513B53C-A601-40EC-B86A-39348F12E487}"/>
              </a:ext>
            </a:extLst>
          </p:cNvPr>
          <p:cNvSpPr txBox="1">
            <a:spLocks/>
          </p:cNvSpPr>
          <p:nvPr/>
        </p:nvSpPr>
        <p:spPr>
          <a:xfrm>
            <a:off x="4144495" y="474172"/>
            <a:ext cx="4191000" cy="6520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6000"/>
              <a:buFont typeface="Rye"/>
              <a:buNone/>
              <a:defRPr sz="6000" b="1" i="0" u="none" strike="noStrike" cap="none">
                <a:solidFill>
                  <a:schemeClr val="lt1"/>
                </a:solidFill>
                <a:latin typeface="Rye"/>
                <a:ea typeface="Rye"/>
                <a:cs typeface="Rye"/>
                <a:sym typeface="Ry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Arial"/>
              <a:buNone/>
              <a:defRPr sz="8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Arial"/>
              <a:buNone/>
              <a:defRPr sz="8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Arial"/>
              <a:buNone/>
              <a:defRPr sz="8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Arial"/>
              <a:buNone/>
              <a:defRPr sz="8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Arial"/>
              <a:buNone/>
              <a:defRPr sz="8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Arial"/>
              <a:buNone/>
              <a:defRPr sz="8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Arial"/>
              <a:buNone/>
              <a:defRPr sz="8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Arial"/>
              <a:buNone/>
              <a:defRPr sz="8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A60"/>
              </a:buClr>
              <a:buSzPts val="6000"/>
              <a:buFont typeface="Rye"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effectLst/>
                <a:uLnTx/>
                <a:uFillTx/>
                <a:latin typeface="Rye"/>
                <a:sym typeface="Rye"/>
              </a:rPr>
              <a:t>DẶN DÒ</a:t>
            </a:r>
          </a:p>
        </p:txBody>
      </p:sp>
      <p:sp>
        <p:nvSpPr>
          <p:cNvPr id="144" name="Hộp_Văn_Bản 3">
            <a:extLst>
              <a:ext uri="{FF2B5EF4-FFF2-40B4-BE49-F238E27FC236}">
                <a16:creationId xmlns:a16="http://schemas.microsoft.com/office/drawing/2014/main" id="{A1CD28AC-F342-4629-9B07-91B25955D7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6048" y="2249908"/>
            <a:ext cx="9727894" cy="1460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4114" tIns="57056" rIns="114114" bIns="57056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514350" marR="0" lvl="0" indent="-5143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Ôn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tập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về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anose="020F0502020204030204" pitchFamily="34" charset="0"/>
              </a:rPr>
              <a:t>tính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anose="020F0502020204030204" pitchFamily="34" charset="0"/>
              </a:rPr>
              <a:t> chu vi,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anose="020F0502020204030204" pitchFamily="34" charset="0"/>
              </a:rPr>
              <a:t>diện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anose="020F0502020204030204" pitchFamily="34" charset="0"/>
              </a:rPr>
              <a:t>tích</a:t>
            </a:r>
            <a:r>
              <a:rPr lang="en-US" sz="3200" b="1">
                <a:solidFill>
                  <a:srgbClr val="00B050"/>
                </a:solidFill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anose="020F0502020204030204" pitchFamily="34" charset="0"/>
              </a:rPr>
              <a:t>một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anose="020F0502020204030204" pitchFamily="34" charset="0"/>
              </a:rPr>
              <a:t>số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anose="020F0502020204030204" pitchFamily="34" charset="0"/>
              </a:rPr>
              <a:t>hình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anose="020F0502020204030204" pitchFamily="34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2.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Chuẩn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bị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bài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sau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.</a:t>
            </a:r>
            <a:endParaRPr kumimoji="0" lang="en-US" altLang="en-US" sz="30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0344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1528;p37">
            <a:extLst>
              <a:ext uri="{FF2B5EF4-FFF2-40B4-BE49-F238E27FC236}">
                <a16:creationId xmlns:a16="http://schemas.microsoft.com/office/drawing/2014/main" id="{ED740A85-E93E-4DED-B900-9CBB73824452}"/>
              </a:ext>
            </a:extLst>
          </p:cNvPr>
          <p:cNvSpPr/>
          <p:nvPr/>
        </p:nvSpPr>
        <p:spPr>
          <a:xfrm flipH="1">
            <a:off x="7493128" y="-54915"/>
            <a:ext cx="1472855" cy="984033"/>
          </a:xfrm>
          <a:custGeom>
            <a:avLst/>
            <a:gdLst/>
            <a:ahLst/>
            <a:cxnLst/>
            <a:rect l="l" t="t" r="r" b="b"/>
            <a:pathLst>
              <a:path w="6915" h="4620" extrusionOk="0">
                <a:moveTo>
                  <a:pt x="2710" y="1"/>
                </a:moveTo>
                <a:cubicBezTo>
                  <a:pt x="2611" y="1"/>
                  <a:pt x="2514" y="11"/>
                  <a:pt x="2418" y="36"/>
                </a:cubicBezTo>
                <a:cubicBezTo>
                  <a:pt x="2279" y="72"/>
                  <a:pt x="2137" y="142"/>
                  <a:pt x="2009" y="239"/>
                </a:cubicBezTo>
                <a:cubicBezTo>
                  <a:pt x="1774" y="416"/>
                  <a:pt x="1581" y="673"/>
                  <a:pt x="1436" y="1002"/>
                </a:cubicBezTo>
                <a:cubicBezTo>
                  <a:pt x="1301" y="1305"/>
                  <a:pt x="1223" y="1614"/>
                  <a:pt x="1207" y="1923"/>
                </a:cubicBezTo>
                <a:cubicBezTo>
                  <a:pt x="1185" y="2286"/>
                  <a:pt x="1281" y="2640"/>
                  <a:pt x="1388" y="2968"/>
                </a:cubicBezTo>
                <a:cubicBezTo>
                  <a:pt x="1314" y="2907"/>
                  <a:pt x="1226" y="2869"/>
                  <a:pt x="1133" y="2853"/>
                </a:cubicBezTo>
                <a:cubicBezTo>
                  <a:pt x="1091" y="2843"/>
                  <a:pt x="1050" y="2839"/>
                  <a:pt x="1008" y="2839"/>
                </a:cubicBezTo>
                <a:cubicBezTo>
                  <a:pt x="937" y="2839"/>
                  <a:pt x="863" y="2853"/>
                  <a:pt x="792" y="2875"/>
                </a:cubicBezTo>
                <a:cubicBezTo>
                  <a:pt x="689" y="2904"/>
                  <a:pt x="586" y="2958"/>
                  <a:pt x="483" y="3043"/>
                </a:cubicBezTo>
                <a:cubicBezTo>
                  <a:pt x="300" y="3181"/>
                  <a:pt x="158" y="3383"/>
                  <a:pt x="68" y="3625"/>
                </a:cubicBezTo>
                <a:cubicBezTo>
                  <a:pt x="29" y="3734"/>
                  <a:pt x="7" y="3857"/>
                  <a:pt x="4" y="3979"/>
                </a:cubicBezTo>
                <a:cubicBezTo>
                  <a:pt x="1" y="4101"/>
                  <a:pt x="26" y="4227"/>
                  <a:pt x="78" y="4346"/>
                </a:cubicBezTo>
                <a:cubicBezTo>
                  <a:pt x="120" y="4445"/>
                  <a:pt x="184" y="4539"/>
                  <a:pt x="268" y="4619"/>
                </a:cubicBezTo>
                <a:lnTo>
                  <a:pt x="6708" y="4619"/>
                </a:lnTo>
                <a:lnTo>
                  <a:pt x="6727" y="4584"/>
                </a:lnTo>
                <a:lnTo>
                  <a:pt x="6747" y="4552"/>
                </a:lnTo>
                <a:cubicBezTo>
                  <a:pt x="6801" y="4410"/>
                  <a:pt x="6843" y="4255"/>
                  <a:pt x="6872" y="4089"/>
                </a:cubicBezTo>
                <a:cubicBezTo>
                  <a:pt x="6904" y="3879"/>
                  <a:pt x="6914" y="3661"/>
                  <a:pt x="6901" y="3441"/>
                </a:cubicBezTo>
                <a:cubicBezTo>
                  <a:pt x="6876" y="3039"/>
                  <a:pt x="6760" y="2659"/>
                  <a:pt x="6570" y="2343"/>
                </a:cubicBezTo>
                <a:cubicBezTo>
                  <a:pt x="6418" y="2086"/>
                  <a:pt x="6209" y="1865"/>
                  <a:pt x="5958" y="1694"/>
                </a:cubicBezTo>
                <a:cubicBezTo>
                  <a:pt x="5852" y="1623"/>
                  <a:pt x="5733" y="1562"/>
                  <a:pt x="5588" y="1504"/>
                </a:cubicBezTo>
                <a:cubicBezTo>
                  <a:pt x="5472" y="1459"/>
                  <a:pt x="5347" y="1430"/>
                  <a:pt x="5199" y="1410"/>
                </a:cubicBezTo>
                <a:cubicBezTo>
                  <a:pt x="5144" y="1404"/>
                  <a:pt x="5092" y="1401"/>
                  <a:pt x="5038" y="1401"/>
                </a:cubicBezTo>
                <a:cubicBezTo>
                  <a:pt x="4771" y="1401"/>
                  <a:pt x="4500" y="1485"/>
                  <a:pt x="4285" y="1633"/>
                </a:cubicBezTo>
                <a:cubicBezTo>
                  <a:pt x="4156" y="1722"/>
                  <a:pt x="4040" y="1841"/>
                  <a:pt x="3940" y="1980"/>
                </a:cubicBezTo>
                <a:lnTo>
                  <a:pt x="3946" y="1954"/>
                </a:lnTo>
                <a:lnTo>
                  <a:pt x="3946" y="1929"/>
                </a:lnTo>
                <a:cubicBezTo>
                  <a:pt x="3943" y="1620"/>
                  <a:pt x="3914" y="1346"/>
                  <a:pt x="3856" y="1095"/>
                </a:cubicBezTo>
                <a:cubicBezTo>
                  <a:pt x="3824" y="963"/>
                  <a:pt x="3783" y="834"/>
                  <a:pt x="3728" y="706"/>
                </a:cubicBezTo>
                <a:cubicBezTo>
                  <a:pt x="3679" y="590"/>
                  <a:pt x="3615" y="483"/>
                  <a:pt x="3532" y="378"/>
                </a:cubicBezTo>
                <a:cubicBezTo>
                  <a:pt x="3373" y="177"/>
                  <a:pt x="3138" y="45"/>
                  <a:pt x="2884" y="11"/>
                </a:cubicBezTo>
                <a:cubicBezTo>
                  <a:pt x="2820" y="4"/>
                  <a:pt x="2762" y="1"/>
                  <a:pt x="2710" y="1"/>
                </a:cubicBezTo>
                <a:close/>
              </a:path>
            </a:pathLst>
          </a:custGeom>
          <a:solidFill>
            <a:srgbClr val="000000">
              <a:alpha val="8380"/>
            </a:srgbClr>
          </a:solidFill>
          <a:ln>
            <a:noFill/>
          </a:ln>
        </p:spPr>
        <p:txBody>
          <a:bodyPr spcFirstLastPara="1" wrap="square" lIns="117687" tIns="117687" rIns="117687" bIns="117687" anchor="ctr" anchorCtr="0">
            <a:noAutofit/>
          </a:bodyPr>
          <a:lstStyle/>
          <a:p>
            <a:pPr marL="0" marR="0" lvl="0" indent="0" algn="l" defTabSz="117701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02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310" name="Google Shape;1529;p37">
            <a:extLst>
              <a:ext uri="{FF2B5EF4-FFF2-40B4-BE49-F238E27FC236}">
                <a16:creationId xmlns:a16="http://schemas.microsoft.com/office/drawing/2014/main" id="{30EC7926-76A6-455C-80BB-834ECF715E7F}"/>
              </a:ext>
            </a:extLst>
          </p:cNvPr>
          <p:cNvSpPr/>
          <p:nvPr/>
        </p:nvSpPr>
        <p:spPr>
          <a:xfrm>
            <a:off x="454074" y="602166"/>
            <a:ext cx="11283851" cy="5305092"/>
          </a:xfrm>
          <a:prstGeom prst="roundRect">
            <a:avLst>
              <a:gd name="adj" fmla="val 40483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117687" tIns="117687" rIns="117687" bIns="117687" anchor="ctr" anchorCtr="0">
            <a:noAutofit/>
          </a:bodyPr>
          <a:lstStyle/>
          <a:p>
            <a:pPr marL="0" marR="0" lvl="0" indent="0" algn="l" defTabSz="117701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02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379" name="Google Shape;1598;p37">
            <a:extLst>
              <a:ext uri="{FF2B5EF4-FFF2-40B4-BE49-F238E27FC236}">
                <a16:creationId xmlns:a16="http://schemas.microsoft.com/office/drawing/2014/main" id="{487C7D88-41F0-47D6-B4A6-4ABB541897D5}"/>
              </a:ext>
            </a:extLst>
          </p:cNvPr>
          <p:cNvSpPr/>
          <p:nvPr/>
        </p:nvSpPr>
        <p:spPr>
          <a:xfrm>
            <a:off x="1930096" y="-169608"/>
            <a:ext cx="1009298" cy="674324"/>
          </a:xfrm>
          <a:custGeom>
            <a:avLst/>
            <a:gdLst/>
            <a:ahLst/>
            <a:cxnLst/>
            <a:rect l="l" t="t" r="r" b="b"/>
            <a:pathLst>
              <a:path w="6915" h="4620" extrusionOk="0">
                <a:moveTo>
                  <a:pt x="2710" y="1"/>
                </a:moveTo>
                <a:cubicBezTo>
                  <a:pt x="2611" y="1"/>
                  <a:pt x="2514" y="11"/>
                  <a:pt x="2418" y="36"/>
                </a:cubicBezTo>
                <a:cubicBezTo>
                  <a:pt x="2279" y="72"/>
                  <a:pt x="2137" y="142"/>
                  <a:pt x="2009" y="239"/>
                </a:cubicBezTo>
                <a:cubicBezTo>
                  <a:pt x="1774" y="416"/>
                  <a:pt x="1581" y="673"/>
                  <a:pt x="1436" y="1002"/>
                </a:cubicBezTo>
                <a:cubicBezTo>
                  <a:pt x="1301" y="1305"/>
                  <a:pt x="1223" y="1614"/>
                  <a:pt x="1207" y="1923"/>
                </a:cubicBezTo>
                <a:cubicBezTo>
                  <a:pt x="1185" y="2286"/>
                  <a:pt x="1281" y="2640"/>
                  <a:pt x="1388" y="2968"/>
                </a:cubicBezTo>
                <a:cubicBezTo>
                  <a:pt x="1314" y="2907"/>
                  <a:pt x="1226" y="2869"/>
                  <a:pt x="1133" y="2853"/>
                </a:cubicBezTo>
                <a:cubicBezTo>
                  <a:pt x="1091" y="2843"/>
                  <a:pt x="1050" y="2839"/>
                  <a:pt x="1008" y="2839"/>
                </a:cubicBezTo>
                <a:cubicBezTo>
                  <a:pt x="937" y="2839"/>
                  <a:pt x="863" y="2853"/>
                  <a:pt x="792" y="2875"/>
                </a:cubicBezTo>
                <a:cubicBezTo>
                  <a:pt x="689" y="2904"/>
                  <a:pt x="586" y="2958"/>
                  <a:pt x="483" y="3043"/>
                </a:cubicBezTo>
                <a:cubicBezTo>
                  <a:pt x="300" y="3181"/>
                  <a:pt x="158" y="3383"/>
                  <a:pt x="68" y="3625"/>
                </a:cubicBezTo>
                <a:cubicBezTo>
                  <a:pt x="29" y="3734"/>
                  <a:pt x="7" y="3857"/>
                  <a:pt x="4" y="3979"/>
                </a:cubicBezTo>
                <a:cubicBezTo>
                  <a:pt x="1" y="4101"/>
                  <a:pt x="26" y="4227"/>
                  <a:pt x="78" y="4346"/>
                </a:cubicBezTo>
                <a:cubicBezTo>
                  <a:pt x="120" y="4445"/>
                  <a:pt x="184" y="4539"/>
                  <a:pt x="268" y="4619"/>
                </a:cubicBezTo>
                <a:lnTo>
                  <a:pt x="6708" y="4619"/>
                </a:lnTo>
                <a:lnTo>
                  <a:pt x="6727" y="4584"/>
                </a:lnTo>
                <a:lnTo>
                  <a:pt x="6747" y="4552"/>
                </a:lnTo>
                <a:cubicBezTo>
                  <a:pt x="6801" y="4410"/>
                  <a:pt x="6843" y="4255"/>
                  <a:pt x="6872" y="4089"/>
                </a:cubicBezTo>
                <a:cubicBezTo>
                  <a:pt x="6904" y="3879"/>
                  <a:pt x="6914" y="3661"/>
                  <a:pt x="6901" y="3441"/>
                </a:cubicBezTo>
                <a:cubicBezTo>
                  <a:pt x="6876" y="3039"/>
                  <a:pt x="6760" y="2659"/>
                  <a:pt x="6570" y="2343"/>
                </a:cubicBezTo>
                <a:cubicBezTo>
                  <a:pt x="6418" y="2086"/>
                  <a:pt x="6209" y="1865"/>
                  <a:pt x="5958" y="1694"/>
                </a:cubicBezTo>
                <a:cubicBezTo>
                  <a:pt x="5852" y="1623"/>
                  <a:pt x="5733" y="1562"/>
                  <a:pt x="5588" y="1504"/>
                </a:cubicBezTo>
                <a:cubicBezTo>
                  <a:pt x="5472" y="1459"/>
                  <a:pt x="5347" y="1430"/>
                  <a:pt x="5199" y="1410"/>
                </a:cubicBezTo>
                <a:cubicBezTo>
                  <a:pt x="5144" y="1404"/>
                  <a:pt x="5092" y="1401"/>
                  <a:pt x="5038" y="1401"/>
                </a:cubicBezTo>
                <a:cubicBezTo>
                  <a:pt x="4771" y="1401"/>
                  <a:pt x="4500" y="1485"/>
                  <a:pt x="4285" y="1633"/>
                </a:cubicBezTo>
                <a:cubicBezTo>
                  <a:pt x="4156" y="1722"/>
                  <a:pt x="4040" y="1841"/>
                  <a:pt x="3940" y="1980"/>
                </a:cubicBezTo>
                <a:lnTo>
                  <a:pt x="3946" y="1954"/>
                </a:lnTo>
                <a:lnTo>
                  <a:pt x="3946" y="1929"/>
                </a:lnTo>
                <a:cubicBezTo>
                  <a:pt x="3943" y="1620"/>
                  <a:pt x="3914" y="1346"/>
                  <a:pt x="3856" y="1095"/>
                </a:cubicBezTo>
                <a:cubicBezTo>
                  <a:pt x="3824" y="963"/>
                  <a:pt x="3783" y="834"/>
                  <a:pt x="3728" y="706"/>
                </a:cubicBezTo>
                <a:cubicBezTo>
                  <a:pt x="3679" y="590"/>
                  <a:pt x="3615" y="483"/>
                  <a:pt x="3532" y="378"/>
                </a:cubicBezTo>
                <a:cubicBezTo>
                  <a:pt x="3373" y="177"/>
                  <a:pt x="3138" y="45"/>
                  <a:pt x="2884" y="11"/>
                </a:cubicBezTo>
                <a:cubicBezTo>
                  <a:pt x="2820" y="4"/>
                  <a:pt x="2762" y="1"/>
                  <a:pt x="2710" y="1"/>
                </a:cubicBezTo>
                <a:close/>
              </a:path>
            </a:pathLst>
          </a:custGeom>
          <a:solidFill>
            <a:srgbClr val="000000">
              <a:alpha val="8380"/>
            </a:srgbClr>
          </a:solidFill>
          <a:ln>
            <a:noFill/>
          </a:ln>
        </p:spPr>
        <p:txBody>
          <a:bodyPr spcFirstLastPara="1" wrap="square" lIns="117687" tIns="117687" rIns="117687" bIns="117687" anchor="ctr" anchorCtr="0">
            <a:noAutofit/>
          </a:bodyPr>
          <a:lstStyle/>
          <a:p>
            <a:pPr marL="0" marR="0" lvl="0" indent="0" algn="l" defTabSz="117701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02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53" name="TextBox 952">
            <a:extLst>
              <a:ext uri="{FF2B5EF4-FFF2-40B4-BE49-F238E27FC236}">
                <a16:creationId xmlns:a16="http://schemas.microsoft.com/office/drawing/2014/main" id="{F5D53856-7255-48A3-8C6C-59C086E40503}"/>
              </a:ext>
            </a:extLst>
          </p:cNvPr>
          <p:cNvSpPr txBox="1"/>
          <p:nvPr/>
        </p:nvSpPr>
        <p:spPr>
          <a:xfrm>
            <a:off x="2058831" y="2198224"/>
            <a:ext cx="92284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DD6326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Rèn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DD6326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DD6326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kĩ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DD6326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DD6326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năng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DD6326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DD6326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giải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DD6326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DD6326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các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DD6326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DD6326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bài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DD6326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DD6326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toán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DD6326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DD6326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có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DD6326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DD6326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nội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DD6326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dung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DD6326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hình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DD6326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DD6326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học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DD6326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.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DD6326">
                  <a:lumMod val="7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992" name="TextBox 991">
            <a:extLst>
              <a:ext uri="{FF2B5EF4-FFF2-40B4-BE49-F238E27FC236}">
                <a16:creationId xmlns:a16="http://schemas.microsoft.com/office/drawing/2014/main" id="{A28CB77A-D77F-44CB-A23B-4CCF00AD6872}"/>
              </a:ext>
            </a:extLst>
          </p:cNvPr>
          <p:cNvSpPr txBox="1"/>
          <p:nvPr/>
        </p:nvSpPr>
        <p:spPr>
          <a:xfrm>
            <a:off x="2097286" y="3298336"/>
            <a:ext cx="92284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DD6326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Biết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DD6326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DD6326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vận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DD6326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DD6326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dụng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DD6326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DD6326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bài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DD6326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DD6326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toán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DD6326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DD6326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hình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DD6326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DD6326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học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DD6326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.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DD6326">
                  <a:lumMod val="7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grpSp>
        <p:nvGrpSpPr>
          <p:cNvPr id="993" name="Google Shape;605;p27">
            <a:extLst>
              <a:ext uri="{FF2B5EF4-FFF2-40B4-BE49-F238E27FC236}">
                <a16:creationId xmlns:a16="http://schemas.microsoft.com/office/drawing/2014/main" id="{A1D8BD86-FF34-41AF-8691-C21DDD9D6A6E}"/>
              </a:ext>
            </a:extLst>
          </p:cNvPr>
          <p:cNvGrpSpPr/>
          <p:nvPr/>
        </p:nvGrpSpPr>
        <p:grpSpPr>
          <a:xfrm rot="21254729" flipH="1">
            <a:off x="1365187" y="2145952"/>
            <a:ext cx="451339" cy="622269"/>
            <a:chOff x="10334852" y="2548724"/>
            <a:chExt cx="1076956" cy="1931726"/>
          </a:xfrm>
        </p:grpSpPr>
        <p:sp>
          <p:nvSpPr>
            <p:cNvPr id="994" name="Google Shape;606;p27">
              <a:extLst>
                <a:ext uri="{FF2B5EF4-FFF2-40B4-BE49-F238E27FC236}">
                  <a16:creationId xmlns:a16="http://schemas.microsoft.com/office/drawing/2014/main" id="{0563218B-127B-4308-8B85-BE80FD9C44AA}"/>
                </a:ext>
              </a:extLst>
            </p:cNvPr>
            <p:cNvSpPr/>
            <p:nvPr/>
          </p:nvSpPr>
          <p:spPr>
            <a:xfrm>
              <a:off x="10461871" y="3307858"/>
              <a:ext cx="908870" cy="299201"/>
            </a:xfrm>
            <a:custGeom>
              <a:avLst/>
              <a:gdLst/>
              <a:ahLst/>
              <a:cxnLst/>
              <a:rect l="l" t="t" r="r" b="b"/>
              <a:pathLst>
                <a:path w="9760" h="3213" extrusionOk="0">
                  <a:moveTo>
                    <a:pt x="4886" y="1"/>
                  </a:moveTo>
                  <a:cubicBezTo>
                    <a:pt x="4803" y="1"/>
                    <a:pt x="4723" y="4"/>
                    <a:pt x="4642" y="4"/>
                  </a:cubicBezTo>
                  <a:cubicBezTo>
                    <a:pt x="4102" y="14"/>
                    <a:pt x="3570" y="52"/>
                    <a:pt x="3062" y="120"/>
                  </a:cubicBezTo>
                  <a:cubicBezTo>
                    <a:pt x="2853" y="149"/>
                    <a:pt x="2662" y="178"/>
                    <a:pt x="2479" y="213"/>
                  </a:cubicBezTo>
                  <a:lnTo>
                    <a:pt x="2466" y="216"/>
                  </a:lnTo>
                  <a:lnTo>
                    <a:pt x="2441" y="222"/>
                  </a:lnTo>
                  <a:lnTo>
                    <a:pt x="2415" y="226"/>
                  </a:lnTo>
                  <a:lnTo>
                    <a:pt x="2392" y="229"/>
                  </a:lnTo>
                  <a:cubicBezTo>
                    <a:pt x="2273" y="255"/>
                    <a:pt x="2157" y="280"/>
                    <a:pt x="2038" y="310"/>
                  </a:cubicBezTo>
                  <a:cubicBezTo>
                    <a:pt x="1671" y="400"/>
                    <a:pt x="1352" y="500"/>
                    <a:pt x="1063" y="619"/>
                  </a:cubicBezTo>
                  <a:lnTo>
                    <a:pt x="1043" y="625"/>
                  </a:lnTo>
                  <a:cubicBezTo>
                    <a:pt x="777" y="741"/>
                    <a:pt x="568" y="857"/>
                    <a:pt x="387" y="992"/>
                  </a:cubicBezTo>
                  <a:cubicBezTo>
                    <a:pt x="290" y="1069"/>
                    <a:pt x="210" y="1146"/>
                    <a:pt x="143" y="1227"/>
                  </a:cubicBezTo>
                  <a:cubicBezTo>
                    <a:pt x="101" y="1285"/>
                    <a:pt x="72" y="1336"/>
                    <a:pt x="46" y="1388"/>
                  </a:cubicBezTo>
                  <a:cubicBezTo>
                    <a:pt x="27" y="1436"/>
                    <a:pt x="14" y="1485"/>
                    <a:pt x="4" y="1539"/>
                  </a:cubicBezTo>
                  <a:cubicBezTo>
                    <a:pt x="1" y="1562"/>
                    <a:pt x="1" y="1584"/>
                    <a:pt x="1" y="1604"/>
                  </a:cubicBezTo>
                  <a:cubicBezTo>
                    <a:pt x="1" y="1626"/>
                    <a:pt x="1" y="1648"/>
                    <a:pt x="4" y="1668"/>
                  </a:cubicBezTo>
                  <a:cubicBezTo>
                    <a:pt x="11" y="1723"/>
                    <a:pt x="24" y="1771"/>
                    <a:pt x="46" y="1822"/>
                  </a:cubicBezTo>
                  <a:cubicBezTo>
                    <a:pt x="69" y="1877"/>
                    <a:pt x="101" y="1929"/>
                    <a:pt x="143" y="1984"/>
                  </a:cubicBezTo>
                  <a:cubicBezTo>
                    <a:pt x="204" y="2064"/>
                    <a:pt x="284" y="2141"/>
                    <a:pt x="387" y="2222"/>
                  </a:cubicBezTo>
                  <a:cubicBezTo>
                    <a:pt x="564" y="2357"/>
                    <a:pt x="780" y="2476"/>
                    <a:pt x="1060" y="2598"/>
                  </a:cubicBezTo>
                  <a:lnTo>
                    <a:pt x="1043" y="2588"/>
                  </a:lnTo>
                  <a:cubicBezTo>
                    <a:pt x="1047" y="2588"/>
                    <a:pt x="1050" y="2588"/>
                    <a:pt x="1053" y="2592"/>
                  </a:cubicBezTo>
                  <a:cubicBezTo>
                    <a:pt x="1105" y="2611"/>
                    <a:pt x="1156" y="2633"/>
                    <a:pt x="1217" y="2656"/>
                  </a:cubicBezTo>
                  <a:lnTo>
                    <a:pt x="1237" y="2663"/>
                  </a:lnTo>
                  <a:lnTo>
                    <a:pt x="1260" y="2672"/>
                  </a:lnTo>
                  <a:lnTo>
                    <a:pt x="1282" y="2682"/>
                  </a:lnTo>
                  <a:lnTo>
                    <a:pt x="1356" y="2707"/>
                  </a:lnTo>
                  <a:lnTo>
                    <a:pt x="1369" y="2711"/>
                  </a:lnTo>
                  <a:lnTo>
                    <a:pt x="1385" y="2717"/>
                  </a:lnTo>
                  <a:lnTo>
                    <a:pt x="1395" y="2721"/>
                  </a:lnTo>
                  <a:lnTo>
                    <a:pt x="1420" y="2730"/>
                  </a:lnTo>
                  <a:cubicBezTo>
                    <a:pt x="1617" y="2795"/>
                    <a:pt x="1823" y="2856"/>
                    <a:pt x="2048" y="2911"/>
                  </a:cubicBezTo>
                  <a:cubicBezTo>
                    <a:pt x="2364" y="2984"/>
                    <a:pt x="2692" y="3046"/>
                    <a:pt x="3052" y="3094"/>
                  </a:cubicBezTo>
                  <a:cubicBezTo>
                    <a:pt x="3641" y="3174"/>
                    <a:pt x="4253" y="3213"/>
                    <a:pt x="4871" y="3213"/>
                  </a:cubicBezTo>
                  <a:cubicBezTo>
                    <a:pt x="5504" y="3213"/>
                    <a:pt x="6116" y="3174"/>
                    <a:pt x="6696" y="3097"/>
                  </a:cubicBezTo>
                  <a:cubicBezTo>
                    <a:pt x="7076" y="3042"/>
                    <a:pt x="7413" y="2981"/>
                    <a:pt x="7725" y="2904"/>
                  </a:cubicBezTo>
                  <a:cubicBezTo>
                    <a:pt x="8102" y="2814"/>
                    <a:pt x="8424" y="2711"/>
                    <a:pt x="8710" y="2592"/>
                  </a:cubicBezTo>
                  <a:cubicBezTo>
                    <a:pt x="8984" y="2476"/>
                    <a:pt x="9193" y="2357"/>
                    <a:pt x="9374" y="2222"/>
                  </a:cubicBezTo>
                  <a:cubicBezTo>
                    <a:pt x="9473" y="2144"/>
                    <a:pt x="9554" y="2064"/>
                    <a:pt x="9618" y="1984"/>
                  </a:cubicBezTo>
                  <a:cubicBezTo>
                    <a:pt x="9656" y="1929"/>
                    <a:pt x="9689" y="1877"/>
                    <a:pt x="9714" y="1825"/>
                  </a:cubicBezTo>
                  <a:cubicBezTo>
                    <a:pt x="9734" y="1777"/>
                    <a:pt x="9747" y="1726"/>
                    <a:pt x="9757" y="1675"/>
                  </a:cubicBezTo>
                  <a:cubicBezTo>
                    <a:pt x="9760" y="1629"/>
                    <a:pt x="9760" y="1584"/>
                    <a:pt x="9757" y="1539"/>
                  </a:cubicBezTo>
                  <a:cubicBezTo>
                    <a:pt x="9750" y="1494"/>
                    <a:pt x="9738" y="1452"/>
                    <a:pt x="9718" y="1397"/>
                  </a:cubicBezTo>
                  <a:cubicBezTo>
                    <a:pt x="9692" y="1342"/>
                    <a:pt x="9660" y="1288"/>
                    <a:pt x="9618" y="1234"/>
                  </a:cubicBezTo>
                  <a:cubicBezTo>
                    <a:pt x="9554" y="1149"/>
                    <a:pt x="9473" y="1072"/>
                    <a:pt x="9377" y="995"/>
                  </a:cubicBezTo>
                  <a:cubicBezTo>
                    <a:pt x="9280" y="921"/>
                    <a:pt x="9174" y="853"/>
                    <a:pt x="9052" y="786"/>
                  </a:cubicBezTo>
                  <a:cubicBezTo>
                    <a:pt x="8946" y="728"/>
                    <a:pt x="8830" y="674"/>
                    <a:pt x="8701" y="619"/>
                  </a:cubicBezTo>
                  <a:cubicBezTo>
                    <a:pt x="8398" y="497"/>
                    <a:pt x="8073" y="393"/>
                    <a:pt x="7706" y="307"/>
                  </a:cubicBezTo>
                  <a:cubicBezTo>
                    <a:pt x="7385" y="229"/>
                    <a:pt x="7056" y="168"/>
                    <a:pt x="6696" y="120"/>
                  </a:cubicBezTo>
                  <a:cubicBezTo>
                    <a:pt x="6557" y="100"/>
                    <a:pt x="6416" y="84"/>
                    <a:pt x="6261" y="68"/>
                  </a:cubicBezTo>
                  <a:lnTo>
                    <a:pt x="6226" y="65"/>
                  </a:lnTo>
                  <a:cubicBezTo>
                    <a:pt x="5884" y="33"/>
                    <a:pt x="5540" y="14"/>
                    <a:pt x="5202" y="7"/>
                  </a:cubicBezTo>
                  <a:lnTo>
                    <a:pt x="5186" y="4"/>
                  </a:lnTo>
                  <a:lnTo>
                    <a:pt x="5002" y="4"/>
                  </a:lnTo>
                  <a:cubicBezTo>
                    <a:pt x="4996" y="4"/>
                    <a:pt x="4990" y="4"/>
                    <a:pt x="4983" y="1"/>
                  </a:cubicBezTo>
                  <a:close/>
                </a:path>
              </a:pathLst>
            </a:custGeom>
            <a:solidFill>
              <a:srgbClr val="35487B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995" name="Google Shape;607;p27">
              <a:extLst>
                <a:ext uri="{FF2B5EF4-FFF2-40B4-BE49-F238E27FC236}">
                  <a16:creationId xmlns:a16="http://schemas.microsoft.com/office/drawing/2014/main" id="{A75E051B-F3FA-4D48-8E23-8200D0B17761}"/>
                </a:ext>
              </a:extLst>
            </p:cNvPr>
            <p:cNvSpPr/>
            <p:nvPr/>
          </p:nvSpPr>
          <p:spPr>
            <a:xfrm>
              <a:off x="10454421" y="3295287"/>
              <a:ext cx="925073" cy="324530"/>
            </a:xfrm>
            <a:custGeom>
              <a:avLst/>
              <a:gdLst/>
              <a:ahLst/>
              <a:cxnLst/>
              <a:rect l="l" t="t" r="r" b="b"/>
              <a:pathLst>
                <a:path w="9934" h="3485" extrusionOk="0">
                  <a:moveTo>
                    <a:pt x="1203" y="774"/>
                  </a:moveTo>
                  <a:cubicBezTo>
                    <a:pt x="1201" y="775"/>
                    <a:pt x="1199" y="775"/>
                    <a:pt x="1198" y="776"/>
                  </a:cubicBezTo>
                  <a:cubicBezTo>
                    <a:pt x="1200" y="776"/>
                    <a:pt x="1201" y="776"/>
                    <a:pt x="1203" y="774"/>
                  </a:cubicBezTo>
                  <a:close/>
                  <a:moveTo>
                    <a:pt x="1203" y="2709"/>
                  </a:moveTo>
                  <a:lnTo>
                    <a:pt x="1203" y="2709"/>
                  </a:lnTo>
                  <a:cubicBezTo>
                    <a:pt x="1207" y="2710"/>
                    <a:pt x="1210" y="2712"/>
                    <a:pt x="1214" y="2713"/>
                  </a:cubicBezTo>
                  <a:cubicBezTo>
                    <a:pt x="1210" y="2712"/>
                    <a:pt x="1207" y="2710"/>
                    <a:pt x="1203" y="2709"/>
                  </a:cubicBezTo>
                  <a:close/>
                  <a:moveTo>
                    <a:pt x="5134" y="164"/>
                  </a:moveTo>
                  <a:cubicBezTo>
                    <a:pt x="5153" y="164"/>
                    <a:pt x="5170" y="164"/>
                    <a:pt x="5186" y="168"/>
                  </a:cubicBezTo>
                  <a:lnTo>
                    <a:pt x="5282" y="168"/>
                  </a:lnTo>
                  <a:cubicBezTo>
                    <a:pt x="5617" y="174"/>
                    <a:pt x="5951" y="194"/>
                    <a:pt x="6287" y="226"/>
                  </a:cubicBezTo>
                  <a:lnTo>
                    <a:pt x="6290" y="226"/>
                  </a:lnTo>
                  <a:cubicBezTo>
                    <a:pt x="6441" y="242"/>
                    <a:pt x="6592" y="258"/>
                    <a:pt x="6747" y="280"/>
                  </a:cubicBezTo>
                  <a:cubicBezTo>
                    <a:pt x="6745" y="279"/>
                    <a:pt x="6744" y="278"/>
                    <a:pt x="6743" y="278"/>
                  </a:cubicBezTo>
                  <a:lnTo>
                    <a:pt x="6743" y="278"/>
                  </a:lnTo>
                  <a:cubicBezTo>
                    <a:pt x="7081" y="326"/>
                    <a:pt x="7414" y="384"/>
                    <a:pt x="7741" y="464"/>
                  </a:cubicBezTo>
                  <a:cubicBezTo>
                    <a:pt x="8076" y="541"/>
                    <a:pt x="8404" y="641"/>
                    <a:pt x="8720" y="770"/>
                  </a:cubicBezTo>
                  <a:lnTo>
                    <a:pt x="8717" y="770"/>
                  </a:lnTo>
                  <a:cubicBezTo>
                    <a:pt x="8836" y="821"/>
                    <a:pt x="8948" y="873"/>
                    <a:pt x="9061" y="934"/>
                  </a:cubicBezTo>
                  <a:lnTo>
                    <a:pt x="9064" y="934"/>
                  </a:lnTo>
                  <a:cubicBezTo>
                    <a:pt x="9173" y="995"/>
                    <a:pt x="9283" y="1063"/>
                    <a:pt x="9383" y="1140"/>
                  </a:cubicBezTo>
                  <a:cubicBezTo>
                    <a:pt x="9470" y="1207"/>
                    <a:pt x="9553" y="1284"/>
                    <a:pt x="9621" y="1375"/>
                  </a:cubicBezTo>
                  <a:cubicBezTo>
                    <a:pt x="9659" y="1423"/>
                    <a:pt x="9692" y="1477"/>
                    <a:pt x="9717" y="1535"/>
                  </a:cubicBezTo>
                  <a:cubicBezTo>
                    <a:pt x="9736" y="1581"/>
                    <a:pt x="9750" y="1629"/>
                    <a:pt x="9756" y="1674"/>
                  </a:cubicBezTo>
                  <a:cubicBezTo>
                    <a:pt x="9763" y="1719"/>
                    <a:pt x="9763" y="1764"/>
                    <a:pt x="9756" y="1806"/>
                  </a:cubicBezTo>
                  <a:cubicBezTo>
                    <a:pt x="9750" y="1858"/>
                    <a:pt x="9733" y="1906"/>
                    <a:pt x="9714" y="1954"/>
                  </a:cubicBezTo>
                  <a:cubicBezTo>
                    <a:pt x="9689" y="2012"/>
                    <a:pt x="9656" y="2064"/>
                    <a:pt x="9621" y="2112"/>
                  </a:cubicBezTo>
                  <a:cubicBezTo>
                    <a:pt x="9550" y="2199"/>
                    <a:pt x="9470" y="2276"/>
                    <a:pt x="9380" y="2346"/>
                  </a:cubicBezTo>
                  <a:cubicBezTo>
                    <a:pt x="9180" y="2495"/>
                    <a:pt x="8958" y="2611"/>
                    <a:pt x="8729" y="2707"/>
                  </a:cubicBezTo>
                  <a:cubicBezTo>
                    <a:pt x="8417" y="2839"/>
                    <a:pt x="8092" y="2936"/>
                    <a:pt x="7760" y="3016"/>
                  </a:cubicBezTo>
                  <a:cubicBezTo>
                    <a:pt x="7426" y="3100"/>
                    <a:pt x="7085" y="3157"/>
                    <a:pt x="6744" y="3206"/>
                  </a:cubicBezTo>
                  <a:lnTo>
                    <a:pt x="6744" y="3206"/>
                  </a:lnTo>
                  <a:cubicBezTo>
                    <a:pt x="6746" y="3206"/>
                    <a:pt x="6747" y="3205"/>
                    <a:pt x="6747" y="3203"/>
                  </a:cubicBezTo>
                  <a:lnTo>
                    <a:pt x="6747" y="3203"/>
                  </a:lnTo>
                  <a:cubicBezTo>
                    <a:pt x="6158" y="3284"/>
                    <a:pt x="5562" y="3319"/>
                    <a:pt x="4966" y="3319"/>
                  </a:cubicBezTo>
                  <a:cubicBezTo>
                    <a:pt x="4365" y="3319"/>
                    <a:pt x="3763" y="3284"/>
                    <a:pt x="3170" y="3203"/>
                  </a:cubicBezTo>
                  <a:cubicBezTo>
                    <a:pt x="2839" y="3158"/>
                    <a:pt x="2511" y="3097"/>
                    <a:pt x="2186" y="3019"/>
                  </a:cubicBezTo>
                  <a:cubicBezTo>
                    <a:pt x="1848" y="2939"/>
                    <a:pt x="1517" y="2839"/>
                    <a:pt x="1194" y="2707"/>
                  </a:cubicBezTo>
                  <a:lnTo>
                    <a:pt x="1194" y="2707"/>
                  </a:lnTo>
                  <a:cubicBezTo>
                    <a:pt x="1197" y="2707"/>
                    <a:pt x="1200" y="2708"/>
                    <a:pt x="1203" y="2709"/>
                  </a:cubicBezTo>
                  <a:lnTo>
                    <a:pt x="1203" y="2709"/>
                  </a:lnTo>
                  <a:cubicBezTo>
                    <a:pt x="975" y="2610"/>
                    <a:pt x="750" y="2496"/>
                    <a:pt x="551" y="2346"/>
                  </a:cubicBezTo>
                  <a:cubicBezTo>
                    <a:pt x="464" y="2276"/>
                    <a:pt x="380" y="2199"/>
                    <a:pt x="309" y="2112"/>
                  </a:cubicBezTo>
                  <a:cubicBezTo>
                    <a:pt x="274" y="2061"/>
                    <a:pt x="242" y="2009"/>
                    <a:pt x="216" y="1951"/>
                  </a:cubicBezTo>
                  <a:cubicBezTo>
                    <a:pt x="196" y="1902"/>
                    <a:pt x="181" y="1854"/>
                    <a:pt x="174" y="1803"/>
                  </a:cubicBezTo>
                  <a:cubicBezTo>
                    <a:pt x="171" y="1761"/>
                    <a:pt x="171" y="1719"/>
                    <a:pt x="174" y="1678"/>
                  </a:cubicBezTo>
                  <a:cubicBezTo>
                    <a:pt x="184" y="1626"/>
                    <a:pt x="196" y="1574"/>
                    <a:pt x="216" y="1526"/>
                  </a:cubicBezTo>
                  <a:cubicBezTo>
                    <a:pt x="242" y="1471"/>
                    <a:pt x="274" y="1420"/>
                    <a:pt x="312" y="1372"/>
                  </a:cubicBezTo>
                  <a:cubicBezTo>
                    <a:pt x="380" y="1284"/>
                    <a:pt x="464" y="1207"/>
                    <a:pt x="551" y="1137"/>
                  </a:cubicBezTo>
                  <a:cubicBezTo>
                    <a:pt x="750" y="988"/>
                    <a:pt x="976" y="873"/>
                    <a:pt x="1205" y="773"/>
                  </a:cubicBezTo>
                  <a:lnTo>
                    <a:pt x="1205" y="773"/>
                  </a:lnTo>
                  <a:cubicBezTo>
                    <a:pt x="1204" y="773"/>
                    <a:pt x="1203" y="774"/>
                    <a:pt x="1203" y="774"/>
                  </a:cubicBezTo>
                  <a:lnTo>
                    <a:pt x="1203" y="774"/>
                  </a:lnTo>
                  <a:cubicBezTo>
                    <a:pt x="1208" y="773"/>
                    <a:pt x="1212" y="772"/>
                    <a:pt x="1217" y="770"/>
                  </a:cubicBezTo>
                  <a:cubicBezTo>
                    <a:pt x="1526" y="641"/>
                    <a:pt x="1848" y="544"/>
                    <a:pt x="2173" y="467"/>
                  </a:cubicBezTo>
                  <a:cubicBezTo>
                    <a:pt x="2289" y="439"/>
                    <a:pt x="2405" y="412"/>
                    <a:pt x="2521" y="390"/>
                  </a:cubicBezTo>
                  <a:lnTo>
                    <a:pt x="2524" y="390"/>
                  </a:lnTo>
                  <a:cubicBezTo>
                    <a:pt x="2537" y="387"/>
                    <a:pt x="2549" y="384"/>
                    <a:pt x="2563" y="381"/>
                  </a:cubicBezTo>
                  <a:cubicBezTo>
                    <a:pt x="2572" y="381"/>
                    <a:pt x="2582" y="377"/>
                    <a:pt x="2595" y="374"/>
                  </a:cubicBezTo>
                  <a:lnTo>
                    <a:pt x="2604" y="374"/>
                  </a:lnTo>
                  <a:cubicBezTo>
                    <a:pt x="2797" y="335"/>
                    <a:pt x="2987" y="306"/>
                    <a:pt x="3180" y="280"/>
                  </a:cubicBezTo>
                  <a:cubicBezTo>
                    <a:pt x="3696" y="210"/>
                    <a:pt x="4213" y="174"/>
                    <a:pt x="4732" y="168"/>
                  </a:cubicBezTo>
                  <a:cubicBezTo>
                    <a:pt x="4835" y="164"/>
                    <a:pt x="4938" y="164"/>
                    <a:pt x="5041" y="164"/>
                  </a:cubicBezTo>
                  <a:close/>
                  <a:moveTo>
                    <a:pt x="4960" y="1"/>
                  </a:moveTo>
                  <a:cubicBezTo>
                    <a:pt x="4648" y="1"/>
                    <a:pt x="4339" y="10"/>
                    <a:pt x="4030" y="29"/>
                  </a:cubicBezTo>
                  <a:cubicBezTo>
                    <a:pt x="3634" y="55"/>
                    <a:pt x="3242" y="100"/>
                    <a:pt x="2849" y="161"/>
                  </a:cubicBezTo>
                  <a:cubicBezTo>
                    <a:pt x="2576" y="207"/>
                    <a:pt x="2305" y="261"/>
                    <a:pt x="2035" y="329"/>
                  </a:cubicBezTo>
                  <a:cubicBezTo>
                    <a:pt x="1774" y="396"/>
                    <a:pt x="1513" y="477"/>
                    <a:pt x="1262" y="574"/>
                  </a:cubicBezTo>
                  <a:cubicBezTo>
                    <a:pt x="947" y="696"/>
                    <a:pt x="641" y="847"/>
                    <a:pt x="380" y="1063"/>
                  </a:cubicBezTo>
                  <a:cubicBezTo>
                    <a:pt x="268" y="1159"/>
                    <a:pt x="168" y="1272"/>
                    <a:pt x="97" y="1400"/>
                  </a:cubicBezTo>
                  <a:cubicBezTo>
                    <a:pt x="33" y="1513"/>
                    <a:pt x="0" y="1642"/>
                    <a:pt x="7" y="1771"/>
                  </a:cubicBezTo>
                  <a:cubicBezTo>
                    <a:pt x="16" y="2070"/>
                    <a:pt x="232" y="2308"/>
                    <a:pt x="458" y="2482"/>
                  </a:cubicBezTo>
                  <a:cubicBezTo>
                    <a:pt x="715" y="2679"/>
                    <a:pt x="1011" y="2814"/>
                    <a:pt x="1313" y="2930"/>
                  </a:cubicBezTo>
                  <a:cubicBezTo>
                    <a:pt x="1636" y="3052"/>
                    <a:pt x="1967" y="3142"/>
                    <a:pt x="2301" y="3216"/>
                  </a:cubicBezTo>
                  <a:cubicBezTo>
                    <a:pt x="2637" y="3290"/>
                    <a:pt x="2971" y="3345"/>
                    <a:pt x="3313" y="3386"/>
                  </a:cubicBezTo>
                  <a:cubicBezTo>
                    <a:pt x="3660" y="3428"/>
                    <a:pt x="4011" y="3457"/>
                    <a:pt x="4358" y="3470"/>
                  </a:cubicBezTo>
                  <a:cubicBezTo>
                    <a:pt x="4564" y="3480"/>
                    <a:pt x="4770" y="3484"/>
                    <a:pt x="4976" y="3484"/>
                  </a:cubicBezTo>
                  <a:cubicBezTo>
                    <a:pt x="5475" y="3484"/>
                    <a:pt x="5973" y="3457"/>
                    <a:pt x="6470" y="3402"/>
                  </a:cubicBezTo>
                  <a:cubicBezTo>
                    <a:pt x="6811" y="3367"/>
                    <a:pt x="7149" y="3316"/>
                    <a:pt x="7484" y="3248"/>
                  </a:cubicBezTo>
                  <a:cubicBezTo>
                    <a:pt x="7818" y="3181"/>
                    <a:pt x="8150" y="3093"/>
                    <a:pt x="8472" y="2981"/>
                  </a:cubicBezTo>
                  <a:cubicBezTo>
                    <a:pt x="8633" y="2926"/>
                    <a:pt x="8794" y="2862"/>
                    <a:pt x="8948" y="2791"/>
                  </a:cubicBezTo>
                  <a:cubicBezTo>
                    <a:pt x="9096" y="2723"/>
                    <a:pt x="9238" y="2646"/>
                    <a:pt x="9373" y="2553"/>
                  </a:cubicBezTo>
                  <a:cubicBezTo>
                    <a:pt x="9485" y="2479"/>
                    <a:pt x="9595" y="2389"/>
                    <a:pt x="9689" y="2285"/>
                  </a:cubicBezTo>
                  <a:cubicBezTo>
                    <a:pt x="9727" y="2244"/>
                    <a:pt x="9763" y="2196"/>
                    <a:pt x="9798" y="2147"/>
                  </a:cubicBezTo>
                  <a:cubicBezTo>
                    <a:pt x="9830" y="2099"/>
                    <a:pt x="9856" y="2044"/>
                    <a:pt x="9879" y="1990"/>
                  </a:cubicBezTo>
                  <a:cubicBezTo>
                    <a:pt x="9917" y="1893"/>
                    <a:pt x="9933" y="1783"/>
                    <a:pt x="9923" y="1681"/>
                  </a:cubicBezTo>
                  <a:cubicBezTo>
                    <a:pt x="9910" y="1568"/>
                    <a:pt x="9872" y="1458"/>
                    <a:pt x="9814" y="1362"/>
                  </a:cubicBezTo>
                  <a:cubicBezTo>
                    <a:pt x="9750" y="1253"/>
                    <a:pt x="9659" y="1159"/>
                    <a:pt x="9563" y="1076"/>
                  </a:cubicBezTo>
                  <a:cubicBezTo>
                    <a:pt x="9447" y="972"/>
                    <a:pt x="9315" y="889"/>
                    <a:pt x="9183" y="812"/>
                  </a:cubicBezTo>
                  <a:cubicBezTo>
                    <a:pt x="9173" y="809"/>
                    <a:pt x="9164" y="802"/>
                    <a:pt x="9154" y="798"/>
                  </a:cubicBezTo>
                  <a:lnTo>
                    <a:pt x="9154" y="795"/>
                  </a:lnTo>
                  <a:cubicBezTo>
                    <a:pt x="8864" y="641"/>
                    <a:pt x="8552" y="522"/>
                    <a:pt x="8240" y="425"/>
                  </a:cubicBezTo>
                  <a:cubicBezTo>
                    <a:pt x="7912" y="326"/>
                    <a:pt x="7573" y="248"/>
                    <a:pt x="7236" y="191"/>
                  </a:cubicBezTo>
                  <a:cubicBezTo>
                    <a:pt x="6711" y="97"/>
                    <a:pt x="6177" y="39"/>
                    <a:pt x="5646" y="17"/>
                  </a:cubicBezTo>
                  <a:cubicBezTo>
                    <a:pt x="5421" y="4"/>
                    <a:pt x="5195" y="1"/>
                    <a:pt x="4970" y="1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996" name="Google Shape;608;p27">
              <a:extLst>
                <a:ext uri="{FF2B5EF4-FFF2-40B4-BE49-F238E27FC236}">
                  <a16:creationId xmlns:a16="http://schemas.microsoft.com/office/drawing/2014/main" id="{AA2A1A4A-A3C8-4572-8899-A73B53FFDB41}"/>
                </a:ext>
              </a:extLst>
            </p:cNvPr>
            <p:cNvSpPr/>
            <p:nvPr/>
          </p:nvSpPr>
          <p:spPr>
            <a:xfrm>
              <a:off x="10334852" y="2753687"/>
              <a:ext cx="527256" cy="999012"/>
            </a:xfrm>
            <a:custGeom>
              <a:avLst/>
              <a:gdLst/>
              <a:ahLst/>
              <a:cxnLst/>
              <a:rect l="l" t="t" r="r" b="b"/>
              <a:pathLst>
                <a:path w="5662" h="10728" extrusionOk="0">
                  <a:moveTo>
                    <a:pt x="1149" y="1"/>
                  </a:moveTo>
                  <a:cubicBezTo>
                    <a:pt x="1124" y="1"/>
                    <a:pt x="1094" y="1"/>
                    <a:pt x="1066" y="4"/>
                  </a:cubicBezTo>
                  <a:cubicBezTo>
                    <a:pt x="930" y="20"/>
                    <a:pt x="805" y="75"/>
                    <a:pt x="686" y="161"/>
                  </a:cubicBezTo>
                  <a:cubicBezTo>
                    <a:pt x="577" y="239"/>
                    <a:pt x="486" y="335"/>
                    <a:pt x="415" y="445"/>
                  </a:cubicBezTo>
                  <a:cubicBezTo>
                    <a:pt x="373" y="509"/>
                    <a:pt x="335" y="583"/>
                    <a:pt x="296" y="680"/>
                  </a:cubicBezTo>
                  <a:cubicBezTo>
                    <a:pt x="268" y="757"/>
                    <a:pt x="241" y="843"/>
                    <a:pt x="222" y="944"/>
                  </a:cubicBezTo>
                  <a:cubicBezTo>
                    <a:pt x="183" y="1118"/>
                    <a:pt x="164" y="1311"/>
                    <a:pt x="161" y="1552"/>
                  </a:cubicBezTo>
                  <a:cubicBezTo>
                    <a:pt x="158" y="1844"/>
                    <a:pt x="183" y="2167"/>
                    <a:pt x="241" y="2534"/>
                  </a:cubicBezTo>
                  <a:lnTo>
                    <a:pt x="238" y="2534"/>
                  </a:lnTo>
                  <a:cubicBezTo>
                    <a:pt x="167" y="2534"/>
                    <a:pt x="106" y="2569"/>
                    <a:pt x="71" y="2605"/>
                  </a:cubicBezTo>
                  <a:cubicBezTo>
                    <a:pt x="26" y="2652"/>
                    <a:pt x="0" y="2717"/>
                    <a:pt x="0" y="2781"/>
                  </a:cubicBezTo>
                  <a:cubicBezTo>
                    <a:pt x="0" y="2846"/>
                    <a:pt x="26" y="2910"/>
                    <a:pt x="71" y="2958"/>
                  </a:cubicBezTo>
                  <a:cubicBezTo>
                    <a:pt x="122" y="3006"/>
                    <a:pt x="177" y="3022"/>
                    <a:pt x="248" y="3033"/>
                  </a:cubicBezTo>
                  <a:lnTo>
                    <a:pt x="274" y="3033"/>
                  </a:lnTo>
                  <a:lnTo>
                    <a:pt x="770" y="4625"/>
                  </a:lnTo>
                  <a:lnTo>
                    <a:pt x="995" y="5347"/>
                  </a:lnTo>
                  <a:lnTo>
                    <a:pt x="1407" y="6660"/>
                  </a:lnTo>
                  <a:lnTo>
                    <a:pt x="1948" y="8382"/>
                  </a:lnTo>
                  <a:lnTo>
                    <a:pt x="2485" y="10101"/>
                  </a:lnTo>
                  <a:cubicBezTo>
                    <a:pt x="2492" y="10123"/>
                    <a:pt x="2508" y="10142"/>
                    <a:pt x="2523" y="10152"/>
                  </a:cubicBezTo>
                  <a:cubicBezTo>
                    <a:pt x="2530" y="10159"/>
                    <a:pt x="2539" y="10165"/>
                    <a:pt x="2546" y="10171"/>
                  </a:cubicBezTo>
                  <a:cubicBezTo>
                    <a:pt x="2655" y="10248"/>
                    <a:pt x="2778" y="10319"/>
                    <a:pt x="2945" y="10393"/>
                  </a:cubicBezTo>
                  <a:cubicBezTo>
                    <a:pt x="3116" y="10471"/>
                    <a:pt x="3300" y="10535"/>
                    <a:pt x="3489" y="10590"/>
                  </a:cubicBezTo>
                  <a:cubicBezTo>
                    <a:pt x="3686" y="10644"/>
                    <a:pt x="3888" y="10686"/>
                    <a:pt x="4098" y="10709"/>
                  </a:cubicBezTo>
                  <a:cubicBezTo>
                    <a:pt x="4203" y="10722"/>
                    <a:pt x="4310" y="10728"/>
                    <a:pt x="4407" y="10728"/>
                  </a:cubicBezTo>
                  <a:cubicBezTo>
                    <a:pt x="4503" y="10728"/>
                    <a:pt x="4593" y="10722"/>
                    <a:pt x="4683" y="10712"/>
                  </a:cubicBezTo>
                  <a:cubicBezTo>
                    <a:pt x="4922" y="10683"/>
                    <a:pt x="5115" y="10615"/>
                    <a:pt x="5276" y="10509"/>
                  </a:cubicBezTo>
                  <a:cubicBezTo>
                    <a:pt x="5362" y="10454"/>
                    <a:pt x="5436" y="10383"/>
                    <a:pt x="5497" y="10306"/>
                  </a:cubicBezTo>
                  <a:cubicBezTo>
                    <a:pt x="5565" y="10223"/>
                    <a:pt x="5617" y="10120"/>
                    <a:pt x="5656" y="10007"/>
                  </a:cubicBezTo>
                  <a:cubicBezTo>
                    <a:pt x="5662" y="9988"/>
                    <a:pt x="5659" y="9969"/>
                    <a:pt x="5649" y="9946"/>
                  </a:cubicBezTo>
                  <a:cubicBezTo>
                    <a:pt x="5639" y="9927"/>
                    <a:pt x="5620" y="9911"/>
                    <a:pt x="5598" y="9904"/>
                  </a:cubicBezTo>
                  <a:cubicBezTo>
                    <a:pt x="5372" y="9190"/>
                    <a:pt x="5147" y="8475"/>
                    <a:pt x="4925" y="7761"/>
                  </a:cubicBezTo>
                  <a:lnTo>
                    <a:pt x="4564" y="6611"/>
                  </a:lnTo>
                  <a:cubicBezTo>
                    <a:pt x="4159" y="5317"/>
                    <a:pt x="3756" y="4027"/>
                    <a:pt x="3351" y="2736"/>
                  </a:cubicBezTo>
                  <a:cubicBezTo>
                    <a:pt x="3280" y="2511"/>
                    <a:pt x="3209" y="2282"/>
                    <a:pt x="3138" y="2057"/>
                  </a:cubicBezTo>
                  <a:lnTo>
                    <a:pt x="3148" y="2048"/>
                  </a:lnTo>
                  <a:lnTo>
                    <a:pt x="3157" y="2035"/>
                  </a:lnTo>
                  <a:cubicBezTo>
                    <a:pt x="3209" y="1977"/>
                    <a:pt x="3232" y="1922"/>
                    <a:pt x="3232" y="1858"/>
                  </a:cubicBezTo>
                  <a:cubicBezTo>
                    <a:pt x="3232" y="1793"/>
                    <a:pt x="3206" y="1729"/>
                    <a:pt x="3157" y="1681"/>
                  </a:cubicBezTo>
                  <a:cubicBezTo>
                    <a:pt x="3113" y="1635"/>
                    <a:pt x="3045" y="1610"/>
                    <a:pt x="2974" y="1610"/>
                  </a:cubicBezTo>
                  <a:cubicBezTo>
                    <a:pt x="2906" y="1610"/>
                    <a:pt x="2845" y="1635"/>
                    <a:pt x="2807" y="1684"/>
                  </a:cubicBezTo>
                  <a:lnTo>
                    <a:pt x="2797" y="1693"/>
                  </a:lnTo>
                  <a:cubicBezTo>
                    <a:pt x="2682" y="1468"/>
                    <a:pt x="2550" y="1246"/>
                    <a:pt x="2407" y="1033"/>
                  </a:cubicBezTo>
                  <a:cubicBezTo>
                    <a:pt x="2318" y="901"/>
                    <a:pt x="2218" y="770"/>
                    <a:pt x="2112" y="638"/>
                  </a:cubicBezTo>
                  <a:cubicBezTo>
                    <a:pt x="2064" y="577"/>
                    <a:pt x="2012" y="519"/>
                    <a:pt x="1960" y="461"/>
                  </a:cubicBezTo>
                  <a:cubicBezTo>
                    <a:pt x="1915" y="406"/>
                    <a:pt x="1857" y="345"/>
                    <a:pt x="1793" y="283"/>
                  </a:cubicBezTo>
                  <a:cubicBezTo>
                    <a:pt x="1593" y="100"/>
                    <a:pt x="1365" y="1"/>
                    <a:pt x="1149" y="1"/>
                  </a:cubicBezTo>
                  <a:close/>
                </a:path>
              </a:pathLst>
            </a:custGeom>
            <a:solidFill>
              <a:srgbClr val="C2B0FD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997" name="Google Shape;609;p27">
              <a:extLst>
                <a:ext uri="{FF2B5EF4-FFF2-40B4-BE49-F238E27FC236}">
                  <a16:creationId xmlns:a16="http://schemas.microsoft.com/office/drawing/2014/main" id="{30761914-9184-4458-A23F-874AE307EDC4}"/>
                </a:ext>
              </a:extLst>
            </p:cNvPr>
            <p:cNvSpPr/>
            <p:nvPr/>
          </p:nvSpPr>
          <p:spPr>
            <a:xfrm>
              <a:off x="10376757" y="2998226"/>
              <a:ext cx="277969" cy="132606"/>
            </a:xfrm>
            <a:custGeom>
              <a:avLst/>
              <a:gdLst/>
              <a:ahLst/>
              <a:cxnLst/>
              <a:rect l="l" t="t" r="r" b="b"/>
              <a:pathLst>
                <a:path w="2985" h="1424" extrusionOk="0">
                  <a:moveTo>
                    <a:pt x="2869" y="1"/>
                  </a:moveTo>
                  <a:cubicBezTo>
                    <a:pt x="2826" y="52"/>
                    <a:pt x="2782" y="104"/>
                    <a:pt x="2737" y="152"/>
                  </a:cubicBezTo>
                  <a:cubicBezTo>
                    <a:pt x="2646" y="245"/>
                    <a:pt x="2550" y="329"/>
                    <a:pt x="2447" y="407"/>
                  </a:cubicBezTo>
                  <a:cubicBezTo>
                    <a:pt x="2251" y="554"/>
                    <a:pt x="2039" y="674"/>
                    <a:pt x="1810" y="767"/>
                  </a:cubicBezTo>
                  <a:cubicBezTo>
                    <a:pt x="1578" y="863"/>
                    <a:pt x="1333" y="934"/>
                    <a:pt x="1085" y="973"/>
                  </a:cubicBezTo>
                  <a:cubicBezTo>
                    <a:pt x="897" y="1005"/>
                    <a:pt x="706" y="1022"/>
                    <a:pt x="514" y="1022"/>
                  </a:cubicBezTo>
                  <a:cubicBezTo>
                    <a:pt x="342" y="1022"/>
                    <a:pt x="170" y="1008"/>
                    <a:pt x="1" y="979"/>
                  </a:cubicBezTo>
                  <a:lnTo>
                    <a:pt x="1" y="979"/>
                  </a:lnTo>
                  <a:lnTo>
                    <a:pt x="107" y="1320"/>
                  </a:lnTo>
                  <a:cubicBezTo>
                    <a:pt x="146" y="1333"/>
                    <a:pt x="188" y="1343"/>
                    <a:pt x="226" y="1356"/>
                  </a:cubicBezTo>
                  <a:cubicBezTo>
                    <a:pt x="310" y="1375"/>
                    <a:pt x="397" y="1391"/>
                    <a:pt x="480" y="1404"/>
                  </a:cubicBezTo>
                  <a:cubicBezTo>
                    <a:pt x="590" y="1417"/>
                    <a:pt x="699" y="1423"/>
                    <a:pt x="809" y="1423"/>
                  </a:cubicBezTo>
                  <a:cubicBezTo>
                    <a:pt x="922" y="1423"/>
                    <a:pt x="1030" y="1414"/>
                    <a:pt x="1143" y="1401"/>
                  </a:cubicBezTo>
                  <a:lnTo>
                    <a:pt x="1140" y="1401"/>
                  </a:lnTo>
                  <a:cubicBezTo>
                    <a:pt x="1407" y="1365"/>
                    <a:pt x="1665" y="1292"/>
                    <a:pt x="1910" y="1188"/>
                  </a:cubicBezTo>
                  <a:lnTo>
                    <a:pt x="1910" y="1188"/>
                  </a:lnTo>
                  <a:lnTo>
                    <a:pt x="1903" y="1191"/>
                  </a:lnTo>
                  <a:cubicBezTo>
                    <a:pt x="2128" y="1099"/>
                    <a:pt x="2341" y="976"/>
                    <a:pt x="2534" y="828"/>
                  </a:cubicBezTo>
                  <a:cubicBezTo>
                    <a:pt x="2608" y="770"/>
                    <a:pt x="2682" y="709"/>
                    <a:pt x="2749" y="641"/>
                  </a:cubicBezTo>
                  <a:cubicBezTo>
                    <a:pt x="2814" y="573"/>
                    <a:pt x="2878" y="506"/>
                    <a:pt x="2933" y="432"/>
                  </a:cubicBezTo>
                  <a:lnTo>
                    <a:pt x="2936" y="429"/>
                  </a:lnTo>
                  <a:cubicBezTo>
                    <a:pt x="2952" y="410"/>
                    <a:pt x="2969" y="387"/>
                    <a:pt x="2985" y="368"/>
                  </a:cubicBezTo>
                  <a:lnTo>
                    <a:pt x="2904" y="110"/>
                  </a:lnTo>
                  <a:cubicBezTo>
                    <a:pt x="2891" y="75"/>
                    <a:pt x="2881" y="37"/>
                    <a:pt x="286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998" name="Google Shape;610;p27">
              <a:extLst>
                <a:ext uri="{FF2B5EF4-FFF2-40B4-BE49-F238E27FC236}">
                  <a16:creationId xmlns:a16="http://schemas.microsoft.com/office/drawing/2014/main" id="{1B6A83EB-9FA2-43FE-A64F-42422D89ECB3}"/>
                </a:ext>
              </a:extLst>
            </p:cNvPr>
            <p:cNvSpPr/>
            <p:nvPr/>
          </p:nvSpPr>
          <p:spPr>
            <a:xfrm>
              <a:off x="10515509" y="3160166"/>
              <a:ext cx="191366" cy="369322"/>
            </a:xfrm>
            <a:custGeom>
              <a:avLst/>
              <a:gdLst/>
              <a:ahLst/>
              <a:cxnLst/>
              <a:rect l="l" t="t" r="r" b="b"/>
              <a:pathLst>
                <a:path w="2055" h="3966" extrusionOk="0">
                  <a:moveTo>
                    <a:pt x="1658" y="3938"/>
                  </a:moveTo>
                  <a:lnTo>
                    <a:pt x="1658" y="3938"/>
                  </a:lnTo>
                  <a:cubicBezTo>
                    <a:pt x="1657" y="3939"/>
                    <a:pt x="1656" y="3939"/>
                    <a:pt x="1655" y="3940"/>
                  </a:cubicBezTo>
                  <a:cubicBezTo>
                    <a:pt x="1657" y="3940"/>
                    <a:pt x="1657" y="3939"/>
                    <a:pt x="1658" y="3938"/>
                  </a:cubicBezTo>
                  <a:close/>
                  <a:moveTo>
                    <a:pt x="491" y="0"/>
                  </a:moveTo>
                  <a:cubicBezTo>
                    <a:pt x="484" y="0"/>
                    <a:pt x="481" y="0"/>
                    <a:pt x="474" y="3"/>
                  </a:cubicBezTo>
                  <a:cubicBezTo>
                    <a:pt x="464" y="3"/>
                    <a:pt x="455" y="3"/>
                    <a:pt x="445" y="6"/>
                  </a:cubicBezTo>
                  <a:cubicBezTo>
                    <a:pt x="442" y="6"/>
                    <a:pt x="439" y="6"/>
                    <a:pt x="436" y="9"/>
                  </a:cubicBezTo>
                  <a:lnTo>
                    <a:pt x="429" y="9"/>
                  </a:lnTo>
                  <a:cubicBezTo>
                    <a:pt x="413" y="16"/>
                    <a:pt x="397" y="19"/>
                    <a:pt x="381" y="26"/>
                  </a:cubicBezTo>
                  <a:cubicBezTo>
                    <a:pt x="381" y="29"/>
                    <a:pt x="378" y="29"/>
                    <a:pt x="375" y="29"/>
                  </a:cubicBezTo>
                  <a:cubicBezTo>
                    <a:pt x="362" y="36"/>
                    <a:pt x="352" y="42"/>
                    <a:pt x="339" y="48"/>
                  </a:cubicBezTo>
                  <a:cubicBezTo>
                    <a:pt x="326" y="58"/>
                    <a:pt x="310" y="67"/>
                    <a:pt x="297" y="77"/>
                  </a:cubicBezTo>
                  <a:cubicBezTo>
                    <a:pt x="294" y="80"/>
                    <a:pt x="291" y="80"/>
                    <a:pt x="291" y="83"/>
                  </a:cubicBezTo>
                  <a:cubicBezTo>
                    <a:pt x="274" y="97"/>
                    <a:pt x="259" y="109"/>
                    <a:pt x="246" y="125"/>
                  </a:cubicBezTo>
                  <a:cubicBezTo>
                    <a:pt x="233" y="138"/>
                    <a:pt x="223" y="151"/>
                    <a:pt x="210" y="164"/>
                  </a:cubicBezTo>
                  <a:cubicBezTo>
                    <a:pt x="201" y="180"/>
                    <a:pt x="188" y="196"/>
                    <a:pt x="178" y="212"/>
                  </a:cubicBezTo>
                  <a:cubicBezTo>
                    <a:pt x="172" y="222"/>
                    <a:pt x="168" y="229"/>
                    <a:pt x="165" y="238"/>
                  </a:cubicBezTo>
                  <a:cubicBezTo>
                    <a:pt x="149" y="267"/>
                    <a:pt x="136" y="293"/>
                    <a:pt x="124" y="321"/>
                  </a:cubicBezTo>
                  <a:cubicBezTo>
                    <a:pt x="120" y="325"/>
                    <a:pt x="120" y="328"/>
                    <a:pt x="120" y="328"/>
                  </a:cubicBezTo>
                  <a:cubicBezTo>
                    <a:pt x="117" y="331"/>
                    <a:pt x="117" y="331"/>
                    <a:pt x="117" y="335"/>
                  </a:cubicBezTo>
                  <a:cubicBezTo>
                    <a:pt x="117" y="335"/>
                    <a:pt x="117" y="338"/>
                    <a:pt x="114" y="341"/>
                  </a:cubicBezTo>
                  <a:cubicBezTo>
                    <a:pt x="114" y="345"/>
                    <a:pt x="114" y="345"/>
                    <a:pt x="111" y="348"/>
                  </a:cubicBezTo>
                  <a:lnTo>
                    <a:pt x="111" y="351"/>
                  </a:lnTo>
                  <a:cubicBezTo>
                    <a:pt x="91" y="399"/>
                    <a:pt x="75" y="450"/>
                    <a:pt x="62" y="502"/>
                  </a:cubicBezTo>
                  <a:lnTo>
                    <a:pt x="62" y="505"/>
                  </a:lnTo>
                  <a:cubicBezTo>
                    <a:pt x="62" y="508"/>
                    <a:pt x="59" y="511"/>
                    <a:pt x="59" y="515"/>
                  </a:cubicBezTo>
                  <a:cubicBezTo>
                    <a:pt x="46" y="576"/>
                    <a:pt x="33" y="637"/>
                    <a:pt x="27" y="698"/>
                  </a:cubicBezTo>
                  <a:cubicBezTo>
                    <a:pt x="27" y="698"/>
                    <a:pt x="23" y="701"/>
                    <a:pt x="23" y="705"/>
                  </a:cubicBezTo>
                  <a:lnTo>
                    <a:pt x="23" y="701"/>
                  </a:lnTo>
                  <a:cubicBezTo>
                    <a:pt x="4" y="872"/>
                    <a:pt x="1" y="1043"/>
                    <a:pt x="11" y="1214"/>
                  </a:cubicBezTo>
                  <a:cubicBezTo>
                    <a:pt x="11" y="1220"/>
                    <a:pt x="14" y="1226"/>
                    <a:pt x="14" y="1233"/>
                  </a:cubicBezTo>
                  <a:lnTo>
                    <a:pt x="14" y="1239"/>
                  </a:lnTo>
                  <a:lnTo>
                    <a:pt x="14" y="1255"/>
                  </a:lnTo>
                  <a:lnTo>
                    <a:pt x="14" y="1265"/>
                  </a:lnTo>
                  <a:cubicBezTo>
                    <a:pt x="14" y="1268"/>
                    <a:pt x="17" y="1275"/>
                    <a:pt x="17" y="1278"/>
                  </a:cubicBezTo>
                  <a:lnTo>
                    <a:pt x="17" y="1291"/>
                  </a:lnTo>
                  <a:lnTo>
                    <a:pt x="17" y="1300"/>
                  </a:lnTo>
                  <a:lnTo>
                    <a:pt x="20" y="1316"/>
                  </a:lnTo>
                  <a:lnTo>
                    <a:pt x="20" y="1323"/>
                  </a:lnTo>
                  <a:lnTo>
                    <a:pt x="20" y="1342"/>
                  </a:lnTo>
                  <a:cubicBezTo>
                    <a:pt x="20" y="1342"/>
                    <a:pt x="23" y="1345"/>
                    <a:pt x="23" y="1349"/>
                  </a:cubicBezTo>
                  <a:lnTo>
                    <a:pt x="23" y="1364"/>
                  </a:lnTo>
                  <a:lnTo>
                    <a:pt x="23" y="1371"/>
                  </a:lnTo>
                  <a:cubicBezTo>
                    <a:pt x="23" y="1377"/>
                    <a:pt x="27" y="1384"/>
                    <a:pt x="27" y="1390"/>
                  </a:cubicBezTo>
                  <a:lnTo>
                    <a:pt x="27" y="1394"/>
                  </a:lnTo>
                  <a:cubicBezTo>
                    <a:pt x="27" y="1403"/>
                    <a:pt x="30" y="1410"/>
                    <a:pt x="30" y="1416"/>
                  </a:cubicBezTo>
                  <a:lnTo>
                    <a:pt x="30" y="1419"/>
                  </a:lnTo>
                  <a:cubicBezTo>
                    <a:pt x="30" y="1426"/>
                    <a:pt x="30" y="1435"/>
                    <a:pt x="33" y="1441"/>
                  </a:cubicBezTo>
                  <a:cubicBezTo>
                    <a:pt x="33" y="1455"/>
                    <a:pt x="36" y="1468"/>
                    <a:pt x="36" y="1477"/>
                  </a:cubicBezTo>
                  <a:cubicBezTo>
                    <a:pt x="39" y="1490"/>
                    <a:pt x="39" y="1499"/>
                    <a:pt x="43" y="1513"/>
                  </a:cubicBezTo>
                  <a:lnTo>
                    <a:pt x="43" y="1516"/>
                  </a:lnTo>
                  <a:cubicBezTo>
                    <a:pt x="43" y="1529"/>
                    <a:pt x="46" y="1542"/>
                    <a:pt x="49" y="1554"/>
                  </a:cubicBezTo>
                  <a:cubicBezTo>
                    <a:pt x="94" y="1854"/>
                    <a:pt x="168" y="2147"/>
                    <a:pt x="268" y="2430"/>
                  </a:cubicBezTo>
                  <a:lnTo>
                    <a:pt x="271" y="2433"/>
                  </a:lnTo>
                  <a:cubicBezTo>
                    <a:pt x="274" y="2443"/>
                    <a:pt x="278" y="2456"/>
                    <a:pt x="281" y="2465"/>
                  </a:cubicBezTo>
                  <a:cubicBezTo>
                    <a:pt x="284" y="2475"/>
                    <a:pt x="287" y="2481"/>
                    <a:pt x="291" y="2491"/>
                  </a:cubicBezTo>
                  <a:cubicBezTo>
                    <a:pt x="291" y="2494"/>
                    <a:pt x="294" y="2497"/>
                    <a:pt x="294" y="2501"/>
                  </a:cubicBezTo>
                  <a:cubicBezTo>
                    <a:pt x="316" y="2560"/>
                    <a:pt x="341" y="2616"/>
                    <a:pt x="362" y="2675"/>
                  </a:cubicBezTo>
                  <a:lnTo>
                    <a:pt x="362" y="2675"/>
                  </a:lnTo>
                  <a:cubicBezTo>
                    <a:pt x="362" y="2675"/>
                    <a:pt x="362" y="2675"/>
                    <a:pt x="362" y="2674"/>
                  </a:cubicBezTo>
                  <a:lnTo>
                    <a:pt x="362" y="2674"/>
                  </a:lnTo>
                  <a:lnTo>
                    <a:pt x="365" y="2681"/>
                  </a:lnTo>
                  <a:cubicBezTo>
                    <a:pt x="364" y="2679"/>
                    <a:pt x="363" y="2677"/>
                    <a:pt x="362" y="2675"/>
                  </a:cubicBezTo>
                  <a:lnTo>
                    <a:pt x="362" y="2675"/>
                  </a:lnTo>
                  <a:cubicBezTo>
                    <a:pt x="365" y="2677"/>
                    <a:pt x="365" y="2678"/>
                    <a:pt x="365" y="2681"/>
                  </a:cubicBezTo>
                  <a:cubicBezTo>
                    <a:pt x="484" y="2958"/>
                    <a:pt x="629" y="3228"/>
                    <a:pt x="812" y="3473"/>
                  </a:cubicBezTo>
                  <a:cubicBezTo>
                    <a:pt x="815" y="3473"/>
                    <a:pt x="815" y="3476"/>
                    <a:pt x="815" y="3476"/>
                  </a:cubicBezTo>
                  <a:cubicBezTo>
                    <a:pt x="864" y="3540"/>
                    <a:pt x="915" y="3601"/>
                    <a:pt x="969" y="3659"/>
                  </a:cubicBezTo>
                  <a:cubicBezTo>
                    <a:pt x="1021" y="3708"/>
                    <a:pt x="1073" y="3756"/>
                    <a:pt x="1128" y="3797"/>
                  </a:cubicBezTo>
                  <a:cubicBezTo>
                    <a:pt x="1160" y="3824"/>
                    <a:pt x="1195" y="3849"/>
                    <a:pt x="1234" y="3872"/>
                  </a:cubicBezTo>
                  <a:cubicBezTo>
                    <a:pt x="1261" y="3890"/>
                    <a:pt x="1291" y="3905"/>
                    <a:pt x="1321" y="3920"/>
                  </a:cubicBezTo>
                  <a:lnTo>
                    <a:pt x="1321" y="3920"/>
                  </a:lnTo>
                  <a:cubicBezTo>
                    <a:pt x="1321" y="3920"/>
                    <a:pt x="1321" y="3920"/>
                    <a:pt x="1321" y="3920"/>
                  </a:cubicBezTo>
                  <a:lnTo>
                    <a:pt x="1321" y="3920"/>
                  </a:lnTo>
                  <a:lnTo>
                    <a:pt x="1327" y="3923"/>
                  </a:lnTo>
                  <a:cubicBezTo>
                    <a:pt x="1325" y="3922"/>
                    <a:pt x="1323" y="3921"/>
                    <a:pt x="1321" y="3920"/>
                  </a:cubicBezTo>
                  <a:lnTo>
                    <a:pt x="1321" y="3920"/>
                  </a:lnTo>
                  <a:cubicBezTo>
                    <a:pt x="1343" y="3930"/>
                    <a:pt x="1369" y="3937"/>
                    <a:pt x="1391" y="3943"/>
                  </a:cubicBezTo>
                  <a:cubicBezTo>
                    <a:pt x="1404" y="3949"/>
                    <a:pt x="1418" y="3952"/>
                    <a:pt x="1430" y="3956"/>
                  </a:cubicBezTo>
                  <a:cubicBezTo>
                    <a:pt x="1443" y="3956"/>
                    <a:pt x="1456" y="3959"/>
                    <a:pt x="1469" y="3962"/>
                  </a:cubicBezTo>
                  <a:cubicBezTo>
                    <a:pt x="1488" y="3962"/>
                    <a:pt x="1507" y="3965"/>
                    <a:pt x="1526" y="3965"/>
                  </a:cubicBezTo>
                  <a:cubicBezTo>
                    <a:pt x="1540" y="3965"/>
                    <a:pt x="1553" y="3962"/>
                    <a:pt x="1565" y="3962"/>
                  </a:cubicBezTo>
                  <a:cubicBezTo>
                    <a:pt x="1581" y="3959"/>
                    <a:pt x="1598" y="3959"/>
                    <a:pt x="1614" y="3952"/>
                  </a:cubicBezTo>
                  <a:cubicBezTo>
                    <a:pt x="1629" y="3949"/>
                    <a:pt x="1644" y="3943"/>
                    <a:pt x="1659" y="3937"/>
                  </a:cubicBezTo>
                  <a:lnTo>
                    <a:pt x="1659" y="3937"/>
                  </a:lnTo>
                  <a:cubicBezTo>
                    <a:pt x="1659" y="3938"/>
                    <a:pt x="1658" y="3938"/>
                    <a:pt x="1658" y="3938"/>
                  </a:cubicBezTo>
                  <a:lnTo>
                    <a:pt x="1658" y="3938"/>
                  </a:lnTo>
                  <a:cubicBezTo>
                    <a:pt x="1673" y="3932"/>
                    <a:pt x="1689" y="3926"/>
                    <a:pt x="1700" y="3917"/>
                  </a:cubicBezTo>
                  <a:cubicBezTo>
                    <a:pt x="1716" y="3907"/>
                    <a:pt x="1730" y="3901"/>
                    <a:pt x="1742" y="3891"/>
                  </a:cubicBezTo>
                  <a:lnTo>
                    <a:pt x="1746" y="3888"/>
                  </a:lnTo>
                  <a:cubicBezTo>
                    <a:pt x="1758" y="3875"/>
                    <a:pt x="1774" y="3862"/>
                    <a:pt x="1788" y="3849"/>
                  </a:cubicBezTo>
                  <a:cubicBezTo>
                    <a:pt x="1804" y="3833"/>
                    <a:pt x="1816" y="3821"/>
                    <a:pt x="1829" y="3804"/>
                  </a:cubicBezTo>
                  <a:cubicBezTo>
                    <a:pt x="1829" y="3804"/>
                    <a:pt x="1829" y="3801"/>
                    <a:pt x="1832" y="3801"/>
                  </a:cubicBezTo>
                  <a:cubicBezTo>
                    <a:pt x="1852" y="3772"/>
                    <a:pt x="1871" y="3743"/>
                    <a:pt x="1887" y="3714"/>
                  </a:cubicBezTo>
                  <a:cubicBezTo>
                    <a:pt x="1899" y="3690"/>
                    <a:pt x="1911" y="3666"/>
                    <a:pt x="1923" y="3642"/>
                  </a:cubicBezTo>
                  <a:lnTo>
                    <a:pt x="1923" y="3642"/>
                  </a:lnTo>
                  <a:cubicBezTo>
                    <a:pt x="1923" y="3642"/>
                    <a:pt x="1923" y="3643"/>
                    <a:pt x="1923" y="3643"/>
                  </a:cubicBezTo>
                  <a:lnTo>
                    <a:pt x="1926" y="3637"/>
                  </a:lnTo>
                  <a:lnTo>
                    <a:pt x="1926" y="3637"/>
                  </a:lnTo>
                  <a:cubicBezTo>
                    <a:pt x="1925" y="3639"/>
                    <a:pt x="1924" y="3640"/>
                    <a:pt x="1923" y="3642"/>
                  </a:cubicBezTo>
                  <a:lnTo>
                    <a:pt x="1923" y="3642"/>
                  </a:lnTo>
                  <a:cubicBezTo>
                    <a:pt x="1948" y="3581"/>
                    <a:pt x="1968" y="3521"/>
                    <a:pt x="1984" y="3460"/>
                  </a:cubicBezTo>
                  <a:cubicBezTo>
                    <a:pt x="1997" y="3402"/>
                    <a:pt x="2009" y="3341"/>
                    <a:pt x="2019" y="3280"/>
                  </a:cubicBezTo>
                  <a:lnTo>
                    <a:pt x="2019" y="3276"/>
                  </a:lnTo>
                  <a:cubicBezTo>
                    <a:pt x="2055" y="3013"/>
                    <a:pt x="2042" y="2745"/>
                    <a:pt x="2009" y="2481"/>
                  </a:cubicBezTo>
                  <a:lnTo>
                    <a:pt x="2009" y="2484"/>
                  </a:lnTo>
                  <a:cubicBezTo>
                    <a:pt x="1952" y="2068"/>
                    <a:pt x="1840" y="1661"/>
                    <a:pt x="1677" y="1277"/>
                  </a:cubicBezTo>
                  <a:lnTo>
                    <a:pt x="1677" y="1277"/>
                  </a:lnTo>
                  <a:cubicBezTo>
                    <a:pt x="1677" y="1277"/>
                    <a:pt x="1678" y="1278"/>
                    <a:pt x="1678" y="1278"/>
                  </a:cubicBezTo>
                  <a:cubicBezTo>
                    <a:pt x="1559" y="997"/>
                    <a:pt x="1414" y="727"/>
                    <a:pt x="1228" y="483"/>
                  </a:cubicBezTo>
                  <a:cubicBezTo>
                    <a:pt x="1176" y="418"/>
                    <a:pt x="1124" y="357"/>
                    <a:pt x="1066" y="299"/>
                  </a:cubicBezTo>
                  <a:cubicBezTo>
                    <a:pt x="1018" y="248"/>
                    <a:pt x="963" y="199"/>
                    <a:pt x="908" y="155"/>
                  </a:cubicBezTo>
                  <a:cubicBezTo>
                    <a:pt x="877" y="132"/>
                    <a:pt x="844" y="109"/>
                    <a:pt x="809" y="90"/>
                  </a:cubicBezTo>
                  <a:cubicBezTo>
                    <a:pt x="776" y="70"/>
                    <a:pt x="745" y="51"/>
                    <a:pt x="709" y="39"/>
                  </a:cubicBezTo>
                  <a:cubicBezTo>
                    <a:pt x="684" y="29"/>
                    <a:pt x="661" y="19"/>
                    <a:pt x="638" y="12"/>
                  </a:cubicBezTo>
                  <a:cubicBezTo>
                    <a:pt x="626" y="9"/>
                    <a:pt x="613" y="6"/>
                    <a:pt x="599" y="6"/>
                  </a:cubicBezTo>
                  <a:cubicBezTo>
                    <a:pt x="596" y="6"/>
                    <a:pt x="596" y="3"/>
                    <a:pt x="593" y="3"/>
                  </a:cubicBezTo>
                  <a:lnTo>
                    <a:pt x="574" y="3"/>
                  </a:lnTo>
                  <a:cubicBezTo>
                    <a:pt x="561" y="0"/>
                    <a:pt x="552" y="0"/>
                    <a:pt x="5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999" name="Google Shape;611;p27">
              <a:extLst>
                <a:ext uri="{FF2B5EF4-FFF2-40B4-BE49-F238E27FC236}">
                  <a16:creationId xmlns:a16="http://schemas.microsoft.com/office/drawing/2014/main" id="{540CB34F-5CDC-41A5-B26C-43C4E0386E66}"/>
                </a:ext>
              </a:extLst>
            </p:cNvPr>
            <p:cNvSpPr/>
            <p:nvPr/>
          </p:nvSpPr>
          <p:spPr>
            <a:xfrm>
              <a:off x="10677356" y="3522133"/>
              <a:ext cx="745" cy="372"/>
            </a:xfrm>
            <a:custGeom>
              <a:avLst/>
              <a:gdLst/>
              <a:ahLst/>
              <a:cxnLst/>
              <a:rect l="l" t="t" r="r" b="b"/>
              <a:pathLst>
                <a:path w="8" h="4" extrusionOk="0">
                  <a:moveTo>
                    <a:pt x="8" y="1"/>
                  </a:moveTo>
                  <a:cubicBezTo>
                    <a:pt x="4" y="1"/>
                    <a:pt x="4" y="4"/>
                    <a:pt x="1" y="4"/>
                  </a:cubicBezTo>
                  <a:lnTo>
                    <a:pt x="4" y="4"/>
                  </a:lnTo>
                  <a:lnTo>
                    <a:pt x="8" y="1"/>
                  </a:lnTo>
                  <a:close/>
                </a:path>
              </a:pathLst>
            </a:custGeom>
            <a:solidFill>
              <a:srgbClr val="FBF1DF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00" name="Google Shape;612;p27">
              <a:extLst>
                <a:ext uri="{FF2B5EF4-FFF2-40B4-BE49-F238E27FC236}">
                  <a16:creationId xmlns:a16="http://schemas.microsoft.com/office/drawing/2014/main" id="{B63D0681-AD80-4F14-982F-9626F41BAA22}"/>
                </a:ext>
              </a:extLst>
            </p:cNvPr>
            <p:cNvSpPr/>
            <p:nvPr/>
          </p:nvSpPr>
          <p:spPr>
            <a:xfrm>
              <a:off x="10361857" y="2910132"/>
              <a:ext cx="227497" cy="81016"/>
            </a:xfrm>
            <a:custGeom>
              <a:avLst/>
              <a:gdLst/>
              <a:ahLst/>
              <a:cxnLst/>
              <a:rect l="l" t="t" r="r" b="b"/>
              <a:pathLst>
                <a:path w="2443" h="870" extrusionOk="0">
                  <a:moveTo>
                    <a:pt x="2372" y="1"/>
                  </a:moveTo>
                  <a:cubicBezTo>
                    <a:pt x="2359" y="1"/>
                    <a:pt x="2346" y="7"/>
                    <a:pt x="2334" y="13"/>
                  </a:cubicBezTo>
                  <a:cubicBezTo>
                    <a:pt x="2214" y="100"/>
                    <a:pt x="2092" y="178"/>
                    <a:pt x="1967" y="252"/>
                  </a:cubicBezTo>
                  <a:lnTo>
                    <a:pt x="1970" y="249"/>
                  </a:lnTo>
                  <a:lnTo>
                    <a:pt x="1970" y="249"/>
                  </a:lnTo>
                  <a:cubicBezTo>
                    <a:pt x="1818" y="338"/>
                    <a:pt x="1661" y="416"/>
                    <a:pt x="1499" y="484"/>
                  </a:cubicBezTo>
                  <a:cubicBezTo>
                    <a:pt x="1326" y="554"/>
                    <a:pt x="1152" y="612"/>
                    <a:pt x="972" y="660"/>
                  </a:cubicBezTo>
                  <a:cubicBezTo>
                    <a:pt x="666" y="741"/>
                    <a:pt x="351" y="789"/>
                    <a:pt x="36" y="799"/>
                  </a:cubicBezTo>
                  <a:cubicBezTo>
                    <a:pt x="12" y="799"/>
                    <a:pt x="0" y="821"/>
                    <a:pt x="3" y="840"/>
                  </a:cubicBezTo>
                  <a:cubicBezTo>
                    <a:pt x="6" y="860"/>
                    <a:pt x="22" y="870"/>
                    <a:pt x="45" y="870"/>
                  </a:cubicBezTo>
                  <a:cubicBezTo>
                    <a:pt x="460" y="860"/>
                    <a:pt x="872" y="789"/>
                    <a:pt x="1272" y="674"/>
                  </a:cubicBezTo>
                  <a:cubicBezTo>
                    <a:pt x="1374" y="644"/>
                    <a:pt x="1474" y="612"/>
                    <a:pt x="1574" y="573"/>
                  </a:cubicBezTo>
                  <a:cubicBezTo>
                    <a:pt x="1680" y="534"/>
                    <a:pt x="1780" y="493"/>
                    <a:pt x="1883" y="445"/>
                  </a:cubicBezTo>
                  <a:cubicBezTo>
                    <a:pt x="1976" y="399"/>
                    <a:pt x="2066" y="351"/>
                    <a:pt x="2153" y="297"/>
                  </a:cubicBezTo>
                  <a:cubicBezTo>
                    <a:pt x="2243" y="245"/>
                    <a:pt x="2330" y="181"/>
                    <a:pt x="2411" y="113"/>
                  </a:cubicBezTo>
                  <a:cubicBezTo>
                    <a:pt x="2436" y="90"/>
                    <a:pt x="2443" y="52"/>
                    <a:pt x="2420" y="26"/>
                  </a:cubicBezTo>
                  <a:cubicBezTo>
                    <a:pt x="2407" y="10"/>
                    <a:pt x="2392" y="1"/>
                    <a:pt x="2372" y="1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01" name="Google Shape;613;p27">
              <a:extLst>
                <a:ext uri="{FF2B5EF4-FFF2-40B4-BE49-F238E27FC236}">
                  <a16:creationId xmlns:a16="http://schemas.microsoft.com/office/drawing/2014/main" id="{79E2D530-2207-4EE3-A3CD-A08F9D0DDD2C}"/>
                </a:ext>
              </a:extLst>
            </p:cNvPr>
            <p:cNvSpPr/>
            <p:nvPr/>
          </p:nvSpPr>
          <p:spPr>
            <a:xfrm>
              <a:off x="10365117" y="2951199"/>
              <a:ext cx="256365" cy="87162"/>
            </a:xfrm>
            <a:custGeom>
              <a:avLst/>
              <a:gdLst/>
              <a:ahLst/>
              <a:cxnLst/>
              <a:rect l="l" t="t" r="r" b="b"/>
              <a:pathLst>
                <a:path w="2753" h="936" extrusionOk="0">
                  <a:moveTo>
                    <a:pt x="2688" y="1"/>
                  </a:moveTo>
                  <a:cubicBezTo>
                    <a:pt x="2672" y="1"/>
                    <a:pt x="2659" y="7"/>
                    <a:pt x="2646" y="16"/>
                  </a:cubicBezTo>
                  <a:cubicBezTo>
                    <a:pt x="2569" y="65"/>
                    <a:pt x="2492" y="117"/>
                    <a:pt x="2415" y="168"/>
                  </a:cubicBezTo>
                  <a:cubicBezTo>
                    <a:pt x="2337" y="222"/>
                    <a:pt x="2256" y="271"/>
                    <a:pt x="2176" y="319"/>
                  </a:cubicBezTo>
                  <a:cubicBezTo>
                    <a:pt x="2015" y="413"/>
                    <a:pt x="1851" y="496"/>
                    <a:pt x="1677" y="567"/>
                  </a:cubicBezTo>
                  <a:cubicBezTo>
                    <a:pt x="1590" y="603"/>
                    <a:pt x="1500" y="638"/>
                    <a:pt x="1406" y="670"/>
                  </a:cubicBezTo>
                  <a:cubicBezTo>
                    <a:pt x="1317" y="702"/>
                    <a:pt x="1220" y="728"/>
                    <a:pt x="1127" y="754"/>
                  </a:cubicBezTo>
                  <a:cubicBezTo>
                    <a:pt x="804" y="840"/>
                    <a:pt x="472" y="879"/>
                    <a:pt x="136" y="879"/>
                  </a:cubicBezTo>
                  <a:lnTo>
                    <a:pt x="136" y="879"/>
                  </a:lnTo>
                  <a:cubicBezTo>
                    <a:pt x="102" y="879"/>
                    <a:pt x="67" y="876"/>
                    <a:pt x="35" y="876"/>
                  </a:cubicBezTo>
                  <a:cubicBezTo>
                    <a:pt x="20" y="876"/>
                    <a:pt x="7" y="882"/>
                    <a:pt x="4" y="898"/>
                  </a:cubicBezTo>
                  <a:cubicBezTo>
                    <a:pt x="1" y="915"/>
                    <a:pt x="13" y="931"/>
                    <a:pt x="26" y="931"/>
                  </a:cubicBezTo>
                  <a:cubicBezTo>
                    <a:pt x="106" y="933"/>
                    <a:pt x="186" y="935"/>
                    <a:pt x="265" y="935"/>
                  </a:cubicBezTo>
                  <a:cubicBezTo>
                    <a:pt x="298" y="935"/>
                    <a:pt x="331" y="935"/>
                    <a:pt x="364" y="934"/>
                  </a:cubicBezTo>
                  <a:cubicBezTo>
                    <a:pt x="480" y="931"/>
                    <a:pt x="595" y="921"/>
                    <a:pt x="715" y="908"/>
                  </a:cubicBezTo>
                  <a:cubicBezTo>
                    <a:pt x="834" y="892"/>
                    <a:pt x="950" y="873"/>
                    <a:pt x="1066" y="851"/>
                  </a:cubicBezTo>
                  <a:cubicBezTo>
                    <a:pt x="1127" y="840"/>
                    <a:pt x="1185" y="827"/>
                    <a:pt x="1243" y="815"/>
                  </a:cubicBezTo>
                  <a:cubicBezTo>
                    <a:pt x="1307" y="802"/>
                    <a:pt x="1368" y="783"/>
                    <a:pt x="1430" y="766"/>
                  </a:cubicBezTo>
                  <a:cubicBezTo>
                    <a:pt x="1668" y="702"/>
                    <a:pt x="1899" y="615"/>
                    <a:pt x="2121" y="509"/>
                  </a:cubicBezTo>
                  <a:cubicBezTo>
                    <a:pt x="2228" y="457"/>
                    <a:pt x="2330" y="399"/>
                    <a:pt x="2434" y="338"/>
                  </a:cubicBezTo>
                  <a:cubicBezTo>
                    <a:pt x="2537" y="274"/>
                    <a:pt x="2636" y="203"/>
                    <a:pt x="2727" y="117"/>
                  </a:cubicBezTo>
                  <a:cubicBezTo>
                    <a:pt x="2736" y="104"/>
                    <a:pt x="2746" y="93"/>
                    <a:pt x="2749" y="74"/>
                  </a:cubicBezTo>
                  <a:cubicBezTo>
                    <a:pt x="2752" y="59"/>
                    <a:pt x="2749" y="39"/>
                    <a:pt x="2736" y="26"/>
                  </a:cubicBezTo>
                  <a:cubicBezTo>
                    <a:pt x="2727" y="13"/>
                    <a:pt x="2710" y="4"/>
                    <a:pt x="2694" y="4"/>
                  </a:cubicBezTo>
                  <a:cubicBezTo>
                    <a:pt x="2691" y="1"/>
                    <a:pt x="2691" y="1"/>
                    <a:pt x="2688" y="1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02" name="Google Shape;614;p27">
              <a:extLst>
                <a:ext uri="{FF2B5EF4-FFF2-40B4-BE49-F238E27FC236}">
                  <a16:creationId xmlns:a16="http://schemas.microsoft.com/office/drawing/2014/main" id="{5F30C05E-57F9-4CC3-877F-E2B471912843}"/>
                </a:ext>
              </a:extLst>
            </p:cNvPr>
            <p:cNvSpPr/>
            <p:nvPr/>
          </p:nvSpPr>
          <p:spPr>
            <a:xfrm>
              <a:off x="10376198" y="2920283"/>
              <a:ext cx="30916" cy="31010"/>
            </a:xfrm>
            <a:custGeom>
              <a:avLst/>
              <a:gdLst/>
              <a:ahLst/>
              <a:cxnLst/>
              <a:rect l="l" t="t" r="r" b="b"/>
              <a:pathLst>
                <a:path w="332" h="333" extrusionOk="0">
                  <a:moveTo>
                    <a:pt x="164" y="1"/>
                  </a:moveTo>
                  <a:cubicBezTo>
                    <a:pt x="75" y="1"/>
                    <a:pt x="1" y="78"/>
                    <a:pt x="1" y="168"/>
                  </a:cubicBezTo>
                  <a:cubicBezTo>
                    <a:pt x="1" y="259"/>
                    <a:pt x="75" y="333"/>
                    <a:pt x="164" y="333"/>
                  </a:cubicBezTo>
                  <a:cubicBezTo>
                    <a:pt x="255" y="333"/>
                    <a:pt x="332" y="259"/>
                    <a:pt x="332" y="168"/>
                  </a:cubicBezTo>
                  <a:cubicBezTo>
                    <a:pt x="332" y="78"/>
                    <a:pt x="255" y="1"/>
                    <a:pt x="164" y="1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03" name="Google Shape;615;p27">
              <a:extLst>
                <a:ext uri="{FF2B5EF4-FFF2-40B4-BE49-F238E27FC236}">
                  <a16:creationId xmlns:a16="http://schemas.microsoft.com/office/drawing/2014/main" id="{DDA9756B-057E-4E8F-9382-F2E59A699A71}"/>
                </a:ext>
              </a:extLst>
            </p:cNvPr>
            <p:cNvSpPr/>
            <p:nvPr/>
          </p:nvSpPr>
          <p:spPr>
            <a:xfrm>
              <a:off x="10368376" y="2866737"/>
              <a:ext cx="24398" cy="24305"/>
            </a:xfrm>
            <a:custGeom>
              <a:avLst/>
              <a:gdLst/>
              <a:ahLst/>
              <a:cxnLst/>
              <a:rect l="l" t="t" r="r" b="b"/>
              <a:pathLst>
                <a:path w="262" h="261" extrusionOk="0">
                  <a:moveTo>
                    <a:pt x="129" y="0"/>
                  </a:moveTo>
                  <a:cubicBezTo>
                    <a:pt x="58" y="0"/>
                    <a:pt x="0" y="58"/>
                    <a:pt x="0" y="128"/>
                  </a:cubicBezTo>
                  <a:cubicBezTo>
                    <a:pt x="0" y="199"/>
                    <a:pt x="58" y="260"/>
                    <a:pt x="129" y="260"/>
                  </a:cubicBezTo>
                  <a:cubicBezTo>
                    <a:pt x="200" y="260"/>
                    <a:pt x="261" y="199"/>
                    <a:pt x="261" y="128"/>
                  </a:cubicBezTo>
                  <a:cubicBezTo>
                    <a:pt x="261" y="58"/>
                    <a:pt x="200" y="0"/>
                    <a:pt x="129" y="0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04" name="Google Shape;616;p27">
              <a:extLst>
                <a:ext uri="{FF2B5EF4-FFF2-40B4-BE49-F238E27FC236}">
                  <a16:creationId xmlns:a16="http://schemas.microsoft.com/office/drawing/2014/main" id="{5AF7C284-43C1-4EB0-AAC6-B24D0EDB960B}"/>
                </a:ext>
              </a:extLst>
            </p:cNvPr>
            <p:cNvSpPr/>
            <p:nvPr/>
          </p:nvSpPr>
          <p:spPr>
            <a:xfrm>
              <a:off x="10401714" y="2877167"/>
              <a:ext cx="14993" cy="15086"/>
            </a:xfrm>
            <a:custGeom>
              <a:avLst/>
              <a:gdLst/>
              <a:ahLst/>
              <a:cxnLst/>
              <a:rect l="l" t="t" r="r" b="b"/>
              <a:pathLst>
                <a:path w="161" h="162" extrusionOk="0">
                  <a:moveTo>
                    <a:pt x="80" y="0"/>
                  </a:moveTo>
                  <a:cubicBezTo>
                    <a:pt x="36" y="0"/>
                    <a:pt x="0" y="39"/>
                    <a:pt x="0" y="81"/>
                  </a:cubicBezTo>
                  <a:cubicBezTo>
                    <a:pt x="0" y="126"/>
                    <a:pt x="36" y="162"/>
                    <a:pt x="80" y="162"/>
                  </a:cubicBezTo>
                  <a:cubicBezTo>
                    <a:pt x="125" y="162"/>
                    <a:pt x="161" y="126"/>
                    <a:pt x="161" y="81"/>
                  </a:cubicBezTo>
                  <a:cubicBezTo>
                    <a:pt x="161" y="39"/>
                    <a:pt x="125" y="0"/>
                    <a:pt x="80" y="0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05" name="Google Shape;617;p27">
              <a:extLst>
                <a:ext uri="{FF2B5EF4-FFF2-40B4-BE49-F238E27FC236}">
                  <a16:creationId xmlns:a16="http://schemas.microsoft.com/office/drawing/2014/main" id="{1385F005-E8F6-4C9F-B54B-175EE2D25D0B}"/>
                </a:ext>
              </a:extLst>
            </p:cNvPr>
            <p:cNvSpPr/>
            <p:nvPr/>
          </p:nvSpPr>
          <p:spPr>
            <a:xfrm>
              <a:off x="10387559" y="2805835"/>
              <a:ext cx="22256" cy="21977"/>
            </a:xfrm>
            <a:custGeom>
              <a:avLst/>
              <a:gdLst/>
              <a:ahLst/>
              <a:cxnLst/>
              <a:rect l="l" t="t" r="r" b="b"/>
              <a:pathLst>
                <a:path w="239" h="236" extrusionOk="0">
                  <a:moveTo>
                    <a:pt x="120" y="1"/>
                  </a:moveTo>
                  <a:cubicBezTo>
                    <a:pt x="55" y="1"/>
                    <a:pt x="1" y="55"/>
                    <a:pt x="1" y="120"/>
                  </a:cubicBezTo>
                  <a:cubicBezTo>
                    <a:pt x="1" y="184"/>
                    <a:pt x="55" y="235"/>
                    <a:pt x="120" y="235"/>
                  </a:cubicBezTo>
                  <a:cubicBezTo>
                    <a:pt x="184" y="235"/>
                    <a:pt x="239" y="184"/>
                    <a:pt x="239" y="120"/>
                  </a:cubicBezTo>
                  <a:cubicBezTo>
                    <a:pt x="239" y="55"/>
                    <a:pt x="184" y="1"/>
                    <a:pt x="120" y="1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06" name="Google Shape;618;p27">
              <a:extLst>
                <a:ext uri="{FF2B5EF4-FFF2-40B4-BE49-F238E27FC236}">
                  <a16:creationId xmlns:a16="http://schemas.microsoft.com/office/drawing/2014/main" id="{0271FDDD-EFC2-4843-B6AA-6687FEA47CFC}"/>
                </a:ext>
              </a:extLst>
            </p:cNvPr>
            <p:cNvSpPr/>
            <p:nvPr/>
          </p:nvSpPr>
          <p:spPr>
            <a:xfrm>
              <a:off x="10420245" y="2839080"/>
              <a:ext cx="14434" cy="14527"/>
            </a:xfrm>
            <a:custGeom>
              <a:avLst/>
              <a:gdLst/>
              <a:ahLst/>
              <a:cxnLst/>
              <a:rect l="l" t="t" r="r" b="b"/>
              <a:pathLst>
                <a:path w="155" h="156" extrusionOk="0">
                  <a:moveTo>
                    <a:pt x="78" y="1"/>
                  </a:moveTo>
                  <a:cubicBezTo>
                    <a:pt x="36" y="1"/>
                    <a:pt x="0" y="36"/>
                    <a:pt x="0" y="78"/>
                  </a:cubicBezTo>
                  <a:cubicBezTo>
                    <a:pt x="0" y="119"/>
                    <a:pt x="36" y="155"/>
                    <a:pt x="78" y="155"/>
                  </a:cubicBezTo>
                  <a:cubicBezTo>
                    <a:pt x="119" y="155"/>
                    <a:pt x="155" y="119"/>
                    <a:pt x="155" y="78"/>
                  </a:cubicBezTo>
                  <a:cubicBezTo>
                    <a:pt x="155" y="36"/>
                    <a:pt x="119" y="1"/>
                    <a:pt x="78" y="1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07" name="Google Shape;619;p27">
              <a:extLst>
                <a:ext uri="{FF2B5EF4-FFF2-40B4-BE49-F238E27FC236}">
                  <a16:creationId xmlns:a16="http://schemas.microsoft.com/office/drawing/2014/main" id="{03A7746B-BBA9-4D42-AF1D-B8A427424C0D}"/>
                </a:ext>
              </a:extLst>
            </p:cNvPr>
            <p:cNvSpPr/>
            <p:nvPr/>
          </p:nvSpPr>
          <p:spPr>
            <a:xfrm>
              <a:off x="10431699" y="2921493"/>
              <a:ext cx="20114" cy="20207"/>
            </a:xfrm>
            <a:custGeom>
              <a:avLst/>
              <a:gdLst/>
              <a:ahLst/>
              <a:cxnLst/>
              <a:rect l="l" t="t" r="r" b="b"/>
              <a:pathLst>
                <a:path w="216" h="217" extrusionOk="0">
                  <a:moveTo>
                    <a:pt x="106" y="1"/>
                  </a:moveTo>
                  <a:cubicBezTo>
                    <a:pt x="48" y="1"/>
                    <a:pt x="0" y="49"/>
                    <a:pt x="0" y="107"/>
                  </a:cubicBezTo>
                  <a:cubicBezTo>
                    <a:pt x="0" y="168"/>
                    <a:pt x="48" y="216"/>
                    <a:pt x="106" y="216"/>
                  </a:cubicBezTo>
                  <a:cubicBezTo>
                    <a:pt x="167" y="216"/>
                    <a:pt x="216" y="168"/>
                    <a:pt x="216" y="107"/>
                  </a:cubicBezTo>
                  <a:cubicBezTo>
                    <a:pt x="216" y="49"/>
                    <a:pt x="167" y="1"/>
                    <a:pt x="106" y="1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08" name="Google Shape;620;p27">
              <a:extLst>
                <a:ext uri="{FF2B5EF4-FFF2-40B4-BE49-F238E27FC236}">
                  <a16:creationId xmlns:a16="http://schemas.microsoft.com/office/drawing/2014/main" id="{3629E1BB-A66A-413B-8A1A-C7A7733B5438}"/>
                </a:ext>
              </a:extLst>
            </p:cNvPr>
            <p:cNvSpPr/>
            <p:nvPr/>
          </p:nvSpPr>
          <p:spPr>
            <a:xfrm>
              <a:off x="10439987" y="3192759"/>
              <a:ext cx="153651" cy="419514"/>
            </a:xfrm>
            <a:custGeom>
              <a:avLst/>
              <a:gdLst/>
              <a:ahLst/>
              <a:cxnLst/>
              <a:rect l="l" t="t" r="r" b="b"/>
              <a:pathLst>
                <a:path w="1650" h="4505" extrusionOk="0">
                  <a:moveTo>
                    <a:pt x="27" y="1"/>
                  </a:moveTo>
                  <a:cubicBezTo>
                    <a:pt x="11" y="7"/>
                    <a:pt x="1" y="23"/>
                    <a:pt x="4" y="42"/>
                  </a:cubicBezTo>
                  <a:cubicBezTo>
                    <a:pt x="107" y="384"/>
                    <a:pt x="207" y="728"/>
                    <a:pt x="310" y="1069"/>
                  </a:cubicBezTo>
                  <a:cubicBezTo>
                    <a:pt x="365" y="1240"/>
                    <a:pt x="416" y="1410"/>
                    <a:pt x="471" y="1581"/>
                  </a:cubicBezTo>
                  <a:cubicBezTo>
                    <a:pt x="522" y="1752"/>
                    <a:pt x="577" y="1922"/>
                    <a:pt x="629" y="2093"/>
                  </a:cubicBezTo>
                  <a:cubicBezTo>
                    <a:pt x="680" y="2263"/>
                    <a:pt x="735" y="2431"/>
                    <a:pt x="789" y="2602"/>
                  </a:cubicBezTo>
                  <a:cubicBezTo>
                    <a:pt x="841" y="2772"/>
                    <a:pt x="896" y="2942"/>
                    <a:pt x="947" y="3113"/>
                  </a:cubicBezTo>
                  <a:cubicBezTo>
                    <a:pt x="1002" y="3284"/>
                    <a:pt x="1057" y="3451"/>
                    <a:pt x="1112" y="3621"/>
                  </a:cubicBezTo>
                  <a:cubicBezTo>
                    <a:pt x="1166" y="3792"/>
                    <a:pt x="1224" y="3960"/>
                    <a:pt x="1282" y="4130"/>
                  </a:cubicBezTo>
                  <a:cubicBezTo>
                    <a:pt x="1314" y="4224"/>
                    <a:pt x="1349" y="4320"/>
                    <a:pt x="1385" y="4413"/>
                  </a:cubicBezTo>
                  <a:cubicBezTo>
                    <a:pt x="1391" y="4423"/>
                    <a:pt x="1394" y="4432"/>
                    <a:pt x="1398" y="4442"/>
                  </a:cubicBezTo>
                  <a:cubicBezTo>
                    <a:pt x="1410" y="4462"/>
                    <a:pt x="1427" y="4478"/>
                    <a:pt x="1443" y="4487"/>
                  </a:cubicBezTo>
                  <a:cubicBezTo>
                    <a:pt x="1465" y="4498"/>
                    <a:pt x="1488" y="4505"/>
                    <a:pt x="1511" y="4505"/>
                  </a:cubicBezTo>
                  <a:cubicBezTo>
                    <a:pt x="1522" y="4505"/>
                    <a:pt x="1532" y="4503"/>
                    <a:pt x="1543" y="4500"/>
                  </a:cubicBezTo>
                  <a:cubicBezTo>
                    <a:pt x="1607" y="4481"/>
                    <a:pt x="1649" y="4410"/>
                    <a:pt x="1630" y="4346"/>
                  </a:cubicBezTo>
                  <a:cubicBezTo>
                    <a:pt x="1584" y="4172"/>
                    <a:pt x="1523" y="4004"/>
                    <a:pt x="1465" y="3838"/>
                  </a:cubicBezTo>
                  <a:cubicBezTo>
                    <a:pt x="1404" y="3667"/>
                    <a:pt x="1343" y="3499"/>
                    <a:pt x="1278" y="3332"/>
                  </a:cubicBezTo>
                  <a:cubicBezTo>
                    <a:pt x="1214" y="3165"/>
                    <a:pt x="1150" y="2997"/>
                    <a:pt x="1082" y="2830"/>
                  </a:cubicBezTo>
                  <a:cubicBezTo>
                    <a:pt x="1018" y="2666"/>
                    <a:pt x="954" y="2498"/>
                    <a:pt x="889" y="2331"/>
                  </a:cubicBezTo>
                  <a:cubicBezTo>
                    <a:pt x="757" y="1996"/>
                    <a:pt x="629" y="1662"/>
                    <a:pt x="506" y="1327"/>
                  </a:cubicBezTo>
                  <a:cubicBezTo>
                    <a:pt x="445" y="1159"/>
                    <a:pt x="384" y="989"/>
                    <a:pt x="326" y="821"/>
                  </a:cubicBezTo>
                  <a:cubicBezTo>
                    <a:pt x="268" y="651"/>
                    <a:pt x="213" y="480"/>
                    <a:pt x="155" y="310"/>
                  </a:cubicBezTo>
                  <a:cubicBezTo>
                    <a:pt x="127" y="216"/>
                    <a:pt x="97" y="120"/>
                    <a:pt x="69" y="23"/>
                  </a:cubicBezTo>
                  <a:cubicBezTo>
                    <a:pt x="62" y="10"/>
                    <a:pt x="49" y="1"/>
                    <a:pt x="36" y="1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09" name="Google Shape;621;p27">
              <a:extLst>
                <a:ext uri="{FF2B5EF4-FFF2-40B4-BE49-F238E27FC236}">
                  <a16:creationId xmlns:a16="http://schemas.microsoft.com/office/drawing/2014/main" id="{F3B9CCB8-0CE8-49D0-8CAC-8001407F645A}"/>
                </a:ext>
              </a:extLst>
            </p:cNvPr>
            <p:cNvSpPr/>
            <p:nvPr/>
          </p:nvSpPr>
          <p:spPr>
            <a:xfrm>
              <a:off x="10593173" y="3647755"/>
              <a:ext cx="16296" cy="16296"/>
            </a:xfrm>
            <a:custGeom>
              <a:avLst/>
              <a:gdLst/>
              <a:ahLst/>
              <a:cxnLst/>
              <a:rect l="l" t="t" r="r" b="b"/>
              <a:pathLst>
                <a:path w="175" h="175" extrusionOk="0">
                  <a:moveTo>
                    <a:pt x="88" y="1"/>
                  </a:moveTo>
                  <a:cubicBezTo>
                    <a:pt x="43" y="1"/>
                    <a:pt x="0" y="39"/>
                    <a:pt x="0" y="87"/>
                  </a:cubicBezTo>
                  <a:cubicBezTo>
                    <a:pt x="0" y="133"/>
                    <a:pt x="43" y="174"/>
                    <a:pt x="88" y="174"/>
                  </a:cubicBezTo>
                  <a:cubicBezTo>
                    <a:pt x="135" y="174"/>
                    <a:pt x="174" y="133"/>
                    <a:pt x="174" y="87"/>
                  </a:cubicBezTo>
                  <a:cubicBezTo>
                    <a:pt x="174" y="39"/>
                    <a:pt x="135" y="1"/>
                    <a:pt x="88" y="1"/>
                  </a:cubicBezTo>
                  <a:close/>
                </a:path>
              </a:pathLst>
            </a:custGeom>
            <a:solidFill>
              <a:srgbClr val="E485BB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10" name="Google Shape;622;p27">
              <a:extLst>
                <a:ext uri="{FF2B5EF4-FFF2-40B4-BE49-F238E27FC236}">
                  <a16:creationId xmlns:a16="http://schemas.microsoft.com/office/drawing/2014/main" id="{F4BCF9EC-81BF-4433-8F4E-023A85656FFA}"/>
                </a:ext>
              </a:extLst>
            </p:cNvPr>
            <p:cNvSpPr/>
            <p:nvPr/>
          </p:nvSpPr>
          <p:spPr>
            <a:xfrm>
              <a:off x="10730808" y="3247049"/>
              <a:ext cx="389715" cy="666660"/>
            </a:xfrm>
            <a:custGeom>
              <a:avLst/>
              <a:gdLst/>
              <a:ahLst/>
              <a:cxnLst/>
              <a:rect l="l" t="t" r="r" b="b"/>
              <a:pathLst>
                <a:path w="4185" h="7159" extrusionOk="0">
                  <a:moveTo>
                    <a:pt x="2311" y="0"/>
                  </a:moveTo>
                  <a:cubicBezTo>
                    <a:pt x="2249" y="0"/>
                    <a:pt x="2188" y="16"/>
                    <a:pt x="2127" y="42"/>
                  </a:cubicBezTo>
                  <a:cubicBezTo>
                    <a:pt x="2008" y="97"/>
                    <a:pt x="1899" y="184"/>
                    <a:pt x="1812" y="300"/>
                  </a:cubicBezTo>
                  <a:cubicBezTo>
                    <a:pt x="1767" y="361"/>
                    <a:pt x="1732" y="425"/>
                    <a:pt x="1706" y="493"/>
                  </a:cubicBezTo>
                  <a:cubicBezTo>
                    <a:pt x="1699" y="489"/>
                    <a:pt x="1696" y="489"/>
                    <a:pt x="1689" y="489"/>
                  </a:cubicBezTo>
                  <a:cubicBezTo>
                    <a:pt x="1683" y="489"/>
                    <a:pt x="1680" y="489"/>
                    <a:pt x="1677" y="493"/>
                  </a:cubicBezTo>
                  <a:cubicBezTo>
                    <a:pt x="1651" y="499"/>
                    <a:pt x="1631" y="519"/>
                    <a:pt x="1619" y="544"/>
                  </a:cubicBezTo>
                  <a:cubicBezTo>
                    <a:pt x="1609" y="566"/>
                    <a:pt x="1606" y="593"/>
                    <a:pt x="1612" y="612"/>
                  </a:cubicBezTo>
                  <a:cubicBezTo>
                    <a:pt x="1725" y="957"/>
                    <a:pt x="1835" y="1310"/>
                    <a:pt x="1947" y="1693"/>
                  </a:cubicBezTo>
                  <a:cubicBezTo>
                    <a:pt x="1355" y="3203"/>
                    <a:pt x="866" y="4464"/>
                    <a:pt x="396" y="5791"/>
                  </a:cubicBezTo>
                  <a:cubicBezTo>
                    <a:pt x="264" y="6167"/>
                    <a:pt x="135" y="6544"/>
                    <a:pt x="13" y="6911"/>
                  </a:cubicBezTo>
                  <a:cubicBezTo>
                    <a:pt x="0" y="6952"/>
                    <a:pt x="9" y="6997"/>
                    <a:pt x="42" y="7023"/>
                  </a:cubicBezTo>
                  <a:cubicBezTo>
                    <a:pt x="58" y="7033"/>
                    <a:pt x="74" y="7040"/>
                    <a:pt x="94" y="7040"/>
                  </a:cubicBezTo>
                  <a:cubicBezTo>
                    <a:pt x="113" y="7040"/>
                    <a:pt x="129" y="7033"/>
                    <a:pt x="148" y="7020"/>
                  </a:cubicBezTo>
                  <a:cubicBezTo>
                    <a:pt x="624" y="6647"/>
                    <a:pt x="1065" y="6202"/>
                    <a:pt x="1455" y="5697"/>
                  </a:cubicBezTo>
                  <a:cubicBezTo>
                    <a:pt x="1799" y="5247"/>
                    <a:pt x="2118" y="4728"/>
                    <a:pt x="2423" y="4117"/>
                  </a:cubicBezTo>
                  <a:cubicBezTo>
                    <a:pt x="2466" y="4033"/>
                    <a:pt x="2504" y="3950"/>
                    <a:pt x="2546" y="3866"/>
                  </a:cubicBezTo>
                  <a:lnTo>
                    <a:pt x="2565" y="3956"/>
                  </a:lnTo>
                  <a:lnTo>
                    <a:pt x="2597" y="4075"/>
                  </a:lnTo>
                  <a:cubicBezTo>
                    <a:pt x="2698" y="4458"/>
                    <a:pt x="2800" y="4838"/>
                    <a:pt x="2903" y="5221"/>
                  </a:cubicBezTo>
                  <a:cubicBezTo>
                    <a:pt x="3087" y="5906"/>
                    <a:pt x="3248" y="6467"/>
                    <a:pt x="3408" y="6991"/>
                  </a:cubicBezTo>
                  <a:cubicBezTo>
                    <a:pt x="3415" y="7004"/>
                    <a:pt x="3421" y="7017"/>
                    <a:pt x="3431" y="7030"/>
                  </a:cubicBezTo>
                  <a:cubicBezTo>
                    <a:pt x="3415" y="7071"/>
                    <a:pt x="3431" y="7123"/>
                    <a:pt x="3466" y="7146"/>
                  </a:cubicBezTo>
                  <a:cubicBezTo>
                    <a:pt x="3479" y="7156"/>
                    <a:pt x="3495" y="7159"/>
                    <a:pt x="3512" y="7159"/>
                  </a:cubicBezTo>
                  <a:cubicBezTo>
                    <a:pt x="3543" y="7159"/>
                    <a:pt x="3573" y="7139"/>
                    <a:pt x="3589" y="7110"/>
                  </a:cubicBezTo>
                  <a:cubicBezTo>
                    <a:pt x="3859" y="6557"/>
                    <a:pt x="4007" y="5881"/>
                    <a:pt x="4036" y="5037"/>
                  </a:cubicBezTo>
                  <a:cubicBezTo>
                    <a:pt x="4049" y="4677"/>
                    <a:pt x="4042" y="4326"/>
                    <a:pt x="4014" y="3992"/>
                  </a:cubicBezTo>
                  <a:cubicBezTo>
                    <a:pt x="3984" y="3631"/>
                    <a:pt x="3930" y="3280"/>
                    <a:pt x="3849" y="2955"/>
                  </a:cubicBezTo>
                  <a:cubicBezTo>
                    <a:pt x="3772" y="2646"/>
                    <a:pt x="3666" y="2350"/>
                    <a:pt x="3534" y="2080"/>
                  </a:cubicBezTo>
                  <a:cubicBezTo>
                    <a:pt x="3763" y="1706"/>
                    <a:pt x="3975" y="1330"/>
                    <a:pt x="4165" y="960"/>
                  </a:cubicBezTo>
                  <a:cubicBezTo>
                    <a:pt x="4174" y="937"/>
                    <a:pt x="4185" y="918"/>
                    <a:pt x="4181" y="889"/>
                  </a:cubicBezTo>
                  <a:cubicBezTo>
                    <a:pt x="4178" y="863"/>
                    <a:pt x="4165" y="841"/>
                    <a:pt x="4146" y="824"/>
                  </a:cubicBezTo>
                  <a:cubicBezTo>
                    <a:pt x="4130" y="811"/>
                    <a:pt x="4113" y="805"/>
                    <a:pt x="4094" y="805"/>
                  </a:cubicBezTo>
                  <a:cubicBezTo>
                    <a:pt x="4091" y="805"/>
                    <a:pt x="4084" y="808"/>
                    <a:pt x="4081" y="808"/>
                  </a:cubicBezTo>
                  <a:cubicBezTo>
                    <a:pt x="4072" y="808"/>
                    <a:pt x="4059" y="814"/>
                    <a:pt x="4049" y="817"/>
                  </a:cubicBezTo>
                  <a:cubicBezTo>
                    <a:pt x="4036" y="737"/>
                    <a:pt x="3998" y="657"/>
                    <a:pt x="3940" y="583"/>
                  </a:cubicBezTo>
                  <a:cubicBezTo>
                    <a:pt x="3846" y="467"/>
                    <a:pt x="3714" y="373"/>
                    <a:pt x="3534" y="290"/>
                  </a:cubicBezTo>
                  <a:cubicBezTo>
                    <a:pt x="3460" y="254"/>
                    <a:pt x="3380" y="229"/>
                    <a:pt x="3286" y="203"/>
                  </a:cubicBezTo>
                  <a:cubicBezTo>
                    <a:pt x="3209" y="184"/>
                    <a:pt x="3129" y="168"/>
                    <a:pt x="3051" y="161"/>
                  </a:cubicBezTo>
                  <a:cubicBezTo>
                    <a:pt x="3019" y="158"/>
                    <a:pt x="2983" y="155"/>
                    <a:pt x="2952" y="155"/>
                  </a:cubicBezTo>
                  <a:cubicBezTo>
                    <a:pt x="2910" y="155"/>
                    <a:pt x="2867" y="158"/>
                    <a:pt x="2823" y="165"/>
                  </a:cubicBezTo>
                  <a:cubicBezTo>
                    <a:pt x="2755" y="174"/>
                    <a:pt x="2698" y="193"/>
                    <a:pt x="2646" y="223"/>
                  </a:cubicBezTo>
                  <a:cubicBezTo>
                    <a:pt x="2640" y="190"/>
                    <a:pt x="2633" y="158"/>
                    <a:pt x="2623" y="126"/>
                  </a:cubicBezTo>
                  <a:cubicBezTo>
                    <a:pt x="2610" y="84"/>
                    <a:pt x="2575" y="55"/>
                    <a:pt x="2536" y="55"/>
                  </a:cubicBezTo>
                  <a:cubicBezTo>
                    <a:pt x="2530" y="55"/>
                    <a:pt x="2520" y="58"/>
                    <a:pt x="2514" y="58"/>
                  </a:cubicBezTo>
                  <a:cubicBezTo>
                    <a:pt x="2507" y="61"/>
                    <a:pt x="2501" y="64"/>
                    <a:pt x="2497" y="64"/>
                  </a:cubicBezTo>
                  <a:cubicBezTo>
                    <a:pt x="2491" y="58"/>
                    <a:pt x="2481" y="52"/>
                    <a:pt x="2466" y="42"/>
                  </a:cubicBezTo>
                  <a:cubicBezTo>
                    <a:pt x="2420" y="13"/>
                    <a:pt x="2369" y="0"/>
                    <a:pt x="2311" y="0"/>
                  </a:cubicBezTo>
                  <a:close/>
                </a:path>
              </a:pathLst>
            </a:custGeom>
            <a:solidFill>
              <a:srgbClr val="ABD7FA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11" name="Google Shape;623;p27">
              <a:extLst>
                <a:ext uri="{FF2B5EF4-FFF2-40B4-BE49-F238E27FC236}">
                  <a16:creationId xmlns:a16="http://schemas.microsoft.com/office/drawing/2014/main" id="{3663727F-5DD3-492A-8298-2EA4CC6F40F8}"/>
                </a:ext>
              </a:extLst>
            </p:cNvPr>
            <p:cNvSpPr/>
            <p:nvPr/>
          </p:nvSpPr>
          <p:spPr>
            <a:xfrm>
              <a:off x="10914818" y="3416067"/>
              <a:ext cx="53173" cy="180191"/>
            </a:xfrm>
            <a:custGeom>
              <a:avLst/>
              <a:gdLst/>
              <a:ahLst/>
              <a:cxnLst/>
              <a:rect l="l" t="t" r="r" b="b"/>
              <a:pathLst>
                <a:path w="571" h="1935" extrusionOk="0">
                  <a:moveTo>
                    <a:pt x="26" y="0"/>
                  </a:moveTo>
                  <a:cubicBezTo>
                    <a:pt x="13" y="4"/>
                    <a:pt x="0" y="23"/>
                    <a:pt x="3" y="39"/>
                  </a:cubicBezTo>
                  <a:cubicBezTo>
                    <a:pt x="84" y="354"/>
                    <a:pt x="168" y="670"/>
                    <a:pt x="251" y="985"/>
                  </a:cubicBezTo>
                  <a:cubicBezTo>
                    <a:pt x="293" y="1143"/>
                    <a:pt x="335" y="1301"/>
                    <a:pt x="377" y="1459"/>
                  </a:cubicBezTo>
                  <a:cubicBezTo>
                    <a:pt x="419" y="1610"/>
                    <a:pt x="457" y="1764"/>
                    <a:pt x="505" y="1915"/>
                  </a:cubicBezTo>
                  <a:cubicBezTo>
                    <a:pt x="505" y="1919"/>
                    <a:pt x="509" y="1925"/>
                    <a:pt x="515" y="1929"/>
                  </a:cubicBezTo>
                  <a:cubicBezTo>
                    <a:pt x="521" y="1935"/>
                    <a:pt x="531" y="1935"/>
                    <a:pt x="538" y="1935"/>
                  </a:cubicBezTo>
                  <a:cubicBezTo>
                    <a:pt x="554" y="1932"/>
                    <a:pt x="570" y="1912"/>
                    <a:pt x="563" y="1893"/>
                  </a:cubicBezTo>
                  <a:cubicBezTo>
                    <a:pt x="528" y="1742"/>
                    <a:pt x="490" y="1594"/>
                    <a:pt x="447" y="1443"/>
                  </a:cubicBezTo>
                  <a:cubicBezTo>
                    <a:pt x="406" y="1285"/>
                    <a:pt x="361" y="1127"/>
                    <a:pt x="316" y="972"/>
                  </a:cubicBezTo>
                  <a:cubicBezTo>
                    <a:pt x="229" y="657"/>
                    <a:pt x="142" y="342"/>
                    <a:pt x="58" y="26"/>
                  </a:cubicBezTo>
                  <a:cubicBezTo>
                    <a:pt x="58" y="17"/>
                    <a:pt x="55" y="11"/>
                    <a:pt x="49" y="7"/>
                  </a:cubicBezTo>
                  <a:cubicBezTo>
                    <a:pt x="42" y="4"/>
                    <a:pt x="39" y="0"/>
                    <a:pt x="32" y="0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12" name="Google Shape;624;p27">
              <a:extLst>
                <a:ext uri="{FF2B5EF4-FFF2-40B4-BE49-F238E27FC236}">
                  <a16:creationId xmlns:a16="http://schemas.microsoft.com/office/drawing/2014/main" id="{1FA6032C-FB25-44D1-9877-FCD2EEAD4B18}"/>
                </a:ext>
              </a:extLst>
            </p:cNvPr>
            <p:cNvSpPr/>
            <p:nvPr/>
          </p:nvSpPr>
          <p:spPr>
            <a:xfrm>
              <a:off x="10986988" y="3304878"/>
              <a:ext cx="69935" cy="126925"/>
            </a:xfrm>
            <a:custGeom>
              <a:avLst/>
              <a:gdLst/>
              <a:ahLst/>
              <a:cxnLst/>
              <a:rect l="l" t="t" r="r" b="b"/>
              <a:pathLst>
                <a:path w="751" h="1363" extrusionOk="0">
                  <a:moveTo>
                    <a:pt x="33" y="0"/>
                  </a:moveTo>
                  <a:cubicBezTo>
                    <a:pt x="27" y="0"/>
                    <a:pt x="20" y="3"/>
                    <a:pt x="14" y="7"/>
                  </a:cubicBezTo>
                  <a:cubicBezTo>
                    <a:pt x="4" y="20"/>
                    <a:pt x="1" y="39"/>
                    <a:pt x="11" y="52"/>
                  </a:cubicBezTo>
                  <a:cubicBezTo>
                    <a:pt x="91" y="165"/>
                    <a:pt x="165" y="281"/>
                    <a:pt x="232" y="400"/>
                  </a:cubicBezTo>
                  <a:cubicBezTo>
                    <a:pt x="232" y="399"/>
                    <a:pt x="232" y="399"/>
                    <a:pt x="232" y="398"/>
                  </a:cubicBezTo>
                  <a:lnTo>
                    <a:pt x="232" y="398"/>
                  </a:lnTo>
                  <a:cubicBezTo>
                    <a:pt x="277" y="470"/>
                    <a:pt x="317" y="546"/>
                    <a:pt x="355" y="621"/>
                  </a:cubicBezTo>
                  <a:cubicBezTo>
                    <a:pt x="397" y="702"/>
                    <a:pt x="435" y="780"/>
                    <a:pt x="471" y="860"/>
                  </a:cubicBezTo>
                  <a:cubicBezTo>
                    <a:pt x="510" y="940"/>
                    <a:pt x="545" y="1021"/>
                    <a:pt x="580" y="1101"/>
                  </a:cubicBezTo>
                  <a:cubicBezTo>
                    <a:pt x="619" y="1181"/>
                    <a:pt x="651" y="1262"/>
                    <a:pt x="690" y="1343"/>
                  </a:cubicBezTo>
                  <a:cubicBezTo>
                    <a:pt x="697" y="1355"/>
                    <a:pt x="707" y="1363"/>
                    <a:pt x="718" y="1363"/>
                  </a:cubicBezTo>
                  <a:cubicBezTo>
                    <a:pt x="723" y="1363"/>
                    <a:pt x="727" y="1362"/>
                    <a:pt x="731" y="1359"/>
                  </a:cubicBezTo>
                  <a:cubicBezTo>
                    <a:pt x="741" y="1355"/>
                    <a:pt x="744" y="1346"/>
                    <a:pt x="748" y="1340"/>
                  </a:cubicBezTo>
                  <a:cubicBezTo>
                    <a:pt x="751" y="1330"/>
                    <a:pt x="751" y="1320"/>
                    <a:pt x="748" y="1313"/>
                  </a:cubicBezTo>
                  <a:cubicBezTo>
                    <a:pt x="712" y="1191"/>
                    <a:pt x="661" y="1076"/>
                    <a:pt x="609" y="963"/>
                  </a:cubicBezTo>
                  <a:cubicBezTo>
                    <a:pt x="558" y="850"/>
                    <a:pt x="500" y="737"/>
                    <a:pt x="439" y="628"/>
                  </a:cubicBezTo>
                  <a:cubicBezTo>
                    <a:pt x="323" y="416"/>
                    <a:pt x="194" y="210"/>
                    <a:pt x="55" y="10"/>
                  </a:cubicBezTo>
                  <a:cubicBezTo>
                    <a:pt x="49" y="3"/>
                    <a:pt x="43" y="0"/>
                    <a:pt x="33" y="0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13" name="Google Shape;625;p27">
              <a:extLst>
                <a:ext uri="{FF2B5EF4-FFF2-40B4-BE49-F238E27FC236}">
                  <a16:creationId xmlns:a16="http://schemas.microsoft.com/office/drawing/2014/main" id="{5970AF62-B620-4368-8C16-E48B541AC37C}"/>
                </a:ext>
              </a:extLst>
            </p:cNvPr>
            <p:cNvSpPr/>
            <p:nvPr/>
          </p:nvSpPr>
          <p:spPr>
            <a:xfrm>
              <a:off x="10946014" y="3380308"/>
              <a:ext cx="76174" cy="80923"/>
            </a:xfrm>
            <a:custGeom>
              <a:avLst/>
              <a:gdLst/>
              <a:ahLst/>
              <a:cxnLst/>
              <a:rect l="l" t="t" r="r" b="b"/>
              <a:pathLst>
                <a:path w="818" h="869" extrusionOk="0">
                  <a:moveTo>
                    <a:pt x="413" y="1"/>
                  </a:moveTo>
                  <a:cubicBezTo>
                    <a:pt x="204" y="1"/>
                    <a:pt x="28" y="177"/>
                    <a:pt x="16" y="407"/>
                  </a:cubicBezTo>
                  <a:cubicBezTo>
                    <a:pt x="0" y="646"/>
                    <a:pt x="167" y="851"/>
                    <a:pt x="383" y="867"/>
                  </a:cubicBezTo>
                  <a:cubicBezTo>
                    <a:pt x="392" y="868"/>
                    <a:pt x="401" y="868"/>
                    <a:pt x="410" y="868"/>
                  </a:cubicBezTo>
                  <a:cubicBezTo>
                    <a:pt x="617" y="868"/>
                    <a:pt x="789" y="690"/>
                    <a:pt x="801" y="462"/>
                  </a:cubicBezTo>
                  <a:cubicBezTo>
                    <a:pt x="818" y="224"/>
                    <a:pt x="650" y="18"/>
                    <a:pt x="434" y="1"/>
                  </a:cubicBezTo>
                  <a:cubicBezTo>
                    <a:pt x="427" y="1"/>
                    <a:pt x="420" y="1"/>
                    <a:pt x="413" y="1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14" name="Google Shape;626;p27">
              <a:extLst>
                <a:ext uri="{FF2B5EF4-FFF2-40B4-BE49-F238E27FC236}">
                  <a16:creationId xmlns:a16="http://schemas.microsoft.com/office/drawing/2014/main" id="{8812B25D-0B94-4A25-A4A1-57019E7596CE}"/>
                </a:ext>
              </a:extLst>
            </p:cNvPr>
            <p:cNvSpPr/>
            <p:nvPr/>
          </p:nvSpPr>
          <p:spPr>
            <a:xfrm>
              <a:off x="10592615" y="2548724"/>
              <a:ext cx="819194" cy="799638"/>
            </a:xfrm>
            <a:custGeom>
              <a:avLst/>
              <a:gdLst/>
              <a:ahLst/>
              <a:cxnLst/>
              <a:rect l="l" t="t" r="r" b="b"/>
              <a:pathLst>
                <a:path w="8797" h="8587" extrusionOk="0">
                  <a:moveTo>
                    <a:pt x="2772" y="1712"/>
                  </a:moveTo>
                  <a:cubicBezTo>
                    <a:pt x="2845" y="1712"/>
                    <a:pt x="2919" y="1719"/>
                    <a:pt x="2990" y="1731"/>
                  </a:cubicBezTo>
                  <a:lnTo>
                    <a:pt x="3003" y="1731"/>
                  </a:lnTo>
                  <a:lnTo>
                    <a:pt x="3003" y="1735"/>
                  </a:lnTo>
                  <a:cubicBezTo>
                    <a:pt x="3090" y="1757"/>
                    <a:pt x="3167" y="1789"/>
                    <a:pt x="3238" y="1828"/>
                  </a:cubicBezTo>
                  <a:cubicBezTo>
                    <a:pt x="3309" y="1870"/>
                    <a:pt x="3374" y="1921"/>
                    <a:pt x="3435" y="1979"/>
                  </a:cubicBezTo>
                  <a:cubicBezTo>
                    <a:pt x="3499" y="2044"/>
                    <a:pt x="3560" y="2121"/>
                    <a:pt x="3615" y="2211"/>
                  </a:cubicBezTo>
                  <a:cubicBezTo>
                    <a:pt x="3686" y="2334"/>
                    <a:pt x="3747" y="2472"/>
                    <a:pt x="3798" y="2636"/>
                  </a:cubicBezTo>
                  <a:cubicBezTo>
                    <a:pt x="3879" y="2903"/>
                    <a:pt x="3930" y="3206"/>
                    <a:pt x="3950" y="3560"/>
                  </a:cubicBezTo>
                  <a:lnTo>
                    <a:pt x="3953" y="3534"/>
                  </a:lnTo>
                  <a:lnTo>
                    <a:pt x="3953" y="3534"/>
                  </a:lnTo>
                  <a:cubicBezTo>
                    <a:pt x="3965" y="3830"/>
                    <a:pt x="3962" y="4133"/>
                    <a:pt x="3940" y="4442"/>
                  </a:cubicBezTo>
                  <a:cubicBezTo>
                    <a:pt x="3920" y="4721"/>
                    <a:pt x="3885" y="4995"/>
                    <a:pt x="3837" y="5256"/>
                  </a:cubicBezTo>
                  <a:lnTo>
                    <a:pt x="3843" y="5243"/>
                  </a:lnTo>
                  <a:lnTo>
                    <a:pt x="3843" y="5243"/>
                  </a:lnTo>
                  <a:cubicBezTo>
                    <a:pt x="3805" y="5417"/>
                    <a:pt x="3766" y="5613"/>
                    <a:pt x="3689" y="5790"/>
                  </a:cubicBezTo>
                  <a:cubicBezTo>
                    <a:pt x="3650" y="5874"/>
                    <a:pt x="3602" y="5948"/>
                    <a:pt x="3547" y="6018"/>
                  </a:cubicBezTo>
                  <a:lnTo>
                    <a:pt x="3540" y="6031"/>
                  </a:lnTo>
                  <a:cubicBezTo>
                    <a:pt x="3499" y="6076"/>
                    <a:pt x="3435" y="6138"/>
                    <a:pt x="3357" y="6196"/>
                  </a:cubicBezTo>
                  <a:cubicBezTo>
                    <a:pt x="3261" y="6266"/>
                    <a:pt x="3148" y="6324"/>
                    <a:pt x="3013" y="6376"/>
                  </a:cubicBezTo>
                  <a:lnTo>
                    <a:pt x="3035" y="6373"/>
                  </a:lnTo>
                  <a:lnTo>
                    <a:pt x="3035" y="6373"/>
                  </a:lnTo>
                  <a:cubicBezTo>
                    <a:pt x="2965" y="6392"/>
                    <a:pt x="2888" y="6418"/>
                    <a:pt x="2800" y="6443"/>
                  </a:cubicBezTo>
                  <a:cubicBezTo>
                    <a:pt x="2768" y="6412"/>
                    <a:pt x="2733" y="6379"/>
                    <a:pt x="2701" y="6347"/>
                  </a:cubicBezTo>
                  <a:lnTo>
                    <a:pt x="2695" y="6344"/>
                  </a:lnTo>
                  <a:lnTo>
                    <a:pt x="2688" y="6340"/>
                  </a:lnTo>
                  <a:cubicBezTo>
                    <a:pt x="2401" y="6051"/>
                    <a:pt x="2138" y="5716"/>
                    <a:pt x="1909" y="5339"/>
                  </a:cubicBezTo>
                  <a:cubicBezTo>
                    <a:pt x="1703" y="4999"/>
                    <a:pt x="1542" y="4651"/>
                    <a:pt x="1435" y="4310"/>
                  </a:cubicBezTo>
                  <a:cubicBezTo>
                    <a:pt x="1355" y="4052"/>
                    <a:pt x="1310" y="3814"/>
                    <a:pt x="1297" y="3576"/>
                  </a:cubicBezTo>
                  <a:cubicBezTo>
                    <a:pt x="1288" y="3399"/>
                    <a:pt x="1297" y="3228"/>
                    <a:pt x="1326" y="3071"/>
                  </a:cubicBezTo>
                  <a:cubicBezTo>
                    <a:pt x="1352" y="2945"/>
                    <a:pt x="1391" y="2823"/>
                    <a:pt x="1439" y="2707"/>
                  </a:cubicBezTo>
                  <a:cubicBezTo>
                    <a:pt x="1506" y="2565"/>
                    <a:pt x="1590" y="2433"/>
                    <a:pt x="1686" y="2311"/>
                  </a:cubicBezTo>
                  <a:cubicBezTo>
                    <a:pt x="1787" y="2188"/>
                    <a:pt x="1899" y="2083"/>
                    <a:pt x="2019" y="1989"/>
                  </a:cubicBezTo>
                  <a:cubicBezTo>
                    <a:pt x="2138" y="1905"/>
                    <a:pt x="2260" y="1838"/>
                    <a:pt x="2386" y="1786"/>
                  </a:cubicBezTo>
                  <a:cubicBezTo>
                    <a:pt x="2498" y="1744"/>
                    <a:pt x="2607" y="1722"/>
                    <a:pt x="2714" y="1712"/>
                  </a:cubicBezTo>
                  <a:close/>
                  <a:moveTo>
                    <a:pt x="6814" y="2549"/>
                  </a:moveTo>
                  <a:cubicBezTo>
                    <a:pt x="6872" y="2549"/>
                    <a:pt x="6927" y="2555"/>
                    <a:pt x="6982" y="2569"/>
                  </a:cubicBezTo>
                  <a:cubicBezTo>
                    <a:pt x="7052" y="2588"/>
                    <a:pt x="7123" y="2616"/>
                    <a:pt x="7190" y="2655"/>
                  </a:cubicBezTo>
                  <a:cubicBezTo>
                    <a:pt x="7278" y="2704"/>
                    <a:pt x="7358" y="2768"/>
                    <a:pt x="7435" y="2845"/>
                  </a:cubicBezTo>
                  <a:cubicBezTo>
                    <a:pt x="7490" y="2906"/>
                    <a:pt x="7542" y="2974"/>
                    <a:pt x="7583" y="3044"/>
                  </a:cubicBezTo>
                  <a:cubicBezTo>
                    <a:pt x="7622" y="3115"/>
                    <a:pt x="7651" y="3190"/>
                    <a:pt x="7677" y="3270"/>
                  </a:cubicBezTo>
                  <a:cubicBezTo>
                    <a:pt x="7706" y="3373"/>
                    <a:pt x="7722" y="3485"/>
                    <a:pt x="7728" y="3601"/>
                  </a:cubicBezTo>
                  <a:cubicBezTo>
                    <a:pt x="7731" y="3759"/>
                    <a:pt x="7716" y="3923"/>
                    <a:pt x="7680" y="4107"/>
                  </a:cubicBezTo>
                  <a:lnTo>
                    <a:pt x="7680" y="4120"/>
                  </a:lnTo>
                  <a:cubicBezTo>
                    <a:pt x="7612" y="4432"/>
                    <a:pt x="7493" y="4763"/>
                    <a:pt x="7316" y="5137"/>
                  </a:cubicBezTo>
                  <a:cubicBezTo>
                    <a:pt x="7197" y="5385"/>
                    <a:pt x="7052" y="5639"/>
                    <a:pt x="6891" y="5893"/>
                  </a:cubicBezTo>
                  <a:cubicBezTo>
                    <a:pt x="6743" y="6125"/>
                    <a:pt x="6608" y="6308"/>
                    <a:pt x="6473" y="6469"/>
                  </a:cubicBezTo>
                  <a:cubicBezTo>
                    <a:pt x="6283" y="6691"/>
                    <a:pt x="6080" y="6878"/>
                    <a:pt x="5871" y="7023"/>
                  </a:cubicBezTo>
                  <a:lnTo>
                    <a:pt x="5858" y="7030"/>
                  </a:lnTo>
                  <a:cubicBezTo>
                    <a:pt x="5723" y="7119"/>
                    <a:pt x="5601" y="7184"/>
                    <a:pt x="5485" y="7226"/>
                  </a:cubicBezTo>
                  <a:cubicBezTo>
                    <a:pt x="5401" y="7254"/>
                    <a:pt x="5321" y="7271"/>
                    <a:pt x="5244" y="7277"/>
                  </a:cubicBezTo>
                  <a:lnTo>
                    <a:pt x="5227" y="7277"/>
                  </a:lnTo>
                  <a:cubicBezTo>
                    <a:pt x="5176" y="7277"/>
                    <a:pt x="5124" y="7271"/>
                    <a:pt x="5079" y="7261"/>
                  </a:cubicBezTo>
                  <a:cubicBezTo>
                    <a:pt x="5031" y="7248"/>
                    <a:pt x="4986" y="7229"/>
                    <a:pt x="4944" y="7206"/>
                  </a:cubicBezTo>
                  <a:cubicBezTo>
                    <a:pt x="4899" y="7177"/>
                    <a:pt x="4854" y="7142"/>
                    <a:pt x="4812" y="7104"/>
                  </a:cubicBezTo>
                  <a:cubicBezTo>
                    <a:pt x="4767" y="7055"/>
                    <a:pt x="4725" y="6997"/>
                    <a:pt x="4687" y="6930"/>
                  </a:cubicBezTo>
                  <a:cubicBezTo>
                    <a:pt x="4660" y="6884"/>
                    <a:pt x="4635" y="6833"/>
                    <a:pt x="4613" y="6775"/>
                  </a:cubicBezTo>
                  <a:cubicBezTo>
                    <a:pt x="4722" y="6415"/>
                    <a:pt x="4809" y="6048"/>
                    <a:pt x="4870" y="5690"/>
                  </a:cubicBezTo>
                  <a:cubicBezTo>
                    <a:pt x="4931" y="5336"/>
                    <a:pt x="4969" y="4976"/>
                    <a:pt x="4986" y="4619"/>
                  </a:cubicBezTo>
                  <a:cubicBezTo>
                    <a:pt x="5005" y="4580"/>
                    <a:pt x="5024" y="4541"/>
                    <a:pt x="5040" y="4503"/>
                  </a:cubicBezTo>
                  <a:lnTo>
                    <a:pt x="5040" y="4503"/>
                  </a:lnTo>
                  <a:lnTo>
                    <a:pt x="5031" y="4525"/>
                  </a:lnTo>
                  <a:cubicBezTo>
                    <a:pt x="5163" y="4252"/>
                    <a:pt x="5292" y="4014"/>
                    <a:pt x="5421" y="3798"/>
                  </a:cubicBezTo>
                  <a:cubicBezTo>
                    <a:pt x="5578" y="3534"/>
                    <a:pt x="5733" y="3315"/>
                    <a:pt x="5890" y="3125"/>
                  </a:cubicBezTo>
                  <a:lnTo>
                    <a:pt x="5896" y="3119"/>
                  </a:lnTo>
                  <a:cubicBezTo>
                    <a:pt x="5896" y="3119"/>
                    <a:pt x="5896" y="3115"/>
                    <a:pt x="5900" y="3115"/>
                  </a:cubicBezTo>
                  <a:cubicBezTo>
                    <a:pt x="6042" y="2952"/>
                    <a:pt x="6180" y="2826"/>
                    <a:pt x="6318" y="2726"/>
                  </a:cubicBezTo>
                  <a:cubicBezTo>
                    <a:pt x="6409" y="2668"/>
                    <a:pt x="6492" y="2623"/>
                    <a:pt x="6579" y="2591"/>
                  </a:cubicBezTo>
                  <a:cubicBezTo>
                    <a:pt x="6653" y="2569"/>
                    <a:pt x="6724" y="2555"/>
                    <a:pt x="6795" y="2549"/>
                  </a:cubicBezTo>
                  <a:close/>
                  <a:moveTo>
                    <a:pt x="2585" y="0"/>
                  </a:moveTo>
                  <a:cubicBezTo>
                    <a:pt x="2340" y="0"/>
                    <a:pt x="2083" y="51"/>
                    <a:pt x="1825" y="155"/>
                  </a:cubicBezTo>
                  <a:cubicBezTo>
                    <a:pt x="1551" y="267"/>
                    <a:pt x="1278" y="441"/>
                    <a:pt x="1014" y="669"/>
                  </a:cubicBezTo>
                  <a:cubicBezTo>
                    <a:pt x="817" y="843"/>
                    <a:pt x="644" y="1043"/>
                    <a:pt x="496" y="1261"/>
                  </a:cubicBezTo>
                  <a:cubicBezTo>
                    <a:pt x="364" y="1458"/>
                    <a:pt x="257" y="1677"/>
                    <a:pt x="177" y="1915"/>
                  </a:cubicBezTo>
                  <a:cubicBezTo>
                    <a:pt x="107" y="2127"/>
                    <a:pt x="61" y="2362"/>
                    <a:pt x="39" y="2613"/>
                  </a:cubicBezTo>
                  <a:cubicBezTo>
                    <a:pt x="0" y="3057"/>
                    <a:pt x="55" y="3550"/>
                    <a:pt x="203" y="4078"/>
                  </a:cubicBezTo>
                  <a:cubicBezTo>
                    <a:pt x="338" y="4551"/>
                    <a:pt x="538" y="5027"/>
                    <a:pt x="817" y="5539"/>
                  </a:cubicBezTo>
                  <a:cubicBezTo>
                    <a:pt x="1062" y="5987"/>
                    <a:pt x="1362" y="6437"/>
                    <a:pt x="1703" y="6878"/>
                  </a:cubicBezTo>
                  <a:cubicBezTo>
                    <a:pt x="2144" y="7444"/>
                    <a:pt x="2613" y="7937"/>
                    <a:pt x="3093" y="8336"/>
                  </a:cubicBezTo>
                  <a:cubicBezTo>
                    <a:pt x="3106" y="8349"/>
                    <a:pt x="3126" y="8349"/>
                    <a:pt x="3139" y="8349"/>
                  </a:cubicBezTo>
                  <a:lnTo>
                    <a:pt x="3154" y="8352"/>
                  </a:lnTo>
                  <a:lnTo>
                    <a:pt x="3206" y="8352"/>
                  </a:lnTo>
                  <a:cubicBezTo>
                    <a:pt x="3383" y="8352"/>
                    <a:pt x="3553" y="8316"/>
                    <a:pt x="3714" y="8249"/>
                  </a:cubicBezTo>
                  <a:cubicBezTo>
                    <a:pt x="3892" y="8172"/>
                    <a:pt x="4053" y="8053"/>
                    <a:pt x="4188" y="7899"/>
                  </a:cubicBezTo>
                  <a:cubicBezTo>
                    <a:pt x="4210" y="7927"/>
                    <a:pt x="4232" y="7963"/>
                    <a:pt x="4255" y="7995"/>
                  </a:cubicBezTo>
                  <a:cubicBezTo>
                    <a:pt x="4329" y="8098"/>
                    <a:pt x="4419" y="8191"/>
                    <a:pt x="4529" y="8278"/>
                  </a:cubicBezTo>
                  <a:cubicBezTo>
                    <a:pt x="4629" y="8355"/>
                    <a:pt x="4745" y="8423"/>
                    <a:pt x="4873" y="8475"/>
                  </a:cubicBezTo>
                  <a:cubicBezTo>
                    <a:pt x="4993" y="8526"/>
                    <a:pt x="5124" y="8558"/>
                    <a:pt x="5263" y="8574"/>
                  </a:cubicBezTo>
                  <a:cubicBezTo>
                    <a:pt x="5317" y="8581"/>
                    <a:pt x="5372" y="8587"/>
                    <a:pt x="5424" y="8587"/>
                  </a:cubicBezTo>
                  <a:cubicBezTo>
                    <a:pt x="5517" y="8587"/>
                    <a:pt x="5604" y="8574"/>
                    <a:pt x="5688" y="8555"/>
                  </a:cubicBezTo>
                  <a:cubicBezTo>
                    <a:pt x="6003" y="8478"/>
                    <a:pt x="6270" y="8249"/>
                    <a:pt x="6466" y="8062"/>
                  </a:cubicBezTo>
                  <a:cubicBezTo>
                    <a:pt x="6679" y="7860"/>
                    <a:pt x="6891" y="7631"/>
                    <a:pt x="7094" y="7380"/>
                  </a:cubicBezTo>
                  <a:cubicBezTo>
                    <a:pt x="7490" y="6894"/>
                    <a:pt x="7835" y="6334"/>
                    <a:pt x="8121" y="5716"/>
                  </a:cubicBezTo>
                  <a:cubicBezTo>
                    <a:pt x="8407" y="5098"/>
                    <a:pt x="8607" y="4454"/>
                    <a:pt x="8716" y="3808"/>
                  </a:cubicBezTo>
                  <a:cubicBezTo>
                    <a:pt x="8768" y="3485"/>
                    <a:pt x="8797" y="3157"/>
                    <a:pt x="8793" y="2832"/>
                  </a:cubicBezTo>
                  <a:cubicBezTo>
                    <a:pt x="8793" y="2527"/>
                    <a:pt x="8765" y="2246"/>
                    <a:pt x="8700" y="1986"/>
                  </a:cubicBezTo>
                  <a:cubicBezTo>
                    <a:pt x="8565" y="1416"/>
                    <a:pt x="8288" y="949"/>
                    <a:pt x="7924" y="669"/>
                  </a:cubicBezTo>
                  <a:cubicBezTo>
                    <a:pt x="7728" y="521"/>
                    <a:pt x="7496" y="425"/>
                    <a:pt x="7245" y="389"/>
                  </a:cubicBezTo>
                  <a:cubicBezTo>
                    <a:pt x="7184" y="379"/>
                    <a:pt x="7120" y="376"/>
                    <a:pt x="7052" y="376"/>
                  </a:cubicBezTo>
                  <a:cubicBezTo>
                    <a:pt x="6985" y="376"/>
                    <a:pt x="6914" y="379"/>
                    <a:pt x="6843" y="389"/>
                  </a:cubicBezTo>
                  <a:cubicBezTo>
                    <a:pt x="6731" y="403"/>
                    <a:pt x="6611" y="428"/>
                    <a:pt x="6495" y="470"/>
                  </a:cubicBezTo>
                  <a:cubicBezTo>
                    <a:pt x="6290" y="541"/>
                    <a:pt x="6096" y="657"/>
                    <a:pt x="5920" y="814"/>
                  </a:cubicBezTo>
                  <a:cubicBezTo>
                    <a:pt x="5761" y="953"/>
                    <a:pt x="5611" y="1136"/>
                    <a:pt x="5475" y="1352"/>
                  </a:cubicBezTo>
                  <a:cubicBezTo>
                    <a:pt x="5369" y="1516"/>
                    <a:pt x="5272" y="1709"/>
                    <a:pt x="5176" y="1937"/>
                  </a:cubicBezTo>
                  <a:cubicBezTo>
                    <a:pt x="5095" y="2127"/>
                    <a:pt x="5021" y="2337"/>
                    <a:pt x="4950" y="2581"/>
                  </a:cubicBezTo>
                  <a:cubicBezTo>
                    <a:pt x="4922" y="2674"/>
                    <a:pt x="4896" y="2771"/>
                    <a:pt x="4870" y="2867"/>
                  </a:cubicBezTo>
                  <a:cubicBezTo>
                    <a:pt x="4854" y="2752"/>
                    <a:pt x="4831" y="2639"/>
                    <a:pt x="4809" y="2523"/>
                  </a:cubicBezTo>
                  <a:cubicBezTo>
                    <a:pt x="4745" y="2208"/>
                    <a:pt x="4670" y="1928"/>
                    <a:pt x="4577" y="1670"/>
                  </a:cubicBezTo>
                  <a:cubicBezTo>
                    <a:pt x="4467" y="1371"/>
                    <a:pt x="4342" y="1120"/>
                    <a:pt x="4191" y="901"/>
                  </a:cubicBezTo>
                  <a:cubicBezTo>
                    <a:pt x="4107" y="782"/>
                    <a:pt x="4017" y="673"/>
                    <a:pt x="3920" y="576"/>
                  </a:cubicBezTo>
                  <a:cubicBezTo>
                    <a:pt x="3824" y="476"/>
                    <a:pt x="3714" y="386"/>
                    <a:pt x="3592" y="306"/>
                  </a:cubicBezTo>
                  <a:cubicBezTo>
                    <a:pt x="3457" y="219"/>
                    <a:pt x="3312" y="145"/>
                    <a:pt x="3154" y="94"/>
                  </a:cubicBezTo>
                  <a:cubicBezTo>
                    <a:pt x="3019" y="45"/>
                    <a:pt x="2868" y="16"/>
                    <a:pt x="2707" y="3"/>
                  </a:cubicBezTo>
                  <a:cubicBezTo>
                    <a:pt x="2668" y="0"/>
                    <a:pt x="2627" y="0"/>
                    <a:pt x="2585" y="0"/>
                  </a:cubicBezTo>
                  <a:close/>
                </a:path>
              </a:pathLst>
            </a:custGeom>
            <a:solidFill>
              <a:srgbClr val="FD9873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15" name="Google Shape;627;p27">
              <a:extLst>
                <a:ext uri="{FF2B5EF4-FFF2-40B4-BE49-F238E27FC236}">
                  <a16:creationId xmlns:a16="http://schemas.microsoft.com/office/drawing/2014/main" id="{C68C6A41-57F4-4CF3-A273-F809340A782F}"/>
                </a:ext>
              </a:extLst>
            </p:cNvPr>
            <p:cNvSpPr/>
            <p:nvPr/>
          </p:nvSpPr>
          <p:spPr>
            <a:xfrm>
              <a:off x="10966966" y="2694647"/>
              <a:ext cx="98989" cy="598960"/>
            </a:xfrm>
            <a:custGeom>
              <a:avLst/>
              <a:gdLst/>
              <a:ahLst/>
              <a:cxnLst/>
              <a:rect l="l" t="t" r="r" b="b"/>
              <a:pathLst>
                <a:path w="1063" h="6432" extrusionOk="0">
                  <a:moveTo>
                    <a:pt x="515" y="0"/>
                  </a:moveTo>
                  <a:cubicBezTo>
                    <a:pt x="509" y="0"/>
                    <a:pt x="505" y="0"/>
                    <a:pt x="499" y="3"/>
                  </a:cubicBezTo>
                  <a:cubicBezTo>
                    <a:pt x="486" y="14"/>
                    <a:pt x="483" y="33"/>
                    <a:pt x="490" y="48"/>
                  </a:cubicBezTo>
                  <a:cubicBezTo>
                    <a:pt x="502" y="78"/>
                    <a:pt x="515" y="106"/>
                    <a:pt x="525" y="136"/>
                  </a:cubicBezTo>
                  <a:lnTo>
                    <a:pt x="525" y="132"/>
                  </a:lnTo>
                  <a:cubicBezTo>
                    <a:pt x="673" y="525"/>
                    <a:pt x="769" y="940"/>
                    <a:pt x="824" y="1361"/>
                  </a:cubicBezTo>
                  <a:lnTo>
                    <a:pt x="824" y="1372"/>
                  </a:lnTo>
                  <a:cubicBezTo>
                    <a:pt x="847" y="1555"/>
                    <a:pt x="860" y="1738"/>
                    <a:pt x="866" y="1922"/>
                  </a:cubicBezTo>
                  <a:cubicBezTo>
                    <a:pt x="869" y="2022"/>
                    <a:pt x="872" y="2119"/>
                    <a:pt x="872" y="2218"/>
                  </a:cubicBezTo>
                  <a:cubicBezTo>
                    <a:pt x="872" y="2315"/>
                    <a:pt x="872" y="2414"/>
                    <a:pt x="869" y="2514"/>
                  </a:cubicBezTo>
                  <a:cubicBezTo>
                    <a:pt x="863" y="2704"/>
                    <a:pt x="857" y="2894"/>
                    <a:pt x="844" y="3084"/>
                  </a:cubicBezTo>
                  <a:cubicBezTo>
                    <a:pt x="830" y="3267"/>
                    <a:pt x="814" y="3454"/>
                    <a:pt x="792" y="3640"/>
                  </a:cubicBezTo>
                  <a:cubicBezTo>
                    <a:pt x="747" y="3982"/>
                    <a:pt x="689" y="4323"/>
                    <a:pt x="618" y="4661"/>
                  </a:cubicBezTo>
                  <a:cubicBezTo>
                    <a:pt x="541" y="5005"/>
                    <a:pt x="451" y="5347"/>
                    <a:pt x="328" y="5675"/>
                  </a:cubicBezTo>
                  <a:cubicBezTo>
                    <a:pt x="331" y="5672"/>
                    <a:pt x="331" y="5668"/>
                    <a:pt x="335" y="5662"/>
                  </a:cubicBezTo>
                  <a:lnTo>
                    <a:pt x="335" y="5662"/>
                  </a:lnTo>
                  <a:cubicBezTo>
                    <a:pt x="331" y="5672"/>
                    <a:pt x="328" y="5678"/>
                    <a:pt x="325" y="5684"/>
                  </a:cubicBezTo>
                  <a:cubicBezTo>
                    <a:pt x="242" y="5904"/>
                    <a:pt x="142" y="6116"/>
                    <a:pt x="13" y="6305"/>
                  </a:cubicBezTo>
                  <a:cubicBezTo>
                    <a:pt x="0" y="6322"/>
                    <a:pt x="0" y="6351"/>
                    <a:pt x="3" y="6370"/>
                  </a:cubicBezTo>
                  <a:cubicBezTo>
                    <a:pt x="10" y="6389"/>
                    <a:pt x="22" y="6409"/>
                    <a:pt x="39" y="6418"/>
                  </a:cubicBezTo>
                  <a:cubicBezTo>
                    <a:pt x="52" y="6427"/>
                    <a:pt x="65" y="6431"/>
                    <a:pt x="78" y="6431"/>
                  </a:cubicBezTo>
                  <a:cubicBezTo>
                    <a:pt x="84" y="6431"/>
                    <a:pt x="90" y="6430"/>
                    <a:pt x="97" y="6428"/>
                  </a:cubicBezTo>
                  <a:cubicBezTo>
                    <a:pt x="119" y="6421"/>
                    <a:pt x="132" y="6409"/>
                    <a:pt x="145" y="6389"/>
                  </a:cubicBezTo>
                  <a:cubicBezTo>
                    <a:pt x="235" y="6254"/>
                    <a:pt x="316" y="6112"/>
                    <a:pt x="389" y="5965"/>
                  </a:cubicBezTo>
                  <a:cubicBezTo>
                    <a:pt x="467" y="5810"/>
                    <a:pt x="535" y="5649"/>
                    <a:pt x="596" y="5488"/>
                  </a:cubicBezTo>
                  <a:cubicBezTo>
                    <a:pt x="657" y="5327"/>
                    <a:pt x="712" y="5163"/>
                    <a:pt x="760" y="4996"/>
                  </a:cubicBezTo>
                  <a:cubicBezTo>
                    <a:pt x="805" y="4838"/>
                    <a:pt x="844" y="4677"/>
                    <a:pt x="879" y="4516"/>
                  </a:cubicBezTo>
                  <a:cubicBezTo>
                    <a:pt x="949" y="4181"/>
                    <a:pt x="998" y="3840"/>
                    <a:pt x="1027" y="3499"/>
                  </a:cubicBezTo>
                  <a:cubicBezTo>
                    <a:pt x="1043" y="3325"/>
                    <a:pt x="1053" y="3151"/>
                    <a:pt x="1059" y="2977"/>
                  </a:cubicBezTo>
                  <a:cubicBezTo>
                    <a:pt x="1062" y="2894"/>
                    <a:pt x="1062" y="2810"/>
                    <a:pt x="1062" y="2723"/>
                  </a:cubicBezTo>
                  <a:cubicBezTo>
                    <a:pt x="1062" y="2633"/>
                    <a:pt x="1056" y="2540"/>
                    <a:pt x="1053" y="2450"/>
                  </a:cubicBezTo>
                  <a:cubicBezTo>
                    <a:pt x="1043" y="2237"/>
                    <a:pt x="1020" y="2028"/>
                    <a:pt x="995" y="1819"/>
                  </a:cubicBezTo>
                  <a:cubicBezTo>
                    <a:pt x="969" y="1606"/>
                    <a:pt x="930" y="1394"/>
                    <a:pt x="888" y="1185"/>
                  </a:cubicBezTo>
                  <a:cubicBezTo>
                    <a:pt x="808" y="782"/>
                    <a:pt x="692" y="390"/>
                    <a:pt x="541" y="17"/>
                  </a:cubicBezTo>
                  <a:cubicBezTo>
                    <a:pt x="535" y="7"/>
                    <a:pt x="525" y="0"/>
                    <a:pt x="515" y="0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16" name="Google Shape;628;p27">
              <a:extLst>
                <a:ext uri="{FF2B5EF4-FFF2-40B4-BE49-F238E27FC236}">
                  <a16:creationId xmlns:a16="http://schemas.microsoft.com/office/drawing/2014/main" id="{6A89B56B-1CAE-4C0F-8A1A-603EEB8F738B}"/>
                </a:ext>
              </a:extLst>
            </p:cNvPr>
            <p:cNvSpPr/>
            <p:nvPr/>
          </p:nvSpPr>
          <p:spPr>
            <a:xfrm>
              <a:off x="10625487" y="2641940"/>
              <a:ext cx="76267" cy="350045"/>
            </a:xfrm>
            <a:custGeom>
              <a:avLst/>
              <a:gdLst/>
              <a:ahLst/>
              <a:cxnLst/>
              <a:rect l="l" t="t" r="r" b="b"/>
              <a:pathLst>
                <a:path w="819" h="3759" extrusionOk="0">
                  <a:moveTo>
                    <a:pt x="767" y="0"/>
                  </a:moveTo>
                  <a:cubicBezTo>
                    <a:pt x="754" y="0"/>
                    <a:pt x="742" y="6"/>
                    <a:pt x="732" y="16"/>
                  </a:cubicBezTo>
                  <a:cubicBezTo>
                    <a:pt x="635" y="116"/>
                    <a:pt x="546" y="225"/>
                    <a:pt x="464" y="344"/>
                  </a:cubicBezTo>
                  <a:cubicBezTo>
                    <a:pt x="387" y="457"/>
                    <a:pt x="317" y="580"/>
                    <a:pt x="259" y="705"/>
                  </a:cubicBezTo>
                  <a:cubicBezTo>
                    <a:pt x="201" y="837"/>
                    <a:pt x="155" y="972"/>
                    <a:pt x="114" y="1107"/>
                  </a:cubicBezTo>
                  <a:cubicBezTo>
                    <a:pt x="72" y="1242"/>
                    <a:pt x="47" y="1384"/>
                    <a:pt x="30" y="1526"/>
                  </a:cubicBezTo>
                  <a:cubicBezTo>
                    <a:pt x="11" y="1676"/>
                    <a:pt x="1" y="1825"/>
                    <a:pt x="1" y="1976"/>
                  </a:cubicBezTo>
                  <a:cubicBezTo>
                    <a:pt x="1" y="2121"/>
                    <a:pt x="11" y="2269"/>
                    <a:pt x="27" y="2414"/>
                  </a:cubicBezTo>
                  <a:cubicBezTo>
                    <a:pt x="43" y="2565"/>
                    <a:pt x="66" y="2719"/>
                    <a:pt x="94" y="2868"/>
                  </a:cubicBezTo>
                  <a:cubicBezTo>
                    <a:pt x="121" y="3009"/>
                    <a:pt x="159" y="3148"/>
                    <a:pt x="201" y="3283"/>
                  </a:cubicBezTo>
                  <a:cubicBezTo>
                    <a:pt x="243" y="3421"/>
                    <a:pt x="291" y="3557"/>
                    <a:pt x="355" y="3685"/>
                  </a:cubicBezTo>
                  <a:cubicBezTo>
                    <a:pt x="378" y="3731"/>
                    <a:pt x="426" y="3759"/>
                    <a:pt x="472" y="3759"/>
                  </a:cubicBezTo>
                  <a:cubicBezTo>
                    <a:pt x="484" y="3759"/>
                    <a:pt x="496" y="3757"/>
                    <a:pt x="507" y="3753"/>
                  </a:cubicBezTo>
                  <a:cubicBezTo>
                    <a:pt x="577" y="3734"/>
                    <a:pt x="626" y="3646"/>
                    <a:pt x="603" y="3569"/>
                  </a:cubicBezTo>
                  <a:cubicBezTo>
                    <a:pt x="574" y="3466"/>
                    <a:pt x="539" y="3364"/>
                    <a:pt x="507" y="3260"/>
                  </a:cubicBezTo>
                  <a:cubicBezTo>
                    <a:pt x="474" y="3151"/>
                    <a:pt x="445" y="3041"/>
                    <a:pt x="417" y="2932"/>
                  </a:cubicBezTo>
                  <a:cubicBezTo>
                    <a:pt x="362" y="2713"/>
                    <a:pt x="314" y="2488"/>
                    <a:pt x="284" y="2260"/>
                  </a:cubicBezTo>
                  <a:cubicBezTo>
                    <a:pt x="246" y="1934"/>
                    <a:pt x="240" y="1606"/>
                    <a:pt x="278" y="1281"/>
                  </a:cubicBezTo>
                  <a:cubicBezTo>
                    <a:pt x="291" y="1178"/>
                    <a:pt x="307" y="1078"/>
                    <a:pt x="333" y="978"/>
                  </a:cubicBezTo>
                  <a:cubicBezTo>
                    <a:pt x="355" y="878"/>
                    <a:pt x="391" y="782"/>
                    <a:pt x="426" y="685"/>
                  </a:cubicBezTo>
                  <a:lnTo>
                    <a:pt x="426" y="685"/>
                  </a:lnTo>
                  <a:cubicBezTo>
                    <a:pt x="423" y="688"/>
                    <a:pt x="423" y="692"/>
                    <a:pt x="423" y="692"/>
                  </a:cubicBezTo>
                  <a:lnTo>
                    <a:pt x="423" y="692"/>
                  </a:lnTo>
                  <a:cubicBezTo>
                    <a:pt x="423" y="688"/>
                    <a:pt x="426" y="682"/>
                    <a:pt x="430" y="676"/>
                  </a:cubicBezTo>
                  <a:cubicBezTo>
                    <a:pt x="484" y="541"/>
                    <a:pt x="549" y="412"/>
                    <a:pt x="632" y="293"/>
                  </a:cubicBezTo>
                  <a:cubicBezTo>
                    <a:pt x="684" y="222"/>
                    <a:pt x="739" y="155"/>
                    <a:pt x="800" y="90"/>
                  </a:cubicBezTo>
                  <a:cubicBezTo>
                    <a:pt x="819" y="70"/>
                    <a:pt x="819" y="35"/>
                    <a:pt x="800" y="16"/>
                  </a:cubicBezTo>
                  <a:cubicBezTo>
                    <a:pt x="790" y="6"/>
                    <a:pt x="777" y="0"/>
                    <a:pt x="767" y="0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17" name="Google Shape;629;p27">
              <a:extLst>
                <a:ext uri="{FF2B5EF4-FFF2-40B4-BE49-F238E27FC236}">
                  <a16:creationId xmlns:a16="http://schemas.microsoft.com/office/drawing/2014/main" id="{CD0A7C2B-F0D7-42B3-9882-2C5757682F04}"/>
                </a:ext>
              </a:extLst>
            </p:cNvPr>
            <p:cNvSpPr/>
            <p:nvPr/>
          </p:nvSpPr>
          <p:spPr>
            <a:xfrm>
              <a:off x="10668416" y="2800993"/>
              <a:ext cx="15086" cy="82227"/>
            </a:xfrm>
            <a:custGeom>
              <a:avLst/>
              <a:gdLst/>
              <a:ahLst/>
              <a:cxnLst/>
              <a:rect l="l" t="t" r="r" b="b"/>
              <a:pathLst>
                <a:path w="162" h="883" extrusionOk="0">
                  <a:moveTo>
                    <a:pt x="106" y="559"/>
                  </a:moveTo>
                  <a:lnTo>
                    <a:pt x="106" y="559"/>
                  </a:lnTo>
                  <a:cubicBezTo>
                    <a:pt x="106" y="561"/>
                    <a:pt x="107" y="564"/>
                    <a:pt x="107" y="567"/>
                  </a:cubicBezTo>
                  <a:cubicBezTo>
                    <a:pt x="107" y="565"/>
                    <a:pt x="107" y="562"/>
                    <a:pt x="106" y="559"/>
                  </a:cubicBezTo>
                  <a:close/>
                  <a:moveTo>
                    <a:pt x="85" y="1"/>
                  </a:moveTo>
                  <a:cubicBezTo>
                    <a:pt x="65" y="1"/>
                    <a:pt x="49" y="14"/>
                    <a:pt x="42" y="33"/>
                  </a:cubicBezTo>
                  <a:cubicBezTo>
                    <a:pt x="30" y="94"/>
                    <a:pt x="20" y="158"/>
                    <a:pt x="13" y="223"/>
                  </a:cubicBezTo>
                  <a:cubicBezTo>
                    <a:pt x="3" y="291"/>
                    <a:pt x="0" y="362"/>
                    <a:pt x="0" y="429"/>
                  </a:cubicBezTo>
                  <a:cubicBezTo>
                    <a:pt x="0" y="564"/>
                    <a:pt x="13" y="699"/>
                    <a:pt x="36" y="831"/>
                  </a:cubicBezTo>
                  <a:cubicBezTo>
                    <a:pt x="41" y="861"/>
                    <a:pt x="70" y="882"/>
                    <a:pt x="96" y="882"/>
                  </a:cubicBezTo>
                  <a:cubicBezTo>
                    <a:pt x="101" y="882"/>
                    <a:pt x="106" y="881"/>
                    <a:pt x="110" y="880"/>
                  </a:cubicBezTo>
                  <a:cubicBezTo>
                    <a:pt x="142" y="870"/>
                    <a:pt x="162" y="831"/>
                    <a:pt x="152" y="796"/>
                  </a:cubicBezTo>
                  <a:cubicBezTo>
                    <a:pt x="132" y="715"/>
                    <a:pt x="116" y="635"/>
                    <a:pt x="104" y="555"/>
                  </a:cubicBezTo>
                  <a:lnTo>
                    <a:pt x="104" y="555"/>
                  </a:lnTo>
                  <a:cubicBezTo>
                    <a:pt x="105" y="556"/>
                    <a:pt x="106" y="557"/>
                    <a:pt x="106" y="559"/>
                  </a:cubicBezTo>
                  <a:lnTo>
                    <a:pt x="106" y="559"/>
                  </a:lnTo>
                  <a:cubicBezTo>
                    <a:pt x="91" y="417"/>
                    <a:pt x="94" y="275"/>
                    <a:pt x="110" y="136"/>
                  </a:cubicBezTo>
                  <a:cubicBezTo>
                    <a:pt x="113" y="111"/>
                    <a:pt x="116" y="81"/>
                    <a:pt x="123" y="56"/>
                  </a:cubicBezTo>
                  <a:cubicBezTo>
                    <a:pt x="126" y="33"/>
                    <a:pt x="116" y="7"/>
                    <a:pt x="94" y="1"/>
                  </a:cubicBezTo>
                  <a:close/>
                </a:path>
              </a:pathLst>
            </a:custGeom>
            <a:solidFill>
              <a:srgbClr val="D13B86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18" name="Google Shape;630;p27">
              <a:extLst>
                <a:ext uri="{FF2B5EF4-FFF2-40B4-BE49-F238E27FC236}">
                  <a16:creationId xmlns:a16="http://schemas.microsoft.com/office/drawing/2014/main" id="{E846FBA3-0A2A-44EE-BA27-1935ADA204C4}"/>
                </a:ext>
              </a:extLst>
            </p:cNvPr>
            <p:cNvSpPr/>
            <p:nvPr/>
          </p:nvSpPr>
          <p:spPr>
            <a:xfrm>
              <a:off x="10791896" y="2962002"/>
              <a:ext cx="372" cy="93"/>
            </a:xfrm>
            <a:custGeom>
              <a:avLst/>
              <a:gdLst/>
              <a:ahLst/>
              <a:cxnLst/>
              <a:rect l="l" t="t" r="r" b="b"/>
              <a:pathLst>
                <a:path w="4" h="1" extrusionOk="0">
                  <a:moveTo>
                    <a:pt x="1" y="1"/>
                  </a:moveTo>
                  <a:lnTo>
                    <a:pt x="1" y="1"/>
                  </a:lnTo>
                  <a:lnTo>
                    <a:pt x="4" y="1"/>
                  </a:lnTo>
                  <a:close/>
                </a:path>
              </a:pathLst>
            </a:custGeom>
            <a:solidFill>
              <a:srgbClr val="EDB43F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19" name="Google Shape;631;p27">
              <a:extLst>
                <a:ext uri="{FF2B5EF4-FFF2-40B4-BE49-F238E27FC236}">
                  <a16:creationId xmlns:a16="http://schemas.microsoft.com/office/drawing/2014/main" id="{B5C8F527-0482-4A28-BEF5-72F4ABCDB682}"/>
                </a:ext>
              </a:extLst>
            </p:cNvPr>
            <p:cNvSpPr/>
            <p:nvPr/>
          </p:nvSpPr>
          <p:spPr>
            <a:xfrm>
              <a:off x="10558997" y="2962002"/>
              <a:ext cx="358892" cy="871901"/>
            </a:xfrm>
            <a:custGeom>
              <a:avLst/>
              <a:gdLst/>
              <a:ahLst/>
              <a:cxnLst/>
              <a:rect l="l" t="t" r="r" b="b"/>
              <a:pathLst>
                <a:path w="3854" h="9363" extrusionOk="0">
                  <a:moveTo>
                    <a:pt x="1391" y="200"/>
                  </a:moveTo>
                  <a:lnTo>
                    <a:pt x="1391" y="200"/>
                  </a:lnTo>
                  <a:cubicBezTo>
                    <a:pt x="1392" y="203"/>
                    <a:pt x="1393" y="206"/>
                    <a:pt x="1395" y="209"/>
                  </a:cubicBezTo>
                  <a:lnTo>
                    <a:pt x="1395" y="209"/>
                  </a:lnTo>
                  <a:cubicBezTo>
                    <a:pt x="1395" y="206"/>
                    <a:pt x="1394" y="203"/>
                    <a:pt x="1391" y="200"/>
                  </a:cubicBezTo>
                  <a:close/>
                  <a:moveTo>
                    <a:pt x="2502" y="1"/>
                  </a:moveTo>
                  <a:cubicBezTo>
                    <a:pt x="2492" y="4"/>
                    <a:pt x="2482" y="4"/>
                    <a:pt x="2472" y="10"/>
                  </a:cubicBezTo>
                  <a:cubicBezTo>
                    <a:pt x="2463" y="13"/>
                    <a:pt x="2457" y="16"/>
                    <a:pt x="2450" y="23"/>
                  </a:cubicBezTo>
                  <a:cubicBezTo>
                    <a:pt x="2438" y="32"/>
                    <a:pt x="2424" y="42"/>
                    <a:pt x="2414" y="55"/>
                  </a:cubicBezTo>
                  <a:cubicBezTo>
                    <a:pt x="2389" y="93"/>
                    <a:pt x="2366" y="136"/>
                    <a:pt x="2350" y="178"/>
                  </a:cubicBezTo>
                  <a:cubicBezTo>
                    <a:pt x="2350" y="174"/>
                    <a:pt x="2353" y="171"/>
                    <a:pt x="2353" y="168"/>
                  </a:cubicBezTo>
                  <a:lnTo>
                    <a:pt x="2353" y="168"/>
                  </a:lnTo>
                  <a:cubicBezTo>
                    <a:pt x="2328" y="229"/>
                    <a:pt x="2309" y="290"/>
                    <a:pt x="2292" y="351"/>
                  </a:cubicBezTo>
                  <a:cubicBezTo>
                    <a:pt x="2273" y="419"/>
                    <a:pt x="2254" y="483"/>
                    <a:pt x="2237" y="551"/>
                  </a:cubicBezTo>
                  <a:cubicBezTo>
                    <a:pt x="2206" y="692"/>
                    <a:pt x="2173" y="831"/>
                    <a:pt x="2129" y="966"/>
                  </a:cubicBezTo>
                  <a:cubicBezTo>
                    <a:pt x="2105" y="1040"/>
                    <a:pt x="2080" y="1114"/>
                    <a:pt x="2044" y="1182"/>
                  </a:cubicBezTo>
                  <a:cubicBezTo>
                    <a:pt x="2032" y="1210"/>
                    <a:pt x="2016" y="1240"/>
                    <a:pt x="1993" y="1268"/>
                  </a:cubicBezTo>
                  <a:cubicBezTo>
                    <a:pt x="1977" y="1288"/>
                    <a:pt x="1961" y="1310"/>
                    <a:pt x="1942" y="1326"/>
                  </a:cubicBezTo>
                  <a:cubicBezTo>
                    <a:pt x="1919" y="1342"/>
                    <a:pt x="1897" y="1359"/>
                    <a:pt x="1874" y="1365"/>
                  </a:cubicBezTo>
                  <a:cubicBezTo>
                    <a:pt x="1857" y="1372"/>
                    <a:pt x="1838" y="1376"/>
                    <a:pt x="1820" y="1376"/>
                  </a:cubicBezTo>
                  <a:cubicBezTo>
                    <a:pt x="1815" y="1376"/>
                    <a:pt x="1809" y="1376"/>
                    <a:pt x="1803" y="1375"/>
                  </a:cubicBezTo>
                  <a:cubicBezTo>
                    <a:pt x="1787" y="1375"/>
                    <a:pt x="1771" y="1372"/>
                    <a:pt x="1758" y="1368"/>
                  </a:cubicBezTo>
                  <a:cubicBezTo>
                    <a:pt x="1745" y="1362"/>
                    <a:pt x="1732" y="1359"/>
                    <a:pt x="1723" y="1349"/>
                  </a:cubicBezTo>
                  <a:cubicBezTo>
                    <a:pt x="1697" y="1333"/>
                    <a:pt x="1677" y="1307"/>
                    <a:pt x="1661" y="1278"/>
                  </a:cubicBezTo>
                  <a:cubicBezTo>
                    <a:pt x="1639" y="1243"/>
                    <a:pt x="1623" y="1201"/>
                    <a:pt x="1607" y="1159"/>
                  </a:cubicBezTo>
                  <a:cubicBezTo>
                    <a:pt x="1591" y="1114"/>
                    <a:pt x="1578" y="1069"/>
                    <a:pt x="1565" y="1020"/>
                  </a:cubicBezTo>
                  <a:cubicBezTo>
                    <a:pt x="1539" y="924"/>
                    <a:pt x="1520" y="827"/>
                    <a:pt x="1501" y="731"/>
                  </a:cubicBezTo>
                  <a:cubicBezTo>
                    <a:pt x="1494" y="696"/>
                    <a:pt x="1487" y="657"/>
                    <a:pt x="1481" y="622"/>
                  </a:cubicBezTo>
                  <a:cubicBezTo>
                    <a:pt x="1478" y="606"/>
                    <a:pt x="1475" y="589"/>
                    <a:pt x="1472" y="573"/>
                  </a:cubicBezTo>
                  <a:cubicBezTo>
                    <a:pt x="1465" y="548"/>
                    <a:pt x="1462" y="522"/>
                    <a:pt x="1456" y="496"/>
                  </a:cubicBezTo>
                  <a:cubicBezTo>
                    <a:pt x="1446" y="441"/>
                    <a:pt x="1440" y="383"/>
                    <a:pt x="1426" y="329"/>
                  </a:cubicBezTo>
                  <a:cubicBezTo>
                    <a:pt x="1421" y="287"/>
                    <a:pt x="1412" y="247"/>
                    <a:pt x="1395" y="209"/>
                  </a:cubicBezTo>
                  <a:lnTo>
                    <a:pt x="1395" y="209"/>
                  </a:lnTo>
                  <a:cubicBezTo>
                    <a:pt x="1395" y="209"/>
                    <a:pt x="1395" y="209"/>
                    <a:pt x="1395" y="209"/>
                  </a:cubicBezTo>
                  <a:cubicBezTo>
                    <a:pt x="1388" y="197"/>
                    <a:pt x="1382" y="184"/>
                    <a:pt x="1375" y="174"/>
                  </a:cubicBezTo>
                  <a:cubicBezTo>
                    <a:pt x="1372" y="168"/>
                    <a:pt x="1365" y="161"/>
                    <a:pt x="1359" y="158"/>
                  </a:cubicBezTo>
                  <a:cubicBezTo>
                    <a:pt x="1359" y="155"/>
                    <a:pt x="1356" y="155"/>
                    <a:pt x="1352" y="155"/>
                  </a:cubicBezTo>
                  <a:cubicBezTo>
                    <a:pt x="1349" y="151"/>
                    <a:pt x="1346" y="151"/>
                    <a:pt x="1343" y="148"/>
                  </a:cubicBezTo>
                  <a:lnTo>
                    <a:pt x="1324" y="148"/>
                  </a:lnTo>
                  <a:cubicBezTo>
                    <a:pt x="1317" y="151"/>
                    <a:pt x="1307" y="155"/>
                    <a:pt x="1301" y="158"/>
                  </a:cubicBezTo>
                  <a:lnTo>
                    <a:pt x="1298" y="158"/>
                  </a:lnTo>
                  <a:cubicBezTo>
                    <a:pt x="1279" y="168"/>
                    <a:pt x="1263" y="181"/>
                    <a:pt x="1246" y="194"/>
                  </a:cubicBezTo>
                  <a:cubicBezTo>
                    <a:pt x="1233" y="203"/>
                    <a:pt x="1221" y="213"/>
                    <a:pt x="1208" y="222"/>
                  </a:cubicBezTo>
                  <a:cubicBezTo>
                    <a:pt x="1205" y="229"/>
                    <a:pt x="1198" y="235"/>
                    <a:pt x="1192" y="245"/>
                  </a:cubicBezTo>
                  <a:cubicBezTo>
                    <a:pt x="1159" y="290"/>
                    <a:pt x="1134" y="341"/>
                    <a:pt x="1111" y="393"/>
                  </a:cubicBezTo>
                  <a:lnTo>
                    <a:pt x="1114" y="390"/>
                  </a:lnTo>
                  <a:lnTo>
                    <a:pt x="1114" y="390"/>
                  </a:lnTo>
                  <a:cubicBezTo>
                    <a:pt x="1076" y="480"/>
                    <a:pt x="1043" y="573"/>
                    <a:pt x="1015" y="667"/>
                  </a:cubicBezTo>
                  <a:cubicBezTo>
                    <a:pt x="982" y="769"/>
                    <a:pt x="951" y="873"/>
                    <a:pt x="915" y="976"/>
                  </a:cubicBezTo>
                  <a:cubicBezTo>
                    <a:pt x="886" y="1059"/>
                    <a:pt x="854" y="1146"/>
                    <a:pt x="815" y="1227"/>
                  </a:cubicBezTo>
                  <a:cubicBezTo>
                    <a:pt x="783" y="1298"/>
                    <a:pt x="744" y="1365"/>
                    <a:pt x="693" y="1423"/>
                  </a:cubicBezTo>
                  <a:cubicBezTo>
                    <a:pt x="670" y="1445"/>
                    <a:pt x="648" y="1468"/>
                    <a:pt x="618" y="1488"/>
                  </a:cubicBezTo>
                  <a:cubicBezTo>
                    <a:pt x="596" y="1503"/>
                    <a:pt x="570" y="1516"/>
                    <a:pt x="545" y="1519"/>
                  </a:cubicBezTo>
                  <a:cubicBezTo>
                    <a:pt x="524" y="1526"/>
                    <a:pt x="505" y="1528"/>
                    <a:pt x="485" y="1528"/>
                  </a:cubicBezTo>
                  <a:cubicBezTo>
                    <a:pt x="474" y="1528"/>
                    <a:pt x="463" y="1527"/>
                    <a:pt x="452" y="1526"/>
                  </a:cubicBezTo>
                  <a:cubicBezTo>
                    <a:pt x="419" y="1519"/>
                    <a:pt x="387" y="1507"/>
                    <a:pt x="361" y="1491"/>
                  </a:cubicBezTo>
                  <a:cubicBezTo>
                    <a:pt x="345" y="1478"/>
                    <a:pt x="329" y="1464"/>
                    <a:pt x="316" y="1452"/>
                  </a:cubicBezTo>
                  <a:cubicBezTo>
                    <a:pt x="303" y="1439"/>
                    <a:pt x="294" y="1426"/>
                    <a:pt x="284" y="1410"/>
                  </a:cubicBezTo>
                  <a:cubicBezTo>
                    <a:pt x="258" y="1378"/>
                    <a:pt x="239" y="1342"/>
                    <a:pt x="223" y="1307"/>
                  </a:cubicBezTo>
                  <a:cubicBezTo>
                    <a:pt x="184" y="1217"/>
                    <a:pt x="155" y="1124"/>
                    <a:pt x="136" y="1027"/>
                  </a:cubicBezTo>
                  <a:cubicBezTo>
                    <a:pt x="116" y="947"/>
                    <a:pt x="101" y="866"/>
                    <a:pt x="88" y="785"/>
                  </a:cubicBezTo>
                  <a:cubicBezTo>
                    <a:pt x="62" y="908"/>
                    <a:pt x="39" y="1030"/>
                    <a:pt x="20" y="1152"/>
                  </a:cubicBezTo>
                  <a:cubicBezTo>
                    <a:pt x="17" y="1156"/>
                    <a:pt x="17" y="1159"/>
                    <a:pt x="14" y="1159"/>
                  </a:cubicBezTo>
                  <a:cubicBezTo>
                    <a:pt x="10" y="1179"/>
                    <a:pt x="7" y="1198"/>
                    <a:pt x="7" y="1217"/>
                  </a:cubicBezTo>
                  <a:cubicBezTo>
                    <a:pt x="4" y="1227"/>
                    <a:pt x="4" y="1240"/>
                    <a:pt x="0" y="1249"/>
                  </a:cubicBezTo>
                  <a:lnTo>
                    <a:pt x="68" y="3219"/>
                  </a:lnTo>
                  <a:lnTo>
                    <a:pt x="132" y="5169"/>
                  </a:lnTo>
                  <a:lnTo>
                    <a:pt x="194" y="6946"/>
                  </a:lnTo>
                  <a:lnTo>
                    <a:pt x="248" y="8672"/>
                  </a:lnTo>
                  <a:cubicBezTo>
                    <a:pt x="251" y="8713"/>
                    <a:pt x="278" y="8745"/>
                    <a:pt x="316" y="8755"/>
                  </a:cubicBezTo>
                  <a:cubicBezTo>
                    <a:pt x="323" y="8761"/>
                    <a:pt x="329" y="8768"/>
                    <a:pt x="339" y="8771"/>
                  </a:cubicBezTo>
                  <a:cubicBezTo>
                    <a:pt x="519" y="8865"/>
                    <a:pt x="709" y="8951"/>
                    <a:pt x="918" y="9032"/>
                  </a:cubicBezTo>
                  <a:cubicBezTo>
                    <a:pt x="1144" y="9119"/>
                    <a:pt x="1375" y="9189"/>
                    <a:pt x="1607" y="9247"/>
                  </a:cubicBezTo>
                  <a:cubicBezTo>
                    <a:pt x="1858" y="9309"/>
                    <a:pt x="2105" y="9344"/>
                    <a:pt x="2341" y="9357"/>
                  </a:cubicBezTo>
                  <a:cubicBezTo>
                    <a:pt x="2392" y="9360"/>
                    <a:pt x="2444" y="9363"/>
                    <a:pt x="2499" y="9363"/>
                  </a:cubicBezTo>
                  <a:cubicBezTo>
                    <a:pt x="2692" y="9363"/>
                    <a:pt x="2875" y="9344"/>
                    <a:pt x="3049" y="9302"/>
                  </a:cubicBezTo>
                  <a:cubicBezTo>
                    <a:pt x="3194" y="9270"/>
                    <a:pt x="3335" y="9215"/>
                    <a:pt x="3467" y="9144"/>
                  </a:cubicBezTo>
                  <a:cubicBezTo>
                    <a:pt x="3583" y="9083"/>
                    <a:pt x="3693" y="9003"/>
                    <a:pt x="3789" y="8903"/>
                  </a:cubicBezTo>
                  <a:cubicBezTo>
                    <a:pt x="3802" y="8896"/>
                    <a:pt x="3812" y="8887"/>
                    <a:pt x="3821" y="8874"/>
                  </a:cubicBezTo>
                  <a:cubicBezTo>
                    <a:pt x="3853" y="8842"/>
                    <a:pt x="3853" y="8794"/>
                    <a:pt x="3828" y="8758"/>
                  </a:cubicBezTo>
                  <a:lnTo>
                    <a:pt x="3785" y="7538"/>
                  </a:lnTo>
                  <a:lnTo>
                    <a:pt x="3712" y="5240"/>
                  </a:lnTo>
                  <a:lnTo>
                    <a:pt x="3677" y="4207"/>
                  </a:lnTo>
                  <a:lnTo>
                    <a:pt x="3641" y="3171"/>
                  </a:lnTo>
                  <a:lnTo>
                    <a:pt x="3625" y="2646"/>
                  </a:lnTo>
                  <a:lnTo>
                    <a:pt x="3606" y="2128"/>
                  </a:lnTo>
                  <a:lnTo>
                    <a:pt x="3606" y="2106"/>
                  </a:lnTo>
                  <a:cubicBezTo>
                    <a:pt x="3599" y="1851"/>
                    <a:pt x="3589" y="1597"/>
                    <a:pt x="3580" y="1339"/>
                  </a:cubicBezTo>
                  <a:lnTo>
                    <a:pt x="3580" y="1271"/>
                  </a:lnTo>
                  <a:cubicBezTo>
                    <a:pt x="3570" y="1204"/>
                    <a:pt x="3561" y="1140"/>
                    <a:pt x="3554" y="1075"/>
                  </a:cubicBezTo>
                  <a:cubicBezTo>
                    <a:pt x="3548" y="1027"/>
                    <a:pt x="3541" y="979"/>
                    <a:pt x="3538" y="928"/>
                  </a:cubicBezTo>
                  <a:cubicBezTo>
                    <a:pt x="3531" y="879"/>
                    <a:pt x="3522" y="827"/>
                    <a:pt x="3512" y="779"/>
                  </a:cubicBezTo>
                  <a:cubicBezTo>
                    <a:pt x="3490" y="847"/>
                    <a:pt x="3464" y="914"/>
                    <a:pt x="3432" y="982"/>
                  </a:cubicBezTo>
                  <a:cubicBezTo>
                    <a:pt x="3399" y="1050"/>
                    <a:pt x="3361" y="1114"/>
                    <a:pt x="3313" y="1172"/>
                  </a:cubicBezTo>
                  <a:cubicBezTo>
                    <a:pt x="3290" y="1194"/>
                    <a:pt x="3268" y="1217"/>
                    <a:pt x="3239" y="1237"/>
                  </a:cubicBezTo>
                  <a:cubicBezTo>
                    <a:pt x="3216" y="1252"/>
                    <a:pt x="3191" y="1265"/>
                    <a:pt x="3164" y="1275"/>
                  </a:cubicBezTo>
                  <a:cubicBezTo>
                    <a:pt x="3143" y="1280"/>
                    <a:pt x="3122" y="1283"/>
                    <a:pt x="3100" y="1283"/>
                  </a:cubicBezTo>
                  <a:cubicBezTo>
                    <a:pt x="3092" y="1283"/>
                    <a:pt x="3083" y="1282"/>
                    <a:pt x="3075" y="1281"/>
                  </a:cubicBezTo>
                  <a:cubicBezTo>
                    <a:pt x="3062" y="1281"/>
                    <a:pt x="3049" y="1278"/>
                    <a:pt x="3032" y="1275"/>
                  </a:cubicBezTo>
                  <a:cubicBezTo>
                    <a:pt x="3017" y="1271"/>
                    <a:pt x="3004" y="1265"/>
                    <a:pt x="2991" y="1259"/>
                  </a:cubicBezTo>
                  <a:cubicBezTo>
                    <a:pt x="2955" y="1243"/>
                    <a:pt x="2920" y="1223"/>
                    <a:pt x="2894" y="1194"/>
                  </a:cubicBezTo>
                  <a:cubicBezTo>
                    <a:pt x="2862" y="1162"/>
                    <a:pt x="2839" y="1124"/>
                    <a:pt x="2820" y="1085"/>
                  </a:cubicBezTo>
                  <a:cubicBezTo>
                    <a:pt x="2772" y="986"/>
                    <a:pt x="2743" y="879"/>
                    <a:pt x="2717" y="769"/>
                  </a:cubicBezTo>
                  <a:cubicBezTo>
                    <a:pt x="2708" y="715"/>
                    <a:pt x="2695" y="663"/>
                    <a:pt x="2685" y="609"/>
                  </a:cubicBezTo>
                  <a:cubicBezTo>
                    <a:pt x="2682" y="586"/>
                    <a:pt x="2675" y="567"/>
                    <a:pt x="2672" y="544"/>
                  </a:cubicBezTo>
                  <a:cubicBezTo>
                    <a:pt x="2669" y="528"/>
                    <a:pt x="2665" y="512"/>
                    <a:pt x="2662" y="496"/>
                  </a:cubicBezTo>
                  <a:cubicBezTo>
                    <a:pt x="2653" y="454"/>
                    <a:pt x="2650" y="415"/>
                    <a:pt x="2646" y="374"/>
                  </a:cubicBezTo>
                  <a:cubicBezTo>
                    <a:pt x="2640" y="329"/>
                    <a:pt x="2637" y="286"/>
                    <a:pt x="2631" y="242"/>
                  </a:cubicBezTo>
                  <a:lnTo>
                    <a:pt x="2631" y="239"/>
                  </a:lnTo>
                  <a:cubicBezTo>
                    <a:pt x="2621" y="184"/>
                    <a:pt x="2611" y="126"/>
                    <a:pt x="2592" y="74"/>
                  </a:cubicBezTo>
                  <a:cubicBezTo>
                    <a:pt x="2585" y="59"/>
                    <a:pt x="2579" y="45"/>
                    <a:pt x="2569" y="32"/>
                  </a:cubicBezTo>
                  <a:cubicBezTo>
                    <a:pt x="2563" y="26"/>
                    <a:pt x="2560" y="20"/>
                    <a:pt x="2553" y="13"/>
                  </a:cubicBezTo>
                  <a:cubicBezTo>
                    <a:pt x="2546" y="10"/>
                    <a:pt x="2540" y="7"/>
                    <a:pt x="2537" y="4"/>
                  </a:cubicBezTo>
                  <a:cubicBezTo>
                    <a:pt x="2530" y="4"/>
                    <a:pt x="2524" y="1"/>
                    <a:pt x="2521" y="1"/>
                  </a:cubicBezTo>
                  <a:close/>
                </a:path>
              </a:pathLst>
            </a:custGeom>
            <a:solidFill>
              <a:srgbClr val="FFD973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20" name="Google Shape;632;p27">
              <a:extLst>
                <a:ext uri="{FF2B5EF4-FFF2-40B4-BE49-F238E27FC236}">
                  <a16:creationId xmlns:a16="http://schemas.microsoft.com/office/drawing/2014/main" id="{A8220484-A0E4-4860-A248-1AEFFBA022FE}"/>
                </a:ext>
              </a:extLst>
            </p:cNvPr>
            <p:cNvSpPr/>
            <p:nvPr/>
          </p:nvSpPr>
          <p:spPr>
            <a:xfrm>
              <a:off x="10797856" y="2964702"/>
              <a:ext cx="372" cy="93"/>
            </a:xfrm>
            <a:custGeom>
              <a:avLst/>
              <a:gdLst/>
              <a:ahLst/>
              <a:cxnLst/>
              <a:rect l="l" t="t" r="r" b="b"/>
              <a:pathLst>
                <a:path w="4" h="1" extrusionOk="0">
                  <a:moveTo>
                    <a:pt x="4" y="0"/>
                  </a:moveTo>
                  <a:lnTo>
                    <a:pt x="1" y="0"/>
                  </a:lnTo>
                  <a:close/>
                </a:path>
              </a:pathLst>
            </a:custGeom>
            <a:solidFill>
              <a:srgbClr val="EDB43F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21" name="Google Shape;633;p27">
              <a:extLst>
                <a:ext uri="{FF2B5EF4-FFF2-40B4-BE49-F238E27FC236}">
                  <a16:creationId xmlns:a16="http://schemas.microsoft.com/office/drawing/2014/main" id="{2599DCE8-3142-4BA1-AEC3-B01131136EF4}"/>
                </a:ext>
              </a:extLst>
            </p:cNvPr>
            <p:cNvSpPr/>
            <p:nvPr/>
          </p:nvSpPr>
          <p:spPr>
            <a:xfrm>
              <a:off x="10679870" y="2976436"/>
              <a:ext cx="372" cy="372"/>
            </a:xfrm>
            <a:custGeom>
              <a:avLst/>
              <a:gdLst/>
              <a:ahLst/>
              <a:cxnLst/>
              <a:rect l="l" t="t" r="r" b="b"/>
              <a:pathLst>
                <a:path w="4" h="4" extrusionOk="0">
                  <a:moveTo>
                    <a:pt x="3" y="0"/>
                  </a:moveTo>
                  <a:cubicBezTo>
                    <a:pt x="3" y="3"/>
                    <a:pt x="3" y="3"/>
                    <a:pt x="0" y="3"/>
                  </a:cubicBezTo>
                  <a:lnTo>
                    <a:pt x="3" y="3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EDB43F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22" name="Google Shape;634;p27">
              <a:extLst>
                <a:ext uri="{FF2B5EF4-FFF2-40B4-BE49-F238E27FC236}">
                  <a16:creationId xmlns:a16="http://schemas.microsoft.com/office/drawing/2014/main" id="{128D9EA9-033D-4D98-92E1-35B844D07FCC}"/>
                </a:ext>
              </a:extLst>
            </p:cNvPr>
            <p:cNvSpPr/>
            <p:nvPr/>
          </p:nvSpPr>
          <p:spPr>
            <a:xfrm>
              <a:off x="10682757" y="2993477"/>
              <a:ext cx="132326" cy="840798"/>
            </a:xfrm>
            <a:custGeom>
              <a:avLst/>
              <a:gdLst/>
              <a:ahLst/>
              <a:cxnLst/>
              <a:rect l="l" t="t" r="r" b="b"/>
              <a:pathLst>
                <a:path w="1421" h="9029" extrusionOk="0">
                  <a:moveTo>
                    <a:pt x="1" y="0"/>
                  </a:moveTo>
                  <a:cubicBezTo>
                    <a:pt x="1" y="30"/>
                    <a:pt x="4" y="58"/>
                    <a:pt x="4" y="88"/>
                  </a:cubicBezTo>
                  <a:cubicBezTo>
                    <a:pt x="59" y="1703"/>
                    <a:pt x="114" y="3322"/>
                    <a:pt x="165" y="4941"/>
                  </a:cubicBezTo>
                  <a:cubicBezTo>
                    <a:pt x="210" y="6267"/>
                    <a:pt x="255" y="7590"/>
                    <a:pt x="301" y="8916"/>
                  </a:cubicBezTo>
                  <a:cubicBezTo>
                    <a:pt x="545" y="8974"/>
                    <a:pt x="783" y="9010"/>
                    <a:pt x="1012" y="9022"/>
                  </a:cubicBezTo>
                  <a:cubicBezTo>
                    <a:pt x="1063" y="9025"/>
                    <a:pt x="1115" y="9029"/>
                    <a:pt x="1170" y="9029"/>
                  </a:cubicBezTo>
                  <a:cubicBezTo>
                    <a:pt x="1253" y="9029"/>
                    <a:pt x="1340" y="9022"/>
                    <a:pt x="1421" y="9016"/>
                  </a:cubicBezTo>
                  <a:cubicBezTo>
                    <a:pt x="1394" y="8272"/>
                    <a:pt x="1372" y="7532"/>
                    <a:pt x="1346" y="6792"/>
                  </a:cubicBezTo>
                  <a:lnTo>
                    <a:pt x="1173" y="1606"/>
                  </a:lnTo>
                  <a:cubicBezTo>
                    <a:pt x="1156" y="1107"/>
                    <a:pt x="1140" y="609"/>
                    <a:pt x="1124" y="113"/>
                  </a:cubicBezTo>
                  <a:cubicBezTo>
                    <a:pt x="1060" y="229"/>
                    <a:pt x="999" y="348"/>
                    <a:pt x="938" y="467"/>
                  </a:cubicBezTo>
                  <a:cubicBezTo>
                    <a:pt x="905" y="535"/>
                    <a:pt x="870" y="602"/>
                    <a:pt x="834" y="670"/>
                  </a:cubicBezTo>
                  <a:cubicBezTo>
                    <a:pt x="800" y="731"/>
                    <a:pt x="767" y="792"/>
                    <a:pt x="732" y="853"/>
                  </a:cubicBezTo>
                  <a:cubicBezTo>
                    <a:pt x="715" y="882"/>
                    <a:pt x="696" y="911"/>
                    <a:pt x="677" y="940"/>
                  </a:cubicBezTo>
                  <a:cubicBezTo>
                    <a:pt x="664" y="957"/>
                    <a:pt x="651" y="972"/>
                    <a:pt x="638" y="988"/>
                  </a:cubicBezTo>
                  <a:cubicBezTo>
                    <a:pt x="626" y="1001"/>
                    <a:pt x="613" y="1014"/>
                    <a:pt x="599" y="1024"/>
                  </a:cubicBezTo>
                  <a:cubicBezTo>
                    <a:pt x="587" y="1030"/>
                    <a:pt x="574" y="1040"/>
                    <a:pt x="561" y="1043"/>
                  </a:cubicBezTo>
                  <a:cubicBezTo>
                    <a:pt x="549" y="1045"/>
                    <a:pt x="540" y="1047"/>
                    <a:pt x="530" y="1047"/>
                  </a:cubicBezTo>
                  <a:cubicBezTo>
                    <a:pt x="525" y="1047"/>
                    <a:pt x="521" y="1047"/>
                    <a:pt x="516" y="1046"/>
                  </a:cubicBezTo>
                  <a:cubicBezTo>
                    <a:pt x="503" y="1043"/>
                    <a:pt x="491" y="1040"/>
                    <a:pt x="477" y="1034"/>
                  </a:cubicBezTo>
                  <a:cubicBezTo>
                    <a:pt x="442" y="1018"/>
                    <a:pt x="416" y="988"/>
                    <a:pt x="390" y="960"/>
                  </a:cubicBezTo>
                  <a:cubicBezTo>
                    <a:pt x="355" y="914"/>
                    <a:pt x="320" y="866"/>
                    <a:pt x="290" y="814"/>
                  </a:cubicBezTo>
                  <a:cubicBezTo>
                    <a:pt x="265" y="770"/>
                    <a:pt x="243" y="721"/>
                    <a:pt x="220" y="673"/>
                  </a:cubicBezTo>
                  <a:cubicBezTo>
                    <a:pt x="178" y="566"/>
                    <a:pt x="146" y="454"/>
                    <a:pt x="114" y="342"/>
                  </a:cubicBezTo>
                  <a:cubicBezTo>
                    <a:pt x="85" y="229"/>
                    <a:pt x="53" y="116"/>
                    <a:pt x="8" y="10"/>
                  </a:cubicBezTo>
                  <a:lnTo>
                    <a:pt x="8" y="16"/>
                  </a:lnTo>
                  <a:cubicBezTo>
                    <a:pt x="8" y="10"/>
                    <a:pt x="4" y="3"/>
                    <a:pt x="1" y="0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23" name="Google Shape;635;p27">
              <a:extLst>
                <a:ext uri="{FF2B5EF4-FFF2-40B4-BE49-F238E27FC236}">
                  <a16:creationId xmlns:a16="http://schemas.microsoft.com/office/drawing/2014/main" id="{2A1A96B1-4536-46F8-92E7-4F405039F543}"/>
                </a:ext>
              </a:extLst>
            </p:cNvPr>
            <p:cNvSpPr/>
            <p:nvPr/>
          </p:nvSpPr>
          <p:spPr>
            <a:xfrm>
              <a:off x="10561698" y="2681517"/>
              <a:ext cx="327975" cy="453783"/>
            </a:xfrm>
            <a:custGeom>
              <a:avLst/>
              <a:gdLst/>
              <a:ahLst/>
              <a:cxnLst/>
              <a:rect l="l" t="t" r="r" b="b"/>
              <a:pathLst>
                <a:path w="3522" h="4873" extrusionOk="0">
                  <a:moveTo>
                    <a:pt x="1118" y="4399"/>
                  </a:moveTo>
                  <a:cubicBezTo>
                    <a:pt x="1117" y="4401"/>
                    <a:pt x="1117" y="4402"/>
                    <a:pt x="1116" y="4403"/>
                  </a:cubicBezTo>
                  <a:lnTo>
                    <a:pt x="1116" y="4403"/>
                  </a:lnTo>
                  <a:cubicBezTo>
                    <a:pt x="1117" y="4402"/>
                    <a:pt x="1118" y="4401"/>
                    <a:pt x="1118" y="4399"/>
                  </a:cubicBezTo>
                  <a:close/>
                  <a:moveTo>
                    <a:pt x="2280" y="4435"/>
                  </a:moveTo>
                  <a:lnTo>
                    <a:pt x="2280" y="4435"/>
                  </a:lnTo>
                  <a:cubicBezTo>
                    <a:pt x="2279" y="4437"/>
                    <a:pt x="2278" y="4438"/>
                    <a:pt x="2277" y="4440"/>
                  </a:cubicBezTo>
                  <a:lnTo>
                    <a:pt x="2277" y="4440"/>
                  </a:lnTo>
                  <a:cubicBezTo>
                    <a:pt x="2277" y="4441"/>
                    <a:pt x="2277" y="4441"/>
                    <a:pt x="2276" y="4442"/>
                  </a:cubicBezTo>
                  <a:lnTo>
                    <a:pt x="2280" y="4435"/>
                  </a:lnTo>
                  <a:close/>
                  <a:moveTo>
                    <a:pt x="1957" y="0"/>
                  </a:moveTo>
                  <a:cubicBezTo>
                    <a:pt x="1935" y="0"/>
                    <a:pt x="1916" y="3"/>
                    <a:pt x="1893" y="6"/>
                  </a:cubicBezTo>
                  <a:cubicBezTo>
                    <a:pt x="1845" y="12"/>
                    <a:pt x="1800" y="32"/>
                    <a:pt x="1771" y="48"/>
                  </a:cubicBezTo>
                  <a:cubicBezTo>
                    <a:pt x="1716" y="73"/>
                    <a:pt x="1671" y="116"/>
                    <a:pt x="1632" y="148"/>
                  </a:cubicBezTo>
                  <a:cubicBezTo>
                    <a:pt x="1523" y="244"/>
                    <a:pt x="1439" y="354"/>
                    <a:pt x="1366" y="447"/>
                  </a:cubicBezTo>
                  <a:cubicBezTo>
                    <a:pt x="1288" y="550"/>
                    <a:pt x="1214" y="660"/>
                    <a:pt x="1137" y="798"/>
                  </a:cubicBezTo>
                  <a:cubicBezTo>
                    <a:pt x="989" y="1049"/>
                    <a:pt x="876" y="1309"/>
                    <a:pt x="782" y="1532"/>
                  </a:cubicBezTo>
                  <a:cubicBezTo>
                    <a:pt x="690" y="1750"/>
                    <a:pt x="603" y="1982"/>
                    <a:pt x="493" y="2275"/>
                  </a:cubicBezTo>
                  <a:cubicBezTo>
                    <a:pt x="268" y="2884"/>
                    <a:pt x="103" y="3495"/>
                    <a:pt x="1" y="4094"/>
                  </a:cubicBezTo>
                  <a:cubicBezTo>
                    <a:pt x="1" y="4133"/>
                    <a:pt x="4" y="4171"/>
                    <a:pt x="10" y="4206"/>
                  </a:cubicBezTo>
                  <a:cubicBezTo>
                    <a:pt x="23" y="4310"/>
                    <a:pt x="49" y="4406"/>
                    <a:pt x="87" y="4500"/>
                  </a:cubicBezTo>
                  <a:cubicBezTo>
                    <a:pt x="100" y="4528"/>
                    <a:pt x="114" y="4561"/>
                    <a:pt x="133" y="4589"/>
                  </a:cubicBezTo>
                  <a:cubicBezTo>
                    <a:pt x="149" y="4619"/>
                    <a:pt x="165" y="4644"/>
                    <a:pt x="184" y="4670"/>
                  </a:cubicBezTo>
                  <a:cubicBezTo>
                    <a:pt x="216" y="4708"/>
                    <a:pt x="249" y="4741"/>
                    <a:pt x="287" y="4770"/>
                  </a:cubicBezTo>
                  <a:cubicBezTo>
                    <a:pt x="319" y="4796"/>
                    <a:pt x="351" y="4815"/>
                    <a:pt x="384" y="4828"/>
                  </a:cubicBezTo>
                  <a:cubicBezTo>
                    <a:pt x="409" y="4840"/>
                    <a:pt x="432" y="4847"/>
                    <a:pt x="458" y="4853"/>
                  </a:cubicBezTo>
                  <a:cubicBezTo>
                    <a:pt x="477" y="4860"/>
                    <a:pt x="500" y="4863"/>
                    <a:pt x="522" y="4867"/>
                  </a:cubicBezTo>
                  <a:lnTo>
                    <a:pt x="519" y="4867"/>
                  </a:lnTo>
                  <a:cubicBezTo>
                    <a:pt x="541" y="4870"/>
                    <a:pt x="564" y="4873"/>
                    <a:pt x="586" y="4873"/>
                  </a:cubicBezTo>
                  <a:cubicBezTo>
                    <a:pt x="609" y="4873"/>
                    <a:pt x="632" y="4870"/>
                    <a:pt x="654" y="4867"/>
                  </a:cubicBezTo>
                  <a:lnTo>
                    <a:pt x="651" y="4867"/>
                  </a:lnTo>
                  <a:cubicBezTo>
                    <a:pt x="683" y="4863"/>
                    <a:pt x="715" y="4853"/>
                    <a:pt x="748" y="4843"/>
                  </a:cubicBezTo>
                  <a:cubicBezTo>
                    <a:pt x="786" y="4824"/>
                    <a:pt x="821" y="4805"/>
                    <a:pt x="854" y="4779"/>
                  </a:cubicBezTo>
                  <a:cubicBezTo>
                    <a:pt x="898" y="4744"/>
                    <a:pt x="937" y="4705"/>
                    <a:pt x="973" y="4660"/>
                  </a:cubicBezTo>
                  <a:cubicBezTo>
                    <a:pt x="1033" y="4581"/>
                    <a:pt x="1078" y="4495"/>
                    <a:pt x="1116" y="4403"/>
                  </a:cubicBezTo>
                  <a:lnTo>
                    <a:pt x="1116" y="4403"/>
                  </a:lnTo>
                  <a:cubicBezTo>
                    <a:pt x="1116" y="4403"/>
                    <a:pt x="1116" y="4403"/>
                    <a:pt x="1116" y="4403"/>
                  </a:cubicBezTo>
                  <a:lnTo>
                    <a:pt x="1116" y="4403"/>
                  </a:lnTo>
                  <a:cubicBezTo>
                    <a:pt x="1195" y="4214"/>
                    <a:pt x="1243" y="4012"/>
                    <a:pt x="1282" y="3811"/>
                  </a:cubicBezTo>
                  <a:cubicBezTo>
                    <a:pt x="1284" y="3799"/>
                    <a:pt x="1297" y="3791"/>
                    <a:pt x="1309" y="3791"/>
                  </a:cubicBezTo>
                  <a:cubicBezTo>
                    <a:pt x="1310" y="3791"/>
                    <a:pt x="1312" y="3791"/>
                    <a:pt x="1314" y="3791"/>
                  </a:cubicBezTo>
                  <a:cubicBezTo>
                    <a:pt x="1327" y="3797"/>
                    <a:pt x="1333" y="3808"/>
                    <a:pt x="1333" y="3820"/>
                  </a:cubicBezTo>
                  <a:cubicBezTo>
                    <a:pt x="1339" y="3930"/>
                    <a:pt x="1346" y="4042"/>
                    <a:pt x="1359" y="4152"/>
                  </a:cubicBezTo>
                  <a:lnTo>
                    <a:pt x="1359" y="4145"/>
                  </a:lnTo>
                  <a:cubicBezTo>
                    <a:pt x="1375" y="4261"/>
                    <a:pt x="1400" y="4377"/>
                    <a:pt x="1443" y="4487"/>
                  </a:cubicBezTo>
                  <a:lnTo>
                    <a:pt x="1443" y="4480"/>
                  </a:lnTo>
                  <a:cubicBezTo>
                    <a:pt x="1465" y="4534"/>
                    <a:pt x="1491" y="4583"/>
                    <a:pt x="1526" y="4631"/>
                  </a:cubicBezTo>
                  <a:cubicBezTo>
                    <a:pt x="1549" y="4660"/>
                    <a:pt x="1574" y="4686"/>
                    <a:pt x="1604" y="4708"/>
                  </a:cubicBezTo>
                  <a:cubicBezTo>
                    <a:pt x="1629" y="4728"/>
                    <a:pt x="1658" y="4747"/>
                    <a:pt x="1690" y="4760"/>
                  </a:cubicBezTo>
                  <a:cubicBezTo>
                    <a:pt x="1723" y="4773"/>
                    <a:pt x="1755" y="4782"/>
                    <a:pt x="1791" y="4785"/>
                  </a:cubicBezTo>
                  <a:cubicBezTo>
                    <a:pt x="1813" y="4789"/>
                    <a:pt x="1835" y="4791"/>
                    <a:pt x="1856" y="4791"/>
                  </a:cubicBezTo>
                  <a:cubicBezTo>
                    <a:pt x="1877" y="4791"/>
                    <a:pt x="1898" y="4789"/>
                    <a:pt x="1919" y="4785"/>
                  </a:cubicBezTo>
                  <a:cubicBezTo>
                    <a:pt x="1945" y="4779"/>
                    <a:pt x="1974" y="4773"/>
                    <a:pt x="1999" y="4763"/>
                  </a:cubicBezTo>
                  <a:cubicBezTo>
                    <a:pt x="2028" y="4751"/>
                    <a:pt x="2057" y="4734"/>
                    <a:pt x="2083" y="4715"/>
                  </a:cubicBezTo>
                  <a:cubicBezTo>
                    <a:pt x="2119" y="4686"/>
                    <a:pt x="2147" y="4657"/>
                    <a:pt x="2173" y="4625"/>
                  </a:cubicBezTo>
                  <a:lnTo>
                    <a:pt x="2173" y="4622"/>
                  </a:lnTo>
                  <a:lnTo>
                    <a:pt x="2177" y="4622"/>
                  </a:lnTo>
                  <a:cubicBezTo>
                    <a:pt x="2217" y="4565"/>
                    <a:pt x="2248" y="4503"/>
                    <a:pt x="2277" y="4440"/>
                  </a:cubicBezTo>
                  <a:lnTo>
                    <a:pt x="2277" y="4440"/>
                  </a:lnTo>
                  <a:cubicBezTo>
                    <a:pt x="2344" y="4279"/>
                    <a:pt x="2379" y="4106"/>
                    <a:pt x="2402" y="3933"/>
                  </a:cubicBezTo>
                  <a:lnTo>
                    <a:pt x="2402" y="3940"/>
                  </a:lnTo>
                  <a:cubicBezTo>
                    <a:pt x="2412" y="3855"/>
                    <a:pt x="2421" y="3772"/>
                    <a:pt x="2428" y="3689"/>
                  </a:cubicBezTo>
                  <a:cubicBezTo>
                    <a:pt x="2428" y="3682"/>
                    <a:pt x="2431" y="3675"/>
                    <a:pt x="2437" y="3669"/>
                  </a:cubicBezTo>
                  <a:cubicBezTo>
                    <a:pt x="2440" y="3665"/>
                    <a:pt x="2447" y="3662"/>
                    <a:pt x="2456" y="3662"/>
                  </a:cubicBezTo>
                  <a:cubicBezTo>
                    <a:pt x="2463" y="3662"/>
                    <a:pt x="2470" y="3665"/>
                    <a:pt x="2476" y="3669"/>
                  </a:cubicBezTo>
                  <a:cubicBezTo>
                    <a:pt x="2482" y="3675"/>
                    <a:pt x="2482" y="3682"/>
                    <a:pt x="2482" y="3689"/>
                  </a:cubicBezTo>
                  <a:cubicBezTo>
                    <a:pt x="2489" y="3730"/>
                    <a:pt x="2492" y="3769"/>
                    <a:pt x="2498" y="3808"/>
                  </a:cubicBezTo>
                  <a:lnTo>
                    <a:pt x="2498" y="3801"/>
                  </a:lnTo>
                  <a:cubicBezTo>
                    <a:pt x="2521" y="3978"/>
                    <a:pt x="2550" y="4155"/>
                    <a:pt x="2617" y="4322"/>
                  </a:cubicBezTo>
                  <a:lnTo>
                    <a:pt x="2617" y="4316"/>
                  </a:lnTo>
                  <a:cubicBezTo>
                    <a:pt x="2643" y="4377"/>
                    <a:pt x="2672" y="4432"/>
                    <a:pt x="2711" y="4487"/>
                  </a:cubicBezTo>
                  <a:lnTo>
                    <a:pt x="2714" y="4490"/>
                  </a:lnTo>
                  <a:cubicBezTo>
                    <a:pt x="2727" y="4509"/>
                    <a:pt x="2743" y="4525"/>
                    <a:pt x="2759" y="4541"/>
                  </a:cubicBezTo>
                  <a:cubicBezTo>
                    <a:pt x="2775" y="4558"/>
                    <a:pt x="2795" y="4573"/>
                    <a:pt x="2814" y="4589"/>
                  </a:cubicBezTo>
                  <a:cubicBezTo>
                    <a:pt x="2833" y="4602"/>
                    <a:pt x="2853" y="4619"/>
                    <a:pt x="2872" y="4628"/>
                  </a:cubicBezTo>
                  <a:lnTo>
                    <a:pt x="2930" y="4657"/>
                  </a:lnTo>
                  <a:cubicBezTo>
                    <a:pt x="2969" y="4673"/>
                    <a:pt x="3010" y="4683"/>
                    <a:pt x="3055" y="4689"/>
                  </a:cubicBezTo>
                  <a:lnTo>
                    <a:pt x="3058" y="4689"/>
                  </a:lnTo>
                  <a:cubicBezTo>
                    <a:pt x="3076" y="4692"/>
                    <a:pt x="3093" y="4694"/>
                    <a:pt x="3109" y="4694"/>
                  </a:cubicBezTo>
                  <a:cubicBezTo>
                    <a:pt x="3126" y="4694"/>
                    <a:pt x="3142" y="4692"/>
                    <a:pt x="3158" y="4689"/>
                  </a:cubicBezTo>
                  <a:cubicBezTo>
                    <a:pt x="3183" y="4686"/>
                    <a:pt x="3205" y="4680"/>
                    <a:pt x="3230" y="4670"/>
                  </a:cubicBezTo>
                  <a:lnTo>
                    <a:pt x="3230" y="4670"/>
                  </a:lnTo>
                  <a:cubicBezTo>
                    <a:pt x="3229" y="4671"/>
                    <a:pt x="3229" y="4672"/>
                    <a:pt x="3229" y="4673"/>
                  </a:cubicBezTo>
                  <a:cubicBezTo>
                    <a:pt x="3251" y="4660"/>
                    <a:pt x="3274" y="4650"/>
                    <a:pt x="3293" y="4635"/>
                  </a:cubicBezTo>
                  <a:cubicBezTo>
                    <a:pt x="3319" y="4616"/>
                    <a:pt x="3342" y="4589"/>
                    <a:pt x="3364" y="4564"/>
                  </a:cubicBezTo>
                  <a:cubicBezTo>
                    <a:pt x="3393" y="4522"/>
                    <a:pt x="3416" y="4480"/>
                    <a:pt x="3438" y="4432"/>
                  </a:cubicBezTo>
                  <a:lnTo>
                    <a:pt x="3438" y="4432"/>
                  </a:lnTo>
                  <a:lnTo>
                    <a:pt x="3435" y="4438"/>
                  </a:lnTo>
                  <a:cubicBezTo>
                    <a:pt x="3477" y="4332"/>
                    <a:pt x="3499" y="4222"/>
                    <a:pt x="3515" y="4110"/>
                  </a:cubicBezTo>
                  <a:lnTo>
                    <a:pt x="3515" y="4117"/>
                  </a:lnTo>
                  <a:cubicBezTo>
                    <a:pt x="3519" y="4094"/>
                    <a:pt x="3519" y="4071"/>
                    <a:pt x="3522" y="4049"/>
                  </a:cubicBezTo>
                  <a:cubicBezTo>
                    <a:pt x="3519" y="4013"/>
                    <a:pt x="3515" y="3978"/>
                    <a:pt x="3512" y="3940"/>
                  </a:cubicBezTo>
                  <a:cubicBezTo>
                    <a:pt x="3438" y="3466"/>
                    <a:pt x="3335" y="2993"/>
                    <a:pt x="3203" y="2533"/>
                  </a:cubicBezTo>
                  <a:cubicBezTo>
                    <a:pt x="3065" y="2043"/>
                    <a:pt x="2887" y="1545"/>
                    <a:pt x="2660" y="1010"/>
                  </a:cubicBezTo>
                  <a:cubicBezTo>
                    <a:pt x="2633" y="949"/>
                    <a:pt x="2611" y="885"/>
                    <a:pt x="2589" y="823"/>
                  </a:cubicBezTo>
                  <a:lnTo>
                    <a:pt x="2569" y="776"/>
                  </a:lnTo>
                  <a:cubicBezTo>
                    <a:pt x="2537" y="688"/>
                    <a:pt x="2498" y="592"/>
                    <a:pt x="2453" y="492"/>
                  </a:cubicBezTo>
                  <a:cubicBezTo>
                    <a:pt x="2409" y="389"/>
                    <a:pt x="2366" y="309"/>
                    <a:pt x="2318" y="241"/>
                  </a:cubicBezTo>
                  <a:cubicBezTo>
                    <a:pt x="2263" y="158"/>
                    <a:pt x="2202" y="97"/>
                    <a:pt x="2134" y="54"/>
                  </a:cubicBezTo>
                  <a:cubicBezTo>
                    <a:pt x="2103" y="35"/>
                    <a:pt x="2067" y="19"/>
                    <a:pt x="2028" y="9"/>
                  </a:cubicBezTo>
                  <a:cubicBezTo>
                    <a:pt x="2009" y="3"/>
                    <a:pt x="1987" y="0"/>
                    <a:pt x="195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24" name="Google Shape;636;p27">
              <a:extLst>
                <a:ext uri="{FF2B5EF4-FFF2-40B4-BE49-F238E27FC236}">
                  <a16:creationId xmlns:a16="http://schemas.microsoft.com/office/drawing/2014/main" id="{7A41E1AA-642C-40EB-8859-E48155A94A90}"/>
                </a:ext>
              </a:extLst>
            </p:cNvPr>
            <p:cNvSpPr/>
            <p:nvPr/>
          </p:nvSpPr>
          <p:spPr>
            <a:xfrm>
              <a:off x="10558997" y="3083620"/>
              <a:ext cx="3073" cy="89490"/>
            </a:xfrm>
            <a:custGeom>
              <a:avLst/>
              <a:gdLst/>
              <a:ahLst/>
              <a:cxnLst/>
              <a:rect l="l" t="t" r="r" b="b"/>
              <a:pathLst>
                <a:path w="33" h="961" extrusionOk="0">
                  <a:moveTo>
                    <a:pt x="0" y="1"/>
                  </a:moveTo>
                  <a:lnTo>
                    <a:pt x="33" y="960"/>
                  </a:lnTo>
                  <a:lnTo>
                    <a:pt x="4" y="14"/>
                  </a:lnTo>
                  <a:cubicBezTo>
                    <a:pt x="4" y="8"/>
                    <a:pt x="4" y="4"/>
                    <a:pt x="0" y="1"/>
                  </a:cubicBez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25" name="Google Shape;637;p27">
              <a:extLst>
                <a:ext uri="{FF2B5EF4-FFF2-40B4-BE49-F238E27FC236}">
                  <a16:creationId xmlns:a16="http://schemas.microsoft.com/office/drawing/2014/main" id="{795501EE-01DD-4D87-8731-82713BFB6AE8}"/>
                </a:ext>
              </a:extLst>
            </p:cNvPr>
            <p:cNvSpPr/>
            <p:nvPr/>
          </p:nvSpPr>
          <p:spPr>
            <a:xfrm>
              <a:off x="10764332" y="3111836"/>
              <a:ext cx="93" cy="93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26" name="Google Shape;638;p27">
              <a:extLst>
                <a:ext uri="{FF2B5EF4-FFF2-40B4-BE49-F238E27FC236}">
                  <a16:creationId xmlns:a16="http://schemas.microsoft.com/office/drawing/2014/main" id="{3AB5B736-2E57-46D8-9208-24389C57BE0A}"/>
                </a:ext>
              </a:extLst>
            </p:cNvPr>
            <p:cNvSpPr/>
            <p:nvPr/>
          </p:nvSpPr>
          <p:spPr>
            <a:xfrm>
              <a:off x="10763960" y="3111836"/>
              <a:ext cx="466" cy="93"/>
            </a:xfrm>
            <a:custGeom>
              <a:avLst/>
              <a:gdLst/>
              <a:ahLst/>
              <a:cxnLst/>
              <a:rect l="l" t="t" r="r" b="b"/>
              <a:pathLst>
                <a:path w="5" h="1" extrusionOk="0">
                  <a:moveTo>
                    <a:pt x="5" y="1"/>
                  </a:moveTo>
                  <a:lnTo>
                    <a:pt x="5" y="1"/>
                  </a:lnTo>
                  <a:lnTo>
                    <a:pt x="1" y="1"/>
                  </a:lnTo>
                  <a:lnTo>
                    <a:pt x="1" y="1"/>
                  </a:lnTo>
                  <a:lnTo>
                    <a:pt x="5" y="1"/>
                  </a:ln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27" name="Google Shape;639;p27">
              <a:extLst>
                <a:ext uri="{FF2B5EF4-FFF2-40B4-BE49-F238E27FC236}">
                  <a16:creationId xmlns:a16="http://schemas.microsoft.com/office/drawing/2014/main" id="{B4D36F23-5745-401A-AB5C-CE399A68A5C9}"/>
                </a:ext>
              </a:extLst>
            </p:cNvPr>
            <p:cNvSpPr/>
            <p:nvPr/>
          </p:nvSpPr>
          <p:spPr>
            <a:xfrm>
              <a:off x="10763960" y="3111836"/>
              <a:ext cx="93" cy="372"/>
            </a:xfrm>
            <a:custGeom>
              <a:avLst/>
              <a:gdLst/>
              <a:ahLst/>
              <a:cxnLst/>
              <a:rect l="l" t="t" r="r" b="b"/>
              <a:pathLst>
                <a:path w="1" h="4" extrusionOk="0">
                  <a:moveTo>
                    <a:pt x="1" y="4"/>
                  </a:moveTo>
                  <a:lnTo>
                    <a:pt x="1" y="4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28" name="Google Shape;640;p27">
              <a:extLst>
                <a:ext uri="{FF2B5EF4-FFF2-40B4-BE49-F238E27FC236}">
                  <a16:creationId xmlns:a16="http://schemas.microsoft.com/office/drawing/2014/main" id="{941DAA48-6303-4D1F-BC04-B4909C5CBD16}"/>
                </a:ext>
              </a:extLst>
            </p:cNvPr>
            <p:cNvSpPr/>
            <p:nvPr/>
          </p:nvSpPr>
          <p:spPr>
            <a:xfrm>
              <a:off x="10739748" y="3127108"/>
              <a:ext cx="372" cy="93"/>
            </a:xfrm>
            <a:custGeom>
              <a:avLst/>
              <a:gdLst/>
              <a:ahLst/>
              <a:cxnLst/>
              <a:rect l="l" t="t" r="r" b="b"/>
              <a:pathLst>
                <a:path w="4" h="1" extrusionOk="0">
                  <a:moveTo>
                    <a:pt x="1" y="0"/>
                  </a:moveTo>
                  <a:lnTo>
                    <a:pt x="4" y="0"/>
                  </a:ln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29" name="Google Shape;641;p27">
              <a:extLst>
                <a:ext uri="{FF2B5EF4-FFF2-40B4-BE49-F238E27FC236}">
                  <a16:creationId xmlns:a16="http://schemas.microsoft.com/office/drawing/2014/main" id="{4FAE67B2-3AA5-43E5-844D-E53257EC7F1D}"/>
                </a:ext>
              </a:extLst>
            </p:cNvPr>
            <p:cNvSpPr/>
            <p:nvPr/>
          </p:nvSpPr>
          <p:spPr>
            <a:xfrm>
              <a:off x="10558997" y="3083620"/>
              <a:ext cx="3073" cy="89490"/>
            </a:xfrm>
            <a:custGeom>
              <a:avLst/>
              <a:gdLst/>
              <a:ahLst/>
              <a:cxnLst/>
              <a:rect l="l" t="t" r="r" b="b"/>
              <a:pathLst>
                <a:path w="33" h="961" extrusionOk="0">
                  <a:moveTo>
                    <a:pt x="0" y="1"/>
                  </a:moveTo>
                  <a:lnTo>
                    <a:pt x="33" y="960"/>
                  </a:lnTo>
                  <a:lnTo>
                    <a:pt x="4" y="14"/>
                  </a:lnTo>
                  <a:cubicBezTo>
                    <a:pt x="4" y="8"/>
                    <a:pt x="4" y="4"/>
                    <a:pt x="0" y="1"/>
                  </a:cubicBez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30" name="Google Shape;642;p27">
              <a:extLst>
                <a:ext uri="{FF2B5EF4-FFF2-40B4-BE49-F238E27FC236}">
                  <a16:creationId xmlns:a16="http://schemas.microsoft.com/office/drawing/2014/main" id="{219971E3-79BB-4042-B1B7-65F2D75E0F61}"/>
                </a:ext>
              </a:extLst>
            </p:cNvPr>
            <p:cNvSpPr/>
            <p:nvPr/>
          </p:nvSpPr>
          <p:spPr>
            <a:xfrm>
              <a:off x="10642342" y="2681144"/>
              <a:ext cx="178980" cy="171251"/>
            </a:xfrm>
            <a:custGeom>
              <a:avLst/>
              <a:gdLst/>
              <a:ahLst/>
              <a:cxnLst/>
              <a:rect l="l" t="t" r="r" b="b"/>
              <a:pathLst>
                <a:path w="1922" h="1839" extrusionOk="0">
                  <a:moveTo>
                    <a:pt x="1091" y="0"/>
                  </a:moveTo>
                  <a:cubicBezTo>
                    <a:pt x="1069" y="0"/>
                    <a:pt x="1050" y="4"/>
                    <a:pt x="1027" y="7"/>
                  </a:cubicBezTo>
                  <a:cubicBezTo>
                    <a:pt x="989" y="13"/>
                    <a:pt x="950" y="26"/>
                    <a:pt x="901" y="52"/>
                  </a:cubicBezTo>
                  <a:cubicBezTo>
                    <a:pt x="850" y="77"/>
                    <a:pt x="802" y="116"/>
                    <a:pt x="763" y="152"/>
                  </a:cubicBezTo>
                  <a:cubicBezTo>
                    <a:pt x="660" y="245"/>
                    <a:pt x="570" y="355"/>
                    <a:pt x="496" y="448"/>
                  </a:cubicBezTo>
                  <a:cubicBezTo>
                    <a:pt x="419" y="551"/>
                    <a:pt x="345" y="664"/>
                    <a:pt x="268" y="802"/>
                  </a:cubicBezTo>
                  <a:cubicBezTo>
                    <a:pt x="164" y="979"/>
                    <a:pt x="75" y="1163"/>
                    <a:pt x="1" y="1337"/>
                  </a:cubicBezTo>
                  <a:cubicBezTo>
                    <a:pt x="23" y="1381"/>
                    <a:pt x="52" y="1426"/>
                    <a:pt x="84" y="1468"/>
                  </a:cubicBezTo>
                  <a:lnTo>
                    <a:pt x="84" y="1472"/>
                  </a:lnTo>
                  <a:cubicBezTo>
                    <a:pt x="129" y="1530"/>
                    <a:pt x="181" y="1581"/>
                    <a:pt x="239" y="1626"/>
                  </a:cubicBezTo>
                  <a:cubicBezTo>
                    <a:pt x="242" y="1626"/>
                    <a:pt x="242" y="1629"/>
                    <a:pt x="245" y="1629"/>
                  </a:cubicBezTo>
                  <a:cubicBezTo>
                    <a:pt x="310" y="1677"/>
                    <a:pt x="380" y="1716"/>
                    <a:pt x="454" y="1748"/>
                  </a:cubicBezTo>
                  <a:lnTo>
                    <a:pt x="448" y="1745"/>
                  </a:lnTo>
                  <a:lnTo>
                    <a:pt x="448" y="1745"/>
                  </a:lnTo>
                  <a:cubicBezTo>
                    <a:pt x="541" y="1787"/>
                    <a:pt x="641" y="1812"/>
                    <a:pt x="744" y="1826"/>
                  </a:cubicBezTo>
                  <a:cubicBezTo>
                    <a:pt x="747" y="1829"/>
                    <a:pt x="747" y="1829"/>
                    <a:pt x="751" y="1829"/>
                  </a:cubicBezTo>
                  <a:cubicBezTo>
                    <a:pt x="804" y="1835"/>
                    <a:pt x="858" y="1838"/>
                    <a:pt x="912" y="1838"/>
                  </a:cubicBezTo>
                  <a:cubicBezTo>
                    <a:pt x="973" y="1838"/>
                    <a:pt x="1034" y="1834"/>
                    <a:pt x="1094" y="1826"/>
                  </a:cubicBezTo>
                  <a:lnTo>
                    <a:pt x="1098" y="1826"/>
                  </a:lnTo>
                  <a:cubicBezTo>
                    <a:pt x="1214" y="1809"/>
                    <a:pt x="1326" y="1777"/>
                    <a:pt x="1433" y="1735"/>
                  </a:cubicBezTo>
                  <a:lnTo>
                    <a:pt x="1427" y="1735"/>
                  </a:lnTo>
                  <a:cubicBezTo>
                    <a:pt x="1519" y="1697"/>
                    <a:pt x="1607" y="1649"/>
                    <a:pt x="1687" y="1584"/>
                  </a:cubicBezTo>
                  <a:cubicBezTo>
                    <a:pt x="1755" y="1533"/>
                    <a:pt x="1813" y="1475"/>
                    <a:pt x="1864" y="1410"/>
                  </a:cubicBezTo>
                  <a:lnTo>
                    <a:pt x="1867" y="1407"/>
                  </a:lnTo>
                  <a:cubicBezTo>
                    <a:pt x="1886" y="1378"/>
                    <a:pt x="1906" y="1352"/>
                    <a:pt x="1922" y="1323"/>
                  </a:cubicBezTo>
                  <a:cubicBezTo>
                    <a:pt x="1883" y="1221"/>
                    <a:pt x="1838" y="1117"/>
                    <a:pt x="1797" y="1011"/>
                  </a:cubicBezTo>
                  <a:cubicBezTo>
                    <a:pt x="1767" y="950"/>
                    <a:pt x="1745" y="889"/>
                    <a:pt x="1723" y="827"/>
                  </a:cubicBezTo>
                  <a:lnTo>
                    <a:pt x="1703" y="780"/>
                  </a:lnTo>
                  <a:cubicBezTo>
                    <a:pt x="1671" y="686"/>
                    <a:pt x="1632" y="590"/>
                    <a:pt x="1590" y="493"/>
                  </a:cubicBezTo>
                  <a:cubicBezTo>
                    <a:pt x="1546" y="393"/>
                    <a:pt x="1504" y="313"/>
                    <a:pt x="1455" y="245"/>
                  </a:cubicBezTo>
                  <a:cubicBezTo>
                    <a:pt x="1397" y="162"/>
                    <a:pt x="1339" y="101"/>
                    <a:pt x="1268" y="55"/>
                  </a:cubicBezTo>
                  <a:cubicBezTo>
                    <a:pt x="1240" y="36"/>
                    <a:pt x="1204" y="19"/>
                    <a:pt x="1166" y="10"/>
                  </a:cubicBezTo>
                  <a:cubicBezTo>
                    <a:pt x="1143" y="4"/>
                    <a:pt x="1118" y="0"/>
                    <a:pt x="1091" y="0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31" name="Google Shape;643;p27">
              <a:extLst>
                <a:ext uri="{FF2B5EF4-FFF2-40B4-BE49-F238E27FC236}">
                  <a16:creationId xmlns:a16="http://schemas.microsoft.com/office/drawing/2014/main" id="{756384D4-E445-4AFD-BBC6-D9153622C1CB}"/>
                </a:ext>
              </a:extLst>
            </p:cNvPr>
            <p:cNvSpPr/>
            <p:nvPr/>
          </p:nvSpPr>
          <p:spPr>
            <a:xfrm>
              <a:off x="10815829" y="2812075"/>
              <a:ext cx="372" cy="372"/>
            </a:xfrm>
            <a:custGeom>
              <a:avLst/>
              <a:gdLst/>
              <a:ahLst/>
              <a:cxnLst/>
              <a:rect l="l" t="t" r="r" b="b"/>
              <a:pathLst>
                <a:path w="4" h="4" extrusionOk="0">
                  <a:moveTo>
                    <a:pt x="4" y="1"/>
                  </a:moveTo>
                  <a:lnTo>
                    <a:pt x="1" y="4"/>
                  </a:lnTo>
                  <a:close/>
                </a:path>
              </a:pathLst>
            </a:custGeom>
            <a:solidFill>
              <a:srgbClr val="65214D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32" name="Google Shape;644;p27">
              <a:extLst>
                <a:ext uri="{FF2B5EF4-FFF2-40B4-BE49-F238E27FC236}">
                  <a16:creationId xmlns:a16="http://schemas.microsoft.com/office/drawing/2014/main" id="{3A3F5F81-847D-4AD7-9236-0E5B1EE3FA4F}"/>
                </a:ext>
              </a:extLst>
            </p:cNvPr>
            <p:cNvSpPr/>
            <p:nvPr/>
          </p:nvSpPr>
          <p:spPr>
            <a:xfrm>
              <a:off x="10744218" y="2851093"/>
              <a:ext cx="466" cy="93"/>
            </a:xfrm>
            <a:custGeom>
              <a:avLst/>
              <a:gdLst/>
              <a:ahLst/>
              <a:cxnLst/>
              <a:rect l="l" t="t" r="r" b="b"/>
              <a:pathLst>
                <a:path w="5" h="1" extrusionOk="0">
                  <a:moveTo>
                    <a:pt x="0" y="1"/>
                  </a:move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solidFill>
              <a:srgbClr val="65214D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33" name="Google Shape;645;p27">
              <a:extLst>
                <a:ext uri="{FF2B5EF4-FFF2-40B4-BE49-F238E27FC236}">
                  <a16:creationId xmlns:a16="http://schemas.microsoft.com/office/drawing/2014/main" id="{DBC08BA5-1E93-4E18-98C4-0AE7F1D9C97E}"/>
                </a:ext>
              </a:extLst>
            </p:cNvPr>
            <p:cNvSpPr/>
            <p:nvPr/>
          </p:nvSpPr>
          <p:spPr>
            <a:xfrm>
              <a:off x="10711532" y="2851093"/>
              <a:ext cx="745" cy="372"/>
            </a:xfrm>
            <a:custGeom>
              <a:avLst/>
              <a:gdLst/>
              <a:ahLst/>
              <a:cxnLst/>
              <a:rect l="l" t="t" r="r" b="b"/>
              <a:pathLst>
                <a:path w="8" h="4" extrusionOk="0">
                  <a:moveTo>
                    <a:pt x="8" y="4"/>
                  </a:moveTo>
                  <a:lnTo>
                    <a:pt x="8" y="4"/>
                  </a:lnTo>
                  <a:cubicBezTo>
                    <a:pt x="4" y="4"/>
                    <a:pt x="4" y="4"/>
                    <a:pt x="1" y="1"/>
                  </a:cubicBezTo>
                  <a:lnTo>
                    <a:pt x="1" y="1"/>
                  </a:lnTo>
                  <a:cubicBezTo>
                    <a:pt x="4" y="4"/>
                    <a:pt x="4" y="4"/>
                    <a:pt x="8" y="4"/>
                  </a:cubicBezTo>
                  <a:close/>
                </a:path>
              </a:pathLst>
            </a:custGeom>
            <a:solidFill>
              <a:srgbClr val="65214D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34" name="Google Shape;646;p27">
              <a:extLst>
                <a:ext uri="{FF2B5EF4-FFF2-40B4-BE49-F238E27FC236}">
                  <a16:creationId xmlns:a16="http://schemas.microsoft.com/office/drawing/2014/main" id="{73A3D53D-5859-4F93-AD4D-BFB468B6A62A}"/>
                </a:ext>
              </a:extLst>
            </p:cNvPr>
            <p:cNvSpPr/>
            <p:nvPr/>
          </p:nvSpPr>
          <p:spPr>
            <a:xfrm>
              <a:off x="10673817" y="2706660"/>
              <a:ext cx="59412" cy="106718"/>
            </a:xfrm>
            <a:custGeom>
              <a:avLst/>
              <a:gdLst/>
              <a:ahLst/>
              <a:cxnLst/>
              <a:rect l="l" t="t" r="r" b="b"/>
              <a:pathLst>
                <a:path w="638" h="1146" extrusionOk="0">
                  <a:moveTo>
                    <a:pt x="593" y="0"/>
                  </a:moveTo>
                  <a:cubicBezTo>
                    <a:pt x="583" y="0"/>
                    <a:pt x="570" y="3"/>
                    <a:pt x="563" y="13"/>
                  </a:cubicBezTo>
                  <a:cubicBezTo>
                    <a:pt x="438" y="174"/>
                    <a:pt x="312" y="338"/>
                    <a:pt x="210" y="515"/>
                  </a:cubicBezTo>
                  <a:cubicBezTo>
                    <a:pt x="110" y="692"/>
                    <a:pt x="27" y="882"/>
                    <a:pt x="0" y="1088"/>
                  </a:cubicBezTo>
                  <a:cubicBezTo>
                    <a:pt x="0" y="1097"/>
                    <a:pt x="3" y="1107"/>
                    <a:pt x="10" y="1117"/>
                  </a:cubicBezTo>
                  <a:cubicBezTo>
                    <a:pt x="16" y="1130"/>
                    <a:pt x="30" y="1140"/>
                    <a:pt x="46" y="1143"/>
                  </a:cubicBezTo>
                  <a:cubicBezTo>
                    <a:pt x="51" y="1144"/>
                    <a:pt x="56" y="1145"/>
                    <a:pt x="61" y="1145"/>
                  </a:cubicBezTo>
                  <a:cubicBezTo>
                    <a:pt x="86" y="1145"/>
                    <a:pt x="112" y="1128"/>
                    <a:pt x="119" y="1104"/>
                  </a:cubicBezTo>
                  <a:cubicBezTo>
                    <a:pt x="135" y="1030"/>
                    <a:pt x="149" y="959"/>
                    <a:pt x="171" y="889"/>
                  </a:cubicBezTo>
                  <a:cubicBezTo>
                    <a:pt x="190" y="821"/>
                    <a:pt x="213" y="757"/>
                    <a:pt x="239" y="692"/>
                  </a:cubicBezTo>
                  <a:cubicBezTo>
                    <a:pt x="332" y="476"/>
                    <a:pt x="464" y="283"/>
                    <a:pt x="606" y="100"/>
                  </a:cubicBezTo>
                  <a:lnTo>
                    <a:pt x="606" y="100"/>
                  </a:lnTo>
                  <a:cubicBezTo>
                    <a:pt x="606" y="100"/>
                    <a:pt x="605" y="100"/>
                    <a:pt x="604" y="100"/>
                  </a:cubicBezTo>
                  <a:lnTo>
                    <a:pt x="604" y="100"/>
                  </a:lnTo>
                  <a:cubicBezTo>
                    <a:pt x="611" y="91"/>
                    <a:pt x="619" y="83"/>
                    <a:pt x="625" y="74"/>
                  </a:cubicBezTo>
                  <a:cubicBezTo>
                    <a:pt x="634" y="65"/>
                    <a:pt x="638" y="54"/>
                    <a:pt x="638" y="42"/>
                  </a:cubicBezTo>
                  <a:cubicBezTo>
                    <a:pt x="638" y="32"/>
                    <a:pt x="634" y="20"/>
                    <a:pt x="625" y="13"/>
                  </a:cubicBezTo>
                  <a:cubicBezTo>
                    <a:pt x="618" y="3"/>
                    <a:pt x="606" y="0"/>
                    <a:pt x="593" y="0"/>
                  </a:cubicBezTo>
                  <a:close/>
                </a:path>
              </a:pathLst>
            </a:custGeom>
            <a:solidFill>
              <a:srgbClr val="FFFFFF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35" name="Google Shape;647;p27">
              <a:extLst>
                <a:ext uri="{FF2B5EF4-FFF2-40B4-BE49-F238E27FC236}">
                  <a16:creationId xmlns:a16="http://schemas.microsoft.com/office/drawing/2014/main" id="{A50C9D2A-0ABE-4F67-8192-4F6CA03BF00A}"/>
                </a:ext>
              </a:extLst>
            </p:cNvPr>
            <p:cNvSpPr/>
            <p:nvPr/>
          </p:nvSpPr>
          <p:spPr>
            <a:xfrm>
              <a:off x="10695049" y="2769890"/>
              <a:ext cx="26819" cy="57177"/>
            </a:xfrm>
            <a:custGeom>
              <a:avLst/>
              <a:gdLst/>
              <a:ahLst/>
              <a:cxnLst/>
              <a:rect l="l" t="t" r="r" b="b"/>
              <a:pathLst>
                <a:path w="288" h="614" extrusionOk="0">
                  <a:moveTo>
                    <a:pt x="243" y="0"/>
                  </a:moveTo>
                  <a:cubicBezTo>
                    <a:pt x="226" y="0"/>
                    <a:pt x="210" y="7"/>
                    <a:pt x="204" y="20"/>
                  </a:cubicBezTo>
                  <a:cubicBezTo>
                    <a:pt x="165" y="103"/>
                    <a:pt x="127" y="187"/>
                    <a:pt x="94" y="274"/>
                  </a:cubicBezTo>
                  <a:cubicBezTo>
                    <a:pt x="62" y="364"/>
                    <a:pt x="33" y="454"/>
                    <a:pt x="11" y="547"/>
                  </a:cubicBezTo>
                  <a:cubicBezTo>
                    <a:pt x="1" y="573"/>
                    <a:pt x="17" y="605"/>
                    <a:pt x="46" y="611"/>
                  </a:cubicBezTo>
                  <a:cubicBezTo>
                    <a:pt x="50" y="612"/>
                    <a:pt x="54" y="613"/>
                    <a:pt x="58" y="613"/>
                  </a:cubicBezTo>
                  <a:cubicBezTo>
                    <a:pt x="82" y="613"/>
                    <a:pt x="108" y="598"/>
                    <a:pt x="114" y="573"/>
                  </a:cubicBezTo>
                  <a:cubicBezTo>
                    <a:pt x="142" y="431"/>
                    <a:pt x="185" y="290"/>
                    <a:pt x="239" y="155"/>
                  </a:cubicBezTo>
                  <a:lnTo>
                    <a:pt x="239" y="155"/>
                  </a:lnTo>
                  <a:lnTo>
                    <a:pt x="236" y="158"/>
                  </a:lnTo>
                  <a:cubicBezTo>
                    <a:pt x="239" y="155"/>
                    <a:pt x="239" y="155"/>
                    <a:pt x="239" y="152"/>
                  </a:cubicBezTo>
                  <a:cubicBezTo>
                    <a:pt x="239" y="151"/>
                    <a:pt x="240" y="150"/>
                    <a:pt x="240" y="149"/>
                  </a:cubicBezTo>
                  <a:lnTo>
                    <a:pt x="240" y="149"/>
                  </a:lnTo>
                  <a:cubicBezTo>
                    <a:pt x="240" y="149"/>
                    <a:pt x="240" y="149"/>
                    <a:pt x="240" y="149"/>
                  </a:cubicBezTo>
                  <a:lnTo>
                    <a:pt x="240" y="149"/>
                  </a:lnTo>
                  <a:cubicBezTo>
                    <a:pt x="240" y="149"/>
                    <a:pt x="240" y="149"/>
                    <a:pt x="240" y="149"/>
                  </a:cubicBezTo>
                  <a:lnTo>
                    <a:pt x="240" y="149"/>
                  </a:lnTo>
                  <a:cubicBezTo>
                    <a:pt x="240" y="149"/>
                    <a:pt x="240" y="149"/>
                    <a:pt x="240" y="149"/>
                  </a:cubicBezTo>
                  <a:lnTo>
                    <a:pt x="240" y="149"/>
                  </a:lnTo>
                  <a:cubicBezTo>
                    <a:pt x="241" y="148"/>
                    <a:pt x="243" y="148"/>
                    <a:pt x="243" y="148"/>
                  </a:cubicBezTo>
                  <a:lnTo>
                    <a:pt x="243" y="148"/>
                  </a:lnTo>
                  <a:cubicBezTo>
                    <a:pt x="242" y="148"/>
                    <a:pt x="241" y="148"/>
                    <a:pt x="240" y="149"/>
                  </a:cubicBezTo>
                  <a:lnTo>
                    <a:pt x="240" y="149"/>
                  </a:lnTo>
                  <a:cubicBezTo>
                    <a:pt x="253" y="120"/>
                    <a:pt x="266" y="93"/>
                    <a:pt x="277" y="65"/>
                  </a:cubicBezTo>
                  <a:cubicBezTo>
                    <a:pt x="287" y="42"/>
                    <a:pt x="284" y="20"/>
                    <a:pt x="265" y="7"/>
                  </a:cubicBezTo>
                  <a:cubicBezTo>
                    <a:pt x="258" y="0"/>
                    <a:pt x="249" y="0"/>
                    <a:pt x="243" y="0"/>
                  </a:cubicBezTo>
                  <a:close/>
                </a:path>
              </a:pathLst>
            </a:custGeom>
            <a:solidFill>
              <a:srgbClr val="FFFFFF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36" name="Google Shape;648;p27">
              <a:extLst>
                <a:ext uri="{FF2B5EF4-FFF2-40B4-BE49-F238E27FC236}">
                  <a16:creationId xmlns:a16="http://schemas.microsoft.com/office/drawing/2014/main" id="{F8E91FF9-AFE9-4F56-AA0B-8BA14BD8126A}"/>
                </a:ext>
              </a:extLst>
            </p:cNvPr>
            <p:cNvSpPr/>
            <p:nvPr/>
          </p:nvSpPr>
          <p:spPr>
            <a:xfrm>
              <a:off x="10600716" y="3182236"/>
              <a:ext cx="21046" cy="268377"/>
            </a:xfrm>
            <a:custGeom>
              <a:avLst/>
              <a:gdLst/>
              <a:ahLst/>
              <a:cxnLst/>
              <a:rect l="l" t="t" r="r" b="b"/>
              <a:pathLst>
                <a:path w="226" h="2882" extrusionOk="0">
                  <a:moveTo>
                    <a:pt x="32" y="1"/>
                  </a:moveTo>
                  <a:cubicBezTo>
                    <a:pt x="20" y="1"/>
                    <a:pt x="4" y="14"/>
                    <a:pt x="7" y="30"/>
                  </a:cubicBezTo>
                  <a:cubicBezTo>
                    <a:pt x="10" y="255"/>
                    <a:pt x="10" y="481"/>
                    <a:pt x="10" y="706"/>
                  </a:cubicBezTo>
                  <a:cubicBezTo>
                    <a:pt x="13" y="938"/>
                    <a:pt x="10" y="1170"/>
                    <a:pt x="10" y="1401"/>
                  </a:cubicBezTo>
                  <a:cubicBezTo>
                    <a:pt x="7" y="1626"/>
                    <a:pt x="0" y="1852"/>
                    <a:pt x="0" y="2077"/>
                  </a:cubicBezTo>
                  <a:lnTo>
                    <a:pt x="0" y="2425"/>
                  </a:lnTo>
                  <a:cubicBezTo>
                    <a:pt x="0" y="2544"/>
                    <a:pt x="4" y="2660"/>
                    <a:pt x="13" y="2776"/>
                  </a:cubicBezTo>
                  <a:cubicBezTo>
                    <a:pt x="13" y="2804"/>
                    <a:pt x="23" y="2827"/>
                    <a:pt x="42" y="2850"/>
                  </a:cubicBezTo>
                  <a:cubicBezTo>
                    <a:pt x="61" y="2869"/>
                    <a:pt x="90" y="2881"/>
                    <a:pt x="116" y="2881"/>
                  </a:cubicBezTo>
                  <a:cubicBezTo>
                    <a:pt x="174" y="2881"/>
                    <a:pt x="225" y="2834"/>
                    <a:pt x="222" y="2776"/>
                  </a:cubicBezTo>
                  <a:cubicBezTo>
                    <a:pt x="216" y="2550"/>
                    <a:pt x="194" y="2325"/>
                    <a:pt x="180" y="2100"/>
                  </a:cubicBezTo>
                  <a:lnTo>
                    <a:pt x="151" y="1752"/>
                  </a:lnTo>
                  <a:cubicBezTo>
                    <a:pt x="142" y="1633"/>
                    <a:pt x="136" y="1517"/>
                    <a:pt x="126" y="1401"/>
                  </a:cubicBezTo>
                  <a:cubicBezTo>
                    <a:pt x="112" y="1176"/>
                    <a:pt x="100" y="950"/>
                    <a:pt x="90" y="726"/>
                  </a:cubicBezTo>
                  <a:cubicBezTo>
                    <a:pt x="81" y="494"/>
                    <a:pt x="68" y="262"/>
                    <a:pt x="61" y="30"/>
                  </a:cubicBezTo>
                  <a:cubicBezTo>
                    <a:pt x="58" y="14"/>
                    <a:pt x="48" y="1"/>
                    <a:pt x="32" y="1"/>
                  </a:cubicBezTo>
                  <a:close/>
                </a:path>
              </a:pathLst>
            </a:custGeom>
            <a:solidFill>
              <a:srgbClr val="FFFFFF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37" name="Google Shape;649;p27">
              <a:extLst>
                <a:ext uri="{FF2B5EF4-FFF2-40B4-BE49-F238E27FC236}">
                  <a16:creationId xmlns:a16="http://schemas.microsoft.com/office/drawing/2014/main" id="{41F78AE9-4742-43E0-8F92-7C9549DC212A}"/>
                </a:ext>
              </a:extLst>
            </p:cNvPr>
            <p:cNvSpPr/>
            <p:nvPr/>
          </p:nvSpPr>
          <p:spPr>
            <a:xfrm>
              <a:off x="10606117" y="3487957"/>
              <a:ext cx="21697" cy="21697"/>
            </a:xfrm>
            <a:custGeom>
              <a:avLst/>
              <a:gdLst/>
              <a:ahLst/>
              <a:cxnLst/>
              <a:rect l="l" t="t" r="r" b="b"/>
              <a:pathLst>
                <a:path w="233" h="233" extrusionOk="0">
                  <a:moveTo>
                    <a:pt x="116" y="1"/>
                  </a:moveTo>
                  <a:cubicBezTo>
                    <a:pt x="51" y="1"/>
                    <a:pt x="0" y="56"/>
                    <a:pt x="0" y="117"/>
                  </a:cubicBezTo>
                  <a:cubicBezTo>
                    <a:pt x="0" y="181"/>
                    <a:pt x="51" y="233"/>
                    <a:pt x="116" y="233"/>
                  </a:cubicBezTo>
                  <a:cubicBezTo>
                    <a:pt x="177" y="233"/>
                    <a:pt x="232" y="181"/>
                    <a:pt x="232" y="117"/>
                  </a:cubicBezTo>
                  <a:cubicBezTo>
                    <a:pt x="232" y="56"/>
                    <a:pt x="177" y="1"/>
                    <a:pt x="116" y="1"/>
                  </a:cubicBezTo>
                  <a:close/>
                </a:path>
              </a:pathLst>
            </a:custGeom>
            <a:solidFill>
              <a:srgbClr val="FFFFFF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38" name="Google Shape;650;p27">
              <a:extLst>
                <a:ext uri="{FF2B5EF4-FFF2-40B4-BE49-F238E27FC236}">
                  <a16:creationId xmlns:a16="http://schemas.microsoft.com/office/drawing/2014/main" id="{B5332B51-DC22-4704-8C14-CC5337AE8C71}"/>
                </a:ext>
              </a:extLst>
            </p:cNvPr>
            <p:cNvSpPr/>
            <p:nvPr/>
          </p:nvSpPr>
          <p:spPr>
            <a:xfrm>
              <a:off x="10454142" y="3443351"/>
              <a:ext cx="928891" cy="1037099"/>
            </a:xfrm>
            <a:custGeom>
              <a:avLst/>
              <a:gdLst/>
              <a:ahLst/>
              <a:cxnLst/>
              <a:rect l="l" t="t" r="r" b="b"/>
              <a:pathLst>
                <a:path w="9975" h="11137" extrusionOk="0">
                  <a:moveTo>
                    <a:pt x="110" y="0"/>
                  </a:moveTo>
                  <a:cubicBezTo>
                    <a:pt x="87" y="0"/>
                    <a:pt x="64" y="7"/>
                    <a:pt x="49" y="23"/>
                  </a:cubicBezTo>
                  <a:cubicBezTo>
                    <a:pt x="33" y="39"/>
                    <a:pt x="26" y="61"/>
                    <a:pt x="26" y="81"/>
                  </a:cubicBezTo>
                  <a:lnTo>
                    <a:pt x="26" y="84"/>
                  </a:lnTo>
                  <a:cubicBezTo>
                    <a:pt x="16" y="94"/>
                    <a:pt x="13" y="110"/>
                    <a:pt x="10" y="123"/>
                  </a:cubicBezTo>
                  <a:cubicBezTo>
                    <a:pt x="0" y="316"/>
                    <a:pt x="0" y="509"/>
                    <a:pt x="6" y="699"/>
                  </a:cubicBezTo>
                  <a:cubicBezTo>
                    <a:pt x="6" y="709"/>
                    <a:pt x="10" y="715"/>
                    <a:pt x="13" y="722"/>
                  </a:cubicBezTo>
                  <a:cubicBezTo>
                    <a:pt x="13" y="780"/>
                    <a:pt x="16" y="838"/>
                    <a:pt x="16" y="899"/>
                  </a:cubicBezTo>
                  <a:cubicBezTo>
                    <a:pt x="16" y="998"/>
                    <a:pt x="23" y="1098"/>
                    <a:pt x="29" y="1201"/>
                  </a:cubicBezTo>
                  <a:cubicBezTo>
                    <a:pt x="36" y="1304"/>
                    <a:pt x="42" y="1407"/>
                    <a:pt x="52" y="1507"/>
                  </a:cubicBezTo>
                  <a:cubicBezTo>
                    <a:pt x="80" y="2456"/>
                    <a:pt x="129" y="3316"/>
                    <a:pt x="203" y="4143"/>
                  </a:cubicBezTo>
                  <a:cubicBezTo>
                    <a:pt x="335" y="5623"/>
                    <a:pt x="544" y="6943"/>
                    <a:pt x="841" y="8182"/>
                  </a:cubicBezTo>
                  <a:cubicBezTo>
                    <a:pt x="911" y="8485"/>
                    <a:pt x="995" y="8797"/>
                    <a:pt x="1082" y="9103"/>
                  </a:cubicBezTo>
                  <a:cubicBezTo>
                    <a:pt x="1126" y="9258"/>
                    <a:pt x="1175" y="9412"/>
                    <a:pt x="1223" y="9567"/>
                  </a:cubicBezTo>
                  <a:cubicBezTo>
                    <a:pt x="1265" y="9711"/>
                    <a:pt x="1320" y="9875"/>
                    <a:pt x="1391" y="10030"/>
                  </a:cubicBezTo>
                  <a:cubicBezTo>
                    <a:pt x="1394" y="10039"/>
                    <a:pt x="1404" y="10049"/>
                    <a:pt x="1413" y="10055"/>
                  </a:cubicBezTo>
                  <a:cubicBezTo>
                    <a:pt x="1729" y="10683"/>
                    <a:pt x="3316" y="11137"/>
                    <a:pt x="5189" y="11137"/>
                  </a:cubicBezTo>
                  <a:cubicBezTo>
                    <a:pt x="7300" y="11137"/>
                    <a:pt x="9019" y="10551"/>
                    <a:pt x="9019" y="9833"/>
                  </a:cubicBezTo>
                  <a:cubicBezTo>
                    <a:pt x="9019" y="9818"/>
                    <a:pt x="9019" y="9798"/>
                    <a:pt x="9016" y="9782"/>
                  </a:cubicBezTo>
                  <a:cubicBezTo>
                    <a:pt x="9051" y="9617"/>
                    <a:pt x="9083" y="9473"/>
                    <a:pt x="9109" y="9335"/>
                  </a:cubicBezTo>
                  <a:cubicBezTo>
                    <a:pt x="9138" y="9161"/>
                    <a:pt x="9170" y="8990"/>
                    <a:pt x="9199" y="8820"/>
                  </a:cubicBezTo>
                  <a:cubicBezTo>
                    <a:pt x="9257" y="8475"/>
                    <a:pt x="9315" y="8127"/>
                    <a:pt x="9366" y="7783"/>
                  </a:cubicBezTo>
                  <a:cubicBezTo>
                    <a:pt x="9473" y="7095"/>
                    <a:pt x="9566" y="6386"/>
                    <a:pt x="9643" y="5681"/>
                  </a:cubicBezTo>
                  <a:cubicBezTo>
                    <a:pt x="9804" y="4271"/>
                    <a:pt x="9910" y="2849"/>
                    <a:pt x="9956" y="1456"/>
                  </a:cubicBezTo>
                  <a:cubicBezTo>
                    <a:pt x="9962" y="1236"/>
                    <a:pt x="9968" y="1015"/>
                    <a:pt x="9971" y="792"/>
                  </a:cubicBezTo>
                  <a:cubicBezTo>
                    <a:pt x="9971" y="715"/>
                    <a:pt x="9971" y="634"/>
                    <a:pt x="9975" y="554"/>
                  </a:cubicBezTo>
                  <a:cubicBezTo>
                    <a:pt x="9971" y="554"/>
                    <a:pt x="9971" y="548"/>
                    <a:pt x="9971" y="544"/>
                  </a:cubicBezTo>
                  <a:cubicBezTo>
                    <a:pt x="9968" y="471"/>
                    <a:pt x="9965" y="393"/>
                    <a:pt x="9959" y="316"/>
                  </a:cubicBezTo>
                  <a:cubicBezTo>
                    <a:pt x="9946" y="226"/>
                    <a:pt x="9933" y="132"/>
                    <a:pt x="9920" y="39"/>
                  </a:cubicBezTo>
                  <a:cubicBezTo>
                    <a:pt x="9910" y="36"/>
                    <a:pt x="9904" y="36"/>
                    <a:pt x="9898" y="36"/>
                  </a:cubicBezTo>
                  <a:cubicBezTo>
                    <a:pt x="9852" y="36"/>
                    <a:pt x="9814" y="74"/>
                    <a:pt x="9814" y="119"/>
                  </a:cubicBezTo>
                  <a:cubicBezTo>
                    <a:pt x="9814" y="220"/>
                    <a:pt x="9810" y="316"/>
                    <a:pt x="9810" y="416"/>
                  </a:cubicBezTo>
                  <a:cubicBezTo>
                    <a:pt x="9801" y="419"/>
                    <a:pt x="9788" y="422"/>
                    <a:pt x="9778" y="432"/>
                  </a:cubicBezTo>
                  <a:cubicBezTo>
                    <a:pt x="9573" y="631"/>
                    <a:pt x="9341" y="814"/>
                    <a:pt x="9096" y="973"/>
                  </a:cubicBezTo>
                  <a:cubicBezTo>
                    <a:pt x="8758" y="1185"/>
                    <a:pt x="8381" y="1355"/>
                    <a:pt x="7973" y="1487"/>
                  </a:cubicBezTo>
                  <a:cubicBezTo>
                    <a:pt x="7368" y="1677"/>
                    <a:pt x="6692" y="1780"/>
                    <a:pt x="5848" y="1816"/>
                  </a:cubicBezTo>
                  <a:cubicBezTo>
                    <a:pt x="5594" y="1826"/>
                    <a:pt x="5353" y="1829"/>
                    <a:pt x="5118" y="1829"/>
                  </a:cubicBezTo>
                  <a:cubicBezTo>
                    <a:pt x="4773" y="1829"/>
                    <a:pt x="4439" y="1819"/>
                    <a:pt x="4114" y="1799"/>
                  </a:cubicBezTo>
                  <a:cubicBezTo>
                    <a:pt x="3476" y="1761"/>
                    <a:pt x="2903" y="1680"/>
                    <a:pt x="2359" y="1558"/>
                  </a:cubicBezTo>
                  <a:cubicBezTo>
                    <a:pt x="2096" y="1497"/>
                    <a:pt x="1838" y="1426"/>
                    <a:pt x="1597" y="1349"/>
                  </a:cubicBezTo>
                  <a:cubicBezTo>
                    <a:pt x="1320" y="1259"/>
                    <a:pt x="1085" y="1162"/>
                    <a:pt x="879" y="1053"/>
                  </a:cubicBezTo>
                  <a:lnTo>
                    <a:pt x="879" y="1053"/>
                  </a:lnTo>
                  <a:lnTo>
                    <a:pt x="882" y="1056"/>
                  </a:lnTo>
                  <a:cubicBezTo>
                    <a:pt x="712" y="963"/>
                    <a:pt x="573" y="866"/>
                    <a:pt x="461" y="760"/>
                  </a:cubicBezTo>
                  <a:cubicBezTo>
                    <a:pt x="383" y="689"/>
                    <a:pt x="322" y="612"/>
                    <a:pt x="271" y="535"/>
                  </a:cubicBezTo>
                  <a:cubicBezTo>
                    <a:pt x="245" y="496"/>
                    <a:pt x="226" y="458"/>
                    <a:pt x="209" y="419"/>
                  </a:cubicBezTo>
                  <a:lnTo>
                    <a:pt x="209" y="409"/>
                  </a:lnTo>
                  <a:cubicBezTo>
                    <a:pt x="213" y="390"/>
                    <a:pt x="213" y="374"/>
                    <a:pt x="206" y="358"/>
                  </a:cubicBezTo>
                  <a:lnTo>
                    <a:pt x="209" y="355"/>
                  </a:lnTo>
                  <a:cubicBezTo>
                    <a:pt x="209" y="342"/>
                    <a:pt x="203" y="325"/>
                    <a:pt x="193" y="312"/>
                  </a:cubicBezTo>
                  <a:lnTo>
                    <a:pt x="193" y="290"/>
                  </a:lnTo>
                  <a:cubicBezTo>
                    <a:pt x="187" y="271"/>
                    <a:pt x="184" y="251"/>
                    <a:pt x="180" y="232"/>
                  </a:cubicBezTo>
                  <a:lnTo>
                    <a:pt x="180" y="229"/>
                  </a:lnTo>
                  <a:cubicBezTo>
                    <a:pt x="180" y="226"/>
                    <a:pt x="177" y="220"/>
                    <a:pt x="177" y="213"/>
                  </a:cubicBezTo>
                  <a:cubicBezTo>
                    <a:pt x="177" y="200"/>
                    <a:pt x="174" y="190"/>
                    <a:pt x="174" y="177"/>
                  </a:cubicBezTo>
                  <a:lnTo>
                    <a:pt x="174" y="174"/>
                  </a:lnTo>
                  <a:lnTo>
                    <a:pt x="174" y="142"/>
                  </a:lnTo>
                  <a:lnTo>
                    <a:pt x="174" y="123"/>
                  </a:lnTo>
                  <a:cubicBezTo>
                    <a:pt x="177" y="104"/>
                    <a:pt x="180" y="84"/>
                    <a:pt x="184" y="65"/>
                  </a:cubicBezTo>
                  <a:cubicBezTo>
                    <a:pt x="187" y="61"/>
                    <a:pt x="187" y="58"/>
                    <a:pt x="187" y="55"/>
                  </a:cubicBezTo>
                  <a:cubicBezTo>
                    <a:pt x="174" y="23"/>
                    <a:pt x="145" y="0"/>
                    <a:pt x="110" y="0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39" name="Google Shape;651;p27">
              <a:extLst>
                <a:ext uri="{FF2B5EF4-FFF2-40B4-BE49-F238E27FC236}">
                  <a16:creationId xmlns:a16="http://schemas.microsoft.com/office/drawing/2014/main" id="{832ED717-87EC-4DF5-B7D3-B5FF600E6F8A}"/>
                </a:ext>
              </a:extLst>
            </p:cNvPr>
            <p:cNvSpPr/>
            <p:nvPr/>
          </p:nvSpPr>
          <p:spPr>
            <a:xfrm>
              <a:off x="10464013" y="3706795"/>
              <a:ext cx="910081" cy="216508"/>
            </a:xfrm>
            <a:custGeom>
              <a:avLst/>
              <a:gdLst/>
              <a:ahLst/>
              <a:cxnLst/>
              <a:rect l="l" t="t" r="r" b="b"/>
              <a:pathLst>
                <a:path w="9773" h="2325" extrusionOk="0">
                  <a:moveTo>
                    <a:pt x="1" y="1"/>
                  </a:moveTo>
                  <a:cubicBezTo>
                    <a:pt x="23" y="438"/>
                    <a:pt x="55" y="863"/>
                    <a:pt x="90" y="1282"/>
                  </a:cubicBezTo>
                  <a:cubicBezTo>
                    <a:pt x="303" y="1433"/>
                    <a:pt x="538" y="1552"/>
                    <a:pt x="776" y="1652"/>
                  </a:cubicBezTo>
                  <a:lnTo>
                    <a:pt x="769" y="1648"/>
                  </a:lnTo>
                  <a:lnTo>
                    <a:pt x="769" y="1648"/>
                  </a:lnTo>
                  <a:cubicBezTo>
                    <a:pt x="1114" y="1794"/>
                    <a:pt x="1472" y="1903"/>
                    <a:pt x="1835" y="1990"/>
                  </a:cubicBezTo>
                  <a:cubicBezTo>
                    <a:pt x="2208" y="2080"/>
                    <a:pt x="2589" y="2147"/>
                    <a:pt x="2971" y="2199"/>
                  </a:cubicBezTo>
                  <a:lnTo>
                    <a:pt x="2962" y="2199"/>
                  </a:lnTo>
                  <a:cubicBezTo>
                    <a:pt x="3608" y="2286"/>
                    <a:pt x="4262" y="2324"/>
                    <a:pt x="4915" y="2324"/>
                  </a:cubicBezTo>
                  <a:cubicBezTo>
                    <a:pt x="5572" y="2324"/>
                    <a:pt x="6225" y="2286"/>
                    <a:pt x="6876" y="2199"/>
                  </a:cubicBezTo>
                  <a:lnTo>
                    <a:pt x="6869" y="2199"/>
                  </a:lnTo>
                  <a:cubicBezTo>
                    <a:pt x="7249" y="2147"/>
                    <a:pt x="7625" y="2080"/>
                    <a:pt x="7996" y="1990"/>
                  </a:cubicBezTo>
                  <a:cubicBezTo>
                    <a:pt x="8366" y="1900"/>
                    <a:pt x="8730" y="1790"/>
                    <a:pt x="9080" y="1642"/>
                  </a:cubicBezTo>
                  <a:lnTo>
                    <a:pt x="9080" y="1642"/>
                  </a:lnTo>
                  <a:lnTo>
                    <a:pt x="9073" y="1645"/>
                  </a:lnTo>
                  <a:cubicBezTo>
                    <a:pt x="9290" y="1552"/>
                    <a:pt x="9498" y="1449"/>
                    <a:pt x="9691" y="1314"/>
                  </a:cubicBezTo>
                  <a:cubicBezTo>
                    <a:pt x="9724" y="953"/>
                    <a:pt x="9749" y="589"/>
                    <a:pt x="9772" y="229"/>
                  </a:cubicBezTo>
                  <a:lnTo>
                    <a:pt x="9772" y="229"/>
                  </a:lnTo>
                  <a:cubicBezTo>
                    <a:pt x="9586" y="352"/>
                    <a:pt x="9382" y="448"/>
                    <a:pt x="9177" y="535"/>
                  </a:cubicBezTo>
                  <a:cubicBezTo>
                    <a:pt x="8865" y="664"/>
                    <a:pt x="8540" y="763"/>
                    <a:pt x="8208" y="847"/>
                  </a:cubicBezTo>
                  <a:cubicBezTo>
                    <a:pt x="7870" y="931"/>
                    <a:pt x="7525" y="998"/>
                    <a:pt x="7181" y="1050"/>
                  </a:cubicBezTo>
                  <a:cubicBezTo>
                    <a:pt x="6486" y="1153"/>
                    <a:pt x="5781" y="1198"/>
                    <a:pt x="5080" y="1201"/>
                  </a:cubicBezTo>
                  <a:cubicBezTo>
                    <a:pt x="4378" y="1201"/>
                    <a:pt x="3679" y="1160"/>
                    <a:pt x="2987" y="1063"/>
                  </a:cubicBezTo>
                  <a:cubicBezTo>
                    <a:pt x="2643" y="1014"/>
                    <a:pt x="2302" y="950"/>
                    <a:pt x="1960" y="870"/>
                  </a:cubicBezTo>
                  <a:cubicBezTo>
                    <a:pt x="1790" y="828"/>
                    <a:pt x="1623" y="783"/>
                    <a:pt x="1455" y="732"/>
                  </a:cubicBezTo>
                  <a:cubicBezTo>
                    <a:pt x="1288" y="683"/>
                    <a:pt x="1127" y="625"/>
                    <a:pt x="966" y="561"/>
                  </a:cubicBezTo>
                  <a:cubicBezTo>
                    <a:pt x="818" y="503"/>
                    <a:pt x="670" y="435"/>
                    <a:pt x="528" y="361"/>
                  </a:cubicBezTo>
                  <a:cubicBezTo>
                    <a:pt x="390" y="287"/>
                    <a:pt x="255" y="206"/>
                    <a:pt x="129" y="110"/>
                  </a:cubicBezTo>
                  <a:cubicBezTo>
                    <a:pt x="84" y="75"/>
                    <a:pt x="42" y="39"/>
                    <a:pt x="1" y="1"/>
                  </a:cubicBezTo>
                  <a:close/>
                </a:path>
              </a:pathLst>
            </a:custGeom>
            <a:solidFill>
              <a:srgbClr val="FFD973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40" name="Google Shape;652;p27">
              <a:extLst>
                <a:ext uri="{FF2B5EF4-FFF2-40B4-BE49-F238E27FC236}">
                  <a16:creationId xmlns:a16="http://schemas.microsoft.com/office/drawing/2014/main" id="{3452CF39-DCA5-43DE-9638-1FEBE703B65D}"/>
                </a:ext>
              </a:extLst>
            </p:cNvPr>
            <p:cNvSpPr/>
            <p:nvPr/>
          </p:nvSpPr>
          <p:spPr>
            <a:xfrm>
              <a:off x="11314313" y="3446611"/>
              <a:ext cx="69096" cy="797682"/>
            </a:xfrm>
            <a:custGeom>
              <a:avLst/>
              <a:gdLst/>
              <a:ahLst/>
              <a:cxnLst/>
              <a:rect l="l" t="t" r="r" b="b"/>
              <a:pathLst>
                <a:path w="742" h="8566" extrusionOk="0">
                  <a:moveTo>
                    <a:pt x="680" y="1"/>
                  </a:moveTo>
                  <a:lnTo>
                    <a:pt x="680" y="4"/>
                  </a:lnTo>
                  <a:lnTo>
                    <a:pt x="683" y="4"/>
                  </a:lnTo>
                  <a:cubicBezTo>
                    <a:pt x="696" y="97"/>
                    <a:pt x="709" y="191"/>
                    <a:pt x="722" y="281"/>
                  </a:cubicBezTo>
                  <a:cubicBezTo>
                    <a:pt x="728" y="358"/>
                    <a:pt x="731" y="436"/>
                    <a:pt x="734" y="509"/>
                  </a:cubicBezTo>
                  <a:cubicBezTo>
                    <a:pt x="734" y="513"/>
                    <a:pt x="734" y="519"/>
                    <a:pt x="738" y="519"/>
                  </a:cubicBezTo>
                  <a:cubicBezTo>
                    <a:pt x="734" y="599"/>
                    <a:pt x="734" y="680"/>
                    <a:pt x="734" y="757"/>
                  </a:cubicBezTo>
                  <a:cubicBezTo>
                    <a:pt x="731" y="980"/>
                    <a:pt x="725" y="1201"/>
                    <a:pt x="719" y="1421"/>
                  </a:cubicBezTo>
                  <a:cubicBezTo>
                    <a:pt x="699" y="1951"/>
                    <a:pt x="673" y="2489"/>
                    <a:pt x="641" y="3027"/>
                  </a:cubicBezTo>
                  <a:lnTo>
                    <a:pt x="641" y="3023"/>
                  </a:lnTo>
                  <a:cubicBezTo>
                    <a:pt x="618" y="3383"/>
                    <a:pt x="593" y="3747"/>
                    <a:pt x="560" y="4108"/>
                  </a:cubicBezTo>
                  <a:lnTo>
                    <a:pt x="560" y="4111"/>
                  </a:lnTo>
                  <a:cubicBezTo>
                    <a:pt x="516" y="4622"/>
                    <a:pt x="464" y="5135"/>
                    <a:pt x="406" y="5646"/>
                  </a:cubicBezTo>
                  <a:cubicBezTo>
                    <a:pt x="329" y="6351"/>
                    <a:pt x="236" y="7060"/>
                    <a:pt x="129" y="7748"/>
                  </a:cubicBezTo>
                  <a:cubicBezTo>
                    <a:pt x="88" y="8015"/>
                    <a:pt x="46" y="8289"/>
                    <a:pt x="0" y="8559"/>
                  </a:cubicBezTo>
                  <a:cubicBezTo>
                    <a:pt x="0" y="8562"/>
                    <a:pt x="0" y="8566"/>
                    <a:pt x="4" y="8566"/>
                  </a:cubicBezTo>
                  <a:cubicBezTo>
                    <a:pt x="46" y="8305"/>
                    <a:pt x="91" y="8031"/>
                    <a:pt x="132" y="7748"/>
                  </a:cubicBezTo>
                  <a:cubicBezTo>
                    <a:pt x="242" y="7046"/>
                    <a:pt x="336" y="6338"/>
                    <a:pt x="413" y="5646"/>
                  </a:cubicBezTo>
                  <a:cubicBezTo>
                    <a:pt x="573" y="4227"/>
                    <a:pt x="676" y="2804"/>
                    <a:pt x="722" y="1421"/>
                  </a:cubicBezTo>
                  <a:cubicBezTo>
                    <a:pt x="728" y="1201"/>
                    <a:pt x="734" y="980"/>
                    <a:pt x="741" y="757"/>
                  </a:cubicBezTo>
                  <a:lnTo>
                    <a:pt x="741" y="519"/>
                  </a:lnTo>
                  <a:cubicBezTo>
                    <a:pt x="734" y="436"/>
                    <a:pt x="731" y="358"/>
                    <a:pt x="728" y="281"/>
                  </a:cubicBezTo>
                  <a:cubicBezTo>
                    <a:pt x="712" y="188"/>
                    <a:pt x="699" y="97"/>
                    <a:pt x="686" y="4"/>
                  </a:cubicBezTo>
                  <a:cubicBezTo>
                    <a:pt x="683" y="1"/>
                    <a:pt x="683" y="1"/>
                    <a:pt x="680" y="1"/>
                  </a:cubicBezTo>
                  <a:close/>
                </a:path>
              </a:pathLst>
            </a:custGeom>
            <a:solidFill>
              <a:srgbClr val="CBD4ED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41" name="Google Shape;653;p27">
              <a:extLst>
                <a:ext uri="{FF2B5EF4-FFF2-40B4-BE49-F238E27FC236}">
                  <a16:creationId xmlns:a16="http://schemas.microsoft.com/office/drawing/2014/main" id="{3FB1215E-FD9C-482A-A22D-8A4C97100740}"/>
                </a:ext>
              </a:extLst>
            </p:cNvPr>
            <p:cNvSpPr/>
            <p:nvPr/>
          </p:nvSpPr>
          <p:spPr>
            <a:xfrm>
              <a:off x="11291870" y="3446052"/>
              <a:ext cx="85858" cy="93308"/>
            </a:xfrm>
            <a:custGeom>
              <a:avLst/>
              <a:gdLst/>
              <a:ahLst/>
              <a:cxnLst/>
              <a:rect l="l" t="t" r="r" b="b"/>
              <a:pathLst>
                <a:path w="922" h="1002" extrusionOk="0">
                  <a:moveTo>
                    <a:pt x="902" y="1"/>
                  </a:moveTo>
                  <a:cubicBezTo>
                    <a:pt x="853" y="1"/>
                    <a:pt x="811" y="42"/>
                    <a:pt x="811" y="90"/>
                  </a:cubicBezTo>
                  <a:cubicBezTo>
                    <a:pt x="811" y="191"/>
                    <a:pt x="811" y="287"/>
                    <a:pt x="808" y="387"/>
                  </a:cubicBezTo>
                  <a:cubicBezTo>
                    <a:pt x="798" y="387"/>
                    <a:pt x="789" y="393"/>
                    <a:pt x="779" y="399"/>
                  </a:cubicBezTo>
                  <a:cubicBezTo>
                    <a:pt x="573" y="599"/>
                    <a:pt x="345" y="779"/>
                    <a:pt x="97" y="940"/>
                  </a:cubicBezTo>
                  <a:cubicBezTo>
                    <a:pt x="64" y="959"/>
                    <a:pt x="33" y="979"/>
                    <a:pt x="3" y="998"/>
                  </a:cubicBezTo>
                  <a:cubicBezTo>
                    <a:pt x="3" y="998"/>
                    <a:pt x="3" y="999"/>
                    <a:pt x="3" y="1000"/>
                  </a:cubicBezTo>
                  <a:lnTo>
                    <a:pt x="3" y="1000"/>
                  </a:lnTo>
                  <a:cubicBezTo>
                    <a:pt x="37" y="982"/>
                    <a:pt x="68" y="963"/>
                    <a:pt x="100" y="944"/>
                  </a:cubicBezTo>
                  <a:cubicBezTo>
                    <a:pt x="345" y="785"/>
                    <a:pt x="577" y="602"/>
                    <a:pt x="782" y="403"/>
                  </a:cubicBezTo>
                  <a:cubicBezTo>
                    <a:pt x="792" y="393"/>
                    <a:pt x="805" y="390"/>
                    <a:pt x="814" y="387"/>
                  </a:cubicBezTo>
                  <a:cubicBezTo>
                    <a:pt x="814" y="287"/>
                    <a:pt x="818" y="191"/>
                    <a:pt x="818" y="90"/>
                  </a:cubicBezTo>
                  <a:cubicBezTo>
                    <a:pt x="818" y="45"/>
                    <a:pt x="856" y="7"/>
                    <a:pt x="902" y="7"/>
                  </a:cubicBezTo>
                  <a:cubicBezTo>
                    <a:pt x="908" y="7"/>
                    <a:pt x="914" y="7"/>
                    <a:pt x="921" y="10"/>
                  </a:cubicBezTo>
                  <a:lnTo>
                    <a:pt x="921" y="7"/>
                  </a:lnTo>
                  <a:cubicBezTo>
                    <a:pt x="914" y="4"/>
                    <a:pt x="908" y="1"/>
                    <a:pt x="902" y="1"/>
                  </a:cubicBezTo>
                  <a:close/>
                  <a:moveTo>
                    <a:pt x="3" y="1000"/>
                  </a:moveTo>
                  <a:cubicBezTo>
                    <a:pt x="2" y="1001"/>
                    <a:pt x="1" y="1001"/>
                    <a:pt x="0" y="1002"/>
                  </a:cubicBezTo>
                  <a:cubicBezTo>
                    <a:pt x="1" y="1002"/>
                    <a:pt x="2" y="1001"/>
                    <a:pt x="3" y="1000"/>
                  </a:cubicBezTo>
                  <a:close/>
                </a:path>
              </a:pathLst>
            </a:custGeom>
            <a:solidFill>
              <a:srgbClr val="4B6AC8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42" name="Google Shape;654;p27">
              <a:extLst>
                <a:ext uri="{FF2B5EF4-FFF2-40B4-BE49-F238E27FC236}">
                  <a16:creationId xmlns:a16="http://schemas.microsoft.com/office/drawing/2014/main" id="{DEC185F9-2EA6-43EF-8930-65A08D2EBF53}"/>
                </a:ext>
              </a:extLst>
            </p:cNvPr>
            <p:cNvSpPr/>
            <p:nvPr/>
          </p:nvSpPr>
          <p:spPr>
            <a:xfrm>
              <a:off x="11053291" y="3446611"/>
              <a:ext cx="329745" cy="797031"/>
            </a:xfrm>
            <a:custGeom>
              <a:avLst/>
              <a:gdLst/>
              <a:ahLst/>
              <a:cxnLst/>
              <a:rect l="l" t="t" r="r" b="b"/>
              <a:pathLst>
                <a:path w="3541" h="8559" extrusionOk="0">
                  <a:moveTo>
                    <a:pt x="3464" y="1"/>
                  </a:moveTo>
                  <a:cubicBezTo>
                    <a:pt x="3418" y="1"/>
                    <a:pt x="3380" y="39"/>
                    <a:pt x="3380" y="84"/>
                  </a:cubicBezTo>
                  <a:cubicBezTo>
                    <a:pt x="3380" y="185"/>
                    <a:pt x="3376" y="281"/>
                    <a:pt x="3376" y="381"/>
                  </a:cubicBezTo>
                  <a:cubicBezTo>
                    <a:pt x="3367" y="384"/>
                    <a:pt x="3354" y="387"/>
                    <a:pt x="3344" y="397"/>
                  </a:cubicBezTo>
                  <a:cubicBezTo>
                    <a:pt x="3139" y="596"/>
                    <a:pt x="2907" y="779"/>
                    <a:pt x="2662" y="938"/>
                  </a:cubicBezTo>
                  <a:cubicBezTo>
                    <a:pt x="2630" y="957"/>
                    <a:pt x="2598" y="976"/>
                    <a:pt x="2562" y="996"/>
                  </a:cubicBezTo>
                  <a:cubicBezTo>
                    <a:pt x="2552" y="1192"/>
                    <a:pt x="2540" y="1375"/>
                    <a:pt x="2524" y="1543"/>
                  </a:cubicBezTo>
                  <a:cubicBezTo>
                    <a:pt x="2463" y="2174"/>
                    <a:pt x="2350" y="2823"/>
                    <a:pt x="2185" y="3477"/>
                  </a:cubicBezTo>
                  <a:cubicBezTo>
                    <a:pt x="2179" y="3506"/>
                    <a:pt x="2170" y="3535"/>
                    <a:pt x="2163" y="3564"/>
                  </a:cubicBezTo>
                  <a:cubicBezTo>
                    <a:pt x="2395" y="3499"/>
                    <a:pt x="2626" y="3419"/>
                    <a:pt x="2849" y="3329"/>
                  </a:cubicBezTo>
                  <a:cubicBezTo>
                    <a:pt x="3054" y="3242"/>
                    <a:pt x="3258" y="3146"/>
                    <a:pt x="3444" y="3027"/>
                  </a:cubicBezTo>
                  <a:cubicBezTo>
                    <a:pt x="3476" y="2489"/>
                    <a:pt x="3502" y="1951"/>
                    <a:pt x="3522" y="1421"/>
                  </a:cubicBezTo>
                  <a:cubicBezTo>
                    <a:pt x="3528" y="1201"/>
                    <a:pt x="3534" y="980"/>
                    <a:pt x="3537" y="757"/>
                  </a:cubicBezTo>
                  <a:cubicBezTo>
                    <a:pt x="3537" y="680"/>
                    <a:pt x="3537" y="599"/>
                    <a:pt x="3541" y="519"/>
                  </a:cubicBezTo>
                  <a:cubicBezTo>
                    <a:pt x="3537" y="519"/>
                    <a:pt x="3537" y="513"/>
                    <a:pt x="3537" y="509"/>
                  </a:cubicBezTo>
                  <a:cubicBezTo>
                    <a:pt x="3534" y="436"/>
                    <a:pt x="3531" y="358"/>
                    <a:pt x="3525" y="281"/>
                  </a:cubicBezTo>
                  <a:cubicBezTo>
                    <a:pt x="3512" y="191"/>
                    <a:pt x="3499" y="97"/>
                    <a:pt x="3486" y="4"/>
                  </a:cubicBezTo>
                  <a:lnTo>
                    <a:pt x="3483" y="4"/>
                  </a:lnTo>
                  <a:cubicBezTo>
                    <a:pt x="3476" y="1"/>
                    <a:pt x="3470" y="1"/>
                    <a:pt x="3464" y="1"/>
                  </a:cubicBezTo>
                  <a:close/>
                  <a:moveTo>
                    <a:pt x="3363" y="4111"/>
                  </a:moveTo>
                  <a:cubicBezTo>
                    <a:pt x="3170" y="4243"/>
                    <a:pt x="2958" y="4349"/>
                    <a:pt x="2745" y="4439"/>
                  </a:cubicBezTo>
                  <a:lnTo>
                    <a:pt x="2752" y="4436"/>
                  </a:lnTo>
                  <a:lnTo>
                    <a:pt x="2752" y="4436"/>
                  </a:lnTo>
                  <a:cubicBezTo>
                    <a:pt x="2443" y="4568"/>
                    <a:pt x="2121" y="4668"/>
                    <a:pt x="1796" y="4751"/>
                  </a:cubicBezTo>
                  <a:cubicBezTo>
                    <a:pt x="1735" y="4928"/>
                    <a:pt x="1668" y="5099"/>
                    <a:pt x="1597" y="5267"/>
                  </a:cubicBezTo>
                  <a:cubicBezTo>
                    <a:pt x="1448" y="5614"/>
                    <a:pt x="1291" y="5949"/>
                    <a:pt x="1123" y="6258"/>
                  </a:cubicBezTo>
                  <a:cubicBezTo>
                    <a:pt x="943" y="6586"/>
                    <a:pt x="750" y="6905"/>
                    <a:pt x="548" y="7201"/>
                  </a:cubicBezTo>
                  <a:cubicBezTo>
                    <a:pt x="374" y="7452"/>
                    <a:pt x="193" y="7693"/>
                    <a:pt x="0" y="7929"/>
                  </a:cubicBezTo>
                  <a:cubicBezTo>
                    <a:pt x="538" y="8015"/>
                    <a:pt x="1075" y="8106"/>
                    <a:pt x="1603" y="8195"/>
                  </a:cubicBezTo>
                  <a:cubicBezTo>
                    <a:pt x="1961" y="8257"/>
                    <a:pt x="2317" y="8318"/>
                    <a:pt x="2675" y="8376"/>
                  </a:cubicBezTo>
                  <a:cubicBezTo>
                    <a:pt x="2707" y="8382"/>
                    <a:pt x="2736" y="8411"/>
                    <a:pt x="2739" y="8446"/>
                  </a:cubicBezTo>
                  <a:cubicBezTo>
                    <a:pt x="2755" y="8456"/>
                    <a:pt x="2769" y="8472"/>
                    <a:pt x="2778" y="8489"/>
                  </a:cubicBezTo>
                  <a:cubicBezTo>
                    <a:pt x="2784" y="8514"/>
                    <a:pt x="2794" y="8537"/>
                    <a:pt x="2803" y="8559"/>
                  </a:cubicBezTo>
                  <a:cubicBezTo>
                    <a:pt x="2849" y="8289"/>
                    <a:pt x="2891" y="8015"/>
                    <a:pt x="2932" y="7748"/>
                  </a:cubicBezTo>
                  <a:cubicBezTo>
                    <a:pt x="3039" y="7060"/>
                    <a:pt x="3132" y="6351"/>
                    <a:pt x="3209" y="5646"/>
                  </a:cubicBezTo>
                  <a:cubicBezTo>
                    <a:pt x="3267" y="5135"/>
                    <a:pt x="3319" y="4622"/>
                    <a:pt x="3363" y="4111"/>
                  </a:cubicBezTo>
                  <a:close/>
                </a:path>
              </a:pathLst>
            </a:custGeom>
            <a:solidFill>
              <a:srgbClr val="4B6AC8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43" name="Google Shape;655;p27">
              <a:extLst>
                <a:ext uri="{FF2B5EF4-FFF2-40B4-BE49-F238E27FC236}">
                  <a16:creationId xmlns:a16="http://schemas.microsoft.com/office/drawing/2014/main" id="{0367EB08-DFB3-4946-81B6-4DC01DCA3515}"/>
                </a:ext>
              </a:extLst>
            </p:cNvPr>
            <p:cNvSpPr/>
            <p:nvPr/>
          </p:nvSpPr>
          <p:spPr>
            <a:xfrm>
              <a:off x="11220539" y="3728120"/>
              <a:ext cx="153558" cy="161008"/>
            </a:xfrm>
            <a:custGeom>
              <a:avLst/>
              <a:gdLst/>
              <a:ahLst/>
              <a:cxnLst/>
              <a:rect l="l" t="t" r="r" b="b"/>
              <a:pathLst>
                <a:path w="1649" h="1729" extrusionOk="0">
                  <a:moveTo>
                    <a:pt x="1648" y="0"/>
                  </a:moveTo>
                  <a:cubicBezTo>
                    <a:pt x="1648" y="2"/>
                    <a:pt x="1648" y="3"/>
                    <a:pt x="1648" y="4"/>
                  </a:cubicBezTo>
                  <a:lnTo>
                    <a:pt x="1648" y="4"/>
                  </a:lnTo>
                  <a:cubicBezTo>
                    <a:pt x="1648" y="4"/>
                    <a:pt x="1648" y="4"/>
                    <a:pt x="1648" y="4"/>
                  </a:cubicBezTo>
                  <a:lnTo>
                    <a:pt x="1648" y="0"/>
                  </a:lnTo>
                  <a:close/>
                  <a:moveTo>
                    <a:pt x="1648" y="4"/>
                  </a:moveTo>
                  <a:cubicBezTo>
                    <a:pt x="1461" y="123"/>
                    <a:pt x="1258" y="219"/>
                    <a:pt x="1053" y="306"/>
                  </a:cubicBezTo>
                  <a:cubicBezTo>
                    <a:pt x="830" y="396"/>
                    <a:pt x="599" y="476"/>
                    <a:pt x="367" y="541"/>
                  </a:cubicBezTo>
                  <a:cubicBezTo>
                    <a:pt x="261" y="956"/>
                    <a:pt x="138" y="1352"/>
                    <a:pt x="0" y="1728"/>
                  </a:cubicBezTo>
                  <a:cubicBezTo>
                    <a:pt x="325" y="1645"/>
                    <a:pt x="647" y="1545"/>
                    <a:pt x="956" y="1413"/>
                  </a:cubicBezTo>
                  <a:lnTo>
                    <a:pt x="956" y="1413"/>
                  </a:lnTo>
                  <a:lnTo>
                    <a:pt x="949" y="1416"/>
                  </a:lnTo>
                  <a:cubicBezTo>
                    <a:pt x="1162" y="1326"/>
                    <a:pt x="1374" y="1220"/>
                    <a:pt x="1567" y="1088"/>
                  </a:cubicBezTo>
                  <a:lnTo>
                    <a:pt x="1567" y="1085"/>
                  </a:lnTo>
                  <a:cubicBezTo>
                    <a:pt x="1600" y="725"/>
                    <a:pt x="1625" y="363"/>
                    <a:pt x="1648" y="4"/>
                  </a:cubicBezTo>
                  <a:close/>
                </a:path>
              </a:pathLst>
            </a:custGeom>
            <a:solidFill>
              <a:srgbClr val="BD963B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44" name="Google Shape;656;p27">
              <a:extLst>
                <a:ext uri="{FF2B5EF4-FFF2-40B4-BE49-F238E27FC236}">
                  <a16:creationId xmlns:a16="http://schemas.microsoft.com/office/drawing/2014/main" id="{F8134D1C-90E6-425D-AAFA-BCC4E3E06EE8}"/>
                </a:ext>
              </a:extLst>
            </p:cNvPr>
            <p:cNvSpPr/>
            <p:nvPr/>
          </p:nvSpPr>
          <p:spPr>
            <a:xfrm>
              <a:off x="10518582" y="3700463"/>
              <a:ext cx="64533" cy="370905"/>
            </a:xfrm>
            <a:custGeom>
              <a:avLst/>
              <a:gdLst/>
              <a:ahLst/>
              <a:cxnLst/>
              <a:rect l="l" t="t" r="r" b="b"/>
              <a:pathLst>
                <a:path w="693" h="3983" extrusionOk="0">
                  <a:moveTo>
                    <a:pt x="258" y="1"/>
                  </a:moveTo>
                  <a:cubicBezTo>
                    <a:pt x="129" y="1"/>
                    <a:pt x="0" y="117"/>
                    <a:pt x="10" y="252"/>
                  </a:cubicBezTo>
                  <a:cubicBezTo>
                    <a:pt x="13" y="323"/>
                    <a:pt x="16" y="397"/>
                    <a:pt x="20" y="471"/>
                  </a:cubicBezTo>
                  <a:cubicBezTo>
                    <a:pt x="139" y="529"/>
                    <a:pt x="258" y="580"/>
                    <a:pt x="380" y="629"/>
                  </a:cubicBezTo>
                  <a:cubicBezTo>
                    <a:pt x="415" y="645"/>
                    <a:pt x="451" y="657"/>
                    <a:pt x="486" y="671"/>
                  </a:cubicBezTo>
                  <a:cubicBezTo>
                    <a:pt x="489" y="657"/>
                    <a:pt x="489" y="645"/>
                    <a:pt x="489" y="632"/>
                  </a:cubicBezTo>
                  <a:cubicBezTo>
                    <a:pt x="492" y="506"/>
                    <a:pt x="499" y="378"/>
                    <a:pt x="509" y="252"/>
                  </a:cubicBezTo>
                  <a:cubicBezTo>
                    <a:pt x="512" y="188"/>
                    <a:pt x="477" y="120"/>
                    <a:pt x="434" y="75"/>
                  </a:cubicBezTo>
                  <a:cubicBezTo>
                    <a:pt x="387" y="30"/>
                    <a:pt x="325" y="1"/>
                    <a:pt x="258" y="1"/>
                  </a:cubicBezTo>
                  <a:close/>
                  <a:moveTo>
                    <a:pt x="183" y="1716"/>
                  </a:moveTo>
                  <a:cubicBezTo>
                    <a:pt x="185" y="1717"/>
                    <a:pt x="188" y="1718"/>
                    <a:pt x="190" y="1719"/>
                  </a:cubicBezTo>
                  <a:lnTo>
                    <a:pt x="190" y="1719"/>
                  </a:lnTo>
                  <a:lnTo>
                    <a:pt x="183" y="1716"/>
                  </a:lnTo>
                  <a:close/>
                  <a:moveTo>
                    <a:pt x="103" y="1681"/>
                  </a:moveTo>
                  <a:lnTo>
                    <a:pt x="103" y="1681"/>
                  </a:lnTo>
                  <a:cubicBezTo>
                    <a:pt x="116" y="1835"/>
                    <a:pt x="135" y="1990"/>
                    <a:pt x="155" y="2144"/>
                  </a:cubicBezTo>
                  <a:cubicBezTo>
                    <a:pt x="155" y="2128"/>
                    <a:pt x="152" y="2116"/>
                    <a:pt x="152" y="2100"/>
                  </a:cubicBezTo>
                  <a:lnTo>
                    <a:pt x="152" y="2100"/>
                  </a:lnTo>
                  <a:cubicBezTo>
                    <a:pt x="171" y="2251"/>
                    <a:pt x="190" y="2402"/>
                    <a:pt x="213" y="2553"/>
                  </a:cubicBezTo>
                  <a:cubicBezTo>
                    <a:pt x="238" y="2708"/>
                    <a:pt x="268" y="2866"/>
                    <a:pt x="299" y="3020"/>
                  </a:cubicBezTo>
                  <a:cubicBezTo>
                    <a:pt x="361" y="3322"/>
                    <a:pt x="434" y="3619"/>
                    <a:pt x="512" y="3918"/>
                  </a:cubicBezTo>
                  <a:cubicBezTo>
                    <a:pt x="522" y="3957"/>
                    <a:pt x="557" y="3982"/>
                    <a:pt x="596" y="3982"/>
                  </a:cubicBezTo>
                  <a:cubicBezTo>
                    <a:pt x="605" y="3982"/>
                    <a:pt x="612" y="3979"/>
                    <a:pt x="618" y="3979"/>
                  </a:cubicBezTo>
                  <a:cubicBezTo>
                    <a:pt x="666" y="3967"/>
                    <a:pt x="692" y="3915"/>
                    <a:pt x="682" y="3870"/>
                  </a:cubicBezTo>
                  <a:cubicBezTo>
                    <a:pt x="631" y="3670"/>
                    <a:pt x="593" y="3468"/>
                    <a:pt x="563" y="3265"/>
                  </a:cubicBezTo>
                  <a:cubicBezTo>
                    <a:pt x="535" y="3027"/>
                    <a:pt x="512" y="2785"/>
                    <a:pt x="496" y="2547"/>
                  </a:cubicBezTo>
                  <a:cubicBezTo>
                    <a:pt x="489" y="2418"/>
                    <a:pt x="480" y="2293"/>
                    <a:pt x="477" y="2164"/>
                  </a:cubicBezTo>
                  <a:cubicBezTo>
                    <a:pt x="473" y="2051"/>
                    <a:pt x="473" y="1942"/>
                    <a:pt x="470" y="1829"/>
                  </a:cubicBezTo>
                  <a:cubicBezTo>
                    <a:pt x="376" y="1795"/>
                    <a:pt x="281" y="1760"/>
                    <a:pt x="190" y="1719"/>
                  </a:cubicBezTo>
                  <a:lnTo>
                    <a:pt x="190" y="1719"/>
                  </a:lnTo>
                  <a:lnTo>
                    <a:pt x="190" y="1720"/>
                  </a:lnTo>
                  <a:cubicBezTo>
                    <a:pt x="161" y="1707"/>
                    <a:pt x="132" y="1694"/>
                    <a:pt x="103" y="1681"/>
                  </a:cubicBezTo>
                  <a:close/>
                </a:path>
              </a:pathLst>
            </a:custGeom>
            <a:solidFill>
              <a:srgbClr val="FFFFFF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45" name="Google Shape;657;p27">
              <a:extLst>
                <a:ext uri="{FF2B5EF4-FFF2-40B4-BE49-F238E27FC236}">
                  <a16:creationId xmlns:a16="http://schemas.microsoft.com/office/drawing/2014/main" id="{4C285008-BF17-40E9-B4DD-B8AB420E4C93}"/>
                </a:ext>
              </a:extLst>
            </p:cNvPr>
            <p:cNvSpPr/>
            <p:nvPr/>
          </p:nvSpPr>
          <p:spPr>
            <a:xfrm>
              <a:off x="10520352" y="3744323"/>
              <a:ext cx="43581" cy="126553"/>
            </a:xfrm>
            <a:custGeom>
              <a:avLst/>
              <a:gdLst/>
              <a:ahLst/>
              <a:cxnLst/>
              <a:rect l="l" t="t" r="r" b="b"/>
              <a:pathLst>
                <a:path w="468" h="1359" extrusionOk="0">
                  <a:moveTo>
                    <a:pt x="1" y="0"/>
                  </a:moveTo>
                  <a:lnTo>
                    <a:pt x="1" y="0"/>
                  </a:lnTo>
                  <a:cubicBezTo>
                    <a:pt x="4" y="74"/>
                    <a:pt x="7" y="148"/>
                    <a:pt x="10" y="225"/>
                  </a:cubicBezTo>
                  <a:cubicBezTo>
                    <a:pt x="20" y="383"/>
                    <a:pt x="29" y="544"/>
                    <a:pt x="42" y="702"/>
                  </a:cubicBezTo>
                  <a:cubicBezTo>
                    <a:pt x="52" y="872"/>
                    <a:pt x="68" y="1043"/>
                    <a:pt x="84" y="1210"/>
                  </a:cubicBezTo>
                  <a:cubicBezTo>
                    <a:pt x="113" y="1223"/>
                    <a:pt x="142" y="1236"/>
                    <a:pt x="171" y="1249"/>
                  </a:cubicBezTo>
                  <a:lnTo>
                    <a:pt x="171" y="1248"/>
                  </a:lnTo>
                  <a:lnTo>
                    <a:pt x="171" y="1248"/>
                  </a:lnTo>
                  <a:cubicBezTo>
                    <a:pt x="262" y="1289"/>
                    <a:pt x="357" y="1324"/>
                    <a:pt x="451" y="1358"/>
                  </a:cubicBezTo>
                  <a:lnTo>
                    <a:pt x="451" y="1310"/>
                  </a:lnTo>
                  <a:cubicBezTo>
                    <a:pt x="448" y="1055"/>
                    <a:pt x="451" y="798"/>
                    <a:pt x="458" y="544"/>
                  </a:cubicBezTo>
                  <a:cubicBezTo>
                    <a:pt x="458" y="428"/>
                    <a:pt x="464" y="315"/>
                    <a:pt x="467" y="200"/>
                  </a:cubicBezTo>
                  <a:cubicBezTo>
                    <a:pt x="432" y="186"/>
                    <a:pt x="396" y="174"/>
                    <a:pt x="361" y="158"/>
                  </a:cubicBezTo>
                  <a:cubicBezTo>
                    <a:pt x="239" y="109"/>
                    <a:pt x="120" y="58"/>
                    <a:pt x="1" y="0"/>
                  </a:cubicBezTo>
                  <a:close/>
                </a:path>
              </a:pathLst>
            </a:custGeom>
            <a:solidFill>
              <a:srgbClr val="F5D57F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46" name="Google Shape;658;p27">
              <a:extLst>
                <a:ext uri="{FF2B5EF4-FFF2-40B4-BE49-F238E27FC236}">
                  <a16:creationId xmlns:a16="http://schemas.microsoft.com/office/drawing/2014/main" id="{E099A7B8-1D2C-46FB-BECA-ECBF315D07B8}"/>
                </a:ext>
              </a:extLst>
            </p:cNvPr>
            <p:cNvSpPr/>
            <p:nvPr/>
          </p:nvSpPr>
          <p:spPr>
            <a:xfrm>
              <a:off x="10507221" y="3609668"/>
              <a:ext cx="61181" cy="61274"/>
            </a:xfrm>
            <a:custGeom>
              <a:avLst/>
              <a:gdLst/>
              <a:ahLst/>
              <a:cxnLst/>
              <a:rect l="l" t="t" r="r" b="b"/>
              <a:pathLst>
                <a:path w="657" h="658" extrusionOk="0">
                  <a:moveTo>
                    <a:pt x="329" y="1"/>
                  </a:moveTo>
                  <a:cubicBezTo>
                    <a:pt x="151" y="1"/>
                    <a:pt x="0" y="152"/>
                    <a:pt x="0" y="329"/>
                  </a:cubicBezTo>
                  <a:cubicBezTo>
                    <a:pt x="0" y="509"/>
                    <a:pt x="151" y="658"/>
                    <a:pt x="329" y="658"/>
                  </a:cubicBezTo>
                  <a:cubicBezTo>
                    <a:pt x="505" y="658"/>
                    <a:pt x="657" y="509"/>
                    <a:pt x="657" y="329"/>
                  </a:cubicBezTo>
                  <a:cubicBezTo>
                    <a:pt x="657" y="152"/>
                    <a:pt x="505" y="1"/>
                    <a:pt x="329" y="1"/>
                  </a:cubicBezTo>
                  <a:close/>
                </a:path>
              </a:pathLst>
            </a:custGeom>
            <a:solidFill>
              <a:srgbClr val="FFFFFF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47" name="Google Shape;659;p27">
              <a:extLst>
                <a:ext uri="{FF2B5EF4-FFF2-40B4-BE49-F238E27FC236}">
                  <a16:creationId xmlns:a16="http://schemas.microsoft.com/office/drawing/2014/main" id="{08748FCF-4699-4EB7-B4CF-CF51023FC1B0}"/>
                </a:ext>
              </a:extLst>
            </p:cNvPr>
            <p:cNvSpPr/>
            <p:nvPr/>
          </p:nvSpPr>
          <p:spPr>
            <a:xfrm>
              <a:off x="10456470" y="3471195"/>
              <a:ext cx="920603" cy="148623"/>
            </a:xfrm>
            <a:custGeom>
              <a:avLst/>
              <a:gdLst/>
              <a:ahLst/>
              <a:cxnLst/>
              <a:rect l="l" t="t" r="r" b="b"/>
              <a:pathLst>
                <a:path w="9886" h="1596" extrusionOk="0">
                  <a:moveTo>
                    <a:pt x="1" y="1"/>
                  </a:moveTo>
                  <a:cubicBezTo>
                    <a:pt x="55" y="245"/>
                    <a:pt x="242" y="445"/>
                    <a:pt x="436" y="593"/>
                  </a:cubicBezTo>
                  <a:cubicBezTo>
                    <a:pt x="693" y="790"/>
                    <a:pt x="989" y="925"/>
                    <a:pt x="1291" y="1041"/>
                  </a:cubicBezTo>
                  <a:cubicBezTo>
                    <a:pt x="1614" y="1163"/>
                    <a:pt x="1945" y="1253"/>
                    <a:pt x="2279" y="1327"/>
                  </a:cubicBezTo>
                  <a:cubicBezTo>
                    <a:pt x="2615" y="1401"/>
                    <a:pt x="2949" y="1456"/>
                    <a:pt x="3291" y="1497"/>
                  </a:cubicBezTo>
                  <a:cubicBezTo>
                    <a:pt x="3638" y="1539"/>
                    <a:pt x="3989" y="1568"/>
                    <a:pt x="4336" y="1581"/>
                  </a:cubicBezTo>
                  <a:cubicBezTo>
                    <a:pt x="4542" y="1591"/>
                    <a:pt x="4748" y="1595"/>
                    <a:pt x="4954" y="1595"/>
                  </a:cubicBezTo>
                  <a:cubicBezTo>
                    <a:pt x="5453" y="1595"/>
                    <a:pt x="5951" y="1568"/>
                    <a:pt x="6448" y="1513"/>
                  </a:cubicBezTo>
                  <a:cubicBezTo>
                    <a:pt x="6789" y="1478"/>
                    <a:pt x="7127" y="1427"/>
                    <a:pt x="7462" y="1359"/>
                  </a:cubicBezTo>
                  <a:cubicBezTo>
                    <a:pt x="7796" y="1292"/>
                    <a:pt x="8128" y="1204"/>
                    <a:pt x="8450" y="1092"/>
                  </a:cubicBezTo>
                  <a:cubicBezTo>
                    <a:pt x="8611" y="1037"/>
                    <a:pt x="8772" y="973"/>
                    <a:pt x="8926" y="902"/>
                  </a:cubicBezTo>
                  <a:cubicBezTo>
                    <a:pt x="9074" y="834"/>
                    <a:pt x="9216" y="757"/>
                    <a:pt x="9351" y="664"/>
                  </a:cubicBezTo>
                  <a:cubicBezTo>
                    <a:pt x="9463" y="590"/>
                    <a:pt x="9573" y="500"/>
                    <a:pt x="9667" y="396"/>
                  </a:cubicBezTo>
                  <a:cubicBezTo>
                    <a:pt x="9705" y="355"/>
                    <a:pt x="9741" y="307"/>
                    <a:pt x="9776" y="258"/>
                  </a:cubicBezTo>
                  <a:cubicBezTo>
                    <a:pt x="9808" y="210"/>
                    <a:pt x="9834" y="155"/>
                    <a:pt x="9857" y="101"/>
                  </a:cubicBezTo>
                  <a:cubicBezTo>
                    <a:pt x="9869" y="68"/>
                    <a:pt x="9879" y="37"/>
                    <a:pt x="9885" y="1"/>
                  </a:cubicBezTo>
                  <a:lnTo>
                    <a:pt x="9714" y="1"/>
                  </a:lnTo>
                  <a:cubicBezTo>
                    <a:pt x="9708" y="23"/>
                    <a:pt x="9702" y="46"/>
                    <a:pt x="9692" y="65"/>
                  </a:cubicBezTo>
                  <a:cubicBezTo>
                    <a:pt x="9667" y="123"/>
                    <a:pt x="9634" y="175"/>
                    <a:pt x="9599" y="223"/>
                  </a:cubicBezTo>
                  <a:cubicBezTo>
                    <a:pt x="9528" y="310"/>
                    <a:pt x="9448" y="387"/>
                    <a:pt x="9358" y="457"/>
                  </a:cubicBezTo>
                  <a:cubicBezTo>
                    <a:pt x="9158" y="606"/>
                    <a:pt x="8936" y="722"/>
                    <a:pt x="8707" y="818"/>
                  </a:cubicBezTo>
                  <a:cubicBezTo>
                    <a:pt x="8395" y="950"/>
                    <a:pt x="8070" y="1047"/>
                    <a:pt x="7738" y="1127"/>
                  </a:cubicBezTo>
                  <a:cubicBezTo>
                    <a:pt x="7404" y="1211"/>
                    <a:pt x="7063" y="1268"/>
                    <a:pt x="6722" y="1317"/>
                  </a:cubicBezTo>
                  <a:lnTo>
                    <a:pt x="6722" y="1317"/>
                  </a:lnTo>
                  <a:cubicBezTo>
                    <a:pt x="6724" y="1317"/>
                    <a:pt x="6725" y="1316"/>
                    <a:pt x="6725" y="1314"/>
                  </a:cubicBezTo>
                  <a:lnTo>
                    <a:pt x="6725" y="1314"/>
                  </a:lnTo>
                  <a:cubicBezTo>
                    <a:pt x="6136" y="1395"/>
                    <a:pt x="5540" y="1430"/>
                    <a:pt x="4944" y="1430"/>
                  </a:cubicBezTo>
                  <a:cubicBezTo>
                    <a:pt x="4343" y="1430"/>
                    <a:pt x="3741" y="1395"/>
                    <a:pt x="3148" y="1314"/>
                  </a:cubicBezTo>
                  <a:cubicBezTo>
                    <a:pt x="2817" y="1269"/>
                    <a:pt x="2489" y="1208"/>
                    <a:pt x="2164" y="1130"/>
                  </a:cubicBezTo>
                  <a:cubicBezTo>
                    <a:pt x="1829" y="1053"/>
                    <a:pt x="1501" y="953"/>
                    <a:pt x="1186" y="821"/>
                  </a:cubicBezTo>
                  <a:cubicBezTo>
                    <a:pt x="954" y="725"/>
                    <a:pt x="728" y="609"/>
                    <a:pt x="529" y="457"/>
                  </a:cubicBezTo>
                  <a:cubicBezTo>
                    <a:pt x="442" y="387"/>
                    <a:pt x="358" y="310"/>
                    <a:pt x="287" y="223"/>
                  </a:cubicBezTo>
                  <a:cubicBezTo>
                    <a:pt x="252" y="172"/>
                    <a:pt x="220" y="120"/>
                    <a:pt x="194" y="62"/>
                  </a:cubicBezTo>
                  <a:cubicBezTo>
                    <a:pt x="184" y="43"/>
                    <a:pt x="178" y="23"/>
                    <a:pt x="171" y="1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1048" name="Google Shape;605;p27">
            <a:extLst>
              <a:ext uri="{FF2B5EF4-FFF2-40B4-BE49-F238E27FC236}">
                <a16:creationId xmlns:a16="http://schemas.microsoft.com/office/drawing/2014/main" id="{1B01CE7D-8F50-44EA-8637-447B8D98ADE5}"/>
              </a:ext>
            </a:extLst>
          </p:cNvPr>
          <p:cNvGrpSpPr/>
          <p:nvPr/>
        </p:nvGrpSpPr>
        <p:grpSpPr>
          <a:xfrm rot="21254729" flipH="1">
            <a:off x="1402773" y="3230131"/>
            <a:ext cx="451339" cy="622269"/>
            <a:chOff x="10334852" y="2548724"/>
            <a:chExt cx="1076956" cy="1931726"/>
          </a:xfrm>
        </p:grpSpPr>
        <p:sp>
          <p:nvSpPr>
            <p:cNvPr id="1049" name="Google Shape;606;p27">
              <a:extLst>
                <a:ext uri="{FF2B5EF4-FFF2-40B4-BE49-F238E27FC236}">
                  <a16:creationId xmlns:a16="http://schemas.microsoft.com/office/drawing/2014/main" id="{38DBDDA8-3617-404A-B69D-F4EDEC79EAD8}"/>
                </a:ext>
              </a:extLst>
            </p:cNvPr>
            <p:cNvSpPr/>
            <p:nvPr/>
          </p:nvSpPr>
          <p:spPr>
            <a:xfrm>
              <a:off x="10461871" y="3307858"/>
              <a:ext cx="908870" cy="299201"/>
            </a:xfrm>
            <a:custGeom>
              <a:avLst/>
              <a:gdLst/>
              <a:ahLst/>
              <a:cxnLst/>
              <a:rect l="l" t="t" r="r" b="b"/>
              <a:pathLst>
                <a:path w="9760" h="3213" extrusionOk="0">
                  <a:moveTo>
                    <a:pt x="4886" y="1"/>
                  </a:moveTo>
                  <a:cubicBezTo>
                    <a:pt x="4803" y="1"/>
                    <a:pt x="4723" y="4"/>
                    <a:pt x="4642" y="4"/>
                  </a:cubicBezTo>
                  <a:cubicBezTo>
                    <a:pt x="4102" y="14"/>
                    <a:pt x="3570" y="52"/>
                    <a:pt x="3062" y="120"/>
                  </a:cubicBezTo>
                  <a:cubicBezTo>
                    <a:pt x="2853" y="149"/>
                    <a:pt x="2662" y="178"/>
                    <a:pt x="2479" y="213"/>
                  </a:cubicBezTo>
                  <a:lnTo>
                    <a:pt x="2466" y="216"/>
                  </a:lnTo>
                  <a:lnTo>
                    <a:pt x="2441" y="222"/>
                  </a:lnTo>
                  <a:lnTo>
                    <a:pt x="2415" y="226"/>
                  </a:lnTo>
                  <a:lnTo>
                    <a:pt x="2392" y="229"/>
                  </a:lnTo>
                  <a:cubicBezTo>
                    <a:pt x="2273" y="255"/>
                    <a:pt x="2157" y="280"/>
                    <a:pt x="2038" y="310"/>
                  </a:cubicBezTo>
                  <a:cubicBezTo>
                    <a:pt x="1671" y="400"/>
                    <a:pt x="1352" y="500"/>
                    <a:pt x="1063" y="619"/>
                  </a:cubicBezTo>
                  <a:lnTo>
                    <a:pt x="1043" y="625"/>
                  </a:lnTo>
                  <a:cubicBezTo>
                    <a:pt x="777" y="741"/>
                    <a:pt x="568" y="857"/>
                    <a:pt x="387" y="992"/>
                  </a:cubicBezTo>
                  <a:cubicBezTo>
                    <a:pt x="290" y="1069"/>
                    <a:pt x="210" y="1146"/>
                    <a:pt x="143" y="1227"/>
                  </a:cubicBezTo>
                  <a:cubicBezTo>
                    <a:pt x="101" y="1285"/>
                    <a:pt x="72" y="1336"/>
                    <a:pt x="46" y="1388"/>
                  </a:cubicBezTo>
                  <a:cubicBezTo>
                    <a:pt x="27" y="1436"/>
                    <a:pt x="14" y="1485"/>
                    <a:pt x="4" y="1539"/>
                  </a:cubicBezTo>
                  <a:cubicBezTo>
                    <a:pt x="1" y="1562"/>
                    <a:pt x="1" y="1584"/>
                    <a:pt x="1" y="1604"/>
                  </a:cubicBezTo>
                  <a:cubicBezTo>
                    <a:pt x="1" y="1626"/>
                    <a:pt x="1" y="1648"/>
                    <a:pt x="4" y="1668"/>
                  </a:cubicBezTo>
                  <a:cubicBezTo>
                    <a:pt x="11" y="1723"/>
                    <a:pt x="24" y="1771"/>
                    <a:pt x="46" y="1822"/>
                  </a:cubicBezTo>
                  <a:cubicBezTo>
                    <a:pt x="69" y="1877"/>
                    <a:pt x="101" y="1929"/>
                    <a:pt x="143" y="1984"/>
                  </a:cubicBezTo>
                  <a:cubicBezTo>
                    <a:pt x="204" y="2064"/>
                    <a:pt x="284" y="2141"/>
                    <a:pt x="387" y="2222"/>
                  </a:cubicBezTo>
                  <a:cubicBezTo>
                    <a:pt x="564" y="2357"/>
                    <a:pt x="780" y="2476"/>
                    <a:pt x="1060" y="2598"/>
                  </a:cubicBezTo>
                  <a:lnTo>
                    <a:pt x="1043" y="2588"/>
                  </a:lnTo>
                  <a:cubicBezTo>
                    <a:pt x="1047" y="2588"/>
                    <a:pt x="1050" y="2588"/>
                    <a:pt x="1053" y="2592"/>
                  </a:cubicBezTo>
                  <a:cubicBezTo>
                    <a:pt x="1105" y="2611"/>
                    <a:pt x="1156" y="2633"/>
                    <a:pt x="1217" y="2656"/>
                  </a:cubicBezTo>
                  <a:lnTo>
                    <a:pt x="1237" y="2663"/>
                  </a:lnTo>
                  <a:lnTo>
                    <a:pt x="1260" y="2672"/>
                  </a:lnTo>
                  <a:lnTo>
                    <a:pt x="1282" y="2682"/>
                  </a:lnTo>
                  <a:lnTo>
                    <a:pt x="1356" y="2707"/>
                  </a:lnTo>
                  <a:lnTo>
                    <a:pt x="1369" y="2711"/>
                  </a:lnTo>
                  <a:lnTo>
                    <a:pt x="1385" y="2717"/>
                  </a:lnTo>
                  <a:lnTo>
                    <a:pt x="1395" y="2721"/>
                  </a:lnTo>
                  <a:lnTo>
                    <a:pt x="1420" y="2730"/>
                  </a:lnTo>
                  <a:cubicBezTo>
                    <a:pt x="1617" y="2795"/>
                    <a:pt x="1823" y="2856"/>
                    <a:pt x="2048" y="2911"/>
                  </a:cubicBezTo>
                  <a:cubicBezTo>
                    <a:pt x="2364" y="2984"/>
                    <a:pt x="2692" y="3046"/>
                    <a:pt x="3052" y="3094"/>
                  </a:cubicBezTo>
                  <a:cubicBezTo>
                    <a:pt x="3641" y="3174"/>
                    <a:pt x="4253" y="3213"/>
                    <a:pt x="4871" y="3213"/>
                  </a:cubicBezTo>
                  <a:cubicBezTo>
                    <a:pt x="5504" y="3213"/>
                    <a:pt x="6116" y="3174"/>
                    <a:pt x="6696" y="3097"/>
                  </a:cubicBezTo>
                  <a:cubicBezTo>
                    <a:pt x="7076" y="3042"/>
                    <a:pt x="7413" y="2981"/>
                    <a:pt x="7725" y="2904"/>
                  </a:cubicBezTo>
                  <a:cubicBezTo>
                    <a:pt x="8102" y="2814"/>
                    <a:pt x="8424" y="2711"/>
                    <a:pt x="8710" y="2592"/>
                  </a:cubicBezTo>
                  <a:cubicBezTo>
                    <a:pt x="8984" y="2476"/>
                    <a:pt x="9193" y="2357"/>
                    <a:pt x="9374" y="2222"/>
                  </a:cubicBezTo>
                  <a:cubicBezTo>
                    <a:pt x="9473" y="2144"/>
                    <a:pt x="9554" y="2064"/>
                    <a:pt x="9618" y="1984"/>
                  </a:cubicBezTo>
                  <a:cubicBezTo>
                    <a:pt x="9656" y="1929"/>
                    <a:pt x="9689" y="1877"/>
                    <a:pt x="9714" y="1825"/>
                  </a:cubicBezTo>
                  <a:cubicBezTo>
                    <a:pt x="9734" y="1777"/>
                    <a:pt x="9747" y="1726"/>
                    <a:pt x="9757" y="1675"/>
                  </a:cubicBezTo>
                  <a:cubicBezTo>
                    <a:pt x="9760" y="1629"/>
                    <a:pt x="9760" y="1584"/>
                    <a:pt x="9757" y="1539"/>
                  </a:cubicBezTo>
                  <a:cubicBezTo>
                    <a:pt x="9750" y="1494"/>
                    <a:pt x="9738" y="1452"/>
                    <a:pt x="9718" y="1397"/>
                  </a:cubicBezTo>
                  <a:cubicBezTo>
                    <a:pt x="9692" y="1342"/>
                    <a:pt x="9660" y="1288"/>
                    <a:pt x="9618" y="1234"/>
                  </a:cubicBezTo>
                  <a:cubicBezTo>
                    <a:pt x="9554" y="1149"/>
                    <a:pt x="9473" y="1072"/>
                    <a:pt x="9377" y="995"/>
                  </a:cubicBezTo>
                  <a:cubicBezTo>
                    <a:pt x="9280" y="921"/>
                    <a:pt x="9174" y="853"/>
                    <a:pt x="9052" y="786"/>
                  </a:cubicBezTo>
                  <a:cubicBezTo>
                    <a:pt x="8946" y="728"/>
                    <a:pt x="8830" y="674"/>
                    <a:pt x="8701" y="619"/>
                  </a:cubicBezTo>
                  <a:cubicBezTo>
                    <a:pt x="8398" y="497"/>
                    <a:pt x="8073" y="393"/>
                    <a:pt x="7706" y="307"/>
                  </a:cubicBezTo>
                  <a:cubicBezTo>
                    <a:pt x="7385" y="229"/>
                    <a:pt x="7056" y="168"/>
                    <a:pt x="6696" y="120"/>
                  </a:cubicBezTo>
                  <a:cubicBezTo>
                    <a:pt x="6557" y="100"/>
                    <a:pt x="6416" y="84"/>
                    <a:pt x="6261" y="68"/>
                  </a:cubicBezTo>
                  <a:lnTo>
                    <a:pt x="6226" y="65"/>
                  </a:lnTo>
                  <a:cubicBezTo>
                    <a:pt x="5884" y="33"/>
                    <a:pt x="5540" y="14"/>
                    <a:pt x="5202" y="7"/>
                  </a:cubicBezTo>
                  <a:lnTo>
                    <a:pt x="5186" y="4"/>
                  </a:lnTo>
                  <a:lnTo>
                    <a:pt x="5002" y="4"/>
                  </a:lnTo>
                  <a:cubicBezTo>
                    <a:pt x="4996" y="4"/>
                    <a:pt x="4990" y="4"/>
                    <a:pt x="4983" y="1"/>
                  </a:cubicBezTo>
                  <a:close/>
                </a:path>
              </a:pathLst>
            </a:custGeom>
            <a:solidFill>
              <a:srgbClr val="35487B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50" name="Google Shape;607;p27">
              <a:extLst>
                <a:ext uri="{FF2B5EF4-FFF2-40B4-BE49-F238E27FC236}">
                  <a16:creationId xmlns:a16="http://schemas.microsoft.com/office/drawing/2014/main" id="{63F00844-88F5-4197-9290-E6363276FC1A}"/>
                </a:ext>
              </a:extLst>
            </p:cNvPr>
            <p:cNvSpPr/>
            <p:nvPr/>
          </p:nvSpPr>
          <p:spPr>
            <a:xfrm>
              <a:off x="10454421" y="3295287"/>
              <a:ext cx="925073" cy="324530"/>
            </a:xfrm>
            <a:custGeom>
              <a:avLst/>
              <a:gdLst/>
              <a:ahLst/>
              <a:cxnLst/>
              <a:rect l="l" t="t" r="r" b="b"/>
              <a:pathLst>
                <a:path w="9934" h="3485" extrusionOk="0">
                  <a:moveTo>
                    <a:pt x="1203" y="774"/>
                  </a:moveTo>
                  <a:cubicBezTo>
                    <a:pt x="1201" y="775"/>
                    <a:pt x="1199" y="775"/>
                    <a:pt x="1198" y="776"/>
                  </a:cubicBezTo>
                  <a:cubicBezTo>
                    <a:pt x="1200" y="776"/>
                    <a:pt x="1201" y="776"/>
                    <a:pt x="1203" y="774"/>
                  </a:cubicBezTo>
                  <a:close/>
                  <a:moveTo>
                    <a:pt x="1203" y="2709"/>
                  </a:moveTo>
                  <a:lnTo>
                    <a:pt x="1203" y="2709"/>
                  </a:lnTo>
                  <a:cubicBezTo>
                    <a:pt x="1207" y="2710"/>
                    <a:pt x="1210" y="2712"/>
                    <a:pt x="1214" y="2713"/>
                  </a:cubicBezTo>
                  <a:cubicBezTo>
                    <a:pt x="1210" y="2712"/>
                    <a:pt x="1207" y="2710"/>
                    <a:pt x="1203" y="2709"/>
                  </a:cubicBezTo>
                  <a:close/>
                  <a:moveTo>
                    <a:pt x="5134" y="164"/>
                  </a:moveTo>
                  <a:cubicBezTo>
                    <a:pt x="5153" y="164"/>
                    <a:pt x="5170" y="164"/>
                    <a:pt x="5186" y="168"/>
                  </a:cubicBezTo>
                  <a:lnTo>
                    <a:pt x="5282" y="168"/>
                  </a:lnTo>
                  <a:cubicBezTo>
                    <a:pt x="5617" y="174"/>
                    <a:pt x="5951" y="194"/>
                    <a:pt x="6287" y="226"/>
                  </a:cubicBezTo>
                  <a:lnTo>
                    <a:pt x="6290" y="226"/>
                  </a:lnTo>
                  <a:cubicBezTo>
                    <a:pt x="6441" y="242"/>
                    <a:pt x="6592" y="258"/>
                    <a:pt x="6747" y="280"/>
                  </a:cubicBezTo>
                  <a:cubicBezTo>
                    <a:pt x="6745" y="279"/>
                    <a:pt x="6744" y="278"/>
                    <a:pt x="6743" y="278"/>
                  </a:cubicBezTo>
                  <a:lnTo>
                    <a:pt x="6743" y="278"/>
                  </a:lnTo>
                  <a:cubicBezTo>
                    <a:pt x="7081" y="326"/>
                    <a:pt x="7414" y="384"/>
                    <a:pt x="7741" y="464"/>
                  </a:cubicBezTo>
                  <a:cubicBezTo>
                    <a:pt x="8076" y="541"/>
                    <a:pt x="8404" y="641"/>
                    <a:pt x="8720" y="770"/>
                  </a:cubicBezTo>
                  <a:lnTo>
                    <a:pt x="8717" y="770"/>
                  </a:lnTo>
                  <a:cubicBezTo>
                    <a:pt x="8836" y="821"/>
                    <a:pt x="8948" y="873"/>
                    <a:pt x="9061" y="934"/>
                  </a:cubicBezTo>
                  <a:lnTo>
                    <a:pt x="9064" y="934"/>
                  </a:lnTo>
                  <a:cubicBezTo>
                    <a:pt x="9173" y="995"/>
                    <a:pt x="9283" y="1063"/>
                    <a:pt x="9383" y="1140"/>
                  </a:cubicBezTo>
                  <a:cubicBezTo>
                    <a:pt x="9470" y="1207"/>
                    <a:pt x="9553" y="1284"/>
                    <a:pt x="9621" y="1375"/>
                  </a:cubicBezTo>
                  <a:cubicBezTo>
                    <a:pt x="9659" y="1423"/>
                    <a:pt x="9692" y="1477"/>
                    <a:pt x="9717" y="1535"/>
                  </a:cubicBezTo>
                  <a:cubicBezTo>
                    <a:pt x="9736" y="1581"/>
                    <a:pt x="9750" y="1629"/>
                    <a:pt x="9756" y="1674"/>
                  </a:cubicBezTo>
                  <a:cubicBezTo>
                    <a:pt x="9763" y="1719"/>
                    <a:pt x="9763" y="1764"/>
                    <a:pt x="9756" y="1806"/>
                  </a:cubicBezTo>
                  <a:cubicBezTo>
                    <a:pt x="9750" y="1858"/>
                    <a:pt x="9733" y="1906"/>
                    <a:pt x="9714" y="1954"/>
                  </a:cubicBezTo>
                  <a:cubicBezTo>
                    <a:pt x="9689" y="2012"/>
                    <a:pt x="9656" y="2064"/>
                    <a:pt x="9621" y="2112"/>
                  </a:cubicBezTo>
                  <a:cubicBezTo>
                    <a:pt x="9550" y="2199"/>
                    <a:pt x="9470" y="2276"/>
                    <a:pt x="9380" y="2346"/>
                  </a:cubicBezTo>
                  <a:cubicBezTo>
                    <a:pt x="9180" y="2495"/>
                    <a:pt x="8958" y="2611"/>
                    <a:pt x="8729" y="2707"/>
                  </a:cubicBezTo>
                  <a:cubicBezTo>
                    <a:pt x="8417" y="2839"/>
                    <a:pt x="8092" y="2936"/>
                    <a:pt x="7760" y="3016"/>
                  </a:cubicBezTo>
                  <a:cubicBezTo>
                    <a:pt x="7426" y="3100"/>
                    <a:pt x="7085" y="3157"/>
                    <a:pt x="6744" y="3206"/>
                  </a:cubicBezTo>
                  <a:lnTo>
                    <a:pt x="6744" y="3206"/>
                  </a:lnTo>
                  <a:cubicBezTo>
                    <a:pt x="6746" y="3206"/>
                    <a:pt x="6747" y="3205"/>
                    <a:pt x="6747" y="3203"/>
                  </a:cubicBezTo>
                  <a:lnTo>
                    <a:pt x="6747" y="3203"/>
                  </a:lnTo>
                  <a:cubicBezTo>
                    <a:pt x="6158" y="3284"/>
                    <a:pt x="5562" y="3319"/>
                    <a:pt x="4966" y="3319"/>
                  </a:cubicBezTo>
                  <a:cubicBezTo>
                    <a:pt x="4365" y="3319"/>
                    <a:pt x="3763" y="3284"/>
                    <a:pt x="3170" y="3203"/>
                  </a:cubicBezTo>
                  <a:cubicBezTo>
                    <a:pt x="2839" y="3158"/>
                    <a:pt x="2511" y="3097"/>
                    <a:pt x="2186" y="3019"/>
                  </a:cubicBezTo>
                  <a:cubicBezTo>
                    <a:pt x="1848" y="2939"/>
                    <a:pt x="1517" y="2839"/>
                    <a:pt x="1194" y="2707"/>
                  </a:cubicBezTo>
                  <a:lnTo>
                    <a:pt x="1194" y="2707"/>
                  </a:lnTo>
                  <a:cubicBezTo>
                    <a:pt x="1197" y="2707"/>
                    <a:pt x="1200" y="2708"/>
                    <a:pt x="1203" y="2709"/>
                  </a:cubicBezTo>
                  <a:lnTo>
                    <a:pt x="1203" y="2709"/>
                  </a:lnTo>
                  <a:cubicBezTo>
                    <a:pt x="975" y="2610"/>
                    <a:pt x="750" y="2496"/>
                    <a:pt x="551" y="2346"/>
                  </a:cubicBezTo>
                  <a:cubicBezTo>
                    <a:pt x="464" y="2276"/>
                    <a:pt x="380" y="2199"/>
                    <a:pt x="309" y="2112"/>
                  </a:cubicBezTo>
                  <a:cubicBezTo>
                    <a:pt x="274" y="2061"/>
                    <a:pt x="242" y="2009"/>
                    <a:pt x="216" y="1951"/>
                  </a:cubicBezTo>
                  <a:cubicBezTo>
                    <a:pt x="196" y="1902"/>
                    <a:pt x="181" y="1854"/>
                    <a:pt x="174" y="1803"/>
                  </a:cubicBezTo>
                  <a:cubicBezTo>
                    <a:pt x="171" y="1761"/>
                    <a:pt x="171" y="1719"/>
                    <a:pt x="174" y="1678"/>
                  </a:cubicBezTo>
                  <a:cubicBezTo>
                    <a:pt x="184" y="1626"/>
                    <a:pt x="196" y="1574"/>
                    <a:pt x="216" y="1526"/>
                  </a:cubicBezTo>
                  <a:cubicBezTo>
                    <a:pt x="242" y="1471"/>
                    <a:pt x="274" y="1420"/>
                    <a:pt x="312" y="1372"/>
                  </a:cubicBezTo>
                  <a:cubicBezTo>
                    <a:pt x="380" y="1284"/>
                    <a:pt x="464" y="1207"/>
                    <a:pt x="551" y="1137"/>
                  </a:cubicBezTo>
                  <a:cubicBezTo>
                    <a:pt x="750" y="988"/>
                    <a:pt x="976" y="873"/>
                    <a:pt x="1205" y="773"/>
                  </a:cubicBezTo>
                  <a:lnTo>
                    <a:pt x="1205" y="773"/>
                  </a:lnTo>
                  <a:cubicBezTo>
                    <a:pt x="1204" y="773"/>
                    <a:pt x="1203" y="774"/>
                    <a:pt x="1203" y="774"/>
                  </a:cubicBezTo>
                  <a:lnTo>
                    <a:pt x="1203" y="774"/>
                  </a:lnTo>
                  <a:cubicBezTo>
                    <a:pt x="1208" y="773"/>
                    <a:pt x="1212" y="772"/>
                    <a:pt x="1217" y="770"/>
                  </a:cubicBezTo>
                  <a:cubicBezTo>
                    <a:pt x="1526" y="641"/>
                    <a:pt x="1848" y="544"/>
                    <a:pt x="2173" y="467"/>
                  </a:cubicBezTo>
                  <a:cubicBezTo>
                    <a:pt x="2289" y="439"/>
                    <a:pt x="2405" y="412"/>
                    <a:pt x="2521" y="390"/>
                  </a:cubicBezTo>
                  <a:lnTo>
                    <a:pt x="2524" y="390"/>
                  </a:lnTo>
                  <a:cubicBezTo>
                    <a:pt x="2537" y="387"/>
                    <a:pt x="2549" y="384"/>
                    <a:pt x="2563" y="381"/>
                  </a:cubicBezTo>
                  <a:cubicBezTo>
                    <a:pt x="2572" y="381"/>
                    <a:pt x="2582" y="377"/>
                    <a:pt x="2595" y="374"/>
                  </a:cubicBezTo>
                  <a:lnTo>
                    <a:pt x="2604" y="374"/>
                  </a:lnTo>
                  <a:cubicBezTo>
                    <a:pt x="2797" y="335"/>
                    <a:pt x="2987" y="306"/>
                    <a:pt x="3180" y="280"/>
                  </a:cubicBezTo>
                  <a:cubicBezTo>
                    <a:pt x="3696" y="210"/>
                    <a:pt x="4213" y="174"/>
                    <a:pt x="4732" y="168"/>
                  </a:cubicBezTo>
                  <a:cubicBezTo>
                    <a:pt x="4835" y="164"/>
                    <a:pt x="4938" y="164"/>
                    <a:pt x="5041" y="164"/>
                  </a:cubicBezTo>
                  <a:close/>
                  <a:moveTo>
                    <a:pt x="4960" y="1"/>
                  </a:moveTo>
                  <a:cubicBezTo>
                    <a:pt x="4648" y="1"/>
                    <a:pt x="4339" y="10"/>
                    <a:pt x="4030" y="29"/>
                  </a:cubicBezTo>
                  <a:cubicBezTo>
                    <a:pt x="3634" y="55"/>
                    <a:pt x="3242" y="100"/>
                    <a:pt x="2849" y="161"/>
                  </a:cubicBezTo>
                  <a:cubicBezTo>
                    <a:pt x="2576" y="207"/>
                    <a:pt x="2305" y="261"/>
                    <a:pt x="2035" y="329"/>
                  </a:cubicBezTo>
                  <a:cubicBezTo>
                    <a:pt x="1774" y="396"/>
                    <a:pt x="1513" y="477"/>
                    <a:pt x="1262" y="574"/>
                  </a:cubicBezTo>
                  <a:cubicBezTo>
                    <a:pt x="947" y="696"/>
                    <a:pt x="641" y="847"/>
                    <a:pt x="380" y="1063"/>
                  </a:cubicBezTo>
                  <a:cubicBezTo>
                    <a:pt x="268" y="1159"/>
                    <a:pt x="168" y="1272"/>
                    <a:pt x="97" y="1400"/>
                  </a:cubicBezTo>
                  <a:cubicBezTo>
                    <a:pt x="33" y="1513"/>
                    <a:pt x="0" y="1642"/>
                    <a:pt x="7" y="1771"/>
                  </a:cubicBezTo>
                  <a:cubicBezTo>
                    <a:pt x="16" y="2070"/>
                    <a:pt x="232" y="2308"/>
                    <a:pt x="458" y="2482"/>
                  </a:cubicBezTo>
                  <a:cubicBezTo>
                    <a:pt x="715" y="2679"/>
                    <a:pt x="1011" y="2814"/>
                    <a:pt x="1313" y="2930"/>
                  </a:cubicBezTo>
                  <a:cubicBezTo>
                    <a:pt x="1636" y="3052"/>
                    <a:pt x="1967" y="3142"/>
                    <a:pt x="2301" y="3216"/>
                  </a:cubicBezTo>
                  <a:cubicBezTo>
                    <a:pt x="2637" y="3290"/>
                    <a:pt x="2971" y="3345"/>
                    <a:pt x="3313" y="3386"/>
                  </a:cubicBezTo>
                  <a:cubicBezTo>
                    <a:pt x="3660" y="3428"/>
                    <a:pt x="4011" y="3457"/>
                    <a:pt x="4358" y="3470"/>
                  </a:cubicBezTo>
                  <a:cubicBezTo>
                    <a:pt x="4564" y="3480"/>
                    <a:pt x="4770" y="3484"/>
                    <a:pt x="4976" y="3484"/>
                  </a:cubicBezTo>
                  <a:cubicBezTo>
                    <a:pt x="5475" y="3484"/>
                    <a:pt x="5973" y="3457"/>
                    <a:pt x="6470" y="3402"/>
                  </a:cubicBezTo>
                  <a:cubicBezTo>
                    <a:pt x="6811" y="3367"/>
                    <a:pt x="7149" y="3316"/>
                    <a:pt x="7484" y="3248"/>
                  </a:cubicBezTo>
                  <a:cubicBezTo>
                    <a:pt x="7818" y="3181"/>
                    <a:pt x="8150" y="3093"/>
                    <a:pt x="8472" y="2981"/>
                  </a:cubicBezTo>
                  <a:cubicBezTo>
                    <a:pt x="8633" y="2926"/>
                    <a:pt x="8794" y="2862"/>
                    <a:pt x="8948" y="2791"/>
                  </a:cubicBezTo>
                  <a:cubicBezTo>
                    <a:pt x="9096" y="2723"/>
                    <a:pt x="9238" y="2646"/>
                    <a:pt x="9373" y="2553"/>
                  </a:cubicBezTo>
                  <a:cubicBezTo>
                    <a:pt x="9485" y="2479"/>
                    <a:pt x="9595" y="2389"/>
                    <a:pt x="9689" y="2285"/>
                  </a:cubicBezTo>
                  <a:cubicBezTo>
                    <a:pt x="9727" y="2244"/>
                    <a:pt x="9763" y="2196"/>
                    <a:pt x="9798" y="2147"/>
                  </a:cubicBezTo>
                  <a:cubicBezTo>
                    <a:pt x="9830" y="2099"/>
                    <a:pt x="9856" y="2044"/>
                    <a:pt x="9879" y="1990"/>
                  </a:cubicBezTo>
                  <a:cubicBezTo>
                    <a:pt x="9917" y="1893"/>
                    <a:pt x="9933" y="1783"/>
                    <a:pt x="9923" y="1681"/>
                  </a:cubicBezTo>
                  <a:cubicBezTo>
                    <a:pt x="9910" y="1568"/>
                    <a:pt x="9872" y="1458"/>
                    <a:pt x="9814" y="1362"/>
                  </a:cubicBezTo>
                  <a:cubicBezTo>
                    <a:pt x="9750" y="1253"/>
                    <a:pt x="9659" y="1159"/>
                    <a:pt x="9563" y="1076"/>
                  </a:cubicBezTo>
                  <a:cubicBezTo>
                    <a:pt x="9447" y="972"/>
                    <a:pt x="9315" y="889"/>
                    <a:pt x="9183" y="812"/>
                  </a:cubicBezTo>
                  <a:cubicBezTo>
                    <a:pt x="9173" y="809"/>
                    <a:pt x="9164" y="802"/>
                    <a:pt x="9154" y="798"/>
                  </a:cubicBezTo>
                  <a:lnTo>
                    <a:pt x="9154" y="795"/>
                  </a:lnTo>
                  <a:cubicBezTo>
                    <a:pt x="8864" y="641"/>
                    <a:pt x="8552" y="522"/>
                    <a:pt x="8240" y="425"/>
                  </a:cubicBezTo>
                  <a:cubicBezTo>
                    <a:pt x="7912" y="326"/>
                    <a:pt x="7573" y="248"/>
                    <a:pt x="7236" y="191"/>
                  </a:cubicBezTo>
                  <a:cubicBezTo>
                    <a:pt x="6711" y="97"/>
                    <a:pt x="6177" y="39"/>
                    <a:pt x="5646" y="17"/>
                  </a:cubicBezTo>
                  <a:cubicBezTo>
                    <a:pt x="5421" y="4"/>
                    <a:pt x="5195" y="1"/>
                    <a:pt x="4970" y="1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51" name="Google Shape;608;p27">
              <a:extLst>
                <a:ext uri="{FF2B5EF4-FFF2-40B4-BE49-F238E27FC236}">
                  <a16:creationId xmlns:a16="http://schemas.microsoft.com/office/drawing/2014/main" id="{76AE118C-DEC5-4514-8A07-6B7FAEDCCC7F}"/>
                </a:ext>
              </a:extLst>
            </p:cNvPr>
            <p:cNvSpPr/>
            <p:nvPr/>
          </p:nvSpPr>
          <p:spPr>
            <a:xfrm>
              <a:off x="10334852" y="2753687"/>
              <a:ext cx="527256" cy="999012"/>
            </a:xfrm>
            <a:custGeom>
              <a:avLst/>
              <a:gdLst/>
              <a:ahLst/>
              <a:cxnLst/>
              <a:rect l="l" t="t" r="r" b="b"/>
              <a:pathLst>
                <a:path w="5662" h="10728" extrusionOk="0">
                  <a:moveTo>
                    <a:pt x="1149" y="1"/>
                  </a:moveTo>
                  <a:cubicBezTo>
                    <a:pt x="1124" y="1"/>
                    <a:pt x="1094" y="1"/>
                    <a:pt x="1066" y="4"/>
                  </a:cubicBezTo>
                  <a:cubicBezTo>
                    <a:pt x="930" y="20"/>
                    <a:pt x="805" y="75"/>
                    <a:pt x="686" y="161"/>
                  </a:cubicBezTo>
                  <a:cubicBezTo>
                    <a:pt x="577" y="239"/>
                    <a:pt x="486" y="335"/>
                    <a:pt x="415" y="445"/>
                  </a:cubicBezTo>
                  <a:cubicBezTo>
                    <a:pt x="373" y="509"/>
                    <a:pt x="335" y="583"/>
                    <a:pt x="296" y="680"/>
                  </a:cubicBezTo>
                  <a:cubicBezTo>
                    <a:pt x="268" y="757"/>
                    <a:pt x="241" y="843"/>
                    <a:pt x="222" y="944"/>
                  </a:cubicBezTo>
                  <a:cubicBezTo>
                    <a:pt x="183" y="1118"/>
                    <a:pt x="164" y="1311"/>
                    <a:pt x="161" y="1552"/>
                  </a:cubicBezTo>
                  <a:cubicBezTo>
                    <a:pt x="158" y="1844"/>
                    <a:pt x="183" y="2167"/>
                    <a:pt x="241" y="2534"/>
                  </a:cubicBezTo>
                  <a:lnTo>
                    <a:pt x="238" y="2534"/>
                  </a:lnTo>
                  <a:cubicBezTo>
                    <a:pt x="167" y="2534"/>
                    <a:pt x="106" y="2569"/>
                    <a:pt x="71" y="2605"/>
                  </a:cubicBezTo>
                  <a:cubicBezTo>
                    <a:pt x="26" y="2652"/>
                    <a:pt x="0" y="2717"/>
                    <a:pt x="0" y="2781"/>
                  </a:cubicBezTo>
                  <a:cubicBezTo>
                    <a:pt x="0" y="2846"/>
                    <a:pt x="26" y="2910"/>
                    <a:pt x="71" y="2958"/>
                  </a:cubicBezTo>
                  <a:cubicBezTo>
                    <a:pt x="122" y="3006"/>
                    <a:pt x="177" y="3022"/>
                    <a:pt x="248" y="3033"/>
                  </a:cubicBezTo>
                  <a:lnTo>
                    <a:pt x="274" y="3033"/>
                  </a:lnTo>
                  <a:lnTo>
                    <a:pt x="770" y="4625"/>
                  </a:lnTo>
                  <a:lnTo>
                    <a:pt x="995" y="5347"/>
                  </a:lnTo>
                  <a:lnTo>
                    <a:pt x="1407" y="6660"/>
                  </a:lnTo>
                  <a:lnTo>
                    <a:pt x="1948" y="8382"/>
                  </a:lnTo>
                  <a:lnTo>
                    <a:pt x="2485" y="10101"/>
                  </a:lnTo>
                  <a:cubicBezTo>
                    <a:pt x="2492" y="10123"/>
                    <a:pt x="2508" y="10142"/>
                    <a:pt x="2523" y="10152"/>
                  </a:cubicBezTo>
                  <a:cubicBezTo>
                    <a:pt x="2530" y="10159"/>
                    <a:pt x="2539" y="10165"/>
                    <a:pt x="2546" y="10171"/>
                  </a:cubicBezTo>
                  <a:cubicBezTo>
                    <a:pt x="2655" y="10248"/>
                    <a:pt x="2778" y="10319"/>
                    <a:pt x="2945" y="10393"/>
                  </a:cubicBezTo>
                  <a:cubicBezTo>
                    <a:pt x="3116" y="10471"/>
                    <a:pt x="3300" y="10535"/>
                    <a:pt x="3489" y="10590"/>
                  </a:cubicBezTo>
                  <a:cubicBezTo>
                    <a:pt x="3686" y="10644"/>
                    <a:pt x="3888" y="10686"/>
                    <a:pt x="4098" y="10709"/>
                  </a:cubicBezTo>
                  <a:cubicBezTo>
                    <a:pt x="4203" y="10722"/>
                    <a:pt x="4310" y="10728"/>
                    <a:pt x="4407" y="10728"/>
                  </a:cubicBezTo>
                  <a:cubicBezTo>
                    <a:pt x="4503" y="10728"/>
                    <a:pt x="4593" y="10722"/>
                    <a:pt x="4683" y="10712"/>
                  </a:cubicBezTo>
                  <a:cubicBezTo>
                    <a:pt x="4922" y="10683"/>
                    <a:pt x="5115" y="10615"/>
                    <a:pt x="5276" y="10509"/>
                  </a:cubicBezTo>
                  <a:cubicBezTo>
                    <a:pt x="5362" y="10454"/>
                    <a:pt x="5436" y="10383"/>
                    <a:pt x="5497" y="10306"/>
                  </a:cubicBezTo>
                  <a:cubicBezTo>
                    <a:pt x="5565" y="10223"/>
                    <a:pt x="5617" y="10120"/>
                    <a:pt x="5656" y="10007"/>
                  </a:cubicBezTo>
                  <a:cubicBezTo>
                    <a:pt x="5662" y="9988"/>
                    <a:pt x="5659" y="9969"/>
                    <a:pt x="5649" y="9946"/>
                  </a:cubicBezTo>
                  <a:cubicBezTo>
                    <a:pt x="5639" y="9927"/>
                    <a:pt x="5620" y="9911"/>
                    <a:pt x="5598" y="9904"/>
                  </a:cubicBezTo>
                  <a:cubicBezTo>
                    <a:pt x="5372" y="9190"/>
                    <a:pt x="5147" y="8475"/>
                    <a:pt x="4925" y="7761"/>
                  </a:cubicBezTo>
                  <a:lnTo>
                    <a:pt x="4564" y="6611"/>
                  </a:lnTo>
                  <a:cubicBezTo>
                    <a:pt x="4159" y="5317"/>
                    <a:pt x="3756" y="4027"/>
                    <a:pt x="3351" y="2736"/>
                  </a:cubicBezTo>
                  <a:cubicBezTo>
                    <a:pt x="3280" y="2511"/>
                    <a:pt x="3209" y="2282"/>
                    <a:pt x="3138" y="2057"/>
                  </a:cubicBezTo>
                  <a:lnTo>
                    <a:pt x="3148" y="2048"/>
                  </a:lnTo>
                  <a:lnTo>
                    <a:pt x="3157" y="2035"/>
                  </a:lnTo>
                  <a:cubicBezTo>
                    <a:pt x="3209" y="1977"/>
                    <a:pt x="3232" y="1922"/>
                    <a:pt x="3232" y="1858"/>
                  </a:cubicBezTo>
                  <a:cubicBezTo>
                    <a:pt x="3232" y="1793"/>
                    <a:pt x="3206" y="1729"/>
                    <a:pt x="3157" y="1681"/>
                  </a:cubicBezTo>
                  <a:cubicBezTo>
                    <a:pt x="3113" y="1635"/>
                    <a:pt x="3045" y="1610"/>
                    <a:pt x="2974" y="1610"/>
                  </a:cubicBezTo>
                  <a:cubicBezTo>
                    <a:pt x="2906" y="1610"/>
                    <a:pt x="2845" y="1635"/>
                    <a:pt x="2807" y="1684"/>
                  </a:cubicBezTo>
                  <a:lnTo>
                    <a:pt x="2797" y="1693"/>
                  </a:lnTo>
                  <a:cubicBezTo>
                    <a:pt x="2682" y="1468"/>
                    <a:pt x="2550" y="1246"/>
                    <a:pt x="2407" y="1033"/>
                  </a:cubicBezTo>
                  <a:cubicBezTo>
                    <a:pt x="2318" y="901"/>
                    <a:pt x="2218" y="770"/>
                    <a:pt x="2112" y="638"/>
                  </a:cubicBezTo>
                  <a:cubicBezTo>
                    <a:pt x="2064" y="577"/>
                    <a:pt x="2012" y="519"/>
                    <a:pt x="1960" y="461"/>
                  </a:cubicBezTo>
                  <a:cubicBezTo>
                    <a:pt x="1915" y="406"/>
                    <a:pt x="1857" y="345"/>
                    <a:pt x="1793" y="283"/>
                  </a:cubicBezTo>
                  <a:cubicBezTo>
                    <a:pt x="1593" y="100"/>
                    <a:pt x="1365" y="1"/>
                    <a:pt x="1149" y="1"/>
                  </a:cubicBezTo>
                  <a:close/>
                </a:path>
              </a:pathLst>
            </a:custGeom>
            <a:solidFill>
              <a:srgbClr val="C2B0FD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52" name="Google Shape;609;p27">
              <a:extLst>
                <a:ext uri="{FF2B5EF4-FFF2-40B4-BE49-F238E27FC236}">
                  <a16:creationId xmlns:a16="http://schemas.microsoft.com/office/drawing/2014/main" id="{793B64A8-F67E-41BD-A5EB-074A33339197}"/>
                </a:ext>
              </a:extLst>
            </p:cNvPr>
            <p:cNvSpPr/>
            <p:nvPr/>
          </p:nvSpPr>
          <p:spPr>
            <a:xfrm>
              <a:off x="10376757" y="2998226"/>
              <a:ext cx="277969" cy="132606"/>
            </a:xfrm>
            <a:custGeom>
              <a:avLst/>
              <a:gdLst/>
              <a:ahLst/>
              <a:cxnLst/>
              <a:rect l="l" t="t" r="r" b="b"/>
              <a:pathLst>
                <a:path w="2985" h="1424" extrusionOk="0">
                  <a:moveTo>
                    <a:pt x="2869" y="1"/>
                  </a:moveTo>
                  <a:cubicBezTo>
                    <a:pt x="2826" y="52"/>
                    <a:pt x="2782" y="104"/>
                    <a:pt x="2737" y="152"/>
                  </a:cubicBezTo>
                  <a:cubicBezTo>
                    <a:pt x="2646" y="245"/>
                    <a:pt x="2550" y="329"/>
                    <a:pt x="2447" y="407"/>
                  </a:cubicBezTo>
                  <a:cubicBezTo>
                    <a:pt x="2251" y="554"/>
                    <a:pt x="2039" y="674"/>
                    <a:pt x="1810" y="767"/>
                  </a:cubicBezTo>
                  <a:cubicBezTo>
                    <a:pt x="1578" y="863"/>
                    <a:pt x="1333" y="934"/>
                    <a:pt x="1085" y="973"/>
                  </a:cubicBezTo>
                  <a:cubicBezTo>
                    <a:pt x="897" y="1005"/>
                    <a:pt x="706" y="1022"/>
                    <a:pt x="514" y="1022"/>
                  </a:cubicBezTo>
                  <a:cubicBezTo>
                    <a:pt x="342" y="1022"/>
                    <a:pt x="170" y="1008"/>
                    <a:pt x="1" y="979"/>
                  </a:cubicBezTo>
                  <a:lnTo>
                    <a:pt x="1" y="979"/>
                  </a:lnTo>
                  <a:lnTo>
                    <a:pt x="107" y="1320"/>
                  </a:lnTo>
                  <a:cubicBezTo>
                    <a:pt x="146" y="1333"/>
                    <a:pt x="188" y="1343"/>
                    <a:pt x="226" y="1356"/>
                  </a:cubicBezTo>
                  <a:cubicBezTo>
                    <a:pt x="310" y="1375"/>
                    <a:pt x="397" y="1391"/>
                    <a:pt x="480" y="1404"/>
                  </a:cubicBezTo>
                  <a:cubicBezTo>
                    <a:pt x="590" y="1417"/>
                    <a:pt x="699" y="1423"/>
                    <a:pt x="809" y="1423"/>
                  </a:cubicBezTo>
                  <a:cubicBezTo>
                    <a:pt x="922" y="1423"/>
                    <a:pt x="1030" y="1414"/>
                    <a:pt x="1143" y="1401"/>
                  </a:cubicBezTo>
                  <a:lnTo>
                    <a:pt x="1140" y="1401"/>
                  </a:lnTo>
                  <a:cubicBezTo>
                    <a:pt x="1407" y="1365"/>
                    <a:pt x="1665" y="1292"/>
                    <a:pt x="1910" y="1188"/>
                  </a:cubicBezTo>
                  <a:lnTo>
                    <a:pt x="1910" y="1188"/>
                  </a:lnTo>
                  <a:lnTo>
                    <a:pt x="1903" y="1191"/>
                  </a:lnTo>
                  <a:cubicBezTo>
                    <a:pt x="2128" y="1099"/>
                    <a:pt x="2341" y="976"/>
                    <a:pt x="2534" y="828"/>
                  </a:cubicBezTo>
                  <a:cubicBezTo>
                    <a:pt x="2608" y="770"/>
                    <a:pt x="2682" y="709"/>
                    <a:pt x="2749" y="641"/>
                  </a:cubicBezTo>
                  <a:cubicBezTo>
                    <a:pt x="2814" y="573"/>
                    <a:pt x="2878" y="506"/>
                    <a:pt x="2933" y="432"/>
                  </a:cubicBezTo>
                  <a:lnTo>
                    <a:pt x="2936" y="429"/>
                  </a:lnTo>
                  <a:cubicBezTo>
                    <a:pt x="2952" y="410"/>
                    <a:pt x="2969" y="387"/>
                    <a:pt x="2985" y="368"/>
                  </a:cubicBezTo>
                  <a:lnTo>
                    <a:pt x="2904" y="110"/>
                  </a:lnTo>
                  <a:cubicBezTo>
                    <a:pt x="2891" y="75"/>
                    <a:pt x="2881" y="37"/>
                    <a:pt x="286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53" name="Google Shape;610;p27">
              <a:extLst>
                <a:ext uri="{FF2B5EF4-FFF2-40B4-BE49-F238E27FC236}">
                  <a16:creationId xmlns:a16="http://schemas.microsoft.com/office/drawing/2014/main" id="{8D9FF5AF-B2F8-4B87-9AA4-15AC7BD4960F}"/>
                </a:ext>
              </a:extLst>
            </p:cNvPr>
            <p:cNvSpPr/>
            <p:nvPr/>
          </p:nvSpPr>
          <p:spPr>
            <a:xfrm>
              <a:off x="10515509" y="3160166"/>
              <a:ext cx="191366" cy="369322"/>
            </a:xfrm>
            <a:custGeom>
              <a:avLst/>
              <a:gdLst/>
              <a:ahLst/>
              <a:cxnLst/>
              <a:rect l="l" t="t" r="r" b="b"/>
              <a:pathLst>
                <a:path w="2055" h="3966" extrusionOk="0">
                  <a:moveTo>
                    <a:pt x="1658" y="3938"/>
                  </a:moveTo>
                  <a:lnTo>
                    <a:pt x="1658" y="3938"/>
                  </a:lnTo>
                  <a:cubicBezTo>
                    <a:pt x="1657" y="3939"/>
                    <a:pt x="1656" y="3939"/>
                    <a:pt x="1655" y="3940"/>
                  </a:cubicBezTo>
                  <a:cubicBezTo>
                    <a:pt x="1657" y="3940"/>
                    <a:pt x="1657" y="3939"/>
                    <a:pt x="1658" y="3938"/>
                  </a:cubicBezTo>
                  <a:close/>
                  <a:moveTo>
                    <a:pt x="491" y="0"/>
                  </a:moveTo>
                  <a:cubicBezTo>
                    <a:pt x="484" y="0"/>
                    <a:pt x="481" y="0"/>
                    <a:pt x="474" y="3"/>
                  </a:cubicBezTo>
                  <a:cubicBezTo>
                    <a:pt x="464" y="3"/>
                    <a:pt x="455" y="3"/>
                    <a:pt x="445" y="6"/>
                  </a:cubicBezTo>
                  <a:cubicBezTo>
                    <a:pt x="442" y="6"/>
                    <a:pt x="439" y="6"/>
                    <a:pt x="436" y="9"/>
                  </a:cubicBezTo>
                  <a:lnTo>
                    <a:pt x="429" y="9"/>
                  </a:lnTo>
                  <a:cubicBezTo>
                    <a:pt x="413" y="16"/>
                    <a:pt x="397" y="19"/>
                    <a:pt x="381" y="26"/>
                  </a:cubicBezTo>
                  <a:cubicBezTo>
                    <a:pt x="381" y="29"/>
                    <a:pt x="378" y="29"/>
                    <a:pt x="375" y="29"/>
                  </a:cubicBezTo>
                  <a:cubicBezTo>
                    <a:pt x="362" y="36"/>
                    <a:pt x="352" y="42"/>
                    <a:pt x="339" y="48"/>
                  </a:cubicBezTo>
                  <a:cubicBezTo>
                    <a:pt x="326" y="58"/>
                    <a:pt x="310" y="67"/>
                    <a:pt x="297" y="77"/>
                  </a:cubicBezTo>
                  <a:cubicBezTo>
                    <a:pt x="294" y="80"/>
                    <a:pt x="291" y="80"/>
                    <a:pt x="291" y="83"/>
                  </a:cubicBezTo>
                  <a:cubicBezTo>
                    <a:pt x="274" y="97"/>
                    <a:pt x="259" y="109"/>
                    <a:pt x="246" y="125"/>
                  </a:cubicBezTo>
                  <a:cubicBezTo>
                    <a:pt x="233" y="138"/>
                    <a:pt x="223" y="151"/>
                    <a:pt x="210" y="164"/>
                  </a:cubicBezTo>
                  <a:cubicBezTo>
                    <a:pt x="201" y="180"/>
                    <a:pt x="188" y="196"/>
                    <a:pt x="178" y="212"/>
                  </a:cubicBezTo>
                  <a:cubicBezTo>
                    <a:pt x="172" y="222"/>
                    <a:pt x="168" y="229"/>
                    <a:pt x="165" y="238"/>
                  </a:cubicBezTo>
                  <a:cubicBezTo>
                    <a:pt x="149" y="267"/>
                    <a:pt x="136" y="293"/>
                    <a:pt x="124" y="321"/>
                  </a:cubicBezTo>
                  <a:cubicBezTo>
                    <a:pt x="120" y="325"/>
                    <a:pt x="120" y="328"/>
                    <a:pt x="120" y="328"/>
                  </a:cubicBezTo>
                  <a:cubicBezTo>
                    <a:pt x="117" y="331"/>
                    <a:pt x="117" y="331"/>
                    <a:pt x="117" y="335"/>
                  </a:cubicBezTo>
                  <a:cubicBezTo>
                    <a:pt x="117" y="335"/>
                    <a:pt x="117" y="338"/>
                    <a:pt x="114" y="341"/>
                  </a:cubicBezTo>
                  <a:cubicBezTo>
                    <a:pt x="114" y="345"/>
                    <a:pt x="114" y="345"/>
                    <a:pt x="111" y="348"/>
                  </a:cubicBezTo>
                  <a:lnTo>
                    <a:pt x="111" y="351"/>
                  </a:lnTo>
                  <a:cubicBezTo>
                    <a:pt x="91" y="399"/>
                    <a:pt x="75" y="450"/>
                    <a:pt x="62" y="502"/>
                  </a:cubicBezTo>
                  <a:lnTo>
                    <a:pt x="62" y="505"/>
                  </a:lnTo>
                  <a:cubicBezTo>
                    <a:pt x="62" y="508"/>
                    <a:pt x="59" y="511"/>
                    <a:pt x="59" y="515"/>
                  </a:cubicBezTo>
                  <a:cubicBezTo>
                    <a:pt x="46" y="576"/>
                    <a:pt x="33" y="637"/>
                    <a:pt x="27" y="698"/>
                  </a:cubicBezTo>
                  <a:cubicBezTo>
                    <a:pt x="27" y="698"/>
                    <a:pt x="23" y="701"/>
                    <a:pt x="23" y="705"/>
                  </a:cubicBezTo>
                  <a:lnTo>
                    <a:pt x="23" y="701"/>
                  </a:lnTo>
                  <a:cubicBezTo>
                    <a:pt x="4" y="872"/>
                    <a:pt x="1" y="1043"/>
                    <a:pt x="11" y="1214"/>
                  </a:cubicBezTo>
                  <a:cubicBezTo>
                    <a:pt x="11" y="1220"/>
                    <a:pt x="14" y="1226"/>
                    <a:pt x="14" y="1233"/>
                  </a:cubicBezTo>
                  <a:lnTo>
                    <a:pt x="14" y="1239"/>
                  </a:lnTo>
                  <a:lnTo>
                    <a:pt x="14" y="1255"/>
                  </a:lnTo>
                  <a:lnTo>
                    <a:pt x="14" y="1265"/>
                  </a:lnTo>
                  <a:cubicBezTo>
                    <a:pt x="14" y="1268"/>
                    <a:pt x="17" y="1275"/>
                    <a:pt x="17" y="1278"/>
                  </a:cubicBezTo>
                  <a:lnTo>
                    <a:pt x="17" y="1291"/>
                  </a:lnTo>
                  <a:lnTo>
                    <a:pt x="17" y="1300"/>
                  </a:lnTo>
                  <a:lnTo>
                    <a:pt x="20" y="1316"/>
                  </a:lnTo>
                  <a:lnTo>
                    <a:pt x="20" y="1323"/>
                  </a:lnTo>
                  <a:lnTo>
                    <a:pt x="20" y="1342"/>
                  </a:lnTo>
                  <a:cubicBezTo>
                    <a:pt x="20" y="1342"/>
                    <a:pt x="23" y="1345"/>
                    <a:pt x="23" y="1349"/>
                  </a:cubicBezTo>
                  <a:lnTo>
                    <a:pt x="23" y="1364"/>
                  </a:lnTo>
                  <a:lnTo>
                    <a:pt x="23" y="1371"/>
                  </a:lnTo>
                  <a:cubicBezTo>
                    <a:pt x="23" y="1377"/>
                    <a:pt x="27" y="1384"/>
                    <a:pt x="27" y="1390"/>
                  </a:cubicBezTo>
                  <a:lnTo>
                    <a:pt x="27" y="1394"/>
                  </a:lnTo>
                  <a:cubicBezTo>
                    <a:pt x="27" y="1403"/>
                    <a:pt x="30" y="1410"/>
                    <a:pt x="30" y="1416"/>
                  </a:cubicBezTo>
                  <a:lnTo>
                    <a:pt x="30" y="1419"/>
                  </a:lnTo>
                  <a:cubicBezTo>
                    <a:pt x="30" y="1426"/>
                    <a:pt x="30" y="1435"/>
                    <a:pt x="33" y="1441"/>
                  </a:cubicBezTo>
                  <a:cubicBezTo>
                    <a:pt x="33" y="1455"/>
                    <a:pt x="36" y="1468"/>
                    <a:pt x="36" y="1477"/>
                  </a:cubicBezTo>
                  <a:cubicBezTo>
                    <a:pt x="39" y="1490"/>
                    <a:pt x="39" y="1499"/>
                    <a:pt x="43" y="1513"/>
                  </a:cubicBezTo>
                  <a:lnTo>
                    <a:pt x="43" y="1516"/>
                  </a:lnTo>
                  <a:cubicBezTo>
                    <a:pt x="43" y="1529"/>
                    <a:pt x="46" y="1542"/>
                    <a:pt x="49" y="1554"/>
                  </a:cubicBezTo>
                  <a:cubicBezTo>
                    <a:pt x="94" y="1854"/>
                    <a:pt x="168" y="2147"/>
                    <a:pt x="268" y="2430"/>
                  </a:cubicBezTo>
                  <a:lnTo>
                    <a:pt x="271" y="2433"/>
                  </a:lnTo>
                  <a:cubicBezTo>
                    <a:pt x="274" y="2443"/>
                    <a:pt x="278" y="2456"/>
                    <a:pt x="281" y="2465"/>
                  </a:cubicBezTo>
                  <a:cubicBezTo>
                    <a:pt x="284" y="2475"/>
                    <a:pt x="287" y="2481"/>
                    <a:pt x="291" y="2491"/>
                  </a:cubicBezTo>
                  <a:cubicBezTo>
                    <a:pt x="291" y="2494"/>
                    <a:pt x="294" y="2497"/>
                    <a:pt x="294" y="2501"/>
                  </a:cubicBezTo>
                  <a:cubicBezTo>
                    <a:pt x="316" y="2560"/>
                    <a:pt x="341" y="2616"/>
                    <a:pt x="362" y="2675"/>
                  </a:cubicBezTo>
                  <a:lnTo>
                    <a:pt x="362" y="2675"/>
                  </a:lnTo>
                  <a:cubicBezTo>
                    <a:pt x="362" y="2675"/>
                    <a:pt x="362" y="2675"/>
                    <a:pt x="362" y="2674"/>
                  </a:cubicBezTo>
                  <a:lnTo>
                    <a:pt x="362" y="2674"/>
                  </a:lnTo>
                  <a:lnTo>
                    <a:pt x="365" y="2681"/>
                  </a:lnTo>
                  <a:cubicBezTo>
                    <a:pt x="364" y="2679"/>
                    <a:pt x="363" y="2677"/>
                    <a:pt x="362" y="2675"/>
                  </a:cubicBezTo>
                  <a:lnTo>
                    <a:pt x="362" y="2675"/>
                  </a:lnTo>
                  <a:cubicBezTo>
                    <a:pt x="365" y="2677"/>
                    <a:pt x="365" y="2678"/>
                    <a:pt x="365" y="2681"/>
                  </a:cubicBezTo>
                  <a:cubicBezTo>
                    <a:pt x="484" y="2958"/>
                    <a:pt x="629" y="3228"/>
                    <a:pt x="812" y="3473"/>
                  </a:cubicBezTo>
                  <a:cubicBezTo>
                    <a:pt x="815" y="3473"/>
                    <a:pt x="815" y="3476"/>
                    <a:pt x="815" y="3476"/>
                  </a:cubicBezTo>
                  <a:cubicBezTo>
                    <a:pt x="864" y="3540"/>
                    <a:pt x="915" y="3601"/>
                    <a:pt x="969" y="3659"/>
                  </a:cubicBezTo>
                  <a:cubicBezTo>
                    <a:pt x="1021" y="3708"/>
                    <a:pt x="1073" y="3756"/>
                    <a:pt x="1128" y="3797"/>
                  </a:cubicBezTo>
                  <a:cubicBezTo>
                    <a:pt x="1160" y="3824"/>
                    <a:pt x="1195" y="3849"/>
                    <a:pt x="1234" y="3872"/>
                  </a:cubicBezTo>
                  <a:cubicBezTo>
                    <a:pt x="1261" y="3890"/>
                    <a:pt x="1291" y="3905"/>
                    <a:pt x="1321" y="3920"/>
                  </a:cubicBezTo>
                  <a:lnTo>
                    <a:pt x="1321" y="3920"/>
                  </a:lnTo>
                  <a:cubicBezTo>
                    <a:pt x="1321" y="3920"/>
                    <a:pt x="1321" y="3920"/>
                    <a:pt x="1321" y="3920"/>
                  </a:cubicBezTo>
                  <a:lnTo>
                    <a:pt x="1321" y="3920"/>
                  </a:lnTo>
                  <a:lnTo>
                    <a:pt x="1327" y="3923"/>
                  </a:lnTo>
                  <a:cubicBezTo>
                    <a:pt x="1325" y="3922"/>
                    <a:pt x="1323" y="3921"/>
                    <a:pt x="1321" y="3920"/>
                  </a:cubicBezTo>
                  <a:lnTo>
                    <a:pt x="1321" y="3920"/>
                  </a:lnTo>
                  <a:cubicBezTo>
                    <a:pt x="1343" y="3930"/>
                    <a:pt x="1369" y="3937"/>
                    <a:pt x="1391" y="3943"/>
                  </a:cubicBezTo>
                  <a:cubicBezTo>
                    <a:pt x="1404" y="3949"/>
                    <a:pt x="1418" y="3952"/>
                    <a:pt x="1430" y="3956"/>
                  </a:cubicBezTo>
                  <a:cubicBezTo>
                    <a:pt x="1443" y="3956"/>
                    <a:pt x="1456" y="3959"/>
                    <a:pt x="1469" y="3962"/>
                  </a:cubicBezTo>
                  <a:cubicBezTo>
                    <a:pt x="1488" y="3962"/>
                    <a:pt x="1507" y="3965"/>
                    <a:pt x="1526" y="3965"/>
                  </a:cubicBezTo>
                  <a:cubicBezTo>
                    <a:pt x="1540" y="3965"/>
                    <a:pt x="1553" y="3962"/>
                    <a:pt x="1565" y="3962"/>
                  </a:cubicBezTo>
                  <a:cubicBezTo>
                    <a:pt x="1581" y="3959"/>
                    <a:pt x="1598" y="3959"/>
                    <a:pt x="1614" y="3952"/>
                  </a:cubicBezTo>
                  <a:cubicBezTo>
                    <a:pt x="1629" y="3949"/>
                    <a:pt x="1644" y="3943"/>
                    <a:pt x="1659" y="3937"/>
                  </a:cubicBezTo>
                  <a:lnTo>
                    <a:pt x="1659" y="3937"/>
                  </a:lnTo>
                  <a:cubicBezTo>
                    <a:pt x="1659" y="3938"/>
                    <a:pt x="1658" y="3938"/>
                    <a:pt x="1658" y="3938"/>
                  </a:cubicBezTo>
                  <a:lnTo>
                    <a:pt x="1658" y="3938"/>
                  </a:lnTo>
                  <a:cubicBezTo>
                    <a:pt x="1673" y="3932"/>
                    <a:pt x="1689" y="3926"/>
                    <a:pt x="1700" y="3917"/>
                  </a:cubicBezTo>
                  <a:cubicBezTo>
                    <a:pt x="1716" y="3907"/>
                    <a:pt x="1730" y="3901"/>
                    <a:pt x="1742" y="3891"/>
                  </a:cubicBezTo>
                  <a:lnTo>
                    <a:pt x="1746" y="3888"/>
                  </a:lnTo>
                  <a:cubicBezTo>
                    <a:pt x="1758" y="3875"/>
                    <a:pt x="1774" y="3862"/>
                    <a:pt x="1788" y="3849"/>
                  </a:cubicBezTo>
                  <a:cubicBezTo>
                    <a:pt x="1804" y="3833"/>
                    <a:pt x="1816" y="3821"/>
                    <a:pt x="1829" y="3804"/>
                  </a:cubicBezTo>
                  <a:cubicBezTo>
                    <a:pt x="1829" y="3804"/>
                    <a:pt x="1829" y="3801"/>
                    <a:pt x="1832" y="3801"/>
                  </a:cubicBezTo>
                  <a:cubicBezTo>
                    <a:pt x="1852" y="3772"/>
                    <a:pt x="1871" y="3743"/>
                    <a:pt x="1887" y="3714"/>
                  </a:cubicBezTo>
                  <a:cubicBezTo>
                    <a:pt x="1899" y="3690"/>
                    <a:pt x="1911" y="3666"/>
                    <a:pt x="1923" y="3642"/>
                  </a:cubicBezTo>
                  <a:lnTo>
                    <a:pt x="1923" y="3642"/>
                  </a:lnTo>
                  <a:cubicBezTo>
                    <a:pt x="1923" y="3642"/>
                    <a:pt x="1923" y="3643"/>
                    <a:pt x="1923" y="3643"/>
                  </a:cubicBezTo>
                  <a:lnTo>
                    <a:pt x="1926" y="3637"/>
                  </a:lnTo>
                  <a:lnTo>
                    <a:pt x="1926" y="3637"/>
                  </a:lnTo>
                  <a:cubicBezTo>
                    <a:pt x="1925" y="3639"/>
                    <a:pt x="1924" y="3640"/>
                    <a:pt x="1923" y="3642"/>
                  </a:cubicBezTo>
                  <a:lnTo>
                    <a:pt x="1923" y="3642"/>
                  </a:lnTo>
                  <a:cubicBezTo>
                    <a:pt x="1948" y="3581"/>
                    <a:pt x="1968" y="3521"/>
                    <a:pt x="1984" y="3460"/>
                  </a:cubicBezTo>
                  <a:cubicBezTo>
                    <a:pt x="1997" y="3402"/>
                    <a:pt x="2009" y="3341"/>
                    <a:pt x="2019" y="3280"/>
                  </a:cubicBezTo>
                  <a:lnTo>
                    <a:pt x="2019" y="3276"/>
                  </a:lnTo>
                  <a:cubicBezTo>
                    <a:pt x="2055" y="3013"/>
                    <a:pt x="2042" y="2745"/>
                    <a:pt x="2009" y="2481"/>
                  </a:cubicBezTo>
                  <a:lnTo>
                    <a:pt x="2009" y="2484"/>
                  </a:lnTo>
                  <a:cubicBezTo>
                    <a:pt x="1952" y="2068"/>
                    <a:pt x="1840" y="1661"/>
                    <a:pt x="1677" y="1277"/>
                  </a:cubicBezTo>
                  <a:lnTo>
                    <a:pt x="1677" y="1277"/>
                  </a:lnTo>
                  <a:cubicBezTo>
                    <a:pt x="1677" y="1277"/>
                    <a:pt x="1678" y="1278"/>
                    <a:pt x="1678" y="1278"/>
                  </a:cubicBezTo>
                  <a:cubicBezTo>
                    <a:pt x="1559" y="997"/>
                    <a:pt x="1414" y="727"/>
                    <a:pt x="1228" y="483"/>
                  </a:cubicBezTo>
                  <a:cubicBezTo>
                    <a:pt x="1176" y="418"/>
                    <a:pt x="1124" y="357"/>
                    <a:pt x="1066" y="299"/>
                  </a:cubicBezTo>
                  <a:cubicBezTo>
                    <a:pt x="1018" y="248"/>
                    <a:pt x="963" y="199"/>
                    <a:pt x="908" y="155"/>
                  </a:cubicBezTo>
                  <a:cubicBezTo>
                    <a:pt x="877" y="132"/>
                    <a:pt x="844" y="109"/>
                    <a:pt x="809" y="90"/>
                  </a:cubicBezTo>
                  <a:cubicBezTo>
                    <a:pt x="776" y="70"/>
                    <a:pt x="745" y="51"/>
                    <a:pt x="709" y="39"/>
                  </a:cubicBezTo>
                  <a:cubicBezTo>
                    <a:pt x="684" y="29"/>
                    <a:pt x="661" y="19"/>
                    <a:pt x="638" y="12"/>
                  </a:cubicBezTo>
                  <a:cubicBezTo>
                    <a:pt x="626" y="9"/>
                    <a:pt x="613" y="6"/>
                    <a:pt x="599" y="6"/>
                  </a:cubicBezTo>
                  <a:cubicBezTo>
                    <a:pt x="596" y="6"/>
                    <a:pt x="596" y="3"/>
                    <a:pt x="593" y="3"/>
                  </a:cubicBezTo>
                  <a:lnTo>
                    <a:pt x="574" y="3"/>
                  </a:lnTo>
                  <a:cubicBezTo>
                    <a:pt x="561" y="0"/>
                    <a:pt x="552" y="0"/>
                    <a:pt x="5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54" name="Google Shape;611;p27">
              <a:extLst>
                <a:ext uri="{FF2B5EF4-FFF2-40B4-BE49-F238E27FC236}">
                  <a16:creationId xmlns:a16="http://schemas.microsoft.com/office/drawing/2014/main" id="{FE951A9A-29D8-4F2A-9FF8-826F5AECCB9D}"/>
                </a:ext>
              </a:extLst>
            </p:cNvPr>
            <p:cNvSpPr/>
            <p:nvPr/>
          </p:nvSpPr>
          <p:spPr>
            <a:xfrm>
              <a:off x="10677356" y="3522133"/>
              <a:ext cx="745" cy="372"/>
            </a:xfrm>
            <a:custGeom>
              <a:avLst/>
              <a:gdLst/>
              <a:ahLst/>
              <a:cxnLst/>
              <a:rect l="l" t="t" r="r" b="b"/>
              <a:pathLst>
                <a:path w="8" h="4" extrusionOk="0">
                  <a:moveTo>
                    <a:pt x="8" y="1"/>
                  </a:moveTo>
                  <a:cubicBezTo>
                    <a:pt x="4" y="1"/>
                    <a:pt x="4" y="4"/>
                    <a:pt x="1" y="4"/>
                  </a:cubicBezTo>
                  <a:lnTo>
                    <a:pt x="4" y="4"/>
                  </a:lnTo>
                  <a:lnTo>
                    <a:pt x="8" y="1"/>
                  </a:lnTo>
                  <a:close/>
                </a:path>
              </a:pathLst>
            </a:custGeom>
            <a:solidFill>
              <a:srgbClr val="FBF1DF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55" name="Google Shape;612;p27">
              <a:extLst>
                <a:ext uri="{FF2B5EF4-FFF2-40B4-BE49-F238E27FC236}">
                  <a16:creationId xmlns:a16="http://schemas.microsoft.com/office/drawing/2014/main" id="{E1ED9CED-FC55-48B7-9C00-D51E3D841250}"/>
                </a:ext>
              </a:extLst>
            </p:cNvPr>
            <p:cNvSpPr/>
            <p:nvPr/>
          </p:nvSpPr>
          <p:spPr>
            <a:xfrm>
              <a:off x="10361857" y="2910132"/>
              <a:ext cx="227497" cy="81016"/>
            </a:xfrm>
            <a:custGeom>
              <a:avLst/>
              <a:gdLst/>
              <a:ahLst/>
              <a:cxnLst/>
              <a:rect l="l" t="t" r="r" b="b"/>
              <a:pathLst>
                <a:path w="2443" h="870" extrusionOk="0">
                  <a:moveTo>
                    <a:pt x="2372" y="1"/>
                  </a:moveTo>
                  <a:cubicBezTo>
                    <a:pt x="2359" y="1"/>
                    <a:pt x="2346" y="7"/>
                    <a:pt x="2334" y="13"/>
                  </a:cubicBezTo>
                  <a:cubicBezTo>
                    <a:pt x="2214" y="100"/>
                    <a:pt x="2092" y="178"/>
                    <a:pt x="1967" y="252"/>
                  </a:cubicBezTo>
                  <a:lnTo>
                    <a:pt x="1970" y="249"/>
                  </a:lnTo>
                  <a:lnTo>
                    <a:pt x="1970" y="249"/>
                  </a:lnTo>
                  <a:cubicBezTo>
                    <a:pt x="1818" y="338"/>
                    <a:pt x="1661" y="416"/>
                    <a:pt x="1499" y="484"/>
                  </a:cubicBezTo>
                  <a:cubicBezTo>
                    <a:pt x="1326" y="554"/>
                    <a:pt x="1152" y="612"/>
                    <a:pt x="972" y="660"/>
                  </a:cubicBezTo>
                  <a:cubicBezTo>
                    <a:pt x="666" y="741"/>
                    <a:pt x="351" y="789"/>
                    <a:pt x="36" y="799"/>
                  </a:cubicBezTo>
                  <a:cubicBezTo>
                    <a:pt x="12" y="799"/>
                    <a:pt x="0" y="821"/>
                    <a:pt x="3" y="840"/>
                  </a:cubicBezTo>
                  <a:cubicBezTo>
                    <a:pt x="6" y="860"/>
                    <a:pt x="22" y="870"/>
                    <a:pt x="45" y="870"/>
                  </a:cubicBezTo>
                  <a:cubicBezTo>
                    <a:pt x="460" y="860"/>
                    <a:pt x="872" y="789"/>
                    <a:pt x="1272" y="674"/>
                  </a:cubicBezTo>
                  <a:cubicBezTo>
                    <a:pt x="1374" y="644"/>
                    <a:pt x="1474" y="612"/>
                    <a:pt x="1574" y="573"/>
                  </a:cubicBezTo>
                  <a:cubicBezTo>
                    <a:pt x="1680" y="534"/>
                    <a:pt x="1780" y="493"/>
                    <a:pt x="1883" y="445"/>
                  </a:cubicBezTo>
                  <a:cubicBezTo>
                    <a:pt x="1976" y="399"/>
                    <a:pt x="2066" y="351"/>
                    <a:pt x="2153" y="297"/>
                  </a:cubicBezTo>
                  <a:cubicBezTo>
                    <a:pt x="2243" y="245"/>
                    <a:pt x="2330" y="181"/>
                    <a:pt x="2411" y="113"/>
                  </a:cubicBezTo>
                  <a:cubicBezTo>
                    <a:pt x="2436" y="90"/>
                    <a:pt x="2443" y="52"/>
                    <a:pt x="2420" y="26"/>
                  </a:cubicBezTo>
                  <a:cubicBezTo>
                    <a:pt x="2407" y="10"/>
                    <a:pt x="2392" y="1"/>
                    <a:pt x="2372" y="1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56" name="Google Shape;613;p27">
              <a:extLst>
                <a:ext uri="{FF2B5EF4-FFF2-40B4-BE49-F238E27FC236}">
                  <a16:creationId xmlns:a16="http://schemas.microsoft.com/office/drawing/2014/main" id="{58C45AB3-A76A-4820-BE1D-87E535A11597}"/>
                </a:ext>
              </a:extLst>
            </p:cNvPr>
            <p:cNvSpPr/>
            <p:nvPr/>
          </p:nvSpPr>
          <p:spPr>
            <a:xfrm>
              <a:off x="10365117" y="2951199"/>
              <a:ext cx="256365" cy="87162"/>
            </a:xfrm>
            <a:custGeom>
              <a:avLst/>
              <a:gdLst/>
              <a:ahLst/>
              <a:cxnLst/>
              <a:rect l="l" t="t" r="r" b="b"/>
              <a:pathLst>
                <a:path w="2753" h="936" extrusionOk="0">
                  <a:moveTo>
                    <a:pt x="2688" y="1"/>
                  </a:moveTo>
                  <a:cubicBezTo>
                    <a:pt x="2672" y="1"/>
                    <a:pt x="2659" y="7"/>
                    <a:pt x="2646" y="16"/>
                  </a:cubicBezTo>
                  <a:cubicBezTo>
                    <a:pt x="2569" y="65"/>
                    <a:pt x="2492" y="117"/>
                    <a:pt x="2415" y="168"/>
                  </a:cubicBezTo>
                  <a:cubicBezTo>
                    <a:pt x="2337" y="222"/>
                    <a:pt x="2256" y="271"/>
                    <a:pt x="2176" y="319"/>
                  </a:cubicBezTo>
                  <a:cubicBezTo>
                    <a:pt x="2015" y="413"/>
                    <a:pt x="1851" y="496"/>
                    <a:pt x="1677" y="567"/>
                  </a:cubicBezTo>
                  <a:cubicBezTo>
                    <a:pt x="1590" y="603"/>
                    <a:pt x="1500" y="638"/>
                    <a:pt x="1406" y="670"/>
                  </a:cubicBezTo>
                  <a:cubicBezTo>
                    <a:pt x="1317" y="702"/>
                    <a:pt x="1220" y="728"/>
                    <a:pt x="1127" y="754"/>
                  </a:cubicBezTo>
                  <a:cubicBezTo>
                    <a:pt x="804" y="840"/>
                    <a:pt x="472" y="879"/>
                    <a:pt x="136" y="879"/>
                  </a:cubicBezTo>
                  <a:lnTo>
                    <a:pt x="136" y="879"/>
                  </a:lnTo>
                  <a:cubicBezTo>
                    <a:pt x="102" y="879"/>
                    <a:pt x="67" y="876"/>
                    <a:pt x="35" y="876"/>
                  </a:cubicBezTo>
                  <a:cubicBezTo>
                    <a:pt x="20" y="876"/>
                    <a:pt x="7" y="882"/>
                    <a:pt x="4" y="898"/>
                  </a:cubicBezTo>
                  <a:cubicBezTo>
                    <a:pt x="1" y="915"/>
                    <a:pt x="13" y="931"/>
                    <a:pt x="26" y="931"/>
                  </a:cubicBezTo>
                  <a:cubicBezTo>
                    <a:pt x="106" y="933"/>
                    <a:pt x="186" y="935"/>
                    <a:pt x="265" y="935"/>
                  </a:cubicBezTo>
                  <a:cubicBezTo>
                    <a:pt x="298" y="935"/>
                    <a:pt x="331" y="935"/>
                    <a:pt x="364" y="934"/>
                  </a:cubicBezTo>
                  <a:cubicBezTo>
                    <a:pt x="480" y="931"/>
                    <a:pt x="595" y="921"/>
                    <a:pt x="715" y="908"/>
                  </a:cubicBezTo>
                  <a:cubicBezTo>
                    <a:pt x="834" y="892"/>
                    <a:pt x="950" y="873"/>
                    <a:pt x="1066" y="851"/>
                  </a:cubicBezTo>
                  <a:cubicBezTo>
                    <a:pt x="1127" y="840"/>
                    <a:pt x="1185" y="827"/>
                    <a:pt x="1243" y="815"/>
                  </a:cubicBezTo>
                  <a:cubicBezTo>
                    <a:pt x="1307" y="802"/>
                    <a:pt x="1368" y="783"/>
                    <a:pt x="1430" y="766"/>
                  </a:cubicBezTo>
                  <a:cubicBezTo>
                    <a:pt x="1668" y="702"/>
                    <a:pt x="1899" y="615"/>
                    <a:pt x="2121" y="509"/>
                  </a:cubicBezTo>
                  <a:cubicBezTo>
                    <a:pt x="2228" y="457"/>
                    <a:pt x="2330" y="399"/>
                    <a:pt x="2434" y="338"/>
                  </a:cubicBezTo>
                  <a:cubicBezTo>
                    <a:pt x="2537" y="274"/>
                    <a:pt x="2636" y="203"/>
                    <a:pt x="2727" y="117"/>
                  </a:cubicBezTo>
                  <a:cubicBezTo>
                    <a:pt x="2736" y="104"/>
                    <a:pt x="2746" y="93"/>
                    <a:pt x="2749" y="74"/>
                  </a:cubicBezTo>
                  <a:cubicBezTo>
                    <a:pt x="2752" y="59"/>
                    <a:pt x="2749" y="39"/>
                    <a:pt x="2736" y="26"/>
                  </a:cubicBezTo>
                  <a:cubicBezTo>
                    <a:pt x="2727" y="13"/>
                    <a:pt x="2710" y="4"/>
                    <a:pt x="2694" y="4"/>
                  </a:cubicBezTo>
                  <a:cubicBezTo>
                    <a:pt x="2691" y="1"/>
                    <a:pt x="2691" y="1"/>
                    <a:pt x="2688" y="1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57" name="Google Shape;614;p27">
              <a:extLst>
                <a:ext uri="{FF2B5EF4-FFF2-40B4-BE49-F238E27FC236}">
                  <a16:creationId xmlns:a16="http://schemas.microsoft.com/office/drawing/2014/main" id="{266F15EB-3E35-425D-86B5-EA88EB66E886}"/>
                </a:ext>
              </a:extLst>
            </p:cNvPr>
            <p:cNvSpPr/>
            <p:nvPr/>
          </p:nvSpPr>
          <p:spPr>
            <a:xfrm>
              <a:off x="10376198" y="2920283"/>
              <a:ext cx="30916" cy="31010"/>
            </a:xfrm>
            <a:custGeom>
              <a:avLst/>
              <a:gdLst/>
              <a:ahLst/>
              <a:cxnLst/>
              <a:rect l="l" t="t" r="r" b="b"/>
              <a:pathLst>
                <a:path w="332" h="333" extrusionOk="0">
                  <a:moveTo>
                    <a:pt x="164" y="1"/>
                  </a:moveTo>
                  <a:cubicBezTo>
                    <a:pt x="75" y="1"/>
                    <a:pt x="1" y="78"/>
                    <a:pt x="1" y="168"/>
                  </a:cubicBezTo>
                  <a:cubicBezTo>
                    <a:pt x="1" y="259"/>
                    <a:pt x="75" y="333"/>
                    <a:pt x="164" y="333"/>
                  </a:cubicBezTo>
                  <a:cubicBezTo>
                    <a:pt x="255" y="333"/>
                    <a:pt x="332" y="259"/>
                    <a:pt x="332" y="168"/>
                  </a:cubicBezTo>
                  <a:cubicBezTo>
                    <a:pt x="332" y="78"/>
                    <a:pt x="255" y="1"/>
                    <a:pt x="164" y="1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58" name="Google Shape;615;p27">
              <a:extLst>
                <a:ext uri="{FF2B5EF4-FFF2-40B4-BE49-F238E27FC236}">
                  <a16:creationId xmlns:a16="http://schemas.microsoft.com/office/drawing/2014/main" id="{18F60346-7DCC-47F8-BE5A-15AF84D00986}"/>
                </a:ext>
              </a:extLst>
            </p:cNvPr>
            <p:cNvSpPr/>
            <p:nvPr/>
          </p:nvSpPr>
          <p:spPr>
            <a:xfrm>
              <a:off x="10368376" y="2866737"/>
              <a:ext cx="24398" cy="24305"/>
            </a:xfrm>
            <a:custGeom>
              <a:avLst/>
              <a:gdLst/>
              <a:ahLst/>
              <a:cxnLst/>
              <a:rect l="l" t="t" r="r" b="b"/>
              <a:pathLst>
                <a:path w="262" h="261" extrusionOk="0">
                  <a:moveTo>
                    <a:pt x="129" y="0"/>
                  </a:moveTo>
                  <a:cubicBezTo>
                    <a:pt x="58" y="0"/>
                    <a:pt x="0" y="58"/>
                    <a:pt x="0" y="128"/>
                  </a:cubicBezTo>
                  <a:cubicBezTo>
                    <a:pt x="0" y="199"/>
                    <a:pt x="58" y="260"/>
                    <a:pt x="129" y="260"/>
                  </a:cubicBezTo>
                  <a:cubicBezTo>
                    <a:pt x="200" y="260"/>
                    <a:pt x="261" y="199"/>
                    <a:pt x="261" y="128"/>
                  </a:cubicBezTo>
                  <a:cubicBezTo>
                    <a:pt x="261" y="58"/>
                    <a:pt x="200" y="0"/>
                    <a:pt x="129" y="0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59" name="Google Shape;616;p27">
              <a:extLst>
                <a:ext uri="{FF2B5EF4-FFF2-40B4-BE49-F238E27FC236}">
                  <a16:creationId xmlns:a16="http://schemas.microsoft.com/office/drawing/2014/main" id="{21341347-6422-4412-9A2C-6D31D206692B}"/>
                </a:ext>
              </a:extLst>
            </p:cNvPr>
            <p:cNvSpPr/>
            <p:nvPr/>
          </p:nvSpPr>
          <p:spPr>
            <a:xfrm>
              <a:off x="10401714" y="2877167"/>
              <a:ext cx="14993" cy="15086"/>
            </a:xfrm>
            <a:custGeom>
              <a:avLst/>
              <a:gdLst/>
              <a:ahLst/>
              <a:cxnLst/>
              <a:rect l="l" t="t" r="r" b="b"/>
              <a:pathLst>
                <a:path w="161" h="162" extrusionOk="0">
                  <a:moveTo>
                    <a:pt x="80" y="0"/>
                  </a:moveTo>
                  <a:cubicBezTo>
                    <a:pt x="36" y="0"/>
                    <a:pt x="0" y="39"/>
                    <a:pt x="0" y="81"/>
                  </a:cubicBezTo>
                  <a:cubicBezTo>
                    <a:pt x="0" y="126"/>
                    <a:pt x="36" y="162"/>
                    <a:pt x="80" y="162"/>
                  </a:cubicBezTo>
                  <a:cubicBezTo>
                    <a:pt x="125" y="162"/>
                    <a:pt x="161" y="126"/>
                    <a:pt x="161" y="81"/>
                  </a:cubicBezTo>
                  <a:cubicBezTo>
                    <a:pt x="161" y="39"/>
                    <a:pt x="125" y="0"/>
                    <a:pt x="80" y="0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60" name="Google Shape;617;p27">
              <a:extLst>
                <a:ext uri="{FF2B5EF4-FFF2-40B4-BE49-F238E27FC236}">
                  <a16:creationId xmlns:a16="http://schemas.microsoft.com/office/drawing/2014/main" id="{AE5B22FF-2D69-420D-AF54-A49542ADC5F2}"/>
                </a:ext>
              </a:extLst>
            </p:cNvPr>
            <p:cNvSpPr/>
            <p:nvPr/>
          </p:nvSpPr>
          <p:spPr>
            <a:xfrm>
              <a:off x="10387559" y="2805835"/>
              <a:ext cx="22256" cy="21977"/>
            </a:xfrm>
            <a:custGeom>
              <a:avLst/>
              <a:gdLst/>
              <a:ahLst/>
              <a:cxnLst/>
              <a:rect l="l" t="t" r="r" b="b"/>
              <a:pathLst>
                <a:path w="239" h="236" extrusionOk="0">
                  <a:moveTo>
                    <a:pt x="120" y="1"/>
                  </a:moveTo>
                  <a:cubicBezTo>
                    <a:pt x="55" y="1"/>
                    <a:pt x="1" y="55"/>
                    <a:pt x="1" y="120"/>
                  </a:cubicBezTo>
                  <a:cubicBezTo>
                    <a:pt x="1" y="184"/>
                    <a:pt x="55" y="235"/>
                    <a:pt x="120" y="235"/>
                  </a:cubicBezTo>
                  <a:cubicBezTo>
                    <a:pt x="184" y="235"/>
                    <a:pt x="239" y="184"/>
                    <a:pt x="239" y="120"/>
                  </a:cubicBezTo>
                  <a:cubicBezTo>
                    <a:pt x="239" y="55"/>
                    <a:pt x="184" y="1"/>
                    <a:pt x="120" y="1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61" name="Google Shape;618;p27">
              <a:extLst>
                <a:ext uri="{FF2B5EF4-FFF2-40B4-BE49-F238E27FC236}">
                  <a16:creationId xmlns:a16="http://schemas.microsoft.com/office/drawing/2014/main" id="{46410C87-C6F0-46B6-980E-DDB1584AB893}"/>
                </a:ext>
              </a:extLst>
            </p:cNvPr>
            <p:cNvSpPr/>
            <p:nvPr/>
          </p:nvSpPr>
          <p:spPr>
            <a:xfrm>
              <a:off x="10420245" y="2839080"/>
              <a:ext cx="14434" cy="14527"/>
            </a:xfrm>
            <a:custGeom>
              <a:avLst/>
              <a:gdLst/>
              <a:ahLst/>
              <a:cxnLst/>
              <a:rect l="l" t="t" r="r" b="b"/>
              <a:pathLst>
                <a:path w="155" h="156" extrusionOk="0">
                  <a:moveTo>
                    <a:pt x="78" y="1"/>
                  </a:moveTo>
                  <a:cubicBezTo>
                    <a:pt x="36" y="1"/>
                    <a:pt x="0" y="36"/>
                    <a:pt x="0" y="78"/>
                  </a:cubicBezTo>
                  <a:cubicBezTo>
                    <a:pt x="0" y="119"/>
                    <a:pt x="36" y="155"/>
                    <a:pt x="78" y="155"/>
                  </a:cubicBezTo>
                  <a:cubicBezTo>
                    <a:pt x="119" y="155"/>
                    <a:pt x="155" y="119"/>
                    <a:pt x="155" y="78"/>
                  </a:cubicBezTo>
                  <a:cubicBezTo>
                    <a:pt x="155" y="36"/>
                    <a:pt x="119" y="1"/>
                    <a:pt x="78" y="1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62" name="Google Shape;619;p27">
              <a:extLst>
                <a:ext uri="{FF2B5EF4-FFF2-40B4-BE49-F238E27FC236}">
                  <a16:creationId xmlns:a16="http://schemas.microsoft.com/office/drawing/2014/main" id="{A933EF07-9C2B-4069-A402-C87D0AE44AA0}"/>
                </a:ext>
              </a:extLst>
            </p:cNvPr>
            <p:cNvSpPr/>
            <p:nvPr/>
          </p:nvSpPr>
          <p:spPr>
            <a:xfrm>
              <a:off x="10431699" y="2921493"/>
              <a:ext cx="20114" cy="20207"/>
            </a:xfrm>
            <a:custGeom>
              <a:avLst/>
              <a:gdLst/>
              <a:ahLst/>
              <a:cxnLst/>
              <a:rect l="l" t="t" r="r" b="b"/>
              <a:pathLst>
                <a:path w="216" h="217" extrusionOk="0">
                  <a:moveTo>
                    <a:pt x="106" y="1"/>
                  </a:moveTo>
                  <a:cubicBezTo>
                    <a:pt x="48" y="1"/>
                    <a:pt x="0" y="49"/>
                    <a:pt x="0" y="107"/>
                  </a:cubicBezTo>
                  <a:cubicBezTo>
                    <a:pt x="0" y="168"/>
                    <a:pt x="48" y="216"/>
                    <a:pt x="106" y="216"/>
                  </a:cubicBezTo>
                  <a:cubicBezTo>
                    <a:pt x="167" y="216"/>
                    <a:pt x="216" y="168"/>
                    <a:pt x="216" y="107"/>
                  </a:cubicBezTo>
                  <a:cubicBezTo>
                    <a:pt x="216" y="49"/>
                    <a:pt x="167" y="1"/>
                    <a:pt x="106" y="1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63" name="Google Shape;620;p27">
              <a:extLst>
                <a:ext uri="{FF2B5EF4-FFF2-40B4-BE49-F238E27FC236}">
                  <a16:creationId xmlns:a16="http://schemas.microsoft.com/office/drawing/2014/main" id="{E3ABA0E2-24E6-4FD8-B50C-276D0DA7091E}"/>
                </a:ext>
              </a:extLst>
            </p:cNvPr>
            <p:cNvSpPr/>
            <p:nvPr/>
          </p:nvSpPr>
          <p:spPr>
            <a:xfrm>
              <a:off x="10439987" y="3192759"/>
              <a:ext cx="153651" cy="419514"/>
            </a:xfrm>
            <a:custGeom>
              <a:avLst/>
              <a:gdLst/>
              <a:ahLst/>
              <a:cxnLst/>
              <a:rect l="l" t="t" r="r" b="b"/>
              <a:pathLst>
                <a:path w="1650" h="4505" extrusionOk="0">
                  <a:moveTo>
                    <a:pt x="27" y="1"/>
                  </a:moveTo>
                  <a:cubicBezTo>
                    <a:pt x="11" y="7"/>
                    <a:pt x="1" y="23"/>
                    <a:pt x="4" y="42"/>
                  </a:cubicBezTo>
                  <a:cubicBezTo>
                    <a:pt x="107" y="384"/>
                    <a:pt x="207" y="728"/>
                    <a:pt x="310" y="1069"/>
                  </a:cubicBezTo>
                  <a:cubicBezTo>
                    <a:pt x="365" y="1240"/>
                    <a:pt x="416" y="1410"/>
                    <a:pt x="471" y="1581"/>
                  </a:cubicBezTo>
                  <a:cubicBezTo>
                    <a:pt x="522" y="1752"/>
                    <a:pt x="577" y="1922"/>
                    <a:pt x="629" y="2093"/>
                  </a:cubicBezTo>
                  <a:cubicBezTo>
                    <a:pt x="680" y="2263"/>
                    <a:pt x="735" y="2431"/>
                    <a:pt x="789" y="2602"/>
                  </a:cubicBezTo>
                  <a:cubicBezTo>
                    <a:pt x="841" y="2772"/>
                    <a:pt x="896" y="2942"/>
                    <a:pt x="947" y="3113"/>
                  </a:cubicBezTo>
                  <a:cubicBezTo>
                    <a:pt x="1002" y="3284"/>
                    <a:pt x="1057" y="3451"/>
                    <a:pt x="1112" y="3621"/>
                  </a:cubicBezTo>
                  <a:cubicBezTo>
                    <a:pt x="1166" y="3792"/>
                    <a:pt x="1224" y="3960"/>
                    <a:pt x="1282" y="4130"/>
                  </a:cubicBezTo>
                  <a:cubicBezTo>
                    <a:pt x="1314" y="4224"/>
                    <a:pt x="1349" y="4320"/>
                    <a:pt x="1385" y="4413"/>
                  </a:cubicBezTo>
                  <a:cubicBezTo>
                    <a:pt x="1391" y="4423"/>
                    <a:pt x="1394" y="4432"/>
                    <a:pt x="1398" y="4442"/>
                  </a:cubicBezTo>
                  <a:cubicBezTo>
                    <a:pt x="1410" y="4462"/>
                    <a:pt x="1427" y="4478"/>
                    <a:pt x="1443" y="4487"/>
                  </a:cubicBezTo>
                  <a:cubicBezTo>
                    <a:pt x="1465" y="4498"/>
                    <a:pt x="1488" y="4505"/>
                    <a:pt x="1511" y="4505"/>
                  </a:cubicBezTo>
                  <a:cubicBezTo>
                    <a:pt x="1522" y="4505"/>
                    <a:pt x="1532" y="4503"/>
                    <a:pt x="1543" y="4500"/>
                  </a:cubicBezTo>
                  <a:cubicBezTo>
                    <a:pt x="1607" y="4481"/>
                    <a:pt x="1649" y="4410"/>
                    <a:pt x="1630" y="4346"/>
                  </a:cubicBezTo>
                  <a:cubicBezTo>
                    <a:pt x="1584" y="4172"/>
                    <a:pt x="1523" y="4004"/>
                    <a:pt x="1465" y="3838"/>
                  </a:cubicBezTo>
                  <a:cubicBezTo>
                    <a:pt x="1404" y="3667"/>
                    <a:pt x="1343" y="3499"/>
                    <a:pt x="1278" y="3332"/>
                  </a:cubicBezTo>
                  <a:cubicBezTo>
                    <a:pt x="1214" y="3165"/>
                    <a:pt x="1150" y="2997"/>
                    <a:pt x="1082" y="2830"/>
                  </a:cubicBezTo>
                  <a:cubicBezTo>
                    <a:pt x="1018" y="2666"/>
                    <a:pt x="954" y="2498"/>
                    <a:pt x="889" y="2331"/>
                  </a:cubicBezTo>
                  <a:cubicBezTo>
                    <a:pt x="757" y="1996"/>
                    <a:pt x="629" y="1662"/>
                    <a:pt x="506" y="1327"/>
                  </a:cubicBezTo>
                  <a:cubicBezTo>
                    <a:pt x="445" y="1159"/>
                    <a:pt x="384" y="989"/>
                    <a:pt x="326" y="821"/>
                  </a:cubicBezTo>
                  <a:cubicBezTo>
                    <a:pt x="268" y="651"/>
                    <a:pt x="213" y="480"/>
                    <a:pt x="155" y="310"/>
                  </a:cubicBezTo>
                  <a:cubicBezTo>
                    <a:pt x="127" y="216"/>
                    <a:pt x="97" y="120"/>
                    <a:pt x="69" y="23"/>
                  </a:cubicBezTo>
                  <a:cubicBezTo>
                    <a:pt x="62" y="10"/>
                    <a:pt x="49" y="1"/>
                    <a:pt x="36" y="1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64" name="Google Shape;621;p27">
              <a:extLst>
                <a:ext uri="{FF2B5EF4-FFF2-40B4-BE49-F238E27FC236}">
                  <a16:creationId xmlns:a16="http://schemas.microsoft.com/office/drawing/2014/main" id="{775BF98F-4B77-4198-B033-E2883A3DB1C9}"/>
                </a:ext>
              </a:extLst>
            </p:cNvPr>
            <p:cNvSpPr/>
            <p:nvPr/>
          </p:nvSpPr>
          <p:spPr>
            <a:xfrm>
              <a:off x="10593173" y="3647755"/>
              <a:ext cx="16296" cy="16296"/>
            </a:xfrm>
            <a:custGeom>
              <a:avLst/>
              <a:gdLst/>
              <a:ahLst/>
              <a:cxnLst/>
              <a:rect l="l" t="t" r="r" b="b"/>
              <a:pathLst>
                <a:path w="175" h="175" extrusionOk="0">
                  <a:moveTo>
                    <a:pt x="88" y="1"/>
                  </a:moveTo>
                  <a:cubicBezTo>
                    <a:pt x="43" y="1"/>
                    <a:pt x="0" y="39"/>
                    <a:pt x="0" y="87"/>
                  </a:cubicBezTo>
                  <a:cubicBezTo>
                    <a:pt x="0" y="133"/>
                    <a:pt x="43" y="174"/>
                    <a:pt x="88" y="174"/>
                  </a:cubicBezTo>
                  <a:cubicBezTo>
                    <a:pt x="135" y="174"/>
                    <a:pt x="174" y="133"/>
                    <a:pt x="174" y="87"/>
                  </a:cubicBezTo>
                  <a:cubicBezTo>
                    <a:pt x="174" y="39"/>
                    <a:pt x="135" y="1"/>
                    <a:pt x="88" y="1"/>
                  </a:cubicBezTo>
                  <a:close/>
                </a:path>
              </a:pathLst>
            </a:custGeom>
            <a:solidFill>
              <a:srgbClr val="E485BB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65" name="Google Shape;622;p27">
              <a:extLst>
                <a:ext uri="{FF2B5EF4-FFF2-40B4-BE49-F238E27FC236}">
                  <a16:creationId xmlns:a16="http://schemas.microsoft.com/office/drawing/2014/main" id="{69399161-778C-4188-8A29-6F924D6F5819}"/>
                </a:ext>
              </a:extLst>
            </p:cNvPr>
            <p:cNvSpPr/>
            <p:nvPr/>
          </p:nvSpPr>
          <p:spPr>
            <a:xfrm>
              <a:off x="10730808" y="3247049"/>
              <a:ext cx="389715" cy="666660"/>
            </a:xfrm>
            <a:custGeom>
              <a:avLst/>
              <a:gdLst/>
              <a:ahLst/>
              <a:cxnLst/>
              <a:rect l="l" t="t" r="r" b="b"/>
              <a:pathLst>
                <a:path w="4185" h="7159" extrusionOk="0">
                  <a:moveTo>
                    <a:pt x="2311" y="0"/>
                  </a:moveTo>
                  <a:cubicBezTo>
                    <a:pt x="2249" y="0"/>
                    <a:pt x="2188" y="16"/>
                    <a:pt x="2127" y="42"/>
                  </a:cubicBezTo>
                  <a:cubicBezTo>
                    <a:pt x="2008" y="97"/>
                    <a:pt x="1899" y="184"/>
                    <a:pt x="1812" y="300"/>
                  </a:cubicBezTo>
                  <a:cubicBezTo>
                    <a:pt x="1767" y="361"/>
                    <a:pt x="1732" y="425"/>
                    <a:pt x="1706" y="493"/>
                  </a:cubicBezTo>
                  <a:cubicBezTo>
                    <a:pt x="1699" y="489"/>
                    <a:pt x="1696" y="489"/>
                    <a:pt x="1689" y="489"/>
                  </a:cubicBezTo>
                  <a:cubicBezTo>
                    <a:pt x="1683" y="489"/>
                    <a:pt x="1680" y="489"/>
                    <a:pt x="1677" y="493"/>
                  </a:cubicBezTo>
                  <a:cubicBezTo>
                    <a:pt x="1651" y="499"/>
                    <a:pt x="1631" y="519"/>
                    <a:pt x="1619" y="544"/>
                  </a:cubicBezTo>
                  <a:cubicBezTo>
                    <a:pt x="1609" y="566"/>
                    <a:pt x="1606" y="593"/>
                    <a:pt x="1612" y="612"/>
                  </a:cubicBezTo>
                  <a:cubicBezTo>
                    <a:pt x="1725" y="957"/>
                    <a:pt x="1835" y="1310"/>
                    <a:pt x="1947" y="1693"/>
                  </a:cubicBezTo>
                  <a:cubicBezTo>
                    <a:pt x="1355" y="3203"/>
                    <a:pt x="866" y="4464"/>
                    <a:pt x="396" y="5791"/>
                  </a:cubicBezTo>
                  <a:cubicBezTo>
                    <a:pt x="264" y="6167"/>
                    <a:pt x="135" y="6544"/>
                    <a:pt x="13" y="6911"/>
                  </a:cubicBezTo>
                  <a:cubicBezTo>
                    <a:pt x="0" y="6952"/>
                    <a:pt x="9" y="6997"/>
                    <a:pt x="42" y="7023"/>
                  </a:cubicBezTo>
                  <a:cubicBezTo>
                    <a:pt x="58" y="7033"/>
                    <a:pt x="74" y="7040"/>
                    <a:pt x="94" y="7040"/>
                  </a:cubicBezTo>
                  <a:cubicBezTo>
                    <a:pt x="113" y="7040"/>
                    <a:pt x="129" y="7033"/>
                    <a:pt x="148" y="7020"/>
                  </a:cubicBezTo>
                  <a:cubicBezTo>
                    <a:pt x="624" y="6647"/>
                    <a:pt x="1065" y="6202"/>
                    <a:pt x="1455" y="5697"/>
                  </a:cubicBezTo>
                  <a:cubicBezTo>
                    <a:pt x="1799" y="5247"/>
                    <a:pt x="2118" y="4728"/>
                    <a:pt x="2423" y="4117"/>
                  </a:cubicBezTo>
                  <a:cubicBezTo>
                    <a:pt x="2466" y="4033"/>
                    <a:pt x="2504" y="3950"/>
                    <a:pt x="2546" y="3866"/>
                  </a:cubicBezTo>
                  <a:lnTo>
                    <a:pt x="2565" y="3956"/>
                  </a:lnTo>
                  <a:lnTo>
                    <a:pt x="2597" y="4075"/>
                  </a:lnTo>
                  <a:cubicBezTo>
                    <a:pt x="2698" y="4458"/>
                    <a:pt x="2800" y="4838"/>
                    <a:pt x="2903" y="5221"/>
                  </a:cubicBezTo>
                  <a:cubicBezTo>
                    <a:pt x="3087" y="5906"/>
                    <a:pt x="3248" y="6467"/>
                    <a:pt x="3408" y="6991"/>
                  </a:cubicBezTo>
                  <a:cubicBezTo>
                    <a:pt x="3415" y="7004"/>
                    <a:pt x="3421" y="7017"/>
                    <a:pt x="3431" y="7030"/>
                  </a:cubicBezTo>
                  <a:cubicBezTo>
                    <a:pt x="3415" y="7071"/>
                    <a:pt x="3431" y="7123"/>
                    <a:pt x="3466" y="7146"/>
                  </a:cubicBezTo>
                  <a:cubicBezTo>
                    <a:pt x="3479" y="7156"/>
                    <a:pt x="3495" y="7159"/>
                    <a:pt x="3512" y="7159"/>
                  </a:cubicBezTo>
                  <a:cubicBezTo>
                    <a:pt x="3543" y="7159"/>
                    <a:pt x="3573" y="7139"/>
                    <a:pt x="3589" y="7110"/>
                  </a:cubicBezTo>
                  <a:cubicBezTo>
                    <a:pt x="3859" y="6557"/>
                    <a:pt x="4007" y="5881"/>
                    <a:pt x="4036" y="5037"/>
                  </a:cubicBezTo>
                  <a:cubicBezTo>
                    <a:pt x="4049" y="4677"/>
                    <a:pt x="4042" y="4326"/>
                    <a:pt x="4014" y="3992"/>
                  </a:cubicBezTo>
                  <a:cubicBezTo>
                    <a:pt x="3984" y="3631"/>
                    <a:pt x="3930" y="3280"/>
                    <a:pt x="3849" y="2955"/>
                  </a:cubicBezTo>
                  <a:cubicBezTo>
                    <a:pt x="3772" y="2646"/>
                    <a:pt x="3666" y="2350"/>
                    <a:pt x="3534" y="2080"/>
                  </a:cubicBezTo>
                  <a:cubicBezTo>
                    <a:pt x="3763" y="1706"/>
                    <a:pt x="3975" y="1330"/>
                    <a:pt x="4165" y="960"/>
                  </a:cubicBezTo>
                  <a:cubicBezTo>
                    <a:pt x="4174" y="937"/>
                    <a:pt x="4185" y="918"/>
                    <a:pt x="4181" y="889"/>
                  </a:cubicBezTo>
                  <a:cubicBezTo>
                    <a:pt x="4178" y="863"/>
                    <a:pt x="4165" y="841"/>
                    <a:pt x="4146" y="824"/>
                  </a:cubicBezTo>
                  <a:cubicBezTo>
                    <a:pt x="4130" y="811"/>
                    <a:pt x="4113" y="805"/>
                    <a:pt x="4094" y="805"/>
                  </a:cubicBezTo>
                  <a:cubicBezTo>
                    <a:pt x="4091" y="805"/>
                    <a:pt x="4084" y="808"/>
                    <a:pt x="4081" y="808"/>
                  </a:cubicBezTo>
                  <a:cubicBezTo>
                    <a:pt x="4072" y="808"/>
                    <a:pt x="4059" y="814"/>
                    <a:pt x="4049" y="817"/>
                  </a:cubicBezTo>
                  <a:cubicBezTo>
                    <a:pt x="4036" y="737"/>
                    <a:pt x="3998" y="657"/>
                    <a:pt x="3940" y="583"/>
                  </a:cubicBezTo>
                  <a:cubicBezTo>
                    <a:pt x="3846" y="467"/>
                    <a:pt x="3714" y="373"/>
                    <a:pt x="3534" y="290"/>
                  </a:cubicBezTo>
                  <a:cubicBezTo>
                    <a:pt x="3460" y="254"/>
                    <a:pt x="3380" y="229"/>
                    <a:pt x="3286" y="203"/>
                  </a:cubicBezTo>
                  <a:cubicBezTo>
                    <a:pt x="3209" y="184"/>
                    <a:pt x="3129" y="168"/>
                    <a:pt x="3051" y="161"/>
                  </a:cubicBezTo>
                  <a:cubicBezTo>
                    <a:pt x="3019" y="158"/>
                    <a:pt x="2983" y="155"/>
                    <a:pt x="2952" y="155"/>
                  </a:cubicBezTo>
                  <a:cubicBezTo>
                    <a:pt x="2910" y="155"/>
                    <a:pt x="2867" y="158"/>
                    <a:pt x="2823" y="165"/>
                  </a:cubicBezTo>
                  <a:cubicBezTo>
                    <a:pt x="2755" y="174"/>
                    <a:pt x="2698" y="193"/>
                    <a:pt x="2646" y="223"/>
                  </a:cubicBezTo>
                  <a:cubicBezTo>
                    <a:pt x="2640" y="190"/>
                    <a:pt x="2633" y="158"/>
                    <a:pt x="2623" y="126"/>
                  </a:cubicBezTo>
                  <a:cubicBezTo>
                    <a:pt x="2610" y="84"/>
                    <a:pt x="2575" y="55"/>
                    <a:pt x="2536" y="55"/>
                  </a:cubicBezTo>
                  <a:cubicBezTo>
                    <a:pt x="2530" y="55"/>
                    <a:pt x="2520" y="58"/>
                    <a:pt x="2514" y="58"/>
                  </a:cubicBezTo>
                  <a:cubicBezTo>
                    <a:pt x="2507" y="61"/>
                    <a:pt x="2501" y="64"/>
                    <a:pt x="2497" y="64"/>
                  </a:cubicBezTo>
                  <a:cubicBezTo>
                    <a:pt x="2491" y="58"/>
                    <a:pt x="2481" y="52"/>
                    <a:pt x="2466" y="42"/>
                  </a:cubicBezTo>
                  <a:cubicBezTo>
                    <a:pt x="2420" y="13"/>
                    <a:pt x="2369" y="0"/>
                    <a:pt x="2311" y="0"/>
                  </a:cubicBezTo>
                  <a:close/>
                </a:path>
              </a:pathLst>
            </a:custGeom>
            <a:solidFill>
              <a:srgbClr val="ABD7FA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66" name="Google Shape;623;p27">
              <a:extLst>
                <a:ext uri="{FF2B5EF4-FFF2-40B4-BE49-F238E27FC236}">
                  <a16:creationId xmlns:a16="http://schemas.microsoft.com/office/drawing/2014/main" id="{19EC2C77-C8EE-4693-9BFC-3038A38A71B9}"/>
                </a:ext>
              </a:extLst>
            </p:cNvPr>
            <p:cNvSpPr/>
            <p:nvPr/>
          </p:nvSpPr>
          <p:spPr>
            <a:xfrm>
              <a:off x="10914818" y="3416067"/>
              <a:ext cx="53173" cy="180191"/>
            </a:xfrm>
            <a:custGeom>
              <a:avLst/>
              <a:gdLst/>
              <a:ahLst/>
              <a:cxnLst/>
              <a:rect l="l" t="t" r="r" b="b"/>
              <a:pathLst>
                <a:path w="571" h="1935" extrusionOk="0">
                  <a:moveTo>
                    <a:pt x="26" y="0"/>
                  </a:moveTo>
                  <a:cubicBezTo>
                    <a:pt x="13" y="4"/>
                    <a:pt x="0" y="23"/>
                    <a:pt x="3" y="39"/>
                  </a:cubicBezTo>
                  <a:cubicBezTo>
                    <a:pt x="84" y="354"/>
                    <a:pt x="168" y="670"/>
                    <a:pt x="251" y="985"/>
                  </a:cubicBezTo>
                  <a:cubicBezTo>
                    <a:pt x="293" y="1143"/>
                    <a:pt x="335" y="1301"/>
                    <a:pt x="377" y="1459"/>
                  </a:cubicBezTo>
                  <a:cubicBezTo>
                    <a:pt x="419" y="1610"/>
                    <a:pt x="457" y="1764"/>
                    <a:pt x="505" y="1915"/>
                  </a:cubicBezTo>
                  <a:cubicBezTo>
                    <a:pt x="505" y="1919"/>
                    <a:pt x="509" y="1925"/>
                    <a:pt x="515" y="1929"/>
                  </a:cubicBezTo>
                  <a:cubicBezTo>
                    <a:pt x="521" y="1935"/>
                    <a:pt x="531" y="1935"/>
                    <a:pt x="538" y="1935"/>
                  </a:cubicBezTo>
                  <a:cubicBezTo>
                    <a:pt x="554" y="1932"/>
                    <a:pt x="570" y="1912"/>
                    <a:pt x="563" y="1893"/>
                  </a:cubicBezTo>
                  <a:cubicBezTo>
                    <a:pt x="528" y="1742"/>
                    <a:pt x="490" y="1594"/>
                    <a:pt x="447" y="1443"/>
                  </a:cubicBezTo>
                  <a:cubicBezTo>
                    <a:pt x="406" y="1285"/>
                    <a:pt x="361" y="1127"/>
                    <a:pt x="316" y="972"/>
                  </a:cubicBezTo>
                  <a:cubicBezTo>
                    <a:pt x="229" y="657"/>
                    <a:pt x="142" y="342"/>
                    <a:pt x="58" y="26"/>
                  </a:cubicBezTo>
                  <a:cubicBezTo>
                    <a:pt x="58" y="17"/>
                    <a:pt x="55" y="11"/>
                    <a:pt x="49" y="7"/>
                  </a:cubicBezTo>
                  <a:cubicBezTo>
                    <a:pt x="42" y="4"/>
                    <a:pt x="39" y="0"/>
                    <a:pt x="32" y="0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67" name="Google Shape;624;p27">
              <a:extLst>
                <a:ext uri="{FF2B5EF4-FFF2-40B4-BE49-F238E27FC236}">
                  <a16:creationId xmlns:a16="http://schemas.microsoft.com/office/drawing/2014/main" id="{6F2C627A-8A55-47D8-8E6D-B4C2BC6F1C66}"/>
                </a:ext>
              </a:extLst>
            </p:cNvPr>
            <p:cNvSpPr/>
            <p:nvPr/>
          </p:nvSpPr>
          <p:spPr>
            <a:xfrm>
              <a:off x="10986988" y="3304878"/>
              <a:ext cx="69935" cy="126925"/>
            </a:xfrm>
            <a:custGeom>
              <a:avLst/>
              <a:gdLst/>
              <a:ahLst/>
              <a:cxnLst/>
              <a:rect l="l" t="t" r="r" b="b"/>
              <a:pathLst>
                <a:path w="751" h="1363" extrusionOk="0">
                  <a:moveTo>
                    <a:pt x="33" y="0"/>
                  </a:moveTo>
                  <a:cubicBezTo>
                    <a:pt x="27" y="0"/>
                    <a:pt x="20" y="3"/>
                    <a:pt x="14" y="7"/>
                  </a:cubicBezTo>
                  <a:cubicBezTo>
                    <a:pt x="4" y="20"/>
                    <a:pt x="1" y="39"/>
                    <a:pt x="11" y="52"/>
                  </a:cubicBezTo>
                  <a:cubicBezTo>
                    <a:pt x="91" y="165"/>
                    <a:pt x="165" y="281"/>
                    <a:pt x="232" y="400"/>
                  </a:cubicBezTo>
                  <a:cubicBezTo>
                    <a:pt x="232" y="399"/>
                    <a:pt x="232" y="399"/>
                    <a:pt x="232" y="398"/>
                  </a:cubicBezTo>
                  <a:lnTo>
                    <a:pt x="232" y="398"/>
                  </a:lnTo>
                  <a:cubicBezTo>
                    <a:pt x="277" y="470"/>
                    <a:pt x="317" y="546"/>
                    <a:pt x="355" y="621"/>
                  </a:cubicBezTo>
                  <a:cubicBezTo>
                    <a:pt x="397" y="702"/>
                    <a:pt x="435" y="780"/>
                    <a:pt x="471" y="860"/>
                  </a:cubicBezTo>
                  <a:cubicBezTo>
                    <a:pt x="510" y="940"/>
                    <a:pt x="545" y="1021"/>
                    <a:pt x="580" y="1101"/>
                  </a:cubicBezTo>
                  <a:cubicBezTo>
                    <a:pt x="619" y="1181"/>
                    <a:pt x="651" y="1262"/>
                    <a:pt x="690" y="1343"/>
                  </a:cubicBezTo>
                  <a:cubicBezTo>
                    <a:pt x="697" y="1355"/>
                    <a:pt x="707" y="1363"/>
                    <a:pt x="718" y="1363"/>
                  </a:cubicBezTo>
                  <a:cubicBezTo>
                    <a:pt x="723" y="1363"/>
                    <a:pt x="727" y="1362"/>
                    <a:pt x="731" y="1359"/>
                  </a:cubicBezTo>
                  <a:cubicBezTo>
                    <a:pt x="741" y="1355"/>
                    <a:pt x="744" y="1346"/>
                    <a:pt x="748" y="1340"/>
                  </a:cubicBezTo>
                  <a:cubicBezTo>
                    <a:pt x="751" y="1330"/>
                    <a:pt x="751" y="1320"/>
                    <a:pt x="748" y="1313"/>
                  </a:cubicBezTo>
                  <a:cubicBezTo>
                    <a:pt x="712" y="1191"/>
                    <a:pt x="661" y="1076"/>
                    <a:pt x="609" y="963"/>
                  </a:cubicBezTo>
                  <a:cubicBezTo>
                    <a:pt x="558" y="850"/>
                    <a:pt x="500" y="737"/>
                    <a:pt x="439" y="628"/>
                  </a:cubicBezTo>
                  <a:cubicBezTo>
                    <a:pt x="323" y="416"/>
                    <a:pt x="194" y="210"/>
                    <a:pt x="55" y="10"/>
                  </a:cubicBezTo>
                  <a:cubicBezTo>
                    <a:pt x="49" y="3"/>
                    <a:pt x="43" y="0"/>
                    <a:pt x="33" y="0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68" name="Google Shape;625;p27">
              <a:extLst>
                <a:ext uri="{FF2B5EF4-FFF2-40B4-BE49-F238E27FC236}">
                  <a16:creationId xmlns:a16="http://schemas.microsoft.com/office/drawing/2014/main" id="{C79045A2-DF08-4878-AB3E-1014FD1DE896}"/>
                </a:ext>
              </a:extLst>
            </p:cNvPr>
            <p:cNvSpPr/>
            <p:nvPr/>
          </p:nvSpPr>
          <p:spPr>
            <a:xfrm>
              <a:off x="10946014" y="3380308"/>
              <a:ext cx="76174" cy="80923"/>
            </a:xfrm>
            <a:custGeom>
              <a:avLst/>
              <a:gdLst/>
              <a:ahLst/>
              <a:cxnLst/>
              <a:rect l="l" t="t" r="r" b="b"/>
              <a:pathLst>
                <a:path w="818" h="869" extrusionOk="0">
                  <a:moveTo>
                    <a:pt x="413" y="1"/>
                  </a:moveTo>
                  <a:cubicBezTo>
                    <a:pt x="204" y="1"/>
                    <a:pt x="28" y="177"/>
                    <a:pt x="16" y="407"/>
                  </a:cubicBezTo>
                  <a:cubicBezTo>
                    <a:pt x="0" y="646"/>
                    <a:pt x="167" y="851"/>
                    <a:pt x="383" y="867"/>
                  </a:cubicBezTo>
                  <a:cubicBezTo>
                    <a:pt x="392" y="868"/>
                    <a:pt x="401" y="868"/>
                    <a:pt x="410" y="868"/>
                  </a:cubicBezTo>
                  <a:cubicBezTo>
                    <a:pt x="617" y="868"/>
                    <a:pt x="789" y="690"/>
                    <a:pt x="801" y="462"/>
                  </a:cubicBezTo>
                  <a:cubicBezTo>
                    <a:pt x="818" y="224"/>
                    <a:pt x="650" y="18"/>
                    <a:pt x="434" y="1"/>
                  </a:cubicBezTo>
                  <a:cubicBezTo>
                    <a:pt x="427" y="1"/>
                    <a:pt x="420" y="1"/>
                    <a:pt x="413" y="1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69" name="Google Shape;626;p27">
              <a:extLst>
                <a:ext uri="{FF2B5EF4-FFF2-40B4-BE49-F238E27FC236}">
                  <a16:creationId xmlns:a16="http://schemas.microsoft.com/office/drawing/2014/main" id="{92105A0C-923A-4D30-BA39-D4BCC6253729}"/>
                </a:ext>
              </a:extLst>
            </p:cNvPr>
            <p:cNvSpPr/>
            <p:nvPr/>
          </p:nvSpPr>
          <p:spPr>
            <a:xfrm>
              <a:off x="10592615" y="2548724"/>
              <a:ext cx="819194" cy="799638"/>
            </a:xfrm>
            <a:custGeom>
              <a:avLst/>
              <a:gdLst/>
              <a:ahLst/>
              <a:cxnLst/>
              <a:rect l="l" t="t" r="r" b="b"/>
              <a:pathLst>
                <a:path w="8797" h="8587" extrusionOk="0">
                  <a:moveTo>
                    <a:pt x="2772" y="1712"/>
                  </a:moveTo>
                  <a:cubicBezTo>
                    <a:pt x="2845" y="1712"/>
                    <a:pt x="2919" y="1719"/>
                    <a:pt x="2990" y="1731"/>
                  </a:cubicBezTo>
                  <a:lnTo>
                    <a:pt x="3003" y="1731"/>
                  </a:lnTo>
                  <a:lnTo>
                    <a:pt x="3003" y="1735"/>
                  </a:lnTo>
                  <a:cubicBezTo>
                    <a:pt x="3090" y="1757"/>
                    <a:pt x="3167" y="1789"/>
                    <a:pt x="3238" y="1828"/>
                  </a:cubicBezTo>
                  <a:cubicBezTo>
                    <a:pt x="3309" y="1870"/>
                    <a:pt x="3374" y="1921"/>
                    <a:pt x="3435" y="1979"/>
                  </a:cubicBezTo>
                  <a:cubicBezTo>
                    <a:pt x="3499" y="2044"/>
                    <a:pt x="3560" y="2121"/>
                    <a:pt x="3615" y="2211"/>
                  </a:cubicBezTo>
                  <a:cubicBezTo>
                    <a:pt x="3686" y="2334"/>
                    <a:pt x="3747" y="2472"/>
                    <a:pt x="3798" y="2636"/>
                  </a:cubicBezTo>
                  <a:cubicBezTo>
                    <a:pt x="3879" y="2903"/>
                    <a:pt x="3930" y="3206"/>
                    <a:pt x="3950" y="3560"/>
                  </a:cubicBezTo>
                  <a:lnTo>
                    <a:pt x="3953" y="3534"/>
                  </a:lnTo>
                  <a:lnTo>
                    <a:pt x="3953" y="3534"/>
                  </a:lnTo>
                  <a:cubicBezTo>
                    <a:pt x="3965" y="3830"/>
                    <a:pt x="3962" y="4133"/>
                    <a:pt x="3940" y="4442"/>
                  </a:cubicBezTo>
                  <a:cubicBezTo>
                    <a:pt x="3920" y="4721"/>
                    <a:pt x="3885" y="4995"/>
                    <a:pt x="3837" y="5256"/>
                  </a:cubicBezTo>
                  <a:lnTo>
                    <a:pt x="3843" y="5243"/>
                  </a:lnTo>
                  <a:lnTo>
                    <a:pt x="3843" y="5243"/>
                  </a:lnTo>
                  <a:cubicBezTo>
                    <a:pt x="3805" y="5417"/>
                    <a:pt x="3766" y="5613"/>
                    <a:pt x="3689" y="5790"/>
                  </a:cubicBezTo>
                  <a:cubicBezTo>
                    <a:pt x="3650" y="5874"/>
                    <a:pt x="3602" y="5948"/>
                    <a:pt x="3547" y="6018"/>
                  </a:cubicBezTo>
                  <a:lnTo>
                    <a:pt x="3540" y="6031"/>
                  </a:lnTo>
                  <a:cubicBezTo>
                    <a:pt x="3499" y="6076"/>
                    <a:pt x="3435" y="6138"/>
                    <a:pt x="3357" y="6196"/>
                  </a:cubicBezTo>
                  <a:cubicBezTo>
                    <a:pt x="3261" y="6266"/>
                    <a:pt x="3148" y="6324"/>
                    <a:pt x="3013" y="6376"/>
                  </a:cubicBezTo>
                  <a:lnTo>
                    <a:pt x="3035" y="6373"/>
                  </a:lnTo>
                  <a:lnTo>
                    <a:pt x="3035" y="6373"/>
                  </a:lnTo>
                  <a:cubicBezTo>
                    <a:pt x="2965" y="6392"/>
                    <a:pt x="2888" y="6418"/>
                    <a:pt x="2800" y="6443"/>
                  </a:cubicBezTo>
                  <a:cubicBezTo>
                    <a:pt x="2768" y="6412"/>
                    <a:pt x="2733" y="6379"/>
                    <a:pt x="2701" y="6347"/>
                  </a:cubicBezTo>
                  <a:lnTo>
                    <a:pt x="2695" y="6344"/>
                  </a:lnTo>
                  <a:lnTo>
                    <a:pt x="2688" y="6340"/>
                  </a:lnTo>
                  <a:cubicBezTo>
                    <a:pt x="2401" y="6051"/>
                    <a:pt x="2138" y="5716"/>
                    <a:pt x="1909" y="5339"/>
                  </a:cubicBezTo>
                  <a:cubicBezTo>
                    <a:pt x="1703" y="4999"/>
                    <a:pt x="1542" y="4651"/>
                    <a:pt x="1435" y="4310"/>
                  </a:cubicBezTo>
                  <a:cubicBezTo>
                    <a:pt x="1355" y="4052"/>
                    <a:pt x="1310" y="3814"/>
                    <a:pt x="1297" y="3576"/>
                  </a:cubicBezTo>
                  <a:cubicBezTo>
                    <a:pt x="1288" y="3399"/>
                    <a:pt x="1297" y="3228"/>
                    <a:pt x="1326" y="3071"/>
                  </a:cubicBezTo>
                  <a:cubicBezTo>
                    <a:pt x="1352" y="2945"/>
                    <a:pt x="1391" y="2823"/>
                    <a:pt x="1439" y="2707"/>
                  </a:cubicBezTo>
                  <a:cubicBezTo>
                    <a:pt x="1506" y="2565"/>
                    <a:pt x="1590" y="2433"/>
                    <a:pt x="1686" y="2311"/>
                  </a:cubicBezTo>
                  <a:cubicBezTo>
                    <a:pt x="1787" y="2188"/>
                    <a:pt x="1899" y="2083"/>
                    <a:pt x="2019" y="1989"/>
                  </a:cubicBezTo>
                  <a:cubicBezTo>
                    <a:pt x="2138" y="1905"/>
                    <a:pt x="2260" y="1838"/>
                    <a:pt x="2386" y="1786"/>
                  </a:cubicBezTo>
                  <a:cubicBezTo>
                    <a:pt x="2498" y="1744"/>
                    <a:pt x="2607" y="1722"/>
                    <a:pt x="2714" y="1712"/>
                  </a:cubicBezTo>
                  <a:close/>
                  <a:moveTo>
                    <a:pt x="6814" y="2549"/>
                  </a:moveTo>
                  <a:cubicBezTo>
                    <a:pt x="6872" y="2549"/>
                    <a:pt x="6927" y="2555"/>
                    <a:pt x="6982" y="2569"/>
                  </a:cubicBezTo>
                  <a:cubicBezTo>
                    <a:pt x="7052" y="2588"/>
                    <a:pt x="7123" y="2616"/>
                    <a:pt x="7190" y="2655"/>
                  </a:cubicBezTo>
                  <a:cubicBezTo>
                    <a:pt x="7278" y="2704"/>
                    <a:pt x="7358" y="2768"/>
                    <a:pt x="7435" y="2845"/>
                  </a:cubicBezTo>
                  <a:cubicBezTo>
                    <a:pt x="7490" y="2906"/>
                    <a:pt x="7542" y="2974"/>
                    <a:pt x="7583" y="3044"/>
                  </a:cubicBezTo>
                  <a:cubicBezTo>
                    <a:pt x="7622" y="3115"/>
                    <a:pt x="7651" y="3190"/>
                    <a:pt x="7677" y="3270"/>
                  </a:cubicBezTo>
                  <a:cubicBezTo>
                    <a:pt x="7706" y="3373"/>
                    <a:pt x="7722" y="3485"/>
                    <a:pt x="7728" y="3601"/>
                  </a:cubicBezTo>
                  <a:cubicBezTo>
                    <a:pt x="7731" y="3759"/>
                    <a:pt x="7716" y="3923"/>
                    <a:pt x="7680" y="4107"/>
                  </a:cubicBezTo>
                  <a:lnTo>
                    <a:pt x="7680" y="4120"/>
                  </a:lnTo>
                  <a:cubicBezTo>
                    <a:pt x="7612" y="4432"/>
                    <a:pt x="7493" y="4763"/>
                    <a:pt x="7316" y="5137"/>
                  </a:cubicBezTo>
                  <a:cubicBezTo>
                    <a:pt x="7197" y="5385"/>
                    <a:pt x="7052" y="5639"/>
                    <a:pt x="6891" y="5893"/>
                  </a:cubicBezTo>
                  <a:cubicBezTo>
                    <a:pt x="6743" y="6125"/>
                    <a:pt x="6608" y="6308"/>
                    <a:pt x="6473" y="6469"/>
                  </a:cubicBezTo>
                  <a:cubicBezTo>
                    <a:pt x="6283" y="6691"/>
                    <a:pt x="6080" y="6878"/>
                    <a:pt x="5871" y="7023"/>
                  </a:cubicBezTo>
                  <a:lnTo>
                    <a:pt x="5858" y="7030"/>
                  </a:lnTo>
                  <a:cubicBezTo>
                    <a:pt x="5723" y="7119"/>
                    <a:pt x="5601" y="7184"/>
                    <a:pt x="5485" y="7226"/>
                  </a:cubicBezTo>
                  <a:cubicBezTo>
                    <a:pt x="5401" y="7254"/>
                    <a:pt x="5321" y="7271"/>
                    <a:pt x="5244" y="7277"/>
                  </a:cubicBezTo>
                  <a:lnTo>
                    <a:pt x="5227" y="7277"/>
                  </a:lnTo>
                  <a:cubicBezTo>
                    <a:pt x="5176" y="7277"/>
                    <a:pt x="5124" y="7271"/>
                    <a:pt x="5079" y="7261"/>
                  </a:cubicBezTo>
                  <a:cubicBezTo>
                    <a:pt x="5031" y="7248"/>
                    <a:pt x="4986" y="7229"/>
                    <a:pt x="4944" y="7206"/>
                  </a:cubicBezTo>
                  <a:cubicBezTo>
                    <a:pt x="4899" y="7177"/>
                    <a:pt x="4854" y="7142"/>
                    <a:pt x="4812" y="7104"/>
                  </a:cubicBezTo>
                  <a:cubicBezTo>
                    <a:pt x="4767" y="7055"/>
                    <a:pt x="4725" y="6997"/>
                    <a:pt x="4687" y="6930"/>
                  </a:cubicBezTo>
                  <a:cubicBezTo>
                    <a:pt x="4660" y="6884"/>
                    <a:pt x="4635" y="6833"/>
                    <a:pt x="4613" y="6775"/>
                  </a:cubicBezTo>
                  <a:cubicBezTo>
                    <a:pt x="4722" y="6415"/>
                    <a:pt x="4809" y="6048"/>
                    <a:pt x="4870" y="5690"/>
                  </a:cubicBezTo>
                  <a:cubicBezTo>
                    <a:pt x="4931" y="5336"/>
                    <a:pt x="4969" y="4976"/>
                    <a:pt x="4986" y="4619"/>
                  </a:cubicBezTo>
                  <a:cubicBezTo>
                    <a:pt x="5005" y="4580"/>
                    <a:pt x="5024" y="4541"/>
                    <a:pt x="5040" y="4503"/>
                  </a:cubicBezTo>
                  <a:lnTo>
                    <a:pt x="5040" y="4503"/>
                  </a:lnTo>
                  <a:lnTo>
                    <a:pt x="5031" y="4525"/>
                  </a:lnTo>
                  <a:cubicBezTo>
                    <a:pt x="5163" y="4252"/>
                    <a:pt x="5292" y="4014"/>
                    <a:pt x="5421" y="3798"/>
                  </a:cubicBezTo>
                  <a:cubicBezTo>
                    <a:pt x="5578" y="3534"/>
                    <a:pt x="5733" y="3315"/>
                    <a:pt x="5890" y="3125"/>
                  </a:cubicBezTo>
                  <a:lnTo>
                    <a:pt x="5896" y="3119"/>
                  </a:lnTo>
                  <a:cubicBezTo>
                    <a:pt x="5896" y="3119"/>
                    <a:pt x="5896" y="3115"/>
                    <a:pt x="5900" y="3115"/>
                  </a:cubicBezTo>
                  <a:cubicBezTo>
                    <a:pt x="6042" y="2952"/>
                    <a:pt x="6180" y="2826"/>
                    <a:pt x="6318" y="2726"/>
                  </a:cubicBezTo>
                  <a:cubicBezTo>
                    <a:pt x="6409" y="2668"/>
                    <a:pt x="6492" y="2623"/>
                    <a:pt x="6579" y="2591"/>
                  </a:cubicBezTo>
                  <a:cubicBezTo>
                    <a:pt x="6653" y="2569"/>
                    <a:pt x="6724" y="2555"/>
                    <a:pt x="6795" y="2549"/>
                  </a:cubicBezTo>
                  <a:close/>
                  <a:moveTo>
                    <a:pt x="2585" y="0"/>
                  </a:moveTo>
                  <a:cubicBezTo>
                    <a:pt x="2340" y="0"/>
                    <a:pt x="2083" y="51"/>
                    <a:pt x="1825" y="155"/>
                  </a:cubicBezTo>
                  <a:cubicBezTo>
                    <a:pt x="1551" y="267"/>
                    <a:pt x="1278" y="441"/>
                    <a:pt x="1014" y="669"/>
                  </a:cubicBezTo>
                  <a:cubicBezTo>
                    <a:pt x="817" y="843"/>
                    <a:pt x="644" y="1043"/>
                    <a:pt x="496" y="1261"/>
                  </a:cubicBezTo>
                  <a:cubicBezTo>
                    <a:pt x="364" y="1458"/>
                    <a:pt x="257" y="1677"/>
                    <a:pt x="177" y="1915"/>
                  </a:cubicBezTo>
                  <a:cubicBezTo>
                    <a:pt x="107" y="2127"/>
                    <a:pt x="61" y="2362"/>
                    <a:pt x="39" y="2613"/>
                  </a:cubicBezTo>
                  <a:cubicBezTo>
                    <a:pt x="0" y="3057"/>
                    <a:pt x="55" y="3550"/>
                    <a:pt x="203" y="4078"/>
                  </a:cubicBezTo>
                  <a:cubicBezTo>
                    <a:pt x="338" y="4551"/>
                    <a:pt x="538" y="5027"/>
                    <a:pt x="817" y="5539"/>
                  </a:cubicBezTo>
                  <a:cubicBezTo>
                    <a:pt x="1062" y="5987"/>
                    <a:pt x="1362" y="6437"/>
                    <a:pt x="1703" y="6878"/>
                  </a:cubicBezTo>
                  <a:cubicBezTo>
                    <a:pt x="2144" y="7444"/>
                    <a:pt x="2613" y="7937"/>
                    <a:pt x="3093" y="8336"/>
                  </a:cubicBezTo>
                  <a:cubicBezTo>
                    <a:pt x="3106" y="8349"/>
                    <a:pt x="3126" y="8349"/>
                    <a:pt x="3139" y="8349"/>
                  </a:cubicBezTo>
                  <a:lnTo>
                    <a:pt x="3154" y="8352"/>
                  </a:lnTo>
                  <a:lnTo>
                    <a:pt x="3206" y="8352"/>
                  </a:lnTo>
                  <a:cubicBezTo>
                    <a:pt x="3383" y="8352"/>
                    <a:pt x="3553" y="8316"/>
                    <a:pt x="3714" y="8249"/>
                  </a:cubicBezTo>
                  <a:cubicBezTo>
                    <a:pt x="3892" y="8172"/>
                    <a:pt x="4053" y="8053"/>
                    <a:pt x="4188" y="7899"/>
                  </a:cubicBezTo>
                  <a:cubicBezTo>
                    <a:pt x="4210" y="7927"/>
                    <a:pt x="4232" y="7963"/>
                    <a:pt x="4255" y="7995"/>
                  </a:cubicBezTo>
                  <a:cubicBezTo>
                    <a:pt x="4329" y="8098"/>
                    <a:pt x="4419" y="8191"/>
                    <a:pt x="4529" y="8278"/>
                  </a:cubicBezTo>
                  <a:cubicBezTo>
                    <a:pt x="4629" y="8355"/>
                    <a:pt x="4745" y="8423"/>
                    <a:pt x="4873" y="8475"/>
                  </a:cubicBezTo>
                  <a:cubicBezTo>
                    <a:pt x="4993" y="8526"/>
                    <a:pt x="5124" y="8558"/>
                    <a:pt x="5263" y="8574"/>
                  </a:cubicBezTo>
                  <a:cubicBezTo>
                    <a:pt x="5317" y="8581"/>
                    <a:pt x="5372" y="8587"/>
                    <a:pt x="5424" y="8587"/>
                  </a:cubicBezTo>
                  <a:cubicBezTo>
                    <a:pt x="5517" y="8587"/>
                    <a:pt x="5604" y="8574"/>
                    <a:pt x="5688" y="8555"/>
                  </a:cubicBezTo>
                  <a:cubicBezTo>
                    <a:pt x="6003" y="8478"/>
                    <a:pt x="6270" y="8249"/>
                    <a:pt x="6466" y="8062"/>
                  </a:cubicBezTo>
                  <a:cubicBezTo>
                    <a:pt x="6679" y="7860"/>
                    <a:pt x="6891" y="7631"/>
                    <a:pt x="7094" y="7380"/>
                  </a:cubicBezTo>
                  <a:cubicBezTo>
                    <a:pt x="7490" y="6894"/>
                    <a:pt x="7835" y="6334"/>
                    <a:pt x="8121" y="5716"/>
                  </a:cubicBezTo>
                  <a:cubicBezTo>
                    <a:pt x="8407" y="5098"/>
                    <a:pt x="8607" y="4454"/>
                    <a:pt x="8716" y="3808"/>
                  </a:cubicBezTo>
                  <a:cubicBezTo>
                    <a:pt x="8768" y="3485"/>
                    <a:pt x="8797" y="3157"/>
                    <a:pt x="8793" y="2832"/>
                  </a:cubicBezTo>
                  <a:cubicBezTo>
                    <a:pt x="8793" y="2527"/>
                    <a:pt x="8765" y="2246"/>
                    <a:pt x="8700" y="1986"/>
                  </a:cubicBezTo>
                  <a:cubicBezTo>
                    <a:pt x="8565" y="1416"/>
                    <a:pt x="8288" y="949"/>
                    <a:pt x="7924" y="669"/>
                  </a:cubicBezTo>
                  <a:cubicBezTo>
                    <a:pt x="7728" y="521"/>
                    <a:pt x="7496" y="425"/>
                    <a:pt x="7245" y="389"/>
                  </a:cubicBezTo>
                  <a:cubicBezTo>
                    <a:pt x="7184" y="379"/>
                    <a:pt x="7120" y="376"/>
                    <a:pt x="7052" y="376"/>
                  </a:cubicBezTo>
                  <a:cubicBezTo>
                    <a:pt x="6985" y="376"/>
                    <a:pt x="6914" y="379"/>
                    <a:pt x="6843" y="389"/>
                  </a:cubicBezTo>
                  <a:cubicBezTo>
                    <a:pt x="6731" y="403"/>
                    <a:pt x="6611" y="428"/>
                    <a:pt x="6495" y="470"/>
                  </a:cubicBezTo>
                  <a:cubicBezTo>
                    <a:pt x="6290" y="541"/>
                    <a:pt x="6096" y="657"/>
                    <a:pt x="5920" y="814"/>
                  </a:cubicBezTo>
                  <a:cubicBezTo>
                    <a:pt x="5761" y="953"/>
                    <a:pt x="5611" y="1136"/>
                    <a:pt x="5475" y="1352"/>
                  </a:cubicBezTo>
                  <a:cubicBezTo>
                    <a:pt x="5369" y="1516"/>
                    <a:pt x="5272" y="1709"/>
                    <a:pt x="5176" y="1937"/>
                  </a:cubicBezTo>
                  <a:cubicBezTo>
                    <a:pt x="5095" y="2127"/>
                    <a:pt x="5021" y="2337"/>
                    <a:pt x="4950" y="2581"/>
                  </a:cubicBezTo>
                  <a:cubicBezTo>
                    <a:pt x="4922" y="2674"/>
                    <a:pt x="4896" y="2771"/>
                    <a:pt x="4870" y="2867"/>
                  </a:cubicBezTo>
                  <a:cubicBezTo>
                    <a:pt x="4854" y="2752"/>
                    <a:pt x="4831" y="2639"/>
                    <a:pt x="4809" y="2523"/>
                  </a:cubicBezTo>
                  <a:cubicBezTo>
                    <a:pt x="4745" y="2208"/>
                    <a:pt x="4670" y="1928"/>
                    <a:pt x="4577" y="1670"/>
                  </a:cubicBezTo>
                  <a:cubicBezTo>
                    <a:pt x="4467" y="1371"/>
                    <a:pt x="4342" y="1120"/>
                    <a:pt x="4191" y="901"/>
                  </a:cubicBezTo>
                  <a:cubicBezTo>
                    <a:pt x="4107" y="782"/>
                    <a:pt x="4017" y="673"/>
                    <a:pt x="3920" y="576"/>
                  </a:cubicBezTo>
                  <a:cubicBezTo>
                    <a:pt x="3824" y="476"/>
                    <a:pt x="3714" y="386"/>
                    <a:pt x="3592" y="306"/>
                  </a:cubicBezTo>
                  <a:cubicBezTo>
                    <a:pt x="3457" y="219"/>
                    <a:pt x="3312" y="145"/>
                    <a:pt x="3154" y="94"/>
                  </a:cubicBezTo>
                  <a:cubicBezTo>
                    <a:pt x="3019" y="45"/>
                    <a:pt x="2868" y="16"/>
                    <a:pt x="2707" y="3"/>
                  </a:cubicBezTo>
                  <a:cubicBezTo>
                    <a:pt x="2668" y="0"/>
                    <a:pt x="2627" y="0"/>
                    <a:pt x="2585" y="0"/>
                  </a:cubicBezTo>
                  <a:close/>
                </a:path>
              </a:pathLst>
            </a:custGeom>
            <a:solidFill>
              <a:srgbClr val="FD9873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70" name="Google Shape;627;p27">
              <a:extLst>
                <a:ext uri="{FF2B5EF4-FFF2-40B4-BE49-F238E27FC236}">
                  <a16:creationId xmlns:a16="http://schemas.microsoft.com/office/drawing/2014/main" id="{E37C2CF3-57F1-4E9E-87DA-BFED3D2F5C17}"/>
                </a:ext>
              </a:extLst>
            </p:cNvPr>
            <p:cNvSpPr/>
            <p:nvPr/>
          </p:nvSpPr>
          <p:spPr>
            <a:xfrm>
              <a:off x="10966966" y="2694647"/>
              <a:ext cx="98989" cy="598960"/>
            </a:xfrm>
            <a:custGeom>
              <a:avLst/>
              <a:gdLst/>
              <a:ahLst/>
              <a:cxnLst/>
              <a:rect l="l" t="t" r="r" b="b"/>
              <a:pathLst>
                <a:path w="1063" h="6432" extrusionOk="0">
                  <a:moveTo>
                    <a:pt x="515" y="0"/>
                  </a:moveTo>
                  <a:cubicBezTo>
                    <a:pt x="509" y="0"/>
                    <a:pt x="505" y="0"/>
                    <a:pt x="499" y="3"/>
                  </a:cubicBezTo>
                  <a:cubicBezTo>
                    <a:pt x="486" y="14"/>
                    <a:pt x="483" y="33"/>
                    <a:pt x="490" y="48"/>
                  </a:cubicBezTo>
                  <a:cubicBezTo>
                    <a:pt x="502" y="78"/>
                    <a:pt x="515" y="106"/>
                    <a:pt x="525" y="136"/>
                  </a:cubicBezTo>
                  <a:lnTo>
                    <a:pt x="525" y="132"/>
                  </a:lnTo>
                  <a:cubicBezTo>
                    <a:pt x="673" y="525"/>
                    <a:pt x="769" y="940"/>
                    <a:pt x="824" y="1361"/>
                  </a:cubicBezTo>
                  <a:lnTo>
                    <a:pt x="824" y="1372"/>
                  </a:lnTo>
                  <a:cubicBezTo>
                    <a:pt x="847" y="1555"/>
                    <a:pt x="860" y="1738"/>
                    <a:pt x="866" y="1922"/>
                  </a:cubicBezTo>
                  <a:cubicBezTo>
                    <a:pt x="869" y="2022"/>
                    <a:pt x="872" y="2119"/>
                    <a:pt x="872" y="2218"/>
                  </a:cubicBezTo>
                  <a:cubicBezTo>
                    <a:pt x="872" y="2315"/>
                    <a:pt x="872" y="2414"/>
                    <a:pt x="869" y="2514"/>
                  </a:cubicBezTo>
                  <a:cubicBezTo>
                    <a:pt x="863" y="2704"/>
                    <a:pt x="857" y="2894"/>
                    <a:pt x="844" y="3084"/>
                  </a:cubicBezTo>
                  <a:cubicBezTo>
                    <a:pt x="830" y="3267"/>
                    <a:pt x="814" y="3454"/>
                    <a:pt x="792" y="3640"/>
                  </a:cubicBezTo>
                  <a:cubicBezTo>
                    <a:pt x="747" y="3982"/>
                    <a:pt x="689" y="4323"/>
                    <a:pt x="618" y="4661"/>
                  </a:cubicBezTo>
                  <a:cubicBezTo>
                    <a:pt x="541" y="5005"/>
                    <a:pt x="451" y="5347"/>
                    <a:pt x="328" y="5675"/>
                  </a:cubicBezTo>
                  <a:cubicBezTo>
                    <a:pt x="331" y="5672"/>
                    <a:pt x="331" y="5668"/>
                    <a:pt x="335" y="5662"/>
                  </a:cubicBezTo>
                  <a:lnTo>
                    <a:pt x="335" y="5662"/>
                  </a:lnTo>
                  <a:cubicBezTo>
                    <a:pt x="331" y="5672"/>
                    <a:pt x="328" y="5678"/>
                    <a:pt x="325" y="5684"/>
                  </a:cubicBezTo>
                  <a:cubicBezTo>
                    <a:pt x="242" y="5904"/>
                    <a:pt x="142" y="6116"/>
                    <a:pt x="13" y="6305"/>
                  </a:cubicBezTo>
                  <a:cubicBezTo>
                    <a:pt x="0" y="6322"/>
                    <a:pt x="0" y="6351"/>
                    <a:pt x="3" y="6370"/>
                  </a:cubicBezTo>
                  <a:cubicBezTo>
                    <a:pt x="10" y="6389"/>
                    <a:pt x="22" y="6409"/>
                    <a:pt x="39" y="6418"/>
                  </a:cubicBezTo>
                  <a:cubicBezTo>
                    <a:pt x="52" y="6427"/>
                    <a:pt x="65" y="6431"/>
                    <a:pt x="78" y="6431"/>
                  </a:cubicBezTo>
                  <a:cubicBezTo>
                    <a:pt x="84" y="6431"/>
                    <a:pt x="90" y="6430"/>
                    <a:pt x="97" y="6428"/>
                  </a:cubicBezTo>
                  <a:cubicBezTo>
                    <a:pt x="119" y="6421"/>
                    <a:pt x="132" y="6409"/>
                    <a:pt x="145" y="6389"/>
                  </a:cubicBezTo>
                  <a:cubicBezTo>
                    <a:pt x="235" y="6254"/>
                    <a:pt x="316" y="6112"/>
                    <a:pt x="389" y="5965"/>
                  </a:cubicBezTo>
                  <a:cubicBezTo>
                    <a:pt x="467" y="5810"/>
                    <a:pt x="535" y="5649"/>
                    <a:pt x="596" y="5488"/>
                  </a:cubicBezTo>
                  <a:cubicBezTo>
                    <a:pt x="657" y="5327"/>
                    <a:pt x="712" y="5163"/>
                    <a:pt x="760" y="4996"/>
                  </a:cubicBezTo>
                  <a:cubicBezTo>
                    <a:pt x="805" y="4838"/>
                    <a:pt x="844" y="4677"/>
                    <a:pt x="879" y="4516"/>
                  </a:cubicBezTo>
                  <a:cubicBezTo>
                    <a:pt x="949" y="4181"/>
                    <a:pt x="998" y="3840"/>
                    <a:pt x="1027" y="3499"/>
                  </a:cubicBezTo>
                  <a:cubicBezTo>
                    <a:pt x="1043" y="3325"/>
                    <a:pt x="1053" y="3151"/>
                    <a:pt x="1059" y="2977"/>
                  </a:cubicBezTo>
                  <a:cubicBezTo>
                    <a:pt x="1062" y="2894"/>
                    <a:pt x="1062" y="2810"/>
                    <a:pt x="1062" y="2723"/>
                  </a:cubicBezTo>
                  <a:cubicBezTo>
                    <a:pt x="1062" y="2633"/>
                    <a:pt x="1056" y="2540"/>
                    <a:pt x="1053" y="2450"/>
                  </a:cubicBezTo>
                  <a:cubicBezTo>
                    <a:pt x="1043" y="2237"/>
                    <a:pt x="1020" y="2028"/>
                    <a:pt x="995" y="1819"/>
                  </a:cubicBezTo>
                  <a:cubicBezTo>
                    <a:pt x="969" y="1606"/>
                    <a:pt x="930" y="1394"/>
                    <a:pt x="888" y="1185"/>
                  </a:cubicBezTo>
                  <a:cubicBezTo>
                    <a:pt x="808" y="782"/>
                    <a:pt x="692" y="390"/>
                    <a:pt x="541" y="17"/>
                  </a:cubicBezTo>
                  <a:cubicBezTo>
                    <a:pt x="535" y="7"/>
                    <a:pt x="525" y="0"/>
                    <a:pt x="515" y="0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71" name="Google Shape;628;p27">
              <a:extLst>
                <a:ext uri="{FF2B5EF4-FFF2-40B4-BE49-F238E27FC236}">
                  <a16:creationId xmlns:a16="http://schemas.microsoft.com/office/drawing/2014/main" id="{17645883-2F64-4A4F-94BF-D8A9F6094D14}"/>
                </a:ext>
              </a:extLst>
            </p:cNvPr>
            <p:cNvSpPr/>
            <p:nvPr/>
          </p:nvSpPr>
          <p:spPr>
            <a:xfrm>
              <a:off x="10625487" y="2641940"/>
              <a:ext cx="76267" cy="350045"/>
            </a:xfrm>
            <a:custGeom>
              <a:avLst/>
              <a:gdLst/>
              <a:ahLst/>
              <a:cxnLst/>
              <a:rect l="l" t="t" r="r" b="b"/>
              <a:pathLst>
                <a:path w="819" h="3759" extrusionOk="0">
                  <a:moveTo>
                    <a:pt x="767" y="0"/>
                  </a:moveTo>
                  <a:cubicBezTo>
                    <a:pt x="754" y="0"/>
                    <a:pt x="742" y="6"/>
                    <a:pt x="732" y="16"/>
                  </a:cubicBezTo>
                  <a:cubicBezTo>
                    <a:pt x="635" y="116"/>
                    <a:pt x="546" y="225"/>
                    <a:pt x="464" y="344"/>
                  </a:cubicBezTo>
                  <a:cubicBezTo>
                    <a:pt x="387" y="457"/>
                    <a:pt x="317" y="580"/>
                    <a:pt x="259" y="705"/>
                  </a:cubicBezTo>
                  <a:cubicBezTo>
                    <a:pt x="201" y="837"/>
                    <a:pt x="155" y="972"/>
                    <a:pt x="114" y="1107"/>
                  </a:cubicBezTo>
                  <a:cubicBezTo>
                    <a:pt x="72" y="1242"/>
                    <a:pt x="47" y="1384"/>
                    <a:pt x="30" y="1526"/>
                  </a:cubicBezTo>
                  <a:cubicBezTo>
                    <a:pt x="11" y="1676"/>
                    <a:pt x="1" y="1825"/>
                    <a:pt x="1" y="1976"/>
                  </a:cubicBezTo>
                  <a:cubicBezTo>
                    <a:pt x="1" y="2121"/>
                    <a:pt x="11" y="2269"/>
                    <a:pt x="27" y="2414"/>
                  </a:cubicBezTo>
                  <a:cubicBezTo>
                    <a:pt x="43" y="2565"/>
                    <a:pt x="66" y="2719"/>
                    <a:pt x="94" y="2868"/>
                  </a:cubicBezTo>
                  <a:cubicBezTo>
                    <a:pt x="121" y="3009"/>
                    <a:pt x="159" y="3148"/>
                    <a:pt x="201" y="3283"/>
                  </a:cubicBezTo>
                  <a:cubicBezTo>
                    <a:pt x="243" y="3421"/>
                    <a:pt x="291" y="3557"/>
                    <a:pt x="355" y="3685"/>
                  </a:cubicBezTo>
                  <a:cubicBezTo>
                    <a:pt x="378" y="3731"/>
                    <a:pt x="426" y="3759"/>
                    <a:pt x="472" y="3759"/>
                  </a:cubicBezTo>
                  <a:cubicBezTo>
                    <a:pt x="484" y="3759"/>
                    <a:pt x="496" y="3757"/>
                    <a:pt x="507" y="3753"/>
                  </a:cubicBezTo>
                  <a:cubicBezTo>
                    <a:pt x="577" y="3734"/>
                    <a:pt x="626" y="3646"/>
                    <a:pt x="603" y="3569"/>
                  </a:cubicBezTo>
                  <a:cubicBezTo>
                    <a:pt x="574" y="3466"/>
                    <a:pt x="539" y="3364"/>
                    <a:pt x="507" y="3260"/>
                  </a:cubicBezTo>
                  <a:cubicBezTo>
                    <a:pt x="474" y="3151"/>
                    <a:pt x="445" y="3041"/>
                    <a:pt x="417" y="2932"/>
                  </a:cubicBezTo>
                  <a:cubicBezTo>
                    <a:pt x="362" y="2713"/>
                    <a:pt x="314" y="2488"/>
                    <a:pt x="284" y="2260"/>
                  </a:cubicBezTo>
                  <a:cubicBezTo>
                    <a:pt x="246" y="1934"/>
                    <a:pt x="240" y="1606"/>
                    <a:pt x="278" y="1281"/>
                  </a:cubicBezTo>
                  <a:cubicBezTo>
                    <a:pt x="291" y="1178"/>
                    <a:pt x="307" y="1078"/>
                    <a:pt x="333" y="978"/>
                  </a:cubicBezTo>
                  <a:cubicBezTo>
                    <a:pt x="355" y="878"/>
                    <a:pt x="391" y="782"/>
                    <a:pt x="426" y="685"/>
                  </a:cubicBezTo>
                  <a:lnTo>
                    <a:pt x="426" y="685"/>
                  </a:lnTo>
                  <a:cubicBezTo>
                    <a:pt x="423" y="688"/>
                    <a:pt x="423" y="692"/>
                    <a:pt x="423" y="692"/>
                  </a:cubicBezTo>
                  <a:lnTo>
                    <a:pt x="423" y="692"/>
                  </a:lnTo>
                  <a:cubicBezTo>
                    <a:pt x="423" y="688"/>
                    <a:pt x="426" y="682"/>
                    <a:pt x="430" y="676"/>
                  </a:cubicBezTo>
                  <a:cubicBezTo>
                    <a:pt x="484" y="541"/>
                    <a:pt x="549" y="412"/>
                    <a:pt x="632" y="293"/>
                  </a:cubicBezTo>
                  <a:cubicBezTo>
                    <a:pt x="684" y="222"/>
                    <a:pt x="739" y="155"/>
                    <a:pt x="800" y="90"/>
                  </a:cubicBezTo>
                  <a:cubicBezTo>
                    <a:pt x="819" y="70"/>
                    <a:pt x="819" y="35"/>
                    <a:pt x="800" y="16"/>
                  </a:cubicBezTo>
                  <a:cubicBezTo>
                    <a:pt x="790" y="6"/>
                    <a:pt x="777" y="0"/>
                    <a:pt x="767" y="0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72" name="Google Shape;629;p27">
              <a:extLst>
                <a:ext uri="{FF2B5EF4-FFF2-40B4-BE49-F238E27FC236}">
                  <a16:creationId xmlns:a16="http://schemas.microsoft.com/office/drawing/2014/main" id="{E62F6F53-B732-4AB5-8358-B5CAAAF9D542}"/>
                </a:ext>
              </a:extLst>
            </p:cNvPr>
            <p:cNvSpPr/>
            <p:nvPr/>
          </p:nvSpPr>
          <p:spPr>
            <a:xfrm>
              <a:off x="10668416" y="2800993"/>
              <a:ext cx="15086" cy="82227"/>
            </a:xfrm>
            <a:custGeom>
              <a:avLst/>
              <a:gdLst/>
              <a:ahLst/>
              <a:cxnLst/>
              <a:rect l="l" t="t" r="r" b="b"/>
              <a:pathLst>
                <a:path w="162" h="883" extrusionOk="0">
                  <a:moveTo>
                    <a:pt x="106" y="559"/>
                  </a:moveTo>
                  <a:lnTo>
                    <a:pt x="106" y="559"/>
                  </a:lnTo>
                  <a:cubicBezTo>
                    <a:pt x="106" y="561"/>
                    <a:pt x="107" y="564"/>
                    <a:pt x="107" y="567"/>
                  </a:cubicBezTo>
                  <a:cubicBezTo>
                    <a:pt x="107" y="565"/>
                    <a:pt x="107" y="562"/>
                    <a:pt x="106" y="559"/>
                  </a:cubicBezTo>
                  <a:close/>
                  <a:moveTo>
                    <a:pt x="85" y="1"/>
                  </a:moveTo>
                  <a:cubicBezTo>
                    <a:pt x="65" y="1"/>
                    <a:pt x="49" y="14"/>
                    <a:pt x="42" y="33"/>
                  </a:cubicBezTo>
                  <a:cubicBezTo>
                    <a:pt x="30" y="94"/>
                    <a:pt x="20" y="158"/>
                    <a:pt x="13" y="223"/>
                  </a:cubicBezTo>
                  <a:cubicBezTo>
                    <a:pt x="3" y="291"/>
                    <a:pt x="0" y="362"/>
                    <a:pt x="0" y="429"/>
                  </a:cubicBezTo>
                  <a:cubicBezTo>
                    <a:pt x="0" y="564"/>
                    <a:pt x="13" y="699"/>
                    <a:pt x="36" y="831"/>
                  </a:cubicBezTo>
                  <a:cubicBezTo>
                    <a:pt x="41" y="861"/>
                    <a:pt x="70" y="882"/>
                    <a:pt x="96" y="882"/>
                  </a:cubicBezTo>
                  <a:cubicBezTo>
                    <a:pt x="101" y="882"/>
                    <a:pt x="106" y="881"/>
                    <a:pt x="110" y="880"/>
                  </a:cubicBezTo>
                  <a:cubicBezTo>
                    <a:pt x="142" y="870"/>
                    <a:pt x="162" y="831"/>
                    <a:pt x="152" y="796"/>
                  </a:cubicBezTo>
                  <a:cubicBezTo>
                    <a:pt x="132" y="715"/>
                    <a:pt x="116" y="635"/>
                    <a:pt x="104" y="555"/>
                  </a:cubicBezTo>
                  <a:lnTo>
                    <a:pt x="104" y="555"/>
                  </a:lnTo>
                  <a:cubicBezTo>
                    <a:pt x="105" y="556"/>
                    <a:pt x="106" y="557"/>
                    <a:pt x="106" y="559"/>
                  </a:cubicBezTo>
                  <a:lnTo>
                    <a:pt x="106" y="559"/>
                  </a:lnTo>
                  <a:cubicBezTo>
                    <a:pt x="91" y="417"/>
                    <a:pt x="94" y="275"/>
                    <a:pt x="110" y="136"/>
                  </a:cubicBezTo>
                  <a:cubicBezTo>
                    <a:pt x="113" y="111"/>
                    <a:pt x="116" y="81"/>
                    <a:pt x="123" y="56"/>
                  </a:cubicBezTo>
                  <a:cubicBezTo>
                    <a:pt x="126" y="33"/>
                    <a:pt x="116" y="7"/>
                    <a:pt x="94" y="1"/>
                  </a:cubicBezTo>
                  <a:close/>
                </a:path>
              </a:pathLst>
            </a:custGeom>
            <a:solidFill>
              <a:srgbClr val="D13B86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73" name="Google Shape;630;p27">
              <a:extLst>
                <a:ext uri="{FF2B5EF4-FFF2-40B4-BE49-F238E27FC236}">
                  <a16:creationId xmlns:a16="http://schemas.microsoft.com/office/drawing/2014/main" id="{2DBF1C5D-900C-4BF3-87D1-EBFD351F776A}"/>
                </a:ext>
              </a:extLst>
            </p:cNvPr>
            <p:cNvSpPr/>
            <p:nvPr/>
          </p:nvSpPr>
          <p:spPr>
            <a:xfrm>
              <a:off x="10791896" y="2962002"/>
              <a:ext cx="372" cy="93"/>
            </a:xfrm>
            <a:custGeom>
              <a:avLst/>
              <a:gdLst/>
              <a:ahLst/>
              <a:cxnLst/>
              <a:rect l="l" t="t" r="r" b="b"/>
              <a:pathLst>
                <a:path w="4" h="1" extrusionOk="0">
                  <a:moveTo>
                    <a:pt x="1" y="1"/>
                  </a:moveTo>
                  <a:lnTo>
                    <a:pt x="1" y="1"/>
                  </a:lnTo>
                  <a:lnTo>
                    <a:pt x="4" y="1"/>
                  </a:lnTo>
                  <a:close/>
                </a:path>
              </a:pathLst>
            </a:custGeom>
            <a:solidFill>
              <a:srgbClr val="EDB43F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74" name="Google Shape;631;p27">
              <a:extLst>
                <a:ext uri="{FF2B5EF4-FFF2-40B4-BE49-F238E27FC236}">
                  <a16:creationId xmlns:a16="http://schemas.microsoft.com/office/drawing/2014/main" id="{CADCDF85-13FB-4E00-8B42-E6FF89460047}"/>
                </a:ext>
              </a:extLst>
            </p:cNvPr>
            <p:cNvSpPr/>
            <p:nvPr/>
          </p:nvSpPr>
          <p:spPr>
            <a:xfrm>
              <a:off x="10558997" y="2962002"/>
              <a:ext cx="358892" cy="871901"/>
            </a:xfrm>
            <a:custGeom>
              <a:avLst/>
              <a:gdLst/>
              <a:ahLst/>
              <a:cxnLst/>
              <a:rect l="l" t="t" r="r" b="b"/>
              <a:pathLst>
                <a:path w="3854" h="9363" extrusionOk="0">
                  <a:moveTo>
                    <a:pt x="1391" y="200"/>
                  </a:moveTo>
                  <a:lnTo>
                    <a:pt x="1391" y="200"/>
                  </a:lnTo>
                  <a:cubicBezTo>
                    <a:pt x="1392" y="203"/>
                    <a:pt x="1393" y="206"/>
                    <a:pt x="1395" y="209"/>
                  </a:cubicBezTo>
                  <a:lnTo>
                    <a:pt x="1395" y="209"/>
                  </a:lnTo>
                  <a:cubicBezTo>
                    <a:pt x="1395" y="206"/>
                    <a:pt x="1394" y="203"/>
                    <a:pt x="1391" y="200"/>
                  </a:cubicBezTo>
                  <a:close/>
                  <a:moveTo>
                    <a:pt x="2502" y="1"/>
                  </a:moveTo>
                  <a:cubicBezTo>
                    <a:pt x="2492" y="4"/>
                    <a:pt x="2482" y="4"/>
                    <a:pt x="2472" y="10"/>
                  </a:cubicBezTo>
                  <a:cubicBezTo>
                    <a:pt x="2463" y="13"/>
                    <a:pt x="2457" y="16"/>
                    <a:pt x="2450" y="23"/>
                  </a:cubicBezTo>
                  <a:cubicBezTo>
                    <a:pt x="2438" y="32"/>
                    <a:pt x="2424" y="42"/>
                    <a:pt x="2414" y="55"/>
                  </a:cubicBezTo>
                  <a:cubicBezTo>
                    <a:pt x="2389" y="93"/>
                    <a:pt x="2366" y="136"/>
                    <a:pt x="2350" y="178"/>
                  </a:cubicBezTo>
                  <a:cubicBezTo>
                    <a:pt x="2350" y="174"/>
                    <a:pt x="2353" y="171"/>
                    <a:pt x="2353" y="168"/>
                  </a:cubicBezTo>
                  <a:lnTo>
                    <a:pt x="2353" y="168"/>
                  </a:lnTo>
                  <a:cubicBezTo>
                    <a:pt x="2328" y="229"/>
                    <a:pt x="2309" y="290"/>
                    <a:pt x="2292" y="351"/>
                  </a:cubicBezTo>
                  <a:cubicBezTo>
                    <a:pt x="2273" y="419"/>
                    <a:pt x="2254" y="483"/>
                    <a:pt x="2237" y="551"/>
                  </a:cubicBezTo>
                  <a:cubicBezTo>
                    <a:pt x="2206" y="692"/>
                    <a:pt x="2173" y="831"/>
                    <a:pt x="2129" y="966"/>
                  </a:cubicBezTo>
                  <a:cubicBezTo>
                    <a:pt x="2105" y="1040"/>
                    <a:pt x="2080" y="1114"/>
                    <a:pt x="2044" y="1182"/>
                  </a:cubicBezTo>
                  <a:cubicBezTo>
                    <a:pt x="2032" y="1210"/>
                    <a:pt x="2016" y="1240"/>
                    <a:pt x="1993" y="1268"/>
                  </a:cubicBezTo>
                  <a:cubicBezTo>
                    <a:pt x="1977" y="1288"/>
                    <a:pt x="1961" y="1310"/>
                    <a:pt x="1942" y="1326"/>
                  </a:cubicBezTo>
                  <a:cubicBezTo>
                    <a:pt x="1919" y="1342"/>
                    <a:pt x="1897" y="1359"/>
                    <a:pt x="1874" y="1365"/>
                  </a:cubicBezTo>
                  <a:cubicBezTo>
                    <a:pt x="1857" y="1372"/>
                    <a:pt x="1838" y="1376"/>
                    <a:pt x="1820" y="1376"/>
                  </a:cubicBezTo>
                  <a:cubicBezTo>
                    <a:pt x="1815" y="1376"/>
                    <a:pt x="1809" y="1376"/>
                    <a:pt x="1803" y="1375"/>
                  </a:cubicBezTo>
                  <a:cubicBezTo>
                    <a:pt x="1787" y="1375"/>
                    <a:pt x="1771" y="1372"/>
                    <a:pt x="1758" y="1368"/>
                  </a:cubicBezTo>
                  <a:cubicBezTo>
                    <a:pt x="1745" y="1362"/>
                    <a:pt x="1732" y="1359"/>
                    <a:pt x="1723" y="1349"/>
                  </a:cubicBezTo>
                  <a:cubicBezTo>
                    <a:pt x="1697" y="1333"/>
                    <a:pt x="1677" y="1307"/>
                    <a:pt x="1661" y="1278"/>
                  </a:cubicBezTo>
                  <a:cubicBezTo>
                    <a:pt x="1639" y="1243"/>
                    <a:pt x="1623" y="1201"/>
                    <a:pt x="1607" y="1159"/>
                  </a:cubicBezTo>
                  <a:cubicBezTo>
                    <a:pt x="1591" y="1114"/>
                    <a:pt x="1578" y="1069"/>
                    <a:pt x="1565" y="1020"/>
                  </a:cubicBezTo>
                  <a:cubicBezTo>
                    <a:pt x="1539" y="924"/>
                    <a:pt x="1520" y="827"/>
                    <a:pt x="1501" y="731"/>
                  </a:cubicBezTo>
                  <a:cubicBezTo>
                    <a:pt x="1494" y="696"/>
                    <a:pt x="1487" y="657"/>
                    <a:pt x="1481" y="622"/>
                  </a:cubicBezTo>
                  <a:cubicBezTo>
                    <a:pt x="1478" y="606"/>
                    <a:pt x="1475" y="589"/>
                    <a:pt x="1472" y="573"/>
                  </a:cubicBezTo>
                  <a:cubicBezTo>
                    <a:pt x="1465" y="548"/>
                    <a:pt x="1462" y="522"/>
                    <a:pt x="1456" y="496"/>
                  </a:cubicBezTo>
                  <a:cubicBezTo>
                    <a:pt x="1446" y="441"/>
                    <a:pt x="1440" y="383"/>
                    <a:pt x="1426" y="329"/>
                  </a:cubicBezTo>
                  <a:cubicBezTo>
                    <a:pt x="1421" y="287"/>
                    <a:pt x="1412" y="247"/>
                    <a:pt x="1395" y="209"/>
                  </a:cubicBezTo>
                  <a:lnTo>
                    <a:pt x="1395" y="209"/>
                  </a:lnTo>
                  <a:cubicBezTo>
                    <a:pt x="1395" y="209"/>
                    <a:pt x="1395" y="209"/>
                    <a:pt x="1395" y="209"/>
                  </a:cubicBezTo>
                  <a:cubicBezTo>
                    <a:pt x="1388" y="197"/>
                    <a:pt x="1382" y="184"/>
                    <a:pt x="1375" y="174"/>
                  </a:cubicBezTo>
                  <a:cubicBezTo>
                    <a:pt x="1372" y="168"/>
                    <a:pt x="1365" y="161"/>
                    <a:pt x="1359" y="158"/>
                  </a:cubicBezTo>
                  <a:cubicBezTo>
                    <a:pt x="1359" y="155"/>
                    <a:pt x="1356" y="155"/>
                    <a:pt x="1352" y="155"/>
                  </a:cubicBezTo>
                  <a:cubicBezTo>
                    <a:pt x="1349" y="151"/>
                    <a:pt x="1346" y="151"/>
                    <a:pt x="1343" y="148"/>
                  </a:cubicBezTo>
                  <a:lnTo>
                    <a:pt x="1324" y="148"/>
                  </a:lnTo>
                  <a:cubicBezTo>
                    <a:pt x="1317" y="151"/>
                    <a:pt x="1307" y="155"/>
                    <a:pt x="1301" y="158"/>
                  </a:cubicBezTo>
                  <a:lnTo>
                    <a:pt x="1298" y="158"/>
                  </a:lnTo>
                  <a:cubicBezTo>
                    <a:pt x="1279" y="168"/>
                    <a:pt x="1263" y="181"/>
                    <a:pt x="1246" y="194"/>
                  </a:cubicBezTo>
                  <a:cubicBezTo>
                    <a:pt x="1233" y="203"/>
                    <a:pt x="1221" y="213"/>
                    <a:pt x="1208" y="222"/>
                  </a:cubicBezTo>
                  <a:cubicBezTo>
                    <a:pt x="1205" y="229"/>
                    <a:pt x="1198" y="235"/>
                    <a:pt x="1192" y="245"/>
                  </a:cubicBezTo>
                  <a:cubicBezTo>
                    <a:pt x="1159" y="290"/>
                    <a:pt x="1134" y="341"/>
                    <a:pt x="1111" y="393"/>
                  </a:cubicBezTo>
                  <a:lnTo>
                    <a:pt x="1114" y="390"/>
                  </a:lnTo>
                  <a:lnTo>
                    <a:pt x="1114" y="390"/>
                  </a:lnTo>
                  <a:cubicBezTo>
                    <a:pt x="1076" y="480"/>
                    <a:pt x="1043" y="573"/>
                    <a:pt x="1015" y="667"/>
                  </a:cubicBezTo>
                  <a:cubicBezTo>
                    <a:pt x="982" y="769"/>
                    <a:pt x="951" y="873"/>
                    <a:pt x="915" y="976"/>
                  </a:cubicBezTo>
                  <a:cubicBezTo>
                    <a:pt x="886" y="1059"/>
                    <a:pt x="854" y="1146"/>
                    <a:pt x="815" y="1227"/>
                  </a:cubicBezTo>
                  <a:cubicBezTo>
                    <a:pt x="783" y="1298"/>
                    <a:pt x="744" y="1365"/>
                    <a:pt x="693" y="1423"/>
                  </a:cubicBezTo>
                  <a:cubicBezTo>
                    <a:pt x="670" y="1445"/>
                    <a:pt x="648" y="1468"/>
                    <a:pt x="618" y="1488"/>
                  </a:cubicBezTo>
                  <a:cubicBezTo>
                    <a:pt x="596" y="1503"/>
                    <a:pt x="570" y="1516"/>
                    <a:pt x="545" y="1519"/>
                  </a:cubicBezTo>
                  <a:cubicBezTo>
                    <a:pt x="524" y="1526"/>
                    <a:pt x="505" y="1528"/>
                    <a:pt x="485" y="1528"/>
                  </a:cubicBezTo>
                  <a:cubicBezTo>
                    <a:pt x="474" y="1528"/>
                    <a:pt x="463" y="1527"/>
                    <a:pt x="452" y="1526"/>
                  </a:cubicBezTo>
                  <a:cubicBezTo>
                    <a:pt x="419" y="1519"/>
                    <a:pt x="387" y="1507"/>
                    <a:pt x="361" y="1491"/>
                  </a:cubicBezTo>
                  <a:cubicBezTo>
                    <a:pt x="345" y="1478"/>
                    <a:pt x="329" y="1464"/>
                    <a:pt x="316" y="1452"/>
                  </a:cubicBezTo>
                  <a:cubicBezTo>
                    <a:pt x="303" y="1439"/>
                    <a:pt x="294" y="1426"/>
                    <a:pt x="284" y="1410"/>
                  </a:cubicBezTo>
                  <a:cubicBezTo>
                    <a:pt x="258" y="1378"/>
                    <a:pt x="239" y="1342"/>
                    <a:pt x="223" y="1307"/>
                  </a:cubicBezTo>
                  <a:cubicBezTo>
                    <a:pt x="184" y="1217"/>
                    <a:pt x="155" y="1124"/>
                    <a:pt x="136" y="1027"/>
                  </a:cubicBezTo>
                  <a:cubicBezTo>
                    <a:pt x="116" y="947"/>
                    <a:pt x="101" y="866"/>
                    <a:pt x="88" y="785"/>
                  </a:cubicBezTo>
                  <a:cubicBezTo>
                    <a:pt x="62" y="908"/>
                    <a:pt x="39" y="1030"/>
                    <a:pt x="20" y="1152"/>
                  </a:cubicBezTo>
                  <a:cubicBezTo>
                    <a:pt x="17" y="1156"/>
                    <a:pt x="17" y="1159"/>
                    <a:pt x="14" y="1159"/>
                  </a:cubicBezTo>
                  <a:cubicBezTo>
                    <a:pt x="10" y="1179"/>
                    <a:pt x="7" y="1198"/>
                    <a:pt x="7" y="1217"/>
                  </a:cubicBezTo>
                  <a:cubicBezTo>
                    <a:pt x="4" y="1227"/>
                    <a:pt x="4" y="1240"/>
                    <a:pt x="0" y="1249"/>
                  </a:cubicBezTo>
                  <a:lnTo>
                    <a:pt x="68" y="3219"/>
                  </a:lnTo>
                  <a:lnTo>
                    <a:pt x="132" y="5169"/>
                  </a:lnTo>
                  <a:lnTo>
                    <a:pt x="194" y="6946"/>
                  </a:lnTo>
                  <a:lnTo>
                    <a:pt x="248" y="8672"/>
                  </a:lnTo>
                  <a:cubicBezTo>
                    <a:pt x="251" y="8713"/>
                    <a:pt x="278" y="8745"/>
                    <a:pt x="316" y="8755"/>
                  </a:cubicBezTo>
                  <a:cubicBezTo>
                    <a:pt x="323" y="8761"/>
                    <a:pt x="329" y="8768"/>
                    <a:pt x="339" y="8771"/>
                  </a:cubicBezTo>
                  <a:cubicBezTo>
                    <a:pt x="519" y="8865"/>
                    <a:pt x="709" y="8951"/>
                    <a:pt x="918" y="9032"/>
                  </a:cubicBezTo>
                  <a:cubicBezTo>
                    <a:pt x="1144" y="9119"/>
                    <a:pt x="1375" y="9189"/>
                    <a:pt x="1607" y="9247"/>
                  </a:cubicBezTo>
                  <a:cubicBezTo>
                    <a:pt x="1858" y="9309"/>
                    <a:pt x="2105" y="9344"/>
                    <a:pt x="2341" y="9357"/>
                  </a:cubicBezTo>
                  <a:cubicBezTo>
                    <a:pt x="2392" y="9360"/>
                    <a:pt x="2444" y="9363"/>
                    <a:pt x="2499" y="9363"/>
                  </a:cubicBezTo>
                  <a:cubicBezTo>
                    <a:pt x="2692" y="9363"/>
                    <a:pt x="2875" y="9344"/>
                    <a:pt x="3049" y="9302"/>
                  </a:cubicBezTo>
                  <a:cubicBezTo>
                    <a:pt x="3194" y="9270"/>
                    <a:pt x="3335" y="9215"/>
                    <a:pt x="3467" y="9144"/>
                  </a:cubicBezTo>
                  <a:cubicBezTo>
                    <a:pt x="3583" y="9083"/>
                    <a:pt x="3693" y="9003"/>
                    <a:pt x="3789" y="8903"/>
                  </a:cubicBezTo>
                  <a:cubicBezTo>
                    <a:pt x="3802" y="8896"/>
                    <a:pt x="3812" y="8887"/>
                    <a:pt x="3821" y="8874"/>
                  </a:cubicBezTo>
                  <a:cubicBezTo>
                    <a:pt x="3853" y="8842"/>
                    <a:pt x="3853" y="8794"/>
                    <a:pt x="3828" y="8758"/>
                  </a:cubicBezTo>
                  <a:lnTo>
                    <a:pt x="3785" y="7538"/>
                  </a:lnTo>
                  <a:lnTo>
                    <a:pt x="3712" y="5240"/>
                  </a:lnTo>
                  <a:lnTo>
                    <a:pt x="3677" y="4207"/>
                  </a:lnTo>
                  <a:lnTo>
                    <a:pt x="3641" y="3171"/>
                  </a:lnTo>
                  <a:lnTo>
                    <a:pt x="3625" y="2646"/>
                  </a:lnTo>
                  <a:lnTo>
                    <a:pt x="3606" y="2128"/>
                  </a:lnTo>
                  <a:lnTo>
                    <a:pt x="3606" y="2106"/>
                  </a:lnTo>
                  <a:cubicBezTo>
                    <a:pt x="3599" y="1851"/>
                    <a:pt x="3589" y="1597"/>
                    <a:pt x="3580" y="1339"/>
                  </a:cubicBezTo>
                  <a:lnTo>
                    <a:pt x="3580" y="1271"/>
                  </a:lnTo>
                  <a:cubicBezTo>
                    <a:pt x="3570" y="1204"/>
                    <a:pt x="3561" y="1140"/>
                    <a:pt x="3554" y="1075"/>
                  </a:cubicBezTo>
                  <a:cubicBezTo>
                    <a:pt x="3548" y="1027"/>
                    <a:pt x="3541" y="979"/>
                    <a:pt x="3538" y="928"/>
                  </a:cubicBezTo>
                  <a:cubicBezTo>
                    <a:pt x="3531" y="879"/>
                    <a:pt x="3522" y="827"/>
                    <a:pt x="3512" y="779"/>
                  </a:cubicBezTo>
                  <a:cubicBezTo>
                    <a:pt x="3490" y="847"/>
                    <a:pt x="3464" y="914"/>
                    <a:pt x="3432" y="982"/>
                  </a:cubicBezTo>
                  <a:cubicBezTo>
                    <a:pt x="3399" y="1050"/>
                    <a:pt x="3361" y="1114"/>
                    <a:pt x="3313" y="1172"/>
                  </a:cubicBezTo>
                  <a:cubicBezTo>
                    <a:pt x="3290" y="1194"/>
                    <a:pt x="3268" y="1217"/>
                    <a:pt x="3239" y="1237"/>
                  </a:cubicBezTo>
                  <a:cubicBezTo>
                    <a:pt x="3216" y="1252"/>
                    <a:pt x="3191" y="1265"/>
                    <a:pt x="3164" y="1275"/>
                  </a:cubicBezTo>
                  <a:cubicBezTo>
                    <a:pt x="3143" y="1280"/>
                    <a:pt x="3122" y="1283"/>
                    <a:pt x="3100" y="1283"/>
                  </a:cubicBezTo>
                  <a:cubicBezTo>
                    <a:pt x="3092" y="1283"/>
                    <a:pt x="3083" y="1282"/>
                    <a:pt x="3075" y="1281"/>
                  </a:cubicBezTo>
                  <a:cubicBezTo>
                    <a:pt x="3062" y="1281"/>
                    <a:pt x="3049" y="1278"/>
                    <a:pt x="3032" y="1275"/>
                  </a:cubicBezTo>
                  <a:cubicBezTo>
                    <a:pt x="3017" y="1271"/>
                    <a:pt x="3004" y="1265"/>
                    <a:pt x="2991" y="1259"/>
                  </a:cubicBezTo>
                  <a:cubicBezTo>
                    <a:pt x="2955" y="1243"/>
                    <a:pt x="2920" y="1223"/>
                    <a:pt x="2894" y="1194"/>
                  </a:cubicBezTo>
                  <a:cubicBezTo>
                    <a:pt x="2862" y="1162"/>
                    <a:pt x="2839" y="1124"/>
                    <a:pt x="2820" y="1085"/>
                  </a:cubicBezTo>
                  <a:cubicBezTo>
                    <a:pt x="2772" y="986"/>
                    <a:pt x="2743" y="879"/>
                    <a:pt x="2717" y="769"/>
                  </a:cubicBezTo>
                  <a:cubicBezTo>
                    <a:pt x="2708" y="715"/>
                    <a:pt x="2695" y="663"/>
                    <a:pt x="2685" y="609"/>
                  </a:cubicBezTo>
                  <a:cubicBezTo>
                    <a:pt x="2682" y="586"/>
                    <a:pt x="2675" y="567"/>
                    <a:pt x="2672" y="544"/>
                  </a:cubicBezTo>
                  <a:cubicBezTo>
                    <a:pt x="2669" y="528"/>
                    <a:pt x="2665" y="512"/>
                    <a:pt x="2662" y="496"/>
                  </a:cubicBezTo>
                  <a:cubicBezTo>
                    <a:pt x="2653" y="454"/>
                    <a:pt x="2650" y="415"/>
                    <a:pt x="2646" y="374"/>
                  </a:cubicBezTo>
                  <a:cubicBezTo>
                    <a:pt x="2640" y="329"/>
                    <a:pt x="2637" y="286"/>
                    <a:pt x="2631" y="242"/>
                  </a:cubicBezTo>
                  <a:lnTo>
                    <a:pt x="2631" y="239"/>
                  </a:lnTo>
                  <a:cubicBezTo>
                    <a:pt x="2621" y="184"/>
                    <a:pt x="2611" y="126"/>
                    <a:pt x="2592" y="74"/>
                  </a:cubicBezTo>
                  <a:cubicBezTo>
                    <a:pt x="2585" y="59"/>
                    <a:pt x="2579" y="45"/>
                    <a:pt x="2569" y="32"/>
                  </a:cubicBezTo>
                  <a:cubicBezTo>
                    <a:pt x="2563" y="26"/>
                    <a:pt x="2560" y="20"/>
                    <a:pt x="2553" y="13"/>
                  </a:cubicBezTo>
                  <a:cubicBezTo>
                    <a:pt x="2546" y="10"/>
                    <a:pt x="2540" y="7"/>
                    <a:pt x="2537" y="4"/>
                  </a:cubicBezTo>
                  <a:cubicBezTo>
                    <a:pt x="2530" y="4"/>
                    <a:pt x="2524" y="1"/>
                    <a:pt x="2521" y="1"/>
                  </a:cubicBezTo>
                  <a:close/>
                </a:path>
              </a:pathLst>
            </a:custGeom>
            <a:solidFill>
              <a:srgbClr val="FFD973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75" name="Google Shape;632;p27">
              <a:extLst>
                <a:ext uri="{FF2B5EF4-FFF2-40B4-BE49-F238E27FC236}">
                  <a16:creationId xmlns:a16="http://schemas.microsoft.com/office/drawing/2014/main" id="{DD375A88-A369-4FEF-9414-FE2733F51608}"/>
                </a:ext>
              </a:extLst>
            </p:cNvPr>
            <p:cNvSpPr/>
            <p:nvPr/>
          </p:nvSpPr>
          <p:spPr>
            <a:xfrm>
              <a:off x="10797856" y="2964702"/>
              <a:ext cx="372" cy="93"/>
            </a:xfrm>
            <a:custGeom>
              <a:avLst/>
              <a:gdLst/>
              <a:ahLst/>
              <a:cxnLst/>
              <a:rect l="l" t="t" r="r" b="b"/>
              <a:pathLst>
                <a:path w="4" h="1" extrusionOk="0">
                  <a:moveTo>
                    <a:pt x="4" y="0"/>
                  </a:moveTo>
                  <a:lnTo>
                    <a:pt x="1" y="0"/>
                  </a:lnTo>
                  <a:close/>
                </a:path>
              </a:pathLst>
            </a:custGeom>
            <a:solidFill>
              <a:srgbClr val="EDB43F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76" name="Google Shape;633;p27">
              <a:extLst>
                <a:ext uri="{FF2B5EF4-FFF2-40B4-BE49-F238E27FC236}">
                  <a16:creationId xmlns:a16="http://schemas.microsoft.com/office/drawing/2014/main" id="{95341702-F203-4ECC-8CBB-3E857CB8BC7A}"/>
                </a:ext>
              </a:extLst>
            </p:cNvPr>
            <p:cNvSpPr/>
            <p:nvPr/>
          </p:nvSpPr>
          <p:spPr>
            <a:xfrm>
              <a:off x="10679870" y="2976436"/>
              <a:ext cx="372" cy="372"/>
            </a:xfrm>
            <a:custGeom>
              <a:avLst/>
              <a:gdLst/>
              <a:ahLst/>
              <a:cxnLst/>
              <a:rect l="l" t="t" r="r" b="b"/>
              <a:pathLst>
                <a:path w="4" h="4" extrusionOk="0">
                  <a:moveTo>
                    <a:pt x="3" y="0"/>
                  </a:moveTo>
                  <a:cubicBezTo>
                    <a:pt x="3" y="3"/>
                    <a:pt x="3" y="3"/>
                    <a:pt x="0" y="3"/>
                  </a:cubicBezTo>
                  <a:lnTo>
                    <a:pt x="3" y="3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EDB43F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77" name="Google Shape;634;p27">
              <a:extLst>
                <a:ext uri="{FF2B5EF4-FFF2-40B4-BE49-F238E27FC236}">
                  <a16:creationId xmlns:a16="http://schemas.microsoft.com/office/drawing/2014/main" id="{DC8CC308-837F-47C9-8ECE-13DBE876594B}"/>
                </a:ext>
              </a:extLst>
            </p:cNvPr>
            <p:cNvSpPr/>
            <p:nvPr/>
          </p:nvSpPr>
          <p:spPr>
            <a:xfrm>
              <a:off x="10682757" y="2993477"/>
              <a:ext cx="132326" cy="840798"/>
            </a:xfrm>
            <a:custGeom>
              <a:avLst/>
              <a:gdLst/>
              <a:ahLst/>
              <a:cxnLst/>
              <a:rect l="l" t="t" r="r" b="b"/>
              <a:pathLst>
                <a:path w="1421" h="9029" extrusionOk="0">
                  <a:moveTo>
                    <a:pt x="1" y="0"/>
                  </a:moveTo>
                  <a:cubicBezTo>
                    <a:pt x="1" y="30"/>
                    <a:pt x="4" y="58"/>
                    <a:pt x="4" y="88"/>
                  </a:cubicBezTo>
                  <a:cubicBezTo>
                    <a:pt x="59" y="1703"/>
                    <a:pt x="114" y="3322"/>
                    <a:pt x="165" y="4941"/>
                  </a:cubicBezTo>
                  <a:cubicBezTo>
                    <a:pt x="210" y="6267"/>
                    <a:pt x="255" y="7590"/>
                    <a:pt x="301" y="8916"/>
                  </a:cubicBezTo>
                  <a:cubicBezTo>
                    <a:pt x="545" y="8974"/>
                    <a:pt x="783" y="9010"/>
                    <a:pt x="1012" y="9022"/>
                  </a:cubicBezTo>
                  <a:cubicBezTo>
                    <a:pt x="1063" y="9025"/>
                    <a:pt x="1115" y="9029"/>
                    <a:pt x="1170" y="9029"/>
                  </a:cubicBezTo>
                  <a:cubicBezTo>
                    <a:pt x="1253" y="9029"/>
                    <a:pt x="1340" y="9022"/>
                    <a:pt x="1421" y="9016"/>
                  </a:cubicBezTo>
                  <a:cubicBezTo>
                    <a:pt x="1394" y="8272"/>
                    <a:pt x="1372" y="7532"/>
                    <a:pt x="1346" y="6792"/>
                  </a:cubicBezTo>
                  <a:lnTo>
                    <a:pt x="1173" y="1606"/>
                  </a:lnTo>
                  <a:cubicBezTo>
                    <a:pt x="1156" y="1107"/>
                    <a:pt x="1140" y="609"/>
                    <a:pt x="1124" y="113"/>
                  </a:cubicBezTo>
                  <a:cubicBezTo>
                    <a:pt x="1060" y="229"/>
                    <a:pt x="999" y="348"/>
                    <a:pt x="938" y="467"/>
                  </a:cubicBezTo>
                  <a:cubicBezTo>
                    <a:pt x="905" y="535"/>
                    <a:pt x="870" y="602"/>
                    <a:pt x="834" y="670"/>
                  </a:cubicBezTo>
                  <a:cubicBezTo>
                    <a:pt x="800" y="731"/>
                    <a:pt x="767" y="792"/>
                    <a:pt x="732" y="853"/>
                  </a:cubicBezTo>
                  <a:cubicBezTo>
                    <a:pt x="715" y="882"/>
                    <a:pt x="696" y="911"/>
                    <a:pt x="677" y="940"/>
                  </a:cubicBezTo>
                  <a:cubicBezTo>
                    <a:pt x="664" y="957"/>
                    <a:pt x="651" y="972"/>
                    <a:pt x="638" y="988"/>
                  </a:cubicBezTo>
                  <a:cubicBezTo>
                    <a:pt x="626" y="1001"/>
                    <a:pt x="613" y="1014"/>
                    <a:pt x="599" y="1024"/>
                  </a:cubicBezTo>
                  <a:cubicBezTo>
                    <a:pt x="587" y="1030"/>
                    <a:pt x="574" y="1040"/>
                    <a:pt x="561" y="1043"/>
                  </a:cubicBezTo>
                  <a:cubicBezTo>
                    <a:pt x="549" y="1045"/>
                    <a:pt x="540" y="1047"/>
                    <a:pt x="530" y="1047"/>
                  </a:cubicBezTo>
                  <a:cubicBezTo>
                    <a:pt x="525" y="1047"/>
                    <a:pt x="521" y="1047"/>
                    <a:pt x="516" y="1046"/>
                  </a:cubicBezTo>
                  <a:cubicBezTo>
                    <a:pt x="503" y="1043"/>
                    <a:pt x="491" y="1040"/>
                    <a:pt x="477" y="1034"/>
                  </a:cubicBezTo>
                  <a:cubicBezTo>
                    <a:pt x="442" y="1018"/>
                    <a:pt x="416" y="988"/>
                    <a:pt x="390" y="960"/>
                  </a:cubicBezTo>
                  <a:cubicBezTo>
                    <a:pt x="355" y="914"/>
                    <a:pt x="320" y="866"/>
                    <a:pt x="290" y="814"/>
                  </a:cubicBezTo>
                  <a:cubicBezTo>
                    <a:pt x="265" y="770"/>
                    <a:pt x="243" y="721"/>
                    <a:pt x="220" y="673"/>
                  </a:cubicBezTo>
                  <a:cubicBezTo>
                    <a:pt x="178" y="566"/>
                    <a:pt x="146" y="454"/>
                    <a:pt x="114" y="342"/>
                  </a:cubicBezTo>
                  <a:cubicBezTo>
                    <a:pt x="85" y="229"/>
                    <a:pt x="53" y="116"/>
                    <a:pt x="8" y="10"/>
                  </a:cubicBezTo>
                  <a:lnTo>
                    <a:pt x="8" y="16"/>
                  </a:lnTo>
                  <a:cubicBezTo>
                    <a:pt x="8" y="10"/>
                    <a:pt x="4" y="3"/>
                    <a:pt x="1" y="0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78" name="Google Shape;635;p27">
              <a:extLst>
                <a:ext uri="{FF2B5EF4-FFF2-40B4-BE49-F238E27FC236}">
                  <a16:creationId xmlns:a16="http://schemas.microsoft.com/office/drawing/2014/main" id="{6F0815CF-B7BB-41E9-8889-D5C366B7832F}"/>
                </a:ext>
              </a:extLst>
            </p:cNvPr>
            <p:cNvSpPr/>
            <p:nvPr/>
          </p:nvSpPr>
          <p:spPr>
            <a:xfrm>
              <a:off x="10561698" y="2681517"/>
              <a:ext cx="327975" cy="453783"/>
            </a:xfrm>
            <a:custGeom>
              <a:avLst/>
              <a:gdLst/>
              <a:ahLst/>
              <a:cxnLst/>
              <a:rect l="l" t="t" r="r" b="b"/>
              <a:pathLst>
                <a:path w="3522" h="4873" extrusionOk="0">
                  <a:moveTo>
                    <a:pt x="1118" y="4399"/>
                  </a:moveTo>
                  <a:cubicBezTo>
                    <a:pt x="1117" y="4401"/>
                    <a:pt x="1117" y="4402"/>
                    <a:pt x="1116" y="4403"/>
                  </a:cubicBezTo>
                  <a:lnTo>
                    <a:pt x="1116" y="4403"/>
                  </a:lnTo>
                  <a:cubicBezTo>
                    <a:pt x="1117" y="4402"/>
                    <a:pt x="1118" y="4401"/>
                    <a:pt x="1118" y="4399"/>
                  </a:cubicBezTo>
                  <a:close/>
                  <a:moveTo>
                    <a:pt x="2280" y="4435"/>
                  </a:moveTo>
                  <a:lnTo>
                    <a:pt x="2280" y="4435"/>
                  </a:lnTo>
                  <a:cubicBezTo>
                    <a:pt x="2279" y="4437"/>
                    <a:pt x="2278" y="4438"/>
                    <a:pt x="2277" y="4440"/>
                  </a:cubicBezTo>
                  <a:lnTo>
                    <a:pt x="2277" y="4440"/>
                  </a:lnTo>
                  <a:cubicBezTo>
                    <a:pt x="2277" y="4441"/>
                    <a:pt x="2277" y="4441"/>
                    <a:pt x="2276" y="4442"/>
                  </a:cubicBezTo>
                  <a:lnTo>
                    <a:pt x="2280" y="4435"/>
                  </a:lnTo>
                  <a:close/>
                  <a:moveTo>
                    <a:pt x="1957" y="0"/>
                  </a:moveTo>
                  <a:cubicBezTo>
                    <a:pt x="1935" y="0"/>
                    <a:pt x="1916" y="3"/>
                    <a:pt x="1893" y="6"/>
                  </a:cubicBezTo>
                  <a:cubicBezTo>
                    <a:pt x="1845" y="12"/>
                    <a:pt x="1800" y="32"/>
                    <a:pt x="1771" y="48"/>
                  </a:cubicBezTo>
                  <a:cubicBezTo>
                    <a:pt x="1716" y="73"/>
                    <a:pt x="1671" y="116"/>
                    <a:pt x="1632" y="148"/>
                  </a:cubicBezTo>
                  <a:cubicBezTo>
                    <a:pt x="1523" y="244"/>
                    <a:pt x="1439" y="354"/>
                    <a:pt x="1366" y="447"/>
                  </a:cubicBezTo>
                  <a:cubicBezTo>
                    <a:pt x="1288" y="550"/>
                    <a:pt x="1214" y="660"/>
                    <a:pt x="1137" y="798"/>
                  </a:cubicBezTo>
                  <a:cubicBezTo>
                    <a:pt x="989" y="1049"/>
                    <a:pt x="876" y="1309"/>
                    <a:pt x="782" y="1532"/>
                  </a:cubicBezTo>
                  <a:cubicBezTo>
                    <a:pt x="690" y="1750"/>
                    <a:pt x="603" y="1982"/>
                    <a:pt x="493" y="2275"/>
                  </a:cubicBezTo>
                  <a:cubicBezTo>
                    <a:pt x="268" y="2884"/>
                    <a:pt x="103" y="3495"/>
                    <a:pt x="1" y="4094"/>
                  </a:cubicBezTo>
                  <a:cubicBezTo>
                    <a:pt x="1" y="4133"/>
                    <a:pt x="4" y="4171"/>
                    <a:pt x="10" y="4206"/>
                  </a:cubicBezTo>
                  <a:cubicBezTo>
                    <a:pt x="23" y="4310"/>
                    <a:pt x="49" y="4406"/>
                    <a:pt x="87" y="4500"/>
                  </a:cubicBezTo>
                  <a:cubicBezTo>
                    <a:pt x="100" y="4528"/>
                    <a:pt x="114" y="4561"/>
                    <a:pt x="133" y="4589"/>
                  </a:cubicBezTo>
                  <a:cubicBezTo>
                    <a:pt x="149" y="4619"/>
                    <a:pt x="165" y="4644"/>
                    <a:pt x="184" y="4670"/>
                  </a:cubicBezTo>
                  <a:cubicBezTo>
                    <a:pt x="216" y="4708"/>
                    <a:pt x="249" y="4741"/>
                    <a:pt x="287" y="4770"/>
                  </a:cubicBezTo>
                  <a:cubicBezTo>
                    <a:pt x="319" y="4796"/>
                    <a:pt x="351" y="4815"/>
                    <a:pt x="384" y="4828"/>
                  </a:cubicBezTo>
                  <a:cubicBezTo>
                    <a:pt x="409" y="4840"/>
                    <a:pt x="432" y="4847"/>
                    <a:pt x="458" y="4853"/>
                  </a:cubicBezTo>
                  <a:cubicBezTo>
                    <a:pt x="477" y="4860"/>
                    <a:pt x="500" y="4863"/>
                    <a:pt x="522" y="4867"/>
                  </a:cubicBezTo>
                  <a:lnTo>
                    <a:pt x="519" y="4867"/>
                  </a:lnTo>
                  <a:cubicBezTo>
                    <a:pt x="541" y="4870"/>
                    <a:pt x="564" y="4873"/>
                    <a:pt x="586" y="4873"/>
                  </a:cubicBezTo>
                  <a:cubicBezTo>
                    <a:pt x="609" y="4873"/>
                    <a:pt x="632" y="4870"/>
                    <a:pt x="654" y="4867"/>
                  </a:cubicBezTo>
                  <a:lnTo>
                    <a:pt x="651" y="4867"/>
                  </a:lnTo>
                  <a:cubicBezTo>
                    <a:pt x="683" y="4863"/>
                    <a:pt x="715" y="4853"/>
                    <a:pt x="748" y="4843"/>
                  </a:cubicBezTo>
                  <a:cubicBezTo>
                    <a:pt x="786" y="4824"/>
                    <a:pt x="821" y="4805"/>
                    <a:pt x="854" y="4779"/>
                  </a:cubicBezTo>
                  <a:cubicBezTo>
                    <a:pt x="898" y="4744"/>
                    <a:pt x="937" y="4705"/>
                    <a:pt x="973" y="4660"/>
                  </a:cubicBezTo>
                  <a:cubicBezTo>
                    <a:pt x="1033" y="4581"/>
                    <a:pt x="1078" y="4495"/>
                    <a:pt x="1116" y="4403"/>
                  </a:cubicBezTo>
                  <a:lnTo>
                    <a:pt x="1116" y="4403"/>
                  </a:lnTo>
                  <a:cubicBezTo>
                    <a:pt x="1116" y="4403"/>
                    <a:pt x="1116" y="4403"/>
                    <a:pt x="1116" y="4403"/>
                  </a:cubicBezTo>
                  <a:lnTo>
                    <a:pt x="1116" y="4403"/>
                  </a:lnTo>
                  <a:cubicBezTo>
                    <a:pt x="1195" y="4214"/>
                    <a:pt x="1243" y="4012"/>
                    <a:pt x="1282" y="3811"/>
                  </a:cubicBezTo>
                  <a:cubicBezTo>
                    <a:pt x="1284" y="3799"/>
                    <a:pt x="1297" y="3791"/>
                    <a:pt x="1309" y="3791"/>
                  </a:cubicBezTo>
                  <a:cubicBezTo>
                    <a:pt x="1310" y="3791"/>
                    <a:pt x="1312" y="3791"/>
                    <a:pt x="1314" y="3791"/>
                  </a:cubicBezTo>
                  <a:cubicBezTo>
                    <a:pt x="1327" y="3797"/>
                    <a:pt x="1333" y="3808"/>
                    <a:pt x="1333" y="3820"/>
                  </a:cubicBezTo>
                  <a:cubicBezTo>
                    <a:pt x="1339" y="3930"/>
                    <a:pt x="1346" y="4042"/>
                    <a:pt x="1359" y="4152"/>
                  </a:cubicBezTo>
                  <a:lnTo>
                    <a:pt x="1359" y="4145"/>
                  </a:lnTo>
                  <a:cubicBezTo>
                    <a:pt x="1375" y="4261"/>
                    <a:pt x="1400" y="4377"/>
                    <a:pt x="1443" y="4487"/>
                  </a:cubicBezTo>
                  <a:lnTo>
                    <a:pt x="1443" y="4480"/>
                  </a:lnTo>
                  <a:cubicBezTo>
                    <a:pt x="1465" y="4534"/>
                    <a:pt x="1491" y="4583"/>
                    <a:pt x="1526" y="4631"/>
                  </a:cubicBezTo>
                  <a:cubicBezTo>
                    <a:pt x="1549" y="4660"/>
                    <a:pt x="1574" y="4686"/>
                    <a:pt x="1604" y="4708"/>
                  </a:cubicBezTo>
                  <a:cubicBezTo>
                    <a:pt x="1629" y="4728"/>
                    <a:pt x="1658" y="4747"/>
                    <a:pt x="1690" y="4760"/>
                  </a:cubicBezTo>
                  <a:cubicBezTo>
                    <a:pt x="1723" y="4773"/>
                    <a:pt x="1755" y="4782"/>
                    <a:pt x="1791" y="4785"/>
                  </a:cubicBezTo>
                  <a:cubicBezTo>
                    <a:pt x="1813" y="4789"/>
                    <a:pt x="1835" y="4791"/>
                    <a:pt x="1856" y="4791"/>
                  </a:cubicBezTo>
                  <a:cubicBezTo>
                    <a:pt x="1877" y="4791"/>
                    <a:pt x="1898" y="4789"/>
                    <a:pt x="1919" y="4785"/>
                  </a:cubicBezTo>
                  <a:cubicBezTo>
                    <a:pt x="1945" y="4779"/>
                    <a:pt x="1974" y="4773"/>
                    <a:pt x="1999" y="4763"/>
                  </a:cubicBezTo>
                  <a:cubicBezTo>
                    <a:pt x="2028" y="4751"/>
                    <a:pt x="2057" y="4734"/>
                    <a:pt x="2083" y="4715"/>
                  </a:cubicBezTo>
                  <a:cubicBezTo>
                    <a:pt x="2119" y="4686"/>
                    <a:pt x="2147" y="4657"/>
                    <a:pt x="2173" y="4625"/>
                  </a:cubicBezTo>
                  <a:lnTo>
                    <a:pt x="2173" y="4622"/>
                  </a:lnTo>
                  <a:lnTo>
                    <a:pt x="2177" y="4622"/>
                  </a:lnTo>
                  <a:cubicBezTo>
                    <a:pt x="2217" y="4565"/>
                    <a:pt x="2248" y="4503"/>
                    <a:pt x="2277" y="4440"/>
                  </a:cubicBezTo>
                  <a:lnTo>
                    <a:pt x="2277" y="4440"/>
                  </a:lnTo>
                  <a:cubicBezTo>
                    <a:pt x="2344" y="4279"/>
                    <a:pt x="2379" y="4106"/>
                    <a:pt x="2402" y="3933"/>
                  </a:cubicBezTo>
                  <a:lnTo>
                    <a:pt x="2402" y="3940"/>
                  </a:lnTo>
                  <a:cubicBezTo>
                    <a:pt x="2412" y="3855"/>
                    <a:pt x="2421" y="3772"/>
                    <a:pt x="2428" y="3689"/>
                  </a:cubicBezTo>
                  <a:cubicBezTo>
                    <a:pt x="2428" y="3682"/>
                    <a:pt x="2431" y="3675"/>
                    <a:pt x="2437" y="3669"/>
                  </a:cubicBezTo>
                  <a:cubicBezTo>
                    <a:pt x="2440" y="3665"/>
                    <a:pt x="2447" y="3662"/>
                    <a:pt x="2456" y="3662"/>
                  </a:cubicBezTo>
                  <a:cubicBezTo>
                    <a:pt x="2463" y="3662"/>
                    <a:pt x="2470" y="3665"/>
                    <a:pt x="2476" y="3669"/>
                  </a:cubicBezTo>
                  <a:cubicBezTo>
                    <a:pt x="2482" y="3675"/>
                    <a:pt x="2482" y="3682"/>
                    <a:pt x="2482" y="3689"/>
                  </a:cubicBezTo>
                  <a:cubicBezTo>
                    <a:pt x="2489" y="3730"/>
                    <a:pt x="2492" y="3769"/>
                    <a:pt x="2498" y="3808"/>
                  </a:cubicBezTo>
                  <a:lnTo>
                    <a:pt x="2498" y="3801"/>
                  </a:lnTo>
                  <a:cubicBezTo>
                    <a:pt x="2521" y="3978"/>
                    <a:pt x="2550" y="4155"/>
                    <a:pt x="2617" y="4322"/>
                  </a:cubicBezTo>
                  <a:lnTo>
                    <a:pt x="2617" y="4316"/>
                  </a:lnTo>
                  <a:cubicBezTo>
                    <a:pt x="2643" y="4377"/>
                    <a:pt x="2672" y="4432"/>
                    <a:pt x="2711" y="4487"/>
                  </a:cubicBezTo>
                  <a:lnTo>
                    <a:pt x="2714" y="4490"/>
                  </a:lnTo>
                  <a:cubicBezTo>
                    <a:pt x="2727" y="4509"/>
                    <a:pt x="2743" y="4525"/>
                    <a:pt x="2759" y="4541"/>
                  </a:cubicBezTo>
                  <a:cubicBezTo>
                    <a:pt x="2775" y="4558"/>
                    <a:pt x="2795" y="4573"/>
                    <a:pt x="2814" y="4589"/>
                  </a:cubicBezTo>
                  <a:cubicBezTo>
                    <a:pt x="2833" y="4602"/>
                    <a:pt x="2853" y="4619"/>
                    <a:pt x="2872" y="4628"/>
                  </a:cubicBezTo>
                  <a:lnTo>
                    <a:pt x="2930" y="4657"/>
                  </a:lnTo>
                  <a:cubicBezTo>
                    <a:pt x="2969" y="4673"/>
                    <a:pt x="3010" y="4683"/>
                    <a:pt x="3055" y="4689"/>
                  </a:cubicBezTo>
                  <a:lnTo>
                    <a:pt x="3058" y="4689"/>
                  </a:lnTo>
                  <a:cubicBezTo>
                    <a:pt x="3076" y="4692"/>
                    <a:pt x="3093" y="4694"/>
                    <a:pt x="3109" y="4694"/>
                  </a:cubicBezTo>
                  <a:cubicBezTo>
                    <a:pt x="3126" y="4694"/>
                    <a:pt x="3142" y="4692"/>
                    <a:pt x="3158" y="4689"/>
                  </a:cubicBezTo>
                  <a:cubicBezTo>
                    <a:pt x="3183" y="4686"/>
                    <a:pt x="3205" y="4680"/>
                    <a:pt x="3230" y="4670"/>
                  </a:cubicBezTo>
                  <a:lnTo>
                    <a:pt x="3230" y="4670"/>
                  </a:lnTo>
                  <a:cubicBezTo>
                    <a:pt x="3229" y="4671"/>
                    <a:pt x="3229" y="4672"/>
                    <a:pt x="3229" y="4673"/>
                  </a:cubicBezTo>
                  <a:cubicBezTo>
                    <a:pt x="3251" y="4660"/>
                    <a:pt x="3274" y="4650"/>
                    <a:pt x="3293" y="4635"/>
                  </a:cubicBezTo>
                  <a:cubicBezTo>
                    <a:pt x="3319" y="4616"/>
                    <a:pt x="3342" y="4589"/>
                    <a:pt x="3364" y="4564"/>
                  </a:cubicBezTo>
                  <a:cubicBezTo>
                    <a:pt x="3393" y="4522"/>
                    <a:pt x="3416" y="4480"/>
                    <a:pt x="3438" y="4432"/>
                  </a:cubicBezTo>
                  <a:lnTo>
                    <a:pt x="3438" y="4432"/>
                  </a:lnTo>
                  <a:lnTo>
                    <a:pt x="3435" y="4438"/>
                  </a:lnTo>
                  <a:cubicBezTo>
                    <a:pt x="3477" y="4332"/>
                    <a:pt x="3499" y="4222"/>
                    <a:pt x="3515" y="4110"/>
                  </a:cubicBezTo>
                  <a:lnTo>
                    <a:pt x="3515" y="4117"/>
                  </a:lnTo>
                  <a:cubicBezTo>
                    <a:pt x="3519" y="4094"/>
                    <a:pt x="3519" y="4071"/>
                    <a:pt x="3522" y="4049"/>
                  </a:cubicBezTo>
                  <a:cubicBezTo>
                    <a:pt x="3519" y="4013"/>
                    <a:pt x="3515" y="3978"/>
                    <a:pt x="3512" y="3940"/>
                  </a:cubicBezTo>
                  <a:cubicBezTo>
                    <a:pt x="3438" y="3466"/>
                    <a:pt x="3335" y="2993"/>
                    <a:pt x="3203" y="2533"/>
                  </a:cubicBezTo>
                  <a:cubicBezTo>
                    <a:pt x="3065" y="2043"/>
                    <a:pt x="2887" y="1545"/>
                    <a:pt x="2660" y="1010"/>
                  </a:cubicBezTo>
                  <a:cubicBezTo>
                    <a:pt x="2633" y="949"/>
                    <a:pt x="2611" y="885"/>
                    <a:pt x="2589" y="823"/>
                  </a:cubicBezTo>
                  <a:lnTo>
                    <a:pt x="2569" y="776"/>
                  </a:lnTo>
                  <a:cubicBezTo>
                    <a:pt x="2537" y="688"/>
                    <a:pt x="2498" y="592"/>
                    <a:pt x="2453" y="492"/>
                  </a:cubicBezTo>
                  <a:cubicBezTo>
                    <a:pt x="2409" y="389"/>
                    <a:pt x="2366" y="309"/>
                    <a:pt x="2318" y="241"/>
                  </a:cubicBezTo>
                  <a:cubicBezTo>
                    <a:pt x="2263" y="158"/>
                    <a:pt x="2202" y="97"/>
                    <a:pt x="2134" y="54"/>
                  </a:cubicBezTo>
                  <a:cubicBezTo>
                    <a:pt x="2103" y="35"/>
                    <a:pt x="2067" y="19"/>
                    <a:pt x="2028" y="9"/>
                  </a:cubicBezTo>
                  <a:cubicBezTo>
                    <a:pt x="2009" y="3"/>
                    <a:pt x="1987" y="0"/>
                    <a:pt x="195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79" name="Google Shape;636;p27">
              <a:extLst>
                <a:ext uri="{FF2B5EF4-FFF2-40B4-BE49-F238E27FC236}">
                  <a16:creationId xmlns:a16="http://schemas.microsoft.com/office/drawing/2014/main" id="{32DF1BF2-BD37-4A04-8388-34670A0C89D8}"/>
                </a:ext>
              </a:extLst>
            </p:cNvPr>
            <p:cNvSpPr/>
            <p:nvPr/>
          </p:nvSpPr>
          <p:spPr>
            <a:xfrm>
              <a:off x="10558997" y="3083620"/>
              <a:ext cx="3073" cy="89490"/>
            </a:xfrm>
            <a:custGeom>
              <a:avLst/>
              <a:gdLst/>
              <a:ahLst/>
              <a:cxnLst/>
              <a:rect l="l" t="t" r="r" b="b"/>
              <a:pathLst>
                <a:path w="33" h="961" extrusionOk="0">
                  <a:moveTo>
                    <a:pt x="0" y="1"/>
                  </a:moveTo>
                  <a:lnTo>
                    <a:pt x="33" y="960"/>
                  </a:lnTo>
                  <a:lnTo>
                    <a:pt x="4" y="14"/>
                  </a:lnTo>
                  <a:cubicBezTo>
                    <a:pt x="4" y="8"/>
                    <a:pt x="4" y="4"/>
                    <a:pt x="0" y="1"/>
                  </a:cubicBez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80" name="Google Shape;637;p27">
              <a:extLst>
                <a:ext uri="{FF2B5EF4-FFF2-40B4-BE49-F238E27FC236}">
                  <a16:creationId xmlns:a16="http://schemas.microsoft.com/office/drawing/2014/main" id="{69F1C25E-B1C0-4565-AAE2-AD43AED10717}"/>
                </a:ext>
              </a:extLst>
            </p:cNvPr>
            <p:cNvSpPr/>
            <p:nvPr/>
          </p:nvSpPr>
          <p:spPr>
            <a:xfrm>
              <a:off x="10764332" y="3111836"/>
              <a:ext cx="93" cy="93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81" name="Google Shape;638;p27">
              <a:extLst>
                <a:ext uri="{FF2B5EF4-FFF2-40B4-BE49-F238E27FC236}">
                  <a16:creationId xmlns:a16="http://schemas.microsoft.com/office/drawing/2014/main" id="{AF39D98D-0FFB-4751-B6AE-1A3582E9D00F}"/>
                </a:ext>
              </a:extLst>
            </p:cNvPr>
            <p:cNvSpPr/>
            <p:nvPr/>
          </p:nvSpPr>
          <p:spPr>
            <a:xfrm>
              <a:off x="10763960" y="3111836"/>
              <a:ext cx="466" cy="93"/>
            </a:xfrm>
            <a:custGeom>
              <a:avLst/>
              <a:gdLst/>
              <a:ahLst/>
              <a:cxnLst/>
              <a:rect l="l" t="t" r="r" b="b"/>
              <a:pathLst>
                <a:path w="5" h="1" extrusionOk="0">
                  <a:moveTo>
                    <a:pt x="5" y="1"/>
                  </a:moveTo>
                  <a:lnTo>
                    <a:pt x="5" y="1"/>
                  </a:lnTo>
                  <a:lnTo>
                    <a:pt x="1" y="1"/>
                  </a:lnTo>
                  <a:lnTo>
                    <a:pt x="1" y="1"/>
                  </a:lnTo>
                  <a:lnTo>
                    <a:pt x="5" y="1"/>
                  </a:ln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82" name="Google Shape;639;p27">
              <a:extLst>
                <a:ext uri="{FF2B5EF4-FFF2-40B4-BE49-F238E27FC236}">
                  <a16:creationId xmlns:a16="http://schemas.microsoft.com/office/drawing/2014/main" id="{5D635DAA-943F-4D6E-B3BB-16FB928A749A}"/>
                </a:ext>
              </a:extLst>
            </p:cNvPr>
            <p:cNvSpPr/>
            <p:nvPr/>
          </p:nvSpPr>
          <p:spPr>
            <a:xfrm>
              <a:off x="10763960" y="3111836"/>
              <a:ext cx="93" cy="372"/>
            </a:xfrm>
            <a:custGeom>
              <a:avLst/>
              <a:gdLst/>
              <a:ahLst/>
              <a:cxnLst/>
              <a:rect l="l" t="t" r="r" b="b"/>
              <a:pathLst>
                <a:path w="1" h="4" extrusionOk="0">
                  <a:moveTo>
                    <a:pt x="1" y="4"/>
                  </a:moveTo>
                  <a:lnTo>
                    <a:pt x="1" y="4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83" name="Google Shape;640;p27">
              <a:extLst>
                <a:ext uri="{FF2B5EF4-FFF2-40B4-BE49-F238E27FC236}">
                  <a16:creationId xmlns:a16="http://schemas.microsoft.com/office/drawing/2014/main" id="{C62607F4-9D3E-4E08-B1C2-A06B4BF30415}"/>
                </a:ext>
              </a:extLst>
            </p:cNvPr>
            <p:cNvSpPr/>
            <p:nvPr/>
          </p:nvSpPr>
          <p:spPr>
            <a:xfrm>
              <a:off x="10739748" y="3127108"/>
              <a:ext cx="372" cy="93"/>
            </a:xfrm>
            <a:custGeom>
              <a:avLst/>
              <a:gdLst/>
              <a:ahLst/>
              <a:cxnLst/>
              <a:rect l="l" t="t" r="r" b="b"/>
              <a:pathLst>
                <a:path w="4" h="1" extrusionOk="0">
                  <a:moveTo>
                    <a:pt x="1" y="0"/>
                  </a:moveTo>
                  <a:lnTo>
                    <a:pt x="4" y="0"/>
                  </a:ln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84" name="Google Shape;641;p27">
              <a:extLst>
                <a:ext uri="{FF2B5EF4-FFF2-40B4-BE49-F238E27FC236}">
                  <a16:creationId xmlns:a16="http://schemas.microsoft.com/office/drawing/2014/main" id="{59D6C270-6A38-41DD-8607-A77522A61772}"/>
                </a:ext>
              </a:extLst>
            </p:cNvPr>
            <p:cNvSpPr/>
            <p:nvPr/>
          </p:nvSpPr>
          <p:spPr>
            <a:xfrm>
              <a:off x="10558997" y="3083620"/>
              <a:ext cx="3073" cy="89490"/>
            </a:xfrm>
            <a:custGeom>
              <a:avLst/>
              <a:gdLst/>
              <a:ahLst/>
              <a:cxnLst/>
              <a:rect l="l" t="t" r="r" b="b"/>
              <a:pathLst>
                <a:path w="33" h="961" extrusionOk="0">
                  <a:moveTo>
                    <a:pt x="0" y="1"/>
                  </a:moveTo>
                  <a:lnTo>
                    <a:pt x="33" y="960"/>
                  </a:lnTo>
                  <a:lnTo>
                    <a:pt x="4" y="14"/>
                  </a:lnTo>
                  <a:cubicBezTo>
                    <a:pt x="4" y="8"/>
                    <a:pt x="4" y="4"/>
                    <a:pt x="0" y="1"/>
                  </a:cubicBez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85" name="Google Shape;642;p27">
              <a:extLst>
                <a:ext uri="{FF2B5EF4-FFF2-40B4-BE49-F238E27FC236}">
                  <a16:creationId xmlns:a16="http://schemas.microsoft.com/office/drawing/2014/main" id="{9FB9C1C4-F90B-4296-8C87-D1D7747A2A87}"/>
                </a:ext>
              </a:extLst>
            </p:cNvPr>
            <p:cNvSpPr/>
            <p:nvPr/>
          </p:nvSpPr>
          <p:spPr>
            <a:xfrm>
              <a:off x="10642342" y="2681144"/>
              <a:ext cx="178980" cy="171251"/>
            </a:xfrm>
            <a:custGeom>
              <a:avLst/>
              <a:gdLst/>
              <a:ahLst/>
              <a:cxnLst/>
              <a:rect l="l" t="t" r="r" b="b"/>
              <a:pathLst>
                <a:path w="1922" h="1839" extrusionOk="0">
                  <a:moveTo>
                    <a:pt x="1091" y="0"/>
                  </a:moveTo>
                  <a:cubicBezTo>
                    <a:pt x="1069" y="0"/>
                    <a:pt x="1050" y="4"/>
                    <a:pt x="1027" y="7"/>
                  </a:cubicBezTo>
                  <a:cubicBezTo>
                    <a:pt x="989" y="13"/>
                    <a:pt x="950" y="26"/>
                    <a:pt x="901" y="52"/>
                  </a:cubicBezTo>
                  <a:cubicBezTo>
                    <a:pt x="850" y="77"/>
                    <a:pt x="802" y="116"/>
                    <a:pt x="763" y="152"/>
                  </a:cubicBezTo>
                  <a:cubicBezTo>
                    <a:pt x="660" y="245"/>
                    <a:pt x="570" y="355"/>
                    <a:pt x="496" y="448"/>
                  </a:cubicBezTo>
                  <a:cubicBezTo>
                    <a:pt x="419" y="551"/>
                    <a:pt x="345" y="664"/>
                    <a:pt x="268" y="802"/>
                  </a:cubicBezTo>
                  <a:cubicBezTo>
                    <a:pt x="164" y="979"/>
                    <a:pt x="75" y="1163"/>
                    <a:pt x="1" y="1337"/>
                  </a:cubicBezTo>
                  <a:cubicBezTo>
                    <a:pt x="23" y="1381"/>
                    <a:pt x="52" y="1426"/>
                    <a:pt x="84" y="1468"/>
                  </a:cubicBezTo>
                  <a:lnTo>
                    <a:pt x="84" y="1472"/>
                  </a:lnTo>
                  <a:cubicBezTo>
                    <a:pt x="129" y="1530"/>
                    <a:pt x="181" y="1581"/>
                    <a:pt x="239" y="1626"/>
                  </a:cubicBezTo>
                  <a:cubicBezTo>
                    <a:pt x="242" y="1626"/>
                    <a:pt x="242" y="1629"/>
                    <a:pt x="245" y="1629"/>
                  </a:cubicBezTo>
                  <a:cubicBezTo>
                    <a:pt x="310" y="1677"/>
                    <a:pt x="380" y="1716"/>
                    <a:pt x="454" y="1748"/>
                  </a:cubicBezTo>
                  <a:lnTo>
                    <a:pt x="448" y="1745"/>
                  </a:lnTo>
                  <a:lnTo>
                    <a:pt x="448" y="1745"/>
                  </a:lnTo>
                  <a:cubicBezTo>
                    <a:pt x="541" y="1787"/>
                    <a:pt x="641" y="1812"/>
                    <a:pt x="744" y="1826"/>
                  </a:cubicBezTo>
                  <a:cubicBezTo>
                    <a:pt x="747" y="1829"/>
                    <a:pt x="747" y="1829"/>
                    <a:pt x="751" y="1829"/>
                  </a:cubicBezTo>
                  <a:cubicBezTo>
                    <a:pt x="804" y="1835"/>
                    <a:pt x="858" y="1838"/>
                    <a:pt x="912" y="1838"/>
                  </a:cubicBezTo>
                  <a:cubicBezTo>
                    <a:pt x="973" y="1838"/>
                    <a:pt x="1034" y="1834"/>
                    <a:pt x="1094" y="1826"/>
                  </a:cubicBezTo>
                  <a:lnTo>
                    <a:pt x="1098" y="1826"/>
                  </a:lnTo>
                  <a:cubicBezTo>
                    <a:pt x="1214" y="1809"/>
                    <a:pt x="1326" y="1777"/>
                    <a:pt x="1433" y="1735"/>
                  </a:cubicBezTo>
                  <a:lnTo>
                    <a:pt x="1427" y="1735"/>
                  </a:lnTo>
                  <a:cubicBezTo>
                    <a:pt x="1519" y="1697"/>
                    <a:pt x="1607" y="1649"/>
                    <a:pt x="1687" y="1584"/>
                  </a:cubicBezTo>
                  <a:cubicBezTo>
                    <a:pt x="1755" y="1533"/>
                    <a:pt x="1813" y="1475"/>
                    <a:pt x="1864" y="1410"/>
                  </a:cubicBezTo>
                  <a:lnTo>
                    <a:pt x="1867" y="1407"/>
                  </a:lnTo>
                  <a:cubicBezTo>
                    <a:pt x="1886" y="1378"/>
                    <a:pt x="1906" y="1352"/>
                    <a:pt x="1922" y="1323"/>
                  </a:cubicBezTo>
                  <a:cubicBezTo>
                    <a:pt x="1883" y="1221"/>
                    <a:pt x="1838" y="1117"/>
                    <a:pt x="1797" y="1011"/>
                  </a:cubicBezTo>
                  <a:cubicBezTo>
                    <a:pt x="1767" y="950"/>
                    <a:pt x="1745" y="889"/>
                    <a:pt x="1723" y="827"/>
                  </a:cubicBezTo>
                  <a:lnTo>
                    <a:pt x="1703" y="780"/>
                  </a:lnTo>
                  <a:cubicBezTo>
                    <a:pt x="1671" y="686"/>
                    <a:pt x="1632" y="590"/>
                    <a:pt x="1590" y="493"/>
                  </a:cubicBezTo>
                  <a:cubicBezTo>
                    <a:pt x="1546" y="393"/>
                    <a:pt x="1504" y="313"/>
                    <a:pt x="1455" y="245"/>
                  </a:cubicBezTo>
                  <a:cubicBezTo>
                    <a:pt x="1397" y="162"/>
                    <a:pt x="1339" y="101"/>
                    <a:pt x="1268" y="55"/>
                  </a:cubicBezTo>
                  <a:cubicBezTo>
                    <a:pt x="1240" y="36"/>
                    <a:pt x="1204" y="19"/>
                    <a:pt x="1166" y="10"/>
                  </a:cubicBezTo>
                  <a:cubicBezTo>
                    <a:pt x="1143" y="4"/>
                    <a:pt x="1118" y="0"/>
                    <a:pt x="1091" y="0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86" name="Google Shape;643;p27">
              <a:extLst>
                <a:ext uri="{FF2B5EF4-FFF2-40B4-BE49-F238E27FC236}">
                  <a16:creationId xmlns:a16="http://schemas.microsoft.com/office/drawing/2014/main" id="{B8A0D35E-A63F-4533-B952-4654BABA28B7}"/>
                </a:ext>
              </a:extLst>
            </p:cNvPr>
            <p:cNvSpPr/>
            <p:nvPr/>
          </p:nvSpPr>
          <p:spPr>
            <a:xfrm>
              <a:off x="10815829" y="2812075"/>
              <a:ext cx="372" cy="372"/>
            </a:xfrm>
            <a:custGeom>
              <a:avLst/>
              <a:gdLst/>
              <a:ahLst/>
              <a:cxnLst/>
              <a:rect l="l" t="t" r="r" b="b"/>
              <a:pathLst>
                <a:path w="4" h="4" extrusionOk="0">
                  <a:moveTo>
                    <a:pt x="4" y="1"/>
                  </a:moveTo>
                  <a:lnTo>
                    <a:pt x="1" y="4"/>
                  </a:lnTo>
                  <a:close/>
                </a:path>
              </a:pathLst>
            </a:custGeom>
            <a:solidFill>
              <a:srgbClr val="65214D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87" name="Google Shape;644;p27">
              <a:extLst>
                <a:ext uri="{FF2B5EF4-FFF2-40B4-BE49-F238E27FC236}">
                  <a16:creationId xmlns:a16="http://schemas.microsoft.com/office/drawing/2014/main" id="{D9F1E31E-6ABE-4F5D-B1B6-D69871C32F75}"/>
                </a:ext>
              </a:extLst>
            </p:cNvPr>
            <p:cNvSpPr/>
            <p:nvPr/>
          </p:nvSpPr>
          <p:spPr>
            <a:xfrm>
              <a:off x="10744218" y="2851093"/>
              <a:ext cx="466" cy="93"/>
            </a:xfrm>
            <a:custGeom>
              <a:avLst/>
              <a:gdLst/>
              <a:ahLst/>
              <a:cxnLst/>
              <a:rect l="l" t="t" r="r" b="b"/>
              <a:pathLst>
                <a:path w="5" h="1" extrusionOk="0">
                  <a:moveTo>
                    <a:pt x="0" y="1"/>
                  </a:move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solidFill>
              <a:srgbClr val="65214D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88" name="Google Shape;645;p27">
              <a:extLst>
                <a:ext uri="{FF2B5EF4-FFF2-40B4-BE49-F238E27FC236}">
                  <a16:creationId xmlns:a16="http://schemas.microsoft.com/office/drawing/2014/main" id="{4A36F1D7-6966-4B60-B6C7-E6981F065165}"/>
                </a:ext>
              </a:extLst>
            </p:cNvPr>
            <p:cNvSpPr/>
            <p:nvPr/>
          </p:nvSpPr>
          <p:spPr>
            <a:xfrm>
              <a:off x="10711532" y="2851093"/>
              <a:ext cx="745" cy="372"/>
            </a:xfrm>
            <a:custGeom>
              <a:avLst/>
              <a:gdLst/>
              <a:ahLst/>
              <a:cxnLst/>
              <a:rect l="l" t="t" r="r" b="b"/>
              <a:pathLst>
                <a:path w="8" h="4" extrusionOk="0">
                  <a:moveTo>
                    <a:pt x="8" y="4"/>
                  </a:moveTo>
                  <a:lnTo>
                    <a:pt x="8" y="4"/>
                  </a:lnTo>
                  <a:cubicBezTo>
                    <a:pt x="4" y="4"/>
                    <a:pt x="4" y="4"/>
                    <a:pt x="1" y="1"/>
                  </a:cubicBezTo>
                  <a:lnTo>
                    <a:pt x="1" y="1"/>
                  </a:lnTo>
                  <a:cubicBezTo>
                    <a:pt x="4" y="4"/>
                    <a:pt x="4" y="4"/>
                    <a:pt x="8" y="4"/>
                  </a:cubicBezTo>
                  <a:close/>
                </a:path>
              </a:pathLst>
            </a:custGeom>
            <a:solidFill>
              <a:srgbClr val="65214D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89" name="Google Shape;646;p27">
              <a:extLst>
                <a:ext uri="{FF2B5EF4-FFF2-40B4-BE49-F238E27FC236}">
                  <a16:creationId xmlns:a16="http://schemas.microsoft.com/office/drawing/2014/main" id="{C381B76A-099D-4FCC-811C-517CD0E8E030}"/>
                </a:ext>
              </a:extLst>
            </p:cNvPr>
            <p:cNvSpPr/>
            <p:nvPr/>
          </p:nvSpPr>
          <p:spPr>
            <a:xfrm>
              <a:off x="10673817" y="2706660"/>
              <a:ext cx="59412" cy="106718"/>
            </a:xfrm>
            <a:custGeom>
              <a:avLst/>
              <a:gdLst/>
              <a:ahLst/>
              <a:cxnLst/>
              <a:rect l="l" t="t" r="r" b="b"/>
              <a:pathLst>
                <a:path w="638" h="1146" extrusionOk="0">
                  <a:moveTo>
                    <a:pt x="593" y="0"/>
                  </a:moveTo>
                  <a:cubicBezTo>
                    <a:pt x="583" y="0"/>
                    <a:pt x="570" y="3"/>
                    <a:pt x="563" y="13"/>
                  </a:cubicBezTo>
                  <a:cubicBezTo>
                    <a:pt x="438" y="174"/>
                    <a:pt x="312" y="338"/>
                    <a:pt x="210" y="515"/>
                  </a:cubicBezTo>
                  <a:cubicBezTo>
                    <a:pt x="110" y="692"/>
                    <a:pt x="27" y="882"/>
                    <a:pt x="0" y="1088"/>
                  </a:cubicBezTo>
                  <a:cubicBezTo>
                    <a:pt x="0" y="1097"/>
                    <a:pt x="3" y="1107"/>
                    <a:pt x="10" y="1117"/>
                  </a:cubicBezTo>
                  <a:cubicBezTo>
                    <a:pt x="16" y="1130"/>
                    <a:pt x="30" y="1140"/>
                    <a:pt x="46" y="1143"/>
                  </a:cubicBezTo>
                  <a:cubicBezTo>
                    <a:pt x="51" y="1144"/>
                    <a:pt x="56" y="1145"/>
                    <a:pt x="61" y="1145"/>
                  </a:cubicBezTo>
                  <a:cubicBezTo>
                    <a:pt x="86" y="1145"/>
                    <a:pt x="112" y="1128"/>
                    <a:pt x="119" y="1104"/>
                  </a:cubicBezTo>
                  <a:cubicBezTo>
                    <a:pt x="135" y="1030"/>
                    <a:pt x="149" y="959"/>
                    <a:pt x="171" y="889"/>
                  </a:cubicBezTo>
                  <a:cubicBezTo>
                    <a:pt x="190" y="821"/>
                    <a:pt x="213" y="757"/>
                    <a:pt x="239" y="692"/>
                  </a:cubicBezTo>
                  <a:cubicBezTo>
                    <a:pt x="332" y="476"/>
                    <a:pt x="464" y="283"/>
                    <a:pt x="606" y="100"/>
                  </a:cubicBezTo>
                  <a:lnTo>
                    <a:pt x="606" y="100"/>
                  </a:lnTo>
                  <a:cubicBezTo>
                    <a:pt x="606" y="100"/>
                    <a:pt x="605" y="100"/>
                    <a:pt x="604" y="100"/>
                  </a:cubicBezTo>
                  <a:lnTo>
                    <a:pt x="604" y="100"/>
                  </a:lnTo>
                  <a:cubicBezTo>
                    <a:pt x="611" y="91"/>
                    <a:pt x="619" y="83"/>
                    <a:pt x="625" y="74"/>
                  </a:cubicBezTo>
                  <a:cubicBezTo>
                    <a:pt x="634" y="65"/>
                    <a:pt x="638" y="54"/>
                    <a:pt x="638" y="42"/>
                  </a:cubicBezTo>
                  <a:cubicBezTo>
                    <a:pt x="638" y="32"/>
                    <a:pt x="634" y="20"/>
                    <a:pt x="625" y="13"/>
                  </a:cubicBezTo>
                  <a:cubicBezTo>
                    <a:pt x="618" y="3"/>
                    <a:pt x="606" y="0"/>
                    <a:pt x="593" y="0"/>
                  </a:cubicBezTo>
                  <a:close/>
                </a:path>
              </a:pathLst>
            </a:custGeom>
            <a:solidFill>
              <a:srgbClr val="FFFFFF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90" name="Google Shape;647;p27">
              <a:extLst>
                <a:ext uri="{FF2B5EF4-FFF2-40B4-BE49-F238E27FC236}">
                  <a16:creationId xmlns:a16="http://schemas.microsoft.com/office/drawing/2014/main" id="{95F5DD56-F170-4280-A41A-39318772BF9F}"/>
                </a:ext>
              </a:extLst>
            </p:cNvPr>
            <p:cNvSpPr/>
            <p:nvPr/>
          </p:nvSpPr>
          <p:spPr>
            <a:xfrm>
              <a:off x="10695049" y="2769890"/>
              <a:ext cx="26819" cy="57177"/>
            </a:xfrm>
            <a:custGeom>
              <a:avLst/>
              <a:gdLst/>
              <a:ahLst/>
              <a:cxnLst/>
              <a:rect l="l" t="t" r="r" b="b"/>
              <a:pathLst>
                <a:path w="288" h="614" extrusionOk="0">
                  <a:moveTo>
                    <a:pt x="243" y="0"/>
                  </a:moveTo>
                  <a:cubicBezTo>
                    <a:pt x="226" y="0"/>
                    <a:pt x="210" y="7"/>
                    <a:pt x="204" y="20"/>
                  </a:cubicBezTo>
                  <a:cubicBezTo>
                    <a:pt x="165" y="103"/>
                    <a:pt x="127" y="187"/>
                    <a:pt x="94" y="274"/>
                  </a:cubicBezTo>
                  <a:cubicBezTo>
                    <a:pt x="62" y="364"/>
                    <a:pt x="33" y="454"/>
                    <a:pt x="11" y="547"/>
                  </a:cubicBezTo>
                  <a:cubicBezTo>
                    <a:pt x="1" y="573"/>
                    <a:pt x="17" y="605"/>
                    <a:pt x="46" y="611"/>
                  </a:cubicBezTo>
                  <a:cubicBezTo>
                    <a:pt x="50" y="612"/>
                    <a:pt x="54" y="613"/>
                    <a:pt x="58" y="613"/>
                  </a:cubicBezTo>
                  <a:cubicBezTo>
                    <a:pt x="82" y="613"/>
                    <a:pt x="108" y="598"/>
                    <a:pt x="114" y="573"/>
                  </a:cubicBezTo>
                  <a:cubicBezTo>
                    <a:pt x="142" y="431"/>
                    <a:pt x="185" y="290"/>
                    <a:pt x="239" y="155"/>
                  </a:cubicBezTo>
                  <a:lnTo>
                    <a:pt x="239" y="155"/>
                  </a:lnTo>
                  <a:lnTo>
                    <a:pt x="236" y="158"/>
                  </a:lnTo>
                  <a:cubicBezTo>
                    <a:pt x="239" y="155"/>
                    <a:pt x="239" y="155"/>
                    <a:pt x="239" y="152"/>
                  </a:cubicBezTo>
                  <a:cubicBezTo>
                    <a:pt x="239" y="151"/>
                    <a:pt x="240" y="150"/>
                    <a:pt x="240" y="149"/>
                  </a:cubicBezTo>
                  <a:lnTo>
                    <a:pt x="240" y="149"/>
                  </a:lnTo>
                  <a:cubicBezTo>
                    <a:pt x="240" y="149"/>
                    <a:pt x="240" y="149"/>
                    <a:pt x="240" y="149"/>
                  </a:cubicBezTo>
                  <a:lnTo>
                    <a:pt x="240" y="149"/>
                  </a:lnTo>
                  <a:cubicBezTo>
                    <a:pt x="240" y="149"/>
                    <a:pt x="240" y="149"/>
                    <a:pt x="240" y="149"/>
                  </a:cubicBezTo>
                  <a:lnTo>
                    <a:pt x="240" y="149"/>
                  </a:lnTo>
                  <a:cubicBezTo>
                    <a:pt x="240" y="149"/>
                    <a:pt x="240" y="149"/>
                    <a:pt x="240" y="149"/>
                  </a:cubicBezTo>
                  <a:lnTo>
                    <a:pt x="240" y="149"/>
                  </a:lnTo>
                  <a:cubicBezTo>
                    <a:pt x="241" y="148"/>
                    <a:pt x="243" y="148"/>
                    <a:pt x="243" y="148"/>
                  </a:cubicBezTo>
                  <a:lnTo>
                    <a:pt x="243" y="148"/>
                  </a:lnTo>
                  <a:cubicBezTo>
                    <a:pt x="242" y="148"/>
                    <a:pt x="241" y="148"/>
                    <a:pt x="240" y="149"/>
                  </a:cubicBezTo>
                  <a:lnTo>
                    <a:pt x="240" y="149"/>
                  </a:lnTo>
                  <a:cubicBezTo>
                    <a:pt x="253" y="120"/>
                    <a:pt x="266" y="93"/>
                    <a:pt x="277" y="65"/>
                  </a:cubicBezTo>
                  <a:cubicBezTo>
                    <a:pt x="287" y="42"/>
                    <a:pt x="284" y="20"/>
                    <a:pt x="265" y="7"/>
                  </a:cubicBezTo>
                  <a:cubicBezTo>
                    <a:pt x="258" y="0"/>
                    <a:pt x="249" y="0"/>
                    <a:pt x="243" y="0"/>
                  </a:cubicBezTo>
                  <a:close/>
                </a:path>
              </a:pathLst>
            </a:custGeom>
            <a:solidFill>
              <a:srgbClr val="FFFFFF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91" name="Google Shape;648;p27">
              <a:extLst>
                <a:ext uri="{FF2B5EF4-FFF2-40B4-BE49-F238E27FC236}">
                  <a16:creationId xmlns:a16="http://schemas.microsoft.com/office/drawing/2014/main" id="{4DF41349-D9C4-4731-99A8-CC1AA0A3853B}"/>
                </a:ext>
              </a:extLst>
            </p:cNvPr>
            <p:cNvSpPr/>
            <p:nvPr/>
          </p:nvSpPr>
          <p:spPr>
            <a:xfrm>
              <a:off x="10600716" y="3182236"/>
              <a:ext cx="21046" cy="268377"/>
            </a:xfrm>
            <a:custGeom>
              <a:avLst/>
              <a:gdLst/>
              <a:ahLst/>
              <a:cxnLst/>
              <a:rect l="l" t="t" r="r" b="b"/>
              <a:pathLst>
                <a:path w="226" h="2882" extrusionOk="0">
                  <a:moveTo>
                    <a:pt x="32" y="1"/>
                  </a:moveTo>
                  <a:cubicBezTo>
                    <a:pt x="20" y="1"/>
                    <a:pt x="4" y="14"/>
                    <a:pt x="7" y="30"/>
                  </a:cubicBezTo>
                  <a:cubicBezTo>
                    <a:pt x="10" y="255"/>
                    <a:pt x="10" y="481"/>
                    <a:pt x="10" y="706"/>
                  </a:cubicBezTo>
                  <a:cubicBezTo>
                    <a:pt x="13" y="938"/>
                    <a:pt x="10" y="1170"/>
                    <a:pt x="10" y="1401"/>
                  </a:cubicBezTo>
                  <a:cubicBezTo>
                    <a:pt x="7" y="1626"/>
                    <a:pt x="0" y="1852"/>
                    <a:pt x="0" y="2077"/>
                  </a:cubicBezTo>
                  <a:lnTo>
                    <a:pt x="0" y="2425"/>
                  </a:lnTo>
                  <a:cubicBezTo>
                    <a:pt x="0" y="2544"/>
                    <a:pt x="4" y="2660"/>
                    <a:pt x="13" y="2776"/>
                  </a:cubicBezTo>
                  <a:cubicBezTo>
                    <a:pt x="13" y="2804"/>
                    <a:pt x="23" y="2827"/>
                    <a:pt x="42" y="2850"/>
                  </a:cubicBezTo>
                  <a:cubicBezTo>
                    <a:pt x="61" y="2869"/>
                    <a:pt x="90" y="2881"/>
                    <a:pt x="116" y="2881"/>
                  </a:cubicBezTo>
                  <a:cubicBezTo>
                    <a:pt x="174" y="2881"/>
                    <a:pt x="225" y="2834"/>
                    <a:pt x="222" y="2776"/>
                  </a:cubicBezTo>
                  <a:cubicBezTo>
                    <a:pt x="216" y="2550"/>
                    <a:pt x="194" y="2325"/>
                    <a:pt x="180" y="2100"/>
                  </a:cubicBezTo>
                  <a:lnTo>
                    <a:pt x="151" y="1752"/>
                  </a:lnTo>
                  <a:cubicBezTo>
                    <a:pt x="142" y="1633"/>
                    <a:pt x="136" y="1517"/>
                    <a:pt x="126" y="1401"/>
                  </a:cubicBezTo>
                  <a:cubicBezTo>
                    <a:pt x="112" y="1176"/>
                    <a:pt x="100" y="950"/>
                    <a:pt x="90" y="726"/>
                  </a:cubicBezTo>
                  <a:cubicBezTo>
                    <a:pt x="81" y="494"/>
                    <a:pt x="68" y="262"/>
                    <a:pt x="61" y="30"/>
                  </a:cubicBezTo>
                  <a:cubicBezTo>
                    <a:pt x="58" y="14"/>
                    <a:pt x="48" y="1"/>
                    <a:pt x="32" y="1"/>
                  </a:cubicBezTo>
                  <a:close/>
                </a:path>
              </a:pathLst>
            </a:custGeom>
            <a:solidFill>
              <a:srgbClr val="FFFFFF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92" name="Google Shape;649;p27">
              <a:extLst>
                <a:ext uri="{FF2B5EF4-FFF2-40B4-BE49-F238E27FC236}">
                  <a16:creationId xmlns:a16="http://schemas.microsoft.com/office/drawing/2014/main" id="{CB262FA1-4B13-48AE-B560-570FB8BA69ED}"/>
                </a:ext>
              </a:extLst>
            </p:cNvPr>
            <p:cNvSpPr/>
            <p:nvPr/>
          </p:nvSpPr>
          <p:spPr>
            <a:xfrm>
              <a:off x="10606117" y="3487957"/>
              <a:ext cx="21697" cy="21697"/>
            </a:xfrm>
            <a:custGeom>
              <a:avLst/>
              <a:gdLst/>
              <a:ahLst/>
              <a:cxnLst/>
              <a:rect l="l" t="t" r="r" b="b"/>
              <a:pathLst>
                <a:path w="233" h="233" extrusionOk="0">
                  <a:moveTo>
                    <a:pt x="116" y="1"/>
                  </a:moveTo>
                  <a:cubicBezTo>
                    <a:pt x="51" y="1"/>
                    <a:pt x="0" y="56"/>
                    <a:pt x="0" y="117"/>
                  </a:cubicBezTo>
                  <a:cubicBezTo>
                    <a:pt x="0" y="181"/>
                    <a:pt x="51" y="233"/>
                    <a:pt x="116" y="233"/>
                  </a:cubicBezTo>
                  <a:cubicBezTo>
                    <a:pt x="177" y="233"/>
                    <a:pt x="232" y="181"/>
                    <a:pt x="232" y="117"/>
                  </a:cubicBezTo>
                  <a:cubicBezTo>
                    <a:pt x="232" y="56"/>
                    <a:pt x="177" y="1"/>
                    <a:pt x="116" y="1"/>
                  </a:cubicBezTo>
                  <a:close/>
                </a:path>
              </a:pathLst>
            </a:custGeom>
            <a:solidFill>
              <a:srgbClr val="FFFFFF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93" name="Google Shape;650;p27">
              <a:extLst>
                <a:ext uri="{FF2B5EF4-FFF2-40B4-BE49-F238E27FC236}">
                  <a16:creationId xmlns:a16="http://schemas.microsoft.com/office/drawing/2014/main" id="{811D8256-4F00-413C-AFB8-F7EEFCC19019}"/>
                </a:ext>
              </a:extLst>
            </p:cNvPr>
            <p:cNvSpPr/>
            <p:nvPr/>
          </p:nvSpPr>
          <p:spPr>
            <a:xfrm>
              <a:off x="10454142" y="3443351"/>
              <a:ext cx="928891" cy="1037099"/>
            </a:xfrm>
            <a:custGeom>
              <a:avLst/>
              <a:gdLst/>
              <a:ahLst/>
              <a:cxnLst/>
              <a:rect l="l" t="t" r="r" b="b"/>
              <a:pathLst>
                <a:path w="9975" h="11137" extrusionOk="0">
                  <a:moveTo>
                    <a:pt x="110" y="0"/>
                  </a:moveTo>
                  <a:cubicBezTo>
                    <a:pt x="87" y="0"/>
                    <a:pt x="64" y="7"/>
                    <a:pt x="49" y="23"/>
                  </a:cubicBezTo>
                  <a:cubicBezTo>
                    <a:pt x="33" y="39"/>
                    <a:pt x="26" y="61"/>
                    <a:pt x="26" y="81"/>
                  </a:cubicBezTo>
                  <a:lnTo>
                    <a:pt x="26" y="84"/>
                  </a:lnTo>
                  <a:cubicBezTo>
                    <a:pt x="16" y="94"/>
                    <a:pt x="13" y="110"/>
                    <a:pt x="10" y="123"/>
                  </a:cubicBezTo>
                  <a:cubicBezTo>
                    <a:pt x="0" y="316"/>
                    <a:pt x="0" y="509"/>
                    <a:pt x="6" y="699"/>
                  </a:cubicBezTo>
                  <a:cubicBezTo>
                    <a:pt x="6" y="709"/>
                    <a:pt x="10" y="715"/>
                    <a:pt x="13" y="722"/>
                  </a:cubicBezTo>
                  <a:cubicBezTo>
                    <a:pt x="13" y="780"/>
                    <a:pt x="16" y="838"/>
                    <a:pt x="16" y="899"/>
                  </a:cubicBezTo>
                  <a:cubicBezTo>
                    <a:pt x="16" y="998"/>
                    <a:pt x="23" y="1098"/>
                    <a:pt x="29" y="1201"/>
                  </a:cubicBezTo>
                  <a:cubicBezTo>
                    <a:pt x="36" y="1304"/>
                    <a:pt x="42" y="1407"/>
                    <a:pt x="52" y="1507"/>
                  </a:cubicBezTo>
                  <a:cubicBezTo>
                    <a:pt x="80" y="2456"/>
                    <a:pt x="129" y="3316"/>
                    <a:pt x="203" y="4143"/>
                  </a:cubicBezTo>
                  <a:cubicBezTo>
                    <a:pt x="335" y="5623"/>
                    <a:pt x="544" y="6943"/>
                    <a:pt x="841" y="8182"/>
                  </a:cubicBezTo>
                  <a:cubicBezTo>
                    <a:pt x="911" y="8485"/>
                    <a:pt x="995" y="8797"/>
                    <a:pt x="1082" y="9103"/>
                  </a:cubicBezTo>
                  <a:cubicBezTo>
                    <a:pt x="1126" y="9258"/>
                    <a:pt x="1175" y="9412"/>
                    <a:pt x="1223" y="9567"/>
                  </a:cubicBezTo>
                  <a:cubicBezTo>
                    <a:pt x="1265" y="9711"/>
                    <a:pt x="1320" y="9875"/>
                    <a:pt x="1391" y="10030"/>
                  </a:cubicBezTo>
                  <a:cubicBezTo>
                    <a:pt x="1394" y="10039"/>
                    <a:pt x="1404" y="10049"/>
                    <a:pt x="1413" y="10055"/>
                  </a:cubicBezTo>
                  <a:cubicBezTo>
                    <a:pt x="1729" y="10683"/>
                    <a:pt x="3316" y="11137"/>
                    <a:pt x="5189" y="11137"/>
                  </a:cubicBezTo>
                  <a:cubicBezTo>
                    <a:pt x="7300" y="11137"/>
                    <a:pt x="9019" y="10551"/>
                    <a:pt x="9019" y="9833"/>
                  </a:cubicBezTo>
                  <a:cubicBezTo>
                    <a:pt x="9019" y="9818"/>
                    <a:pt x="9019" y="9798"/>
                    <a:pt x="9016" y="9782"/>
                  </a:cubicBezTo>
                  <a:cubicBezTo>
                    <a:pt x="9051" y="9617"/>
                    <a:pt x="9083" y="9473"/>
                    <a:pt x="9109" y="9335"/>
                  </a:cubicBezTo>
                  <a:cubicBezTo>
                    <a:pt x="9138" y="9161"/>
                    <a:pt x="9170" y="8990"/>
                    <a:pt x="9199" y="8820"/>
                  </a:cubicBezTo>
                  <a:cubicBezTo>
                    <a:pt x="9257" y="8475"/>
                    <a:pt x="9315" y="8127"/>
                    <a:pt x="9366" y="7783"/>
                  </a:cubicBezTo>
                  <a:cubicBezTo>
                    <a:pt x="9473" y="7095"/>
                    <a:pt x="9566" y="6386"/>
                    <a:pt x="9643" y="5681"/>
                  </a:cubicBezTo>
                  <a:cubicBezTo>
                    <a:pt x="9804" y="4271"/>
                    <a:pt x="9910" y="2849"/>
                    <a:pt x="9956" y="1456"/>
                  </a:cubicBezTo>
                  <a:cubicBezTo>
                    <a:pt x="9962" y="1236"/>
                    <a:pt x="9968" y="1015"/>
                    <a:pt x="9971" y="792"/>
                  </a:cubicBezTo>
                  <a:cubicBezTo>
                    <a:pt x="9971" y="715"/>
                    <a:pt x="9971" y="634"/>
                    <a:pt x="9975" y="554"/>
                  </a:cubicBezTo>
                  <a:cubicBezTo>
                    <a:pt x="9971" y="554"/>
                    <a:pt x="9971" y="548"/>
                    <a:pt x="9971" y="544"/>
                  </a:cubicBezTo>
                  <a:cubicBezTo>
                    <a:pt x="9968" y="471"/>
                    <a:pt x="9965" y="393"/>
                    <a:pt x="9959" y="316"/>
                  </a:cubicBezTo>
                  <a:cubicBezTo>
                    <a:pt x="9946" y="226"/>
                    <a:pt x="9933" y="132"/>
                    <a:pt x="9920" y="39"/>
                  </a:cubicBezTo>
                  <a:cubicBezTo>
                    <a:pt x="9910" y="36"/>
                    <a:pt x="9904" y="36"/>
                    <a:pt x="9898" y="36"/>
                  </a:cubicBezTo>
                  <a:cubicBezTo>
                    <a:pt x="9852" y="36"/>
                    <a:pt x="9814" y="74"/>
                    <a:pt x="9814" y="119"/>
                  </a:cubicBezTo>
                  <a:cubicBezTo>
                    <a:pt x="9814" y="220"/>
                    <a:pt x="9810" y="316"/>
                    <a:pt x="9810" y="416"/>
                  </a:cubicBezTo>
                  <a:cubicBezTo>
                    <a:pt x="9801" y="419"/>
                    <a:pt x="9788" y="422"/>
                    <a:pt x="9778" y="432"/>
                  </a:cubicBezTo>
                  <a:cubicBezTo>
                    <a:pt x="9573" y="631"/>
                    <a:pt x="9341" y="814"/>
                    <a:pt x="9096" y="973"/>
                  </a:cubicBezTo>
                  <a:cubicBezTo>
                    <a:pt x="8758" y="1185"/>
                    <a:pt x="8381" y="1355"/>
                    <a:pt x="7973" y="1487"/>
                  </a:cubicBezTo>
                  <a:cubicBezTo>
                    <a:pt x="7368" y="1677"/>
                    <a:pt x="6692" y="1780"/>
                    <a:pt x="5848" y="1816"/>
                  </a:cubicBezTo>
                  <a:cubicBezTo>
                    <a:pt x="5594" y="1826"/>
                    <a:pt x="5353" y="1829"/>
                    <a:pt x="5118" y="1829"/>
                  </a:cubicBezTo>
                  <a:cubicBezTo>
                    <a:pt x="4773" y="1829"/>
                    <a:pt x="4439" y="1819"/>
                    <a:pt x="4114" y="1799"/>
                  </a:cubicBezTo>
                  <a:cubicBezTo>
                    <a:pt x="3476" y="1761"/>
                    <a:pt x="2903" y="1680"/>
                    <a:pt x="2359" y="1558"/>
                  </a:cubicBezTo>
                  <a:cubicBezTo>
                    <a:pt x="2096" y="1497"/>
                    <a:pt x="1838" y="1426"/>
                    <a:pt x="1597" y="1349"/>
                  </a:cubicBezTo>
                  <a:cubicBezTo>
                    <a:pt x="1320" y="1259"/>
                    <a:pt x="1085" y="1162"/>
                    <a:pt x="879" y="1053"/>
                  </a:cubicBezTo>
                  <a:lnTo>
                    <a:pt x="879" y="1053"/>
                  </a:lnTo>
                  <a:lnTo>
                    <a:pt x="882" y="1056"/>
                  </a:lnTo>
                  <a:cubicBezTo>
                    <a:pt x="712" y="963"/>
                    <a:pt x="573" y="866"/>
                    <a:pt x="461" y="760"/>
                  </a:cubicBezTo>
                  <a:cubicBezTo>
                    <a:pt x="383" y="689"/>
                    <a:pt x="322" y="612"/>
                    <a:pt x="271" y="535"/>
                  </a:cubicBezTo>
                  <a:cubicBezTo>
                    <a:pt x="245" y="496"/>
                    <a:pt x="226" y="458"/>
                    <a:pt x="209" y="419"/>
                  </a:cubicBezTo>
                  <a:lnTo>
                    <a:pt x="209" y="409"/>
                  </a:lnTo>
                  <a:cubicBezTo>
                    <a:pt x="213" y="390"/>
                    <a:pt x="213" y="374"/>
                    <a:pt x="206" y="358"/>
                  </a:cubicBezTo>
                  <a:lnTo>
                    <a:pt x="209" y="355"/>
                  </a:lnTo>
                  <a:cubicBezTo>
                    <a:pt x="209" y="342"/>
                    <a:pt x="203" y="325"/>
                    <a:pt x="193" y="312"/>
                  </a:cubicBezTo>
                  <a:lnTo>
                    <a:pt x="193" y="290"/>
                  </a:lnTo>
                  <a:cubicBezTo>
                    <a:pt x="187" y="271"/>
                    <a:pt x="184" y="251"/>
                    <a:pt x="180" y="232"/>
                  </a:cubicBezTo>
                  <a:lnTo>
                    <a:pt x="180" y="229"/>
                  </a:lnTo>
                  <a:cubicBezTo>
                    <a:pt x="180" y="226"/>
                    <a:pt x="177" y="220"/>
                    <a:pt x="177" y="213"/>
                  </a:cubicBezTo>
                  <a:cubicBezTo>
                    <a:pt x="177" y="200"/>
                    <a:pt x="174" y="190"/>
                    <a:pt x="174" y="177"/>
                  </a:cubicBezTo>
                  <a:lnTo>
                    <a:pt x="174" y="174"/>
                  </a:lnTo>
                  <a:lnTo>
                    <a:pt x="174" y="142"/>
                  </a:lnTo>
                  <a:lnTo>
                    <a:pt x="174" y="123"/>
                  </a:lnTo>
                  <a:cubicBezTo>
                    <a:pt x="177" y="104"/>
                    <a:pt x="180" y="84"/>
                    <a:pt x="184" y="65"/>
                  </a:cubicBezTo>
                  <a:cubicBezTo>
                    <a:pt x="187" y="61"/>
                    <a:pt x="187" y="58"/>
                    <a:pt x="187" y="55"/>
                  </a:cubicBezTo>
                  <a:cubicBezTo>
                    <a:pt x="174" y="23"/>
                    <a:pt x="145" y="0"/>
                    <a:pt x="110" y="0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94" name="Google Shape;651;p27">
              <a:extLst>
                <a:ext uri="{FF2B5EF4-FFF2-40B4-BE49-F238E27FC236}">
                  <a16:creationId xmlns:a16="http://schemas.microsoft.com/office/drawing/2014/main" id="{A8E34852-D6A5-416A-B6D6-8303AF6421BA}"/>
                </a:ext>
              </a:extLst>
            </p:cNvPr>
            <p:cNvSpPr/>
            <p:nvPr/>
          </p:nvSpPr>
          <p:spPr>
            <a:xfrm>
              <a:off x="10464013" y="3706795"/>
              <a:ext cx="910081" cy="216508"/>
            </a:xfrm>
            <a:custGeom>
              <a:avLst/>
              <a:gdLst/>
              <a:ahLst/>
              <a:cxnLst/>
              <a:rect l="l" t="t" r="r" b="b"/>
              <a:pathLst>
                <a:path w="9773" h="2325" extrusionOk="0">
                  <a:moveTo>
                    <a:pt x="1" y="1"/>
                  </a:moveTo>
                  <a:cubicBezTo>
                    <a:pt x="23" y="438"/>
                    <a:pt x="55" y="863"/>
                    <a:pt x="90" y="1282"/>
                  </a:cubicBezTo>
                  <a:cubicBezTo>
                    <a:pt x="303" y="1433"/>
                    <a:pt x="538" y="1552"/>
                    <a:pt x="776" y="1652"/>
                  </a:cubicBezTo>
                  <a:lnTo>
                    <a:pt x="769" y="1648"/>
                  </a:lnTo>
                  <a:lnTo>
                    <a:pt x="769" y="1648"/>
                  </a:lnTo>
                  <a:cubicBezTo>
                    <a:pt x="1114" y="1794"/>
                    <a:pt x="1472" y="1903"/>
                    <a:pt x="1835" y="1990"/>
                  </a:cubicBezTo>
                  <a:cubicBezTo>
                    <a:pt x="2208" y="2080"/>
                    <a:pt x="2589" y="2147"/>
                    <a:pt x="2971" y="2199"/>
                  </a:cubicBezTo>
                  <a:lnTo>
                    <a:pt x="2962" y="2199"/>
                  </a:lnTo>
                  <a:cubicBezTo>
                    <a:pt x="3608" y="2286"/>
                    <a:pt x="4262" y="2324"/>
                    <a:pt x="4915" y="2324"/>
                  </a:cubicBezTo>
                  <a:cubicBezTo>
                    <a:pt x="5572" y="2324"/>
                    <a:pt x="6225" y="2286"/>
                    <a:pt x="6876" y="2199"/>
                  </a:cubicBezTo>
                  <a:lnTo>
                    <a:pt x="6869" y="2199"/>
                  </a:lnTo>
                  <a:cubicBezTo>
                    <a:pt x="7249" y="2147"/>
                    <a:pt x="7625" y="2080"/>
                    <a:pt x="7996" y="1990"/>
                  </a:cubicBezTo>
                  <a:cubicBezTo>
                    <a:pt x="8366" y="1900"/>
                    <a:pt x="8730" y="1790"/>
                    <a:pt x="9080" y="1642"/>
                  </a:cubicBezTo>
                  <a:lnTo>
                    <a:pt x="9080" y="1642"/>
                  </a:lnTo>
                  <a:lnTo>
                    <a:pt x="9073" y="1645"/>
                  </a:lnTo>
                  <a:cubicBezTo>
                    <a:pt x="9290" y="1552"/>
                    <a:pt x="9498" y="1449"/>
                    <a:pt x="9691" y="1314"/>
                  </a:cubicBezTo>
                  <a:cubicBezTo>
                    <a:pt x="9724" y="953"/>
                    <a:pt x="9749" y="589"/>
                    <a:pt x="9772" y="229"/>
                  </a:cubicBezTo>
                  <a:lnTo>
                    <a:pt x="9772" y="229"/>
                  </a:lnTo>
                  <a:cubicBezTo>
                    <a:pt x="9586" y="352"/>
                    <a:pt x="9382" y="448"/>
                    <a:pt x="9177" y="535"/>
                  </a:cubicBezTo>
                  <a:cubicBezTo>
                    <a:pt x="8865" y="664"/>
                    <a:pt x="8540" y="763"/>
                    <a:pt x="8208" y="847"/>
                  </a:cubicBezTo>
                  <a:cubicBezTo>
                    <a:pt x="7870" y="931"/>
                    <a:pt x="7525" y="998"/>
                    <a:pt x="7181" y="1050"/>
                  </a:cubicBezTo>
                  <a:cubicBezTo>
                    <a:pt x="6486" y="1153"/>
                    <a:pt x="5781" y="1198"/>
                    <a:pt x="5080" y="1201"/>
                  </a:cubicBezTo>
                  <a:cubicBezTo>
                    <a:pt x="4378" y="1201"/>
                    <a:pt x="3679" y="1160"/>
                    <a:pt x="2987" y="1063"/>
                  </a:cubicBezTo>
                  <a:cubicBezTo>
                    <a:pt x="2643" y="1014"/>
                    <a:pt x="2302" y="950"/>
                    <a:pt x="1960" y="870"/>
                  </a:cubicBezTo>
                  <a:cubicBezTo>
                    <a:pt x="1790" y="828"/>
                    <a:pt x="1623" y="783"/>
                    <a:pt x="1455" y="732"/>
                  </a:cubicBezTo>
                  <a:cubicBezTo>
                    <a:pt x="1288" y="683"/>
                    <a:pt x="1127" y="625"/>
                    <a:pt x="966" y="561"/>
                  </a:cubicBezTo>
                  <a:cubicBezTo>
                    <a:pt x="818" y="503"/>
                    <a:pt x="670" y="435"/>
                    <a:pt x="528" y="361"/>
                  </a:cubicBezTo>
                  <a:cubicBezTo>
                    <a:pt x="390" y="287"/>
                    <a:pt x="255" y="206"/>
                    <a:pt x="129" y="110"/>
                  </a:cubicBezTo>
                  <a:cubicBezTo>
                    <a:pt x="84" y="75"/>
                    <a:pt x="42" y="39"/>
                    <a:pt x="1" y="1"/>
                  </a:cubicBezTo>
                  <a:close/>
                </a:path>
              </a:pathLst>
            </a:custGeom>
            <a:solidFill>
              <a:srgbClr val="FFD973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95" name="Google Shape;652;p27">
              <a:extLst>
                <a:ext uri="{FF2B5EF4-FFF2-40B4-BE49-F238E27FC236}">
                  <a16:creationId xmlns:a16="http://schemas.microsoft.com/office/drawing/2014/main" id="{E8791D8D-A502-4F64-8EBB-FE1CD29D3F80}"/>
                </a:ext>
              </a:extLst>
            </p:cNvPr>
            <p:cNvSpPr/>
            <p:nvPr/>
          </p:nvSpPr>
          <p:spPr>
            <a:xfrm>
              <a:off x="11314313" y="3446611"/>
              <a:ext cx="69096" cy="797682"/>
            </a:xfrm>
            <a:custGeom>
              <a:avLst/>
              <a:gdLst/>
              <a:ahLst/>
              <a:cxnLst/>
              <a:rect l="l" t="t" r="r" b="b"/>
              <a:pathLst>
                <a:path w="742" h="8566" extrusionOk="0">
                  <a:moveTo>
                    <a:pt x="680" y="1"/>
                  </a:moveTo>
                  <a:lnTo>
                    <a:pt x="680" y="4"/>
                  </a:lnTo>
                  <a:lnTo>
                    <a:pt x="683" y="4"/>
                  </a:lnTo>
                  <a:cubicBezTo>
                    <a:pt x="696" y="97"/>
                    <a:pt x="709" y="191"/>
                    <a:pt x="722" y="281"/>
                  </a:cubicBezTo>
                  <a:cubicBezTo>
                    <a:pt x="728" y="358"/>
                    <a:pt x="731" y="436"/>
                    <a:pt x="734" y="509"/>
                  </a:cubicBezTo>
                  <a:cubicBezTo>
                    <a:pt x="734" y="513"/>
                    <a:pt x="734" y="519"/>
                    <a:pt x="738" y="519"/>
                  </a:cubicBezTo>
                  <a:cubicBezTo>
                    <a:pt x="734" y="599"/>
                    <a:pt x="734" y="680"/>
                    <a:pt x="734" y="757"/>
                  </a:cubicBezTo>
                  <a:cubicBezTo>
                    <a:pt x="731" y="980"/>
                    <a:pt x="725" y="1201"/>
                    <a:pt x="719" y="1421"/>
                  </a:cubicBezTo>
                  <a:cubicBezTo>
                    <a:pt x="699" y="1951"/>
                    <a:pt x="673" y="2489"/>
                    <a:pt x="641" y="3027"/>
                  </a:cubicBezTo>
                  <a:lnTo>
                    <a:pt x="641" y="3023"/>
                  </a:lnTo>
                  <a:cubicBezTo>
                    <a:pt x="618" y="3383"/>
                    <a:pt x="593" y="3747"/>
                    <a:pt x="560" y="4108"/>
                  </a:cubicBezTo>
                  <a:lnTo>
                    <a:pt x="560" y="4111"/>
                  </a:lnTo>
                  <a:cubicBezTo>
                    <a:pt x="516" y="4622"/>
                    <a:pt x="464" y="5135"/>
                    <a:pt x="406" y="5646"/>
                  </a:cubicBezTo>
                  <a:cubicBezTo>
                    <a:pt x="329" y="6351"/>
                    <a:pt x="236" y="7060"/>
                    <a:pt x="129" y="7748"/>
                  </a:cubicBezTo>
                  <a:cubicBezTo>
                    <a:pt x="88" y="8015"/>
                    <a:pt x="46" y="8289"/>
                    <a:pt x="0" y="8559"/>
                  </a:cubicBezTo>
                  <a:cubicBezTo>
                    <a:pt x="0" y="8562"/>
                    <a:pt x="0" y="8566"/>
                    <a:pt x="4" y="8566"/>
                  </a:cubicBezTo>
                  <a:cubicBezTo>
                    <a:pt x="46" y="8305"/>
                    <a:pt x="91" y="8031"/>
                    <a:pt x="132" y="7748"/>
                  </a:cubicBezTo>
                  <a:cubicBezTo>
                    <a:pt x="242" y="7046"/>
                    <a:pt x="336" y="6338"/>
                    <a:pt x="413" y="5646"/>
                  </a:cubicBezTo>
                  <a:cubicBezTo>
                    <a:pt x="573" y="4227"/>
                    <a:pt x="676" y="2804"/>
                    <a:pt x="722" y="1421"/>
                  </a:cubicBezTo>
                  <a:cubicBezTo>
                    <a:pt x="728" y="1201"/>
                    <a:pt x="734" y="980"/>
                    <a:pt x="741" y="757"/>
                  </a:cubicBezTo>
                  <a:lnTo>
                    <a:pt x="741" y="519"/>
                  </a:lnTo>
                  <a:cubicBezTo>
                    <a:pt x="734" y="436"/>
                    <a:pt x="731" y="358"/>
                    <a:pt x="728" y="281"/>
                  </a:cubicBezTo>
                  <a:cubicBezTo>
                    <a:pt x="712" y="188"/>
                    <a:pt x="699" y="97"/>
                    <a:pt x="686" y="4"/>
                  </a:cubicBezTo>
                  <a:cubicBezTo>
                    <a:pt x="683" y="1"/>
                    <a:pt x="683" y="1"/>
                    <a:pt x="680" y="1"/>
                  </a:cubicBezTo>
                  <a:close/>
                </a:path>
              </a:pathLst>
            </a:custGeom>
            <a:solidFill>
              <a:srgbClr val="CBD4ED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96" name="Google Shape;653;p27">
              <a:extLst>
                <a:ext uri="{FF2B5EF4-FFF2-40B4-BE49-F238E27FC236}">
                  <a16:creationId xmlns:a16="http://schemas.microsoft.com/office/drawing/2014/main" id="{C44DCA64-771F-4A51-AB4A-E4BD7054F176}"/>
                </a:ext>
              </a:extLst>
            </p:cNvPr>
            <p:cNvSpPr/>
            <p:nvPr/>
          </p:nvSpPr>
          <p:spPr>
            <a:xfrm>
              <a:off x="11291870" y="3446052"/>
              <a:ext cx="85858" cy="93308"/>
            </a:xfrm>
            <a:custGeom>
              <a:avLst/>
              <a:gdLst/>
              <a:ahLst/>
              <a:cxnLst/>
              <a:rect l="l" t="t" r="r" b="b"/>
              <a:pathLst>
                <a:path w="922" h="1002" extrusionOk="0">
                  <a:moveTo>
                    <a:pt x="902" y="1"/>
                  </a:moveTo>
                  <a:cubicBezTo>
                    <a:pt x="853" y="1"/>
                    <a:pt x="811" y="42"/>
                    <a:pt x="811" y="90"/>
                  </a:cubicBezTo>
                  <a:cubicBezTo>
                    <a:pt x="811" y="191"/>
                    <a:pt x="811" y="287"/>
                    <a:pt x="808" y="387"/>
                  </a:cubicBezTo>
                  <a:cubicBezTo>
                    <a:pt x="798" y="387"/>
                    <a:pt x="789" y="393"/>
                    <a:pt x="779" y="399"/>
                  </a:cubicBezTo>
                  <a:cubicBezTo>
                    <a:pt x="573" y="599"/>
                    <a:pt x="345" y="779"/>
                    <a:pt x="97" y="940"/>
                  </a:cubicBezTo>
                  <a:cubicBezTo>
                    <a:pt x="64" y="959"/>
                    <a:pt x="33" y="979"/>
                    <a:pt x="3" y="998"/>
                  </a:cubicBezTo>
                  <a:cubicBezTo>
                    <a:pt x="3" y="998"/>
                    <a:pt x="3" y="999"/>
                    <a:pt x="3" y="1000"/>
                  </a:cubicBezTo>
                  <a:lnTo>
                    <a:pt x="3" y="1000"/>
                  </a:lnTo>
                  <a:cubicBezTo>
                    <a:pt x="37" y="982"/>
                    <a:pt x="68" y="963"/>
                    <a:pt x="100" y="944"/>
                  </a:cubicBezTo>
                  <a:cubicBezTo>
                    <a:pt x="345" y="785"/>
                    <a:pt x="577" y="602"/>
                    <a:pt x="782" y="403"/>
                  </a:cubicBezTo>
                  <a:cubicBezTo>
                    <a:pt x="792" y="393"/>
                    <a:pt x="805" y="390"/>
                    <a:pt x="814" y="387"/>
                  </a:cubicBezTo>
                  <a:cubicBezTo>
                    <a:pt x="814" y="287"/>
                    <a:pt x="818" y="191"/>
                    <a:pt x="818" y="90"/>
                  </a:cubicBezTo>
                  <a:cubicBezTo>
                    <a:pt x="818" y="45"/>
                    <a:pt x="856" y="7"/>
                    <a:pt x="902" y="7"/>
                  </a:cubicBezTo>
                  <a:cubicBezTo>
                    <a:pt x="908" y="7"/>
                    <a:pt x="914" y="7"/>
                    <a:pt x="921" y="10"/>
                  </a:cubicBezTo>
                  <a:lnTo>
                    <a:pt x="921" y="7"/>
                  </a:lnTo>
                  <a:cubicBezTo>
                    <a:pt x="914" y="4"/>
                    <a:pt x="908" y="1"/>
                    <a:pt x="902" y="1"/>
                  </a:cubicBezTo>
                  <a:close/>
                  <a:moveTo>
                    <a:pt x="3" y="1000"/>
                  </a:moveTo>
                  <a:cubicBezTo>
                    <a:pt x="2" y="1001"/>
                    <a:pt x="1" y="1001"/>
                    <a:pt x="0" y="1002"/>
                  </a:cubicBezTo>
                  <a:cubicBezTo>
                    <a:pt x="1" y="1002"/>
                    <a:pt x="2" y="1001"/>
                    <a:pt x="3" y="1000"/>
                  </a:cubicBezTo>
                  <a:close/>
                </a:path>
              </a:pathLst>
            </a:custGeom>
            <a:solidFill>
              <a:srgbClr val="4B6AC8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97" name="Google Shape;654;p27">
              <a:extLst>
                <a:ext uri="{FF2B5EF4-FFF2-40B4-BE49-F238E27FC236}">
                  <a16:creationId xmlns:a16="http://schemas.microsoft.com/office/drawing/2014/main" id="{7E6B9357-8F68-47B3-BEEE-3BDA4EA55186}"/>
                </a:ext>
              </a:extLst>
            </p:cNvPr>
            <p:cNvSpPr/>
            <p:nvPr/>
          </p:nvSpPr>
          <p:spPr>
            <a:xfrm>
              <a:off x="11053291" y="3446611"/>
              <a:ext cx="329745" cy="797031"/>
            </a:xfrm>
            <a:custGeom>
              <a:avLst/>
              <a:gdLst/>
              <a:ahLst/>
              <a:cxnLst/>
              <a:rect l="l" t="t" r="r" b="b"/>
              <a:pathLst>
                <a:path w="3541" h="8559" extrusionOk="0">
                  <a:moveTo>
                    <a:pt x="3464" y="1"/>
                  </a:moveTo>
                  <a:cubicBezTo>
                    <a:pt x="3418" y="1"/>
                    <a:pt x="3380" y="39"/>
                    <a:pt x="3380" y="84"/>
                  </a:cubicBezTo>
                  <a:cubicBezTo>
                    <a:pt x="3380" y="185"/>
                    <a:pt x="3376" y="281"/>
                    <a:pt x="3376" y="381"/>
                  </a:cubicBezTo>
                  <a:cubicBezTo>
                    <a:pt x="3367" y="384"/>
                    <a:pt x="3354" y="387"/>
                    <a:pt x="3344" y="397"/>
                  </a:cubicBezTo>
                  <a:cubicBezTo>
                    <a:pt x="3139" y="596"/>
                    <a:pt x="2907" y="779"/>
                    <a:pt x="2662" y="938"/>
                  </a:cubicBezTo>
                  <a:cubicBezTo>
                    <a:pt x="2630" y="957"/>
                    <a:pt x="2598" y="976"/>
                    <a:pt x="2562" y="996"/>
                  </a:cubicBezTo>
                  <a:cubicBezTo>
                    <a:pt x="2552" y="1192"/>
                    <a:pt x="2540" y="1375"/>
                    <a:pt x="2524" y="1543"/>
                  </a:cubicBezTo>
                  <a:cubicBezTo>
                    <a:pt x="2463" y="2174"/>
                    <a:pt x="2350" y="2823"/>
                    <a:pt x="2185" y="3477"/>
                  </a:cubicBezTo>
                  <a:cubicBezTo>
                    <a:pt x="2179" y="3506"/>
                    <a:pt x="2170" y="3535"/>
                    <a:pt x="2163" y="3564"/>
                  </a:cubicBezTo>
                  <a:cubicBezTo>
                    <a:pt x="2395" y="3499"/>
                    <a:pt x="2626" y="3419"/>
                    <a:pt x="2849" y="3329"/>
                  </a:cubicBezTo>
                  <a:cubicBezTo>
                    <a:pt x="3054" y="3242"/>
                    <a:pt x="3258" y="3146"/>
                    <a:pt x="3444" y="3027"/>
                  </a:cubicBezTo>
                  <a:cubicBezTo>
                    <a:pt x="3476" y="2489"/>
                    <a:pt x="3502" y="1951"/>
                    <a:pt x="3522" y="1421"/>
                  </a:cubicBezTo>
                  <a:cubicBezTo>
                    <a:pt x="3528" y="1201"/>
                    <a:pt x="3534" y="980"/>
                    <a:pt x="3537" y="757"/>
                  </a:cubicBezTo>
                  <a:cubicBezTo>
                    <a:pt x="3537" y="680"/>
                    <a:pt x="3537" y="599"/>
                    <a:pt x="3541" y="519"/>
                  </a:cubicBezTo>
                  <a:cubicBezTo>
                    <a:pt x="3537" y="519"/>
                    <a:pt x="3537" y="513"/>
                    <a:pt x="3537" y="509"/>
                  </a:cubicBezTo>
                  <a:cubicBezTo>
                    <a:pt x="3534" y="436"/>
                    <a:pt x="3531" y="358"/>
                    <a:pt x="3525" y="281"/>
                  </a:cubicBezTo>
                  <a:cubicBezTo>
                    <a:pt x="3512" y="191"/>
                    <a:pt x="3499" y="97"/>
                    <a:pt x="3486" y="4"/>
                  </a:cubicBezTo>
                  <a:lnTo>
                    <a:pt x="3483" y="4"/>
                  </a:lnTo>
                  <a:cubicBezTo>
                    <a:pt x="3476" y="1"/>
                    <a:pt x="3470" y="1"/>
                    <a:pt x="3464" y="1"/>
                  </a:cubicBezTo>
                  <a:close/>
                  <a:moveTo>
                    <a:pt x="3363" y="4111"/>
                  </a:moveTo>
                  <a:cubicBezTo>
                    <a:pt x="3170" y="4243"/>
                    <a:pt x="2958" y="4349"/>
                    <a:pt x="2745" y="4439"/>
                  </a:cubicBezTo>
                  <a:lnTo>
                    <a:pt x="2752" y="4436"/>
                  </a:lnTo>
                  <a:lnTo>
                    <a:pt x="2752" y="4436"/>
                  </a:lnTo>
                  <a:cubicBezTo>
                    <a:pt x="2443" y="4568"/>
                    <a:pt x="2121" y="4668"/>
                    <a:pt x="1796" y="4751"/>
                  </a:cubicBezTo>
                  <a:cubicBezTo>
                    <a:pt x="1735" y="4928"/>
                    <a:pt x="1668" y="5099"/>
                    <a:pt x="1597" y="5267"/>
                  </a:cubicBezTo>
                  <a:cubicBezTo>
                    <a:pt x="1448" y="5614"/>
                    <a:pt x="1291" y="5949"/>
                    <a:pt x="1123" y="6258"/>
                  </a:cubicBezTo>
                  <a:cubicBezTo>
                    <a:pt x="943" y="6586"/>
                    <a:pt x="750" y="6905"/>
                    <a:pt x="548" y="7201"/>
                  </a:cubicBezTo>
                  <a:cubicBezTo>
                    <a:pt x="374" y="7452"/>
                    <a:pt x="193" y="7693"/>
                    <a:pt x="0" y="7929"/>
                  </a:cubicBezTo>
                  <a:cubicBezTo>
                    <a:pt x="538" y="8015"/>
                    <a:pt x="1075" y="8106"/>
                    <a:pt x="1603" y="8195"/>
                  </a:cubicBezTo>
                  <a:cubicBezTo>
                    <a:pt x="1961" y="8257"/>
                    <a:pt x="2317" y="8318"/>
                    <a:pt x="2675" y="8376"/>
                  </a:cubicBezTo>
                  <a:cubicBezTo>
                    <a:pt x="2707" y="8382"/>
                    <a:pt x="2736" y="8411"/>
                    <a:pt x="2739" y="8446"/>
                  </a:cubicBezTo>
                  <a:cubicBezTo>
                    <a:pt x="2755" y="8456"/>
                    <a:pt x="2769" y="8472"/>
                    <a:pt x="2778" y="8489"/>
                  </a:cubicBezTo>
                  <a:cubicBezTo>
                    <a:pt x="2784" y="8514"/>
                    <a:pt x="2794" y="8537"/>
                    <a:pt x="2803" y="8559"/>
                  </a:cubicBezTo>
                  <a:cubicBezTo>
                    <a:pt x="2849" y="8289"/>
                    <a:pt x="2891" y="8015"/>
                    <a:pt x="2932" y="7748"/>
                  </a:cubicBezTo>
                  <a:cubicBezTo>
                    <a:pt x="3039" y="7060"/>
                    <a:pt x="3132" y="6351"/>
                    <a:pt x="3209" y="5646"/>
                  </a:cubicBezTo>
                  <a:cubicBezTo>
                    <a:pt x="3267" y="5135"/>
                    <a:pt x="3319" y="4622"/>
                    <a:pt x="3363" y="4111"/>
                  </a:cubicBezTo>
                  <a:close/>
                </a:path>
              </a:pathLst>
            </a:custGeom>
            <a:solidFill>
              <a:srgbClr val="4B6AC8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98" name="Google Shape;655;p27">
              <a:extLst>
                <a:ext uri="{FF2B5EF4-FFF2-40B4-BE49-F238E27FC236}">
                  <a16:creationId xmlns:a16="http://schemas.microsoft.com/office/drawing/2014/main" id="{3DC305A9-E69A-4C10-9774-102A213B4FC4}"/>
                </a:ext>
              </a:extLst>
            </p:cNvPr>
            <p:cNvSpPr/>
            <p:nvPr/>
          </p:nvSpPr>
          <p:spPr>
            <a:xfrm>
              <a:off x="11220539" y="3728120"/>
              <a:ext cx="153558" cy="161008"/>
            </a:xfrm>
            <a:custGeom>
              <a:avLst/>
              <a:gdLst/>
              <a:ahLst/>
              <a:cxnLst/>
              <a:rect l="l" t="t" r="r" b="b"/>
              <a:pathLst>
                <a:path w="1649" h="1729" extrusionOk="0">
                  <a:moveTo>
                    <a:pt x="1648" y="0"/>
                  </a:moveTo>
                  <a:cubicBezTo>
                    <a:pt x="1648" y="2"/>
                    <a:pt x="1648" y="3"/>
                    <a:pt x="1648" y="4"/>
                  </a:cubicBezTo>
                  <a:lnTo>
                    <a:pt x="1648" y="4"/>
                  </a:lnTo>
                  <a:cubicBezTo>
                    <a:pt x="1648" y="4"/>
                    <a:pt x="1648" y="4"/>
                    <a:pt x="1648" y="4"/>
                  </a:cubicBezTo>
                  <a:lnTo>
                    <a:pt x="1648" y="0"/>
                  </a:lnTo>
                  <a:close/>
                  <a:moveTo>
                    <a:pt x="1648" y="4"/>
                  </a:moveTo>
                  <a:cubicBezTo>
                    <a:pt x="1461" y="123"/>
                    <a:pt x="1258" y="219"/>
                    <a:pt x="1053" y="306"/>
                  </a:cubicBezTo>
                  <a:cubicBezTo>
                    <a:pt x="830" y="396"/>
                    <a:pt x="599" y="476"/>
                    <a:pt x="367" y="541"/>
                  </a:cubicBezTo>
                  <a:cubicBezTo>
                    <a:pt x="261" y="956"/>
                    <a:pt x="138" y="1352"/>
                    <a:pt x="0" y="1728"/>
                  </a:cubicBezTo>
                  <a:cubicBezTo>
                    <a:pt x="325" y="1645"/>
                    <a:pt x="647" y="1545"/>
                    <a:pt x="956" y="1413"/>
                  </a:cubicBezTo>
                  <a:lnTo>
                    <a:pt x="956" y="1413"/>
                  </a:lnTo>
                  <a:lnTo>
                    <a:pt x="949" y="1416"/>
                  </a:lnTo>
                  <a:cubicBezTo>
                    <a:pt x="1162" y="1326"/>
                    <a:pt x="1374" y="1220"/>
                    <a:pt x="1567" y="1088"/>
                  </a:cubicBezTo>
                  <a:lnTo>
                    <a:pt x="1567" y="1085"/>
                  </a:lnTo>
                  <a:cubicBezTo>
                    <a:pt x="1600" y="725"/>
                    <a:pt x="1625" y="363"/>
                    <a:pt x="1648" y="4"/>
                  </a:cubicBezTo>
                  <a:close/>
                </a:path>
              </a:pathLst>
            </a:custGeom>
            <a:solidFill>
              <a:srgbClr val="BD963B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99" name="Google Shape;656;p27">
              <a:extLst>
                <a:ext uri="{FF2B5EF4-FFF2-40B4-BE49-F238E27FC236}">
                  <a16:creationId xmlns:a16="http://schemas.microsoft.com/office/drawing/2014/main" id="{14920402-4C23-48C1-9660-EBE2D4BE31AD}"/>
                </a:ext>
              </a:extLst>
            </p:cNvPr>
            <p:cNvSpPr/>
            <p:nvPr/>
          </p:nvSpPr>
          <p:spPr>
            <a:xfrm>
              <a:off x="10518582" y="3700463"/>
              <a:ext cx="64533" cy="370905"/>
            </a:xfrm>
            <a:custGeom>
              <a:avLst/>
              <a:gdLst/>
              <a:ahLst/>
              <a:cxnLst/>
              <a:rect l="l" t="t" r="r" b="b"/>
              <a:pathLst>
                <a:path w="693" h="3983" extrusionOk="0">
                  <a:moveTo>
                    <a:pt x="258" y="1"/>
                  </a:moveTo>
                  <a:cubicBezTo>
                    <a:pt x="129" y="1"/>
                    <a:pt x="0" y="117"/>
                    <a:pt x="10" y="252"/>
                  </a:cubicBezTo>
                  <a:cubicBezTo>
                    <a:pt x="13" y="323"/>
                    <a:pt x="16" y="397"/>
                    <a:pt x="20" y="471"/>
                  </a:cubicBezTo>
                  <a:cubicBezTo>
                    <a:pt x="139" y="529"/>
                    <a:pt x="258" y="580"/>
                    <a:pt x="380" y="629"/>
                  </a:cubicBezTo>
                  <a:cubicBezTo>
                    <a:pt x="415" y="645"/>
                    <a:pt x="451" y="657"/>
                    <a:pt x="486" y="671"/>
                  </a:cubicBezTo>
                  <a:cubicBezTo>
                    <a:pt x="489" y="657"/>
                    <a:pt x="489" y="645"/>
                    <a:pt x="489" y="632"/>
                  </a:cubicBezTo>
                  <a:cubicBezTo>
                    <a:pt x="492" y="506"/>
                    <a:pt x="499" y="378"/>
                    <a:pt x="509" y="252"/>
                  </a:cubicBezTo>
                  <a:cubicBezTo>
                    <a:pt x="512" y="188"/>
                    <a:pt x="477" y="120"/>
                    <a:pt x="434" y="75"/>
                  </a:cubicBezTo>
                  <a:cubicBezTo>
                    <a:pt x="387" y="30"/>
                    <a:pt x="325" y="1"/>
                    <a:pt x="258" y="1"/>
                  </a:cubicBezTo>
                  <a:close/>
                  <a:moveTo>
                    <a:pt x="183" y="1716"/>
                  </a:moveTo>
                  <a:cubicBezTo>
                    <a:pt x="185" y="1717"/>
                    <a:pt x="188" y="1718"/>
                    <a:pt x="190" y="1719"/>
                  </a:cubicBezTo>
                  <a:lnTo>
                    <a:pt x="190" y="1719"/>
                  </a:lnTo>
                  <a:lnTo>
                    <a:pt x="183" y="1716"/>
                  </a:lnTo>
                  <a:close/>
                  <a:moveTo>
                    <a:pt x="103" y="1681"/>
                  </a:moveTo>
                  <a:lnTo>
                    <a:pt x="103" y="1681"/>
                  </a:lnTo>
                  <a:cubicBezTo>
                    <a:pt x="116" y="1835"/>
                    <a:pt x="135" y="1990"/>
                    <a:pt x="155" y="2144"/>
                  </a:cubicBezTo>
                  <a:cubicBezTo>
                    <a:pt x="155" y="2128"/>
                    <a:pt x="152" y="2116"/>
                    <a:pt x="152" y="2100"/>
                  </a:cubicBezTo>
                  <a:lnTo>
                    <a:pt x="152" y="2100"/>
                  </a:lnTo>
                  <a:cubicBezTo>
                    <a:pt x="171" y="2251"/>
                    <a:pt x="190" y="2402"/>
                    <a:pt x="213" y="2553"/>
                  </a:cubicBezTo>
                  <a:cubicBezTo>
                    <a:pt x="238" y="2708"/>
                    <a:pt x="268" y="2866"/>
                    <a:pt x="299" y="3020"/>
                  </a:cubicBezTo>
                  <a:cubicBezTo>
                    <a:pt x="361" y="3322"/>
                    <a:pt x="434" y="3619"/>
                    <a:pt x="512" y="3918"/>
                  </a:cubicBezTo>
                  <a:cubicBezTo>
                    <a:pt x="522" y="3957"/>
                    <a:pt x="557" y="3982"/>
                    <a:pt x="596" y="3982"/>
                  </a:cubicBezTo>
                  <a:cubicBezTo>
                    <a:pt x="605" y="3982"/>
                    <a:pt x="612" y="3979"/>
                    <a:pt x="618" y="3979"/>
                  </a:cubicBezTo>
                  <a:cubicBezTo>
                    <a:pt x="666" y="3967"/>
                    <a:pt x="692" y="3915"/>
                    <a:pt x="682" y="3870"/>
                  </a:cubicBezTo>
                  <a:cubicBezTo>
                    <a:pt x="631" y="3670"/>
                    <a:pt x="593" y="3468"/>
                    <a:pt x="563" y="3265"/>
                  </a:cubicBezTo>
                  <a:cubicBezTo>
                    <a:pt x="535" y="3027"/>
                    <a:pt x="512" y="2785"/>
                    <a:pt x="496" y="2547"/>
                  </a:cubicBezTo>
                  <a:cubicBezTo>
                    <a:pt x="489" y="2418"/>
                    <a:pt x="480" y="2293"/>
                    <a:pt x="477" y="2164"/>
                  </a:cubicBezTo>
                  <a:cubicBezTo>
                    <a:pt x="473" y="2051"/>
                    <a:pt x="473" y="1942"/>
                    <a:pt x="470" y="1829"/>
                  </a:cubicBezTo>
                  <a:cubicBezTo>
                    <a:pt x="376" y="1795"/>
                    <a:pt x="281" y="1760"/>
                    <a:pt x="190" y="1719"/>
                  </a:cubicBezTo>
                  <a:lnTo>
                    <a:pt x="190" y="1719"/>
                  </a:lnTo>
                  <a:lnTo>
                    <a:pt x="190" y="1720"/>
                  </a:lnTo>
                  <a:cubicBezTo>
                    <a:pt x="161" y="1707"/>
                    <a:pt x="132" y="1694"/>
                    <a:pt x="103" y="1681"/>
                  </a:cubicBezTo>
                  <a:close/>
                </a:path>
              </a:pathLst>
            </a:custGeom>
            <a:solidFill>
              <a:srgbClr val="FFFFFF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100" name="Google Shape;657;p27">
              <a:extLst>
                <a:ext uri="{FF2B5EF4-FFF2-40B4-BE49-F238E27FC236}">
                  <a16:creationId xmlns:a16="http://schemas.microsoft.com/office/drawing/2014/main" id="{C82A0516-C425-4E9C-9AB0-1550EBAD841E}"/>
                </a:ext>
              </a:extLst>
            </p:cNvPr>
            <p:cNvSpPr/>
            <p:nvPr/>
          </p:nvSpPr>
          <p:spPr>
            <a:xfrm>
              <a:off x="10520352" y="3744323"/>
              <a:ext cx="43581" cy="126553"/>
            </a:xfrm>
            <a:custGeom>
              <a:avLst/>
              <a:gdLst/>
              <a:ahLst/>
              <a:cxnLst/>
              <a:rect l="l" t="t" r="r" b="b"/>
              <a:pathLst>
                <a:path w="468" h="1359" extrusionOk="0">
                  <a:moveTo>
                    <a:pt x="1" y="0"/>
                  </a:moveTo>
                  <a:lnTo>
                    <a:pt x="1" y="0"/>
                  </a:lnTo>
                  <a:cubicBezTo>
                    <a:pt x="4" y="74"/>
                    <a:pt x="7" y="148"/>
                    <a:pt x="10" y="225"/>
                  </a:cubicBezTo>
                  <a:cubicBezTo>
                    <a:pt x="20" y="383"/>
                    <a:pt x="29" y="544"/>
                    <a:pt x="42" y="702"/>
                  </a:cubicBezTo>
                  <a:cubicBezTo>
                    <a:pt x="52" y="872"/>
                    <a:pt x="68" y="1043"/>
                    <a:pt x="84" y="1210"/>
                  </a:cubicBezTo>
                  <a:cubicBezTo>
                    <a:pt x="113" y="1223"/>
                    <a:pt x="142" y="1236"/>
                    <a:pt x="171" y="1249"/>
                  </a:cubicBezTo>
                  <a:lnTo>
                    <a:pt x="171" y="1248"/>
                  </a:lnTo>
                  <a:lnTo>
                    <a:pt x="171" y="1248"/>
                  </a:lnTo>
                  <a:cubicBezTo>
                    <a:pt x="262" y="1289"/>
                    <a:pt x="357" y="1324"/>
                    <a:pt x="451" y="1358"/>
                  </a:cubicBezTo>
                  <a:lnTo>
                    <a:pt x="451" y="1310"/>
                  </a:lnTo>
                  <a:cubicBezTo>
                    <a:pt x="448" y="1055"/>
                    <a:pt x="451" y="798"/>
                    <a:pt x="458" y="544"/>
                  </a:cubicBezTo>
                  <a:cubicBezTo>
                    <a:pt x="458" y="428"/>
                    <a:pt x="464" y="315"/>
                    <a:pt x="467" y="200"/>
                  </a:cubicBezTo>
                  <a:cubicBezTo>
                    <a:pt x="432" y="186"/>
                    <a:pt x="396" y="174"/>
                    <a:pt x="361" y="158"/>
                  </a:cubicBezTo>
                  <a:cubicBezTo>
                    <a:pt x="239" y="109"/>
                    <a:pt x="120" y="58"/>
                    <a:pt x="1" y="0"/>
                  </a:cubicBezTo>
                  <a:close/>
                </a:path>
              </a:pathLst>
            </a:custGeom>
            <a:solidFill>
              <a:srgbClr val="F5D57F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101" name="Google Shape;658;p27">
              <a:extLst>
                <a:ext uri="{FF2B5EF4-FFF2-40B4-BE49-F238E27FC236}">
                  <a16:creationId xmlns:a16="http://schemas.microsoft.com/office/drawing/2014/main" id="{15379C98-0B7B-4603-B3D0-10525A626867}"/>
                </a:ext>
              </a:extLst>
            </p:cNvPr>
            <p:cNvSpPr/>
            <p:nvPr/>
          </p:nvSpPr>
          <p:spPr>
            <a:xfrm>
              <a:off x="10507221" y="3609668"/>
              <a:ext cx="61181" cy="61274"/>
            </a:xfrm>
            <a:custGeom>
              <a:avLst/>
              <a:gdLst/>
              <a:ahLst/>
              <a:cxnLst/>
              <a:rect l="l" t="t" r="r" b="b"/>
              <a:pathLst>
                <a:path w="657" h="658" extrusionOk="0">
                  <a:moveTo>
                    <a:pt x="329" y="1"/>
                  </a:moveTo>
                  <a:cubicBezTo>
                    <a:pt x="151" y="1"/>
                    <a:pt x="0" y="152"/>
                    <a:pt x="0" y="329"/>
                  </a:cubicBezTo>
                  <a:cubicBezTo>
                    <a:pt x="0" y="509"/>
                    <a:pt x="151" y="658"/>
                    <a:pt x="329" y="658"/>
                  </a:cubicBezTo>
                  <a:cubicBezTo>
                    <a:pt x="505" y="658"/>
                    <a:pt x="657" y="509"/>
                    <a:pt x="657" y="329"/>
                  </a:cubicBezTo>
                  <a:cubicBezTo>
                    <a:pt x="657" y="152"/>
                    <a:pt x="505" y="1"/>
                    <a:pt x="329" y="1"/>
                  </a:cubicBezTo>
                  <a:close/>
                </a:path>
              </a:pathLst>
            </a:custGeom>
            <a:solidFill>
              <a:srgbClr val="FFFFFF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102" name="Google Shape;659;p27">
              <a:extLst>
                <a:ext uri="{FF2B5EF4-FFF2-40B4-BE49-F238E27FC236}">
                  <a16:creationId xmlns:a16="http://schemas.microsoft.com/office/drawing/2014/main" id="{CD5D7FDE-95C6-4B25-83A2-B7F4B669D310}"/>
                </a:ext>
              </a:extLst>
            </p:cNvPr>
            <p:cNvSpPr/>
            <p:nvPr/>
          </p:nvSpPr>
          <p:spPr>
            <a:xfrm>
              <a:off x="10456470" y="3471195"/>
              <a:ext cx="920603" cy="148623"/>
            </a:xfrm>
            <a:custGeom>
              <a:avLst/>
              <a:gdLst/>
              <a:ahLst/>
              <a:cxnLst/>
              <a:rect l="l" t="t" r="r" b="b"/>
              <a:pathLst>
                <a:path w="9886" h="1596" extrusionOk="0">
                  <a:moveTo>
                    <a:pt x="1" y="1"/>
                  </a:moveTo>
                  <a:cubicBezTo>
                    <a:pt x="55" y="245"/>
                    <a:pt x="242" y="445"/>
                    <a:pt x="436" y="593"/>
                  </a:cubicBezTo>
                  <a:cubicBezTo>
                    <a:pt x="693" y="790"/>
                    <a:pt x="989" y="925"/>
                    <a:pt x="1291" y="1041"/>
                  </a:cubicBezTo>
                  <a:cubicBezTo>
                    <a:pt x="1614" y="1163"/>
                    <a:pt x="1945" y="1253"/>
                    <a:pt x="2279" y="1327"/>
                  </a:cubicBezTo>
                  <a:cubicBezTo>
                    <a:pt x="2615" y="1401"/>
                    <a:pt x="2949" y="1456"/>
                    <a:pt x="3291" y="1497"/>
                  </a:cubicBezTo>
                  <a:cubicBezTo>
                    <a:pt x="3638" y="1539"/>
                    <a:pt x="3989" y="1568"/>
                    <a:pt x="4336" y="1581"/>
                  </a:cubicBezTo>
                  <a:cubicBezTo>
                    <a:pt x="4542" y="1591"/>
                    <a:pt x="4748" y="1595"/>
                    <a:pt x="4954" y="1595"/>
                  </a:cubicBezTo>
                  <a:cubicBezTo>
                    <a:pt x="5453" y="1595"/>
                    <a:pt x="5951" y="1568"/>
                    <a:pt x="6448" y="1513"/>
                  </a:cubicBezTo>
                  <a:cubicBezTo>
                    <a:pt x="6789" y="1478"/>
                    <a:pt x="7127" y="1427"/>
                    <a:pt x="7462" y="1359"/>
                  </a:cubicBezTo>
                  <a:cubicBezTo>
                    <a:pt x="7796" y="1292"/>
                    <a:pt x="8128" y="1204"/>
                    <a:pt x="8450" y="1092"/>
                  </a:cubicBezTo>
                  <a:cubicBezTo>
                    <a:pt x="8611" y="1037"/>
                    <a:pt x="8772" y="973"/>
                    <a:pt x="8926" y="902"/>
                  </a:cubicBezTo>
                  <a:cubicBezTo>
                    <a:pt x="9074" y="834"/>
                    <a:pt x="9216" y="757"/>
                    <a:pt x="9351" y="664"/>
                  </a:cubicBezTo>
                  <a:cubicBezTo>
                    <a:pt x="9463" y="590"/>
                    <a:pt x="9573" y="500"/>
                    <a:pt x="9667" y="396"/>
                  </a:cubicBezTo>
                  <a:cubicBezTo>
                    <a:pt x="9705" y="355"/>
                    <a:pt x="9741" y="307"/>
                    <a:pt x="9776" y="258"/>
                  </a:cubicBezTo>
                  <a:cubicBezTo>
                    <a:pt x="9808" y="210"/>
                    <a:pt x="9834" y="155"/>
                    <a:pt x="9857" y="101"/>
                  </a:cubicBezTo>
                  <a:cubicBezTo>
                    <a:pt x="9869" y="68"/>
                    <a:pt x="9879" y="37"/>
                    <a:pt x="9885" y="1"/>
                  </a:cubicBezTo>
                  <a:lnTo>
                    <a:pt x="9714" y="1"/>
                  </a:lnTo>
                  <a:cubicBezTo>
                    <a:pt x="9708" y="23"/>
                    <a:pt x="9702" y="46"/>
                    <a:pt x="9692" y="65"/>
                  </a:cubicBezTo>
                  <a:cubicBezTo>
                    <a:pt x="9667" y="123"/>
                    <a:pt x="9634" y="175"/>
                    <a:pt x="9599" y="223"/>
                  </a:cubicBezTo>
                  <a:cubicBezTo>
                    <a:pt x="9528" y="310"/>
                    <a:pt x="9448" y="387"/>
                    <a:pt x="9358" y="457"/>
                  </a:cubicBezTo>
                  <a:cubicBezTo>
                    <a:pt x="9158" y="606"/>
                    <a:pt x="8936" y="722"/>
                    <a:pt x="8707" y="818"/>
                  </a:cubicBezTo>
                  <a:cubicBezTo>
                    <a:pt x="8395" y="950"/>
                    <a:pt x="8070" y="1047"/>
                    <a:pt x="7738" y="1127"/>
                  </a:cubicBezTo>
                  <a:cubicBezTo>
                    <a:pt x="7404" y="1211"/>
                    <a:pt x="7063" y="1268"/>
                    <a:pt x="6722" y="1317"/>
                  </a:cubicBezTo>
                  <a:lnTo>
                    <a:pt x="6722" y="1317"/>
                  </a:lnTo>
                  <a:cubicBezTo>
                    <a:pt x="6724" y="1317"/>
                    <a:pt x="6725" y="1316"/>
                    <a:pt x="6725" y="1314"/>
                  </a:cubicBezTo>
                  <a:lnTo>
                    <a:pt x="6725" y="1314"/>
                  </a:lnTo>
                  <a:cubicBezTo>
                    <a:pt x="6136" y="1395"/>
                    <a:pt x="5540" y="1430"/>
                    <a:pt x="4944" y="1430"/>
                  </a:cubicBezTo>
                  <a:cubicBezTo>
                    <a:pt x="4343" y="1430"/>
                    <a:pt x="3741" y="1395"/>
                    <a:pt x="3148" y="1314"/>
                  </a:cubicBezTo>
                  <a:cubicBezTo>
                    <a:pt x="2817" y="1269"/>
                    <a:pt x="2489" y="1208"/>
                    <a:pt x="2164" y="1130"/>
                  </a:cubicBezTo>
                  <a:cubicBezTo>
                    <a:pt x="1829" y="1053"/>
                    <a:pt x="1501" y="953"/>
                    <a:pt x="1186" y="821"/>
                  </a:cubicBezTo>
                  <a:cubicBezTo>
                    <a:pt x="954" y="725"/>
                    <a:pt x="728" y="609"/>
                    <a:pt x="529" y="457"/>
                  </a:cubicBezTo>
                  <a:cubicBezTo>
                    <a:pt x="442" y="387"/>
                    <a:pt x="358" y="310"/>
                    <a:pt x="287" y="223"/>
                  </a:cubicBezTo>
                  <a:cubicBezTo>
                    <a:pt x="252" y="172"/>
                    <a:pt x="220" y="120"/>
                    <a:pt x="194" y="62"/>
                  </a:cubicBezTo>
                  <a:cubicBezTo>
                    <a:pt x="184" y="43"/>
                    <a:pt x="178" y="23"/>
                    <a:pt x="171" y="1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marL="0" marR="0" lvl="0" indent="0" algn="l" defTabSz="1176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3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sp>
        <p:nvSpPr>
          <p:cNvPr id="127" name="Google Shape;3738;p45">
            <a:extLst>
              <a:ext uri="{FF2B5EF4-FFF2-40B4-BE49-F238E27FC236}">
                <a16:creationId xmlns:a16="http://schemas.microsoft.com/office/drawing/2014/main" id="{81876017-8C7F-462D-A31B-8C8E006ED1E6}"/>
              </a:ext>
            </a:extLst>
          </p:cNvPr>
          <p:cNvSpPr/>
          <p:nvPr/>
        </p:nvSpPr>
        <p:spPr>
          <a:xfrm>
            <a:off x="4460009" y="255030"/>
            <a:ext cx="3338075" cy="793161"/>
          </a:xfrm>
          <a:prstGeom prst="roundRect">
            <a:avLst>
              <a:gd name="adj" fmla="val 20977"/>
            </a:avLst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dist="66675" dir="3480000" algn="bl" rotWithShape="0">
              <a:srgbClr val="64A9CC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pic>
        <p:nvPicPr>
          <p:cNvPr id="128" name="Picture 127">
            <a:extLst>
              <a:ext uri="{FF2B5EF4-FFF2-40B4-BE49-F238E27FC236}">
                <a16:creationId xmlns:a16="http://schemas.microsoft.com/office/drawing/2014/main" id="{8E0A8A92-60CC-4A44-BF37-41750CEE27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359" y="120866"/>
            <a:ext cx="8433545" cy="1301061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31205040-3B5A-46ED-8D06-74635FF01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374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Diagonal Corners Rounded 3">
            <a:extLst>
              <a:ext uri="{FF2B5EF4-FFF2-40B4-BE49-F238E27FC236}">
                <a16:creationId xmlns:a16="http://schemas.microsoft.com/office/drawing/2014/main" id="{C1F02F29-46FB-4823-9D65-FBEC06339CDA}"/>
              </a:ext>
            </a:extLst>
          </p:cNvPr>
          <p:cNvSpPr/>
          <p:nvPr/>
        </p:nvSpPr>
        <p:spPr>
          <a:xfrm>
            <a:off x="327025" y="180114"/>
            <a:ext cx="11537950" cy="2585388"/>
          </a:xfrm>
          <a:prstGeom prst="round2DiagRect">
            <a:avLst>
              <a:gd name="adj1" fmla="val 16667"/>
              <a:gd name="adj2" fmla="val 12590"/>
            </a:avLst>
          </a:prstGeom>
          <a:solidFill>
            <a:schemeClr val="accent6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6B25AD0-9BDD-43A8-A313-EBEA31AB06F8}"/>
                  </a:ext>
                </a:extLst>
              </p:cNvPr>
              <p:cNvSpPr txBox="1"/>
              <p:nvPr/>
            </p:nvSpPr>
            <p:spPr>
              <a:xfrm>
                <a:off x="475865" y="180114"/>
                <a:ext cx="11240269" cy="299139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 eaLnBrk="1" hangingPunct="1">
                  <a:lnSpc>
                    <a:spcPct val="125000"/>
                  </a:lnSpc>
                  <a:spcBef>
                    <a:spcPts val="600"/>
                  </a:spcBef>
                  <a:spcAft>
                    <a:spcPts val="600"/>
                  </a:spcAft>
                  <a:buFontTx/>
                  <a:buNone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437A67">
                        <a:lumMod val="50000"/>
                      </a:srgbClr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Bài 1: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Một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nền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nhà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hình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chữ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nhật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có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chiều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dài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8m,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chiều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rộng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bằng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vi-VN" sz="2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vi-VN" sz="28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altLang="vi-VN" sz="28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chiều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dài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.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Người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ta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dùng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các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viên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gạch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hình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vuông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có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cạnh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4dm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để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lát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nền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nhà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đó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,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giá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tiền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mỗi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viên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gạch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là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20 000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đồng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.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Hỏi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lát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cả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nền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nhà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thì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hết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bao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nhiêu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tiền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mua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gạch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? (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Diện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tích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phần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mạch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vữa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không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đáng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kể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)</a:t>
                </a:r>
              </a:p>
              <a:p>
                <a:pPr marL="0" marR="0" lvl="0" indent="0" algn="just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437A67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6B25AD0-9BDD-43A8-A313-EBEA31AB06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865" y="180114"/>
                <a:ext cx="11240269" cy="2991396"/>
              </a:xfrm>
              <a:prstGeom prst="rect">
                <a:avLst/>
              </a:prstGeom>
              <a:blipFill>
                <a:blip r:embed="rId2"/>
                <a:stretch>
                  <a:fillRect l="-1085" r="-11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F3AC68AB-A9A8-4EDE-A858-63AEDAA8B427}"/>
                  </a:ext>
                </a:extLst>
              </p:cNvPr>
              <p:cNvSpPr txBox="1"/>
              <p:nvPr/>
            </p:nvSpPr>
            <p:spPr>
              <a:xfrm>
                <a:off x="475865" y="180114"/>
                <a:ext cx="11240269" cy="299139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 eaLnBrk="1" hangingPunct="1">
                  <a:lnSpc>
                    <a:spcPct val="125000"/>
                  </a:lnSpc>
                  <a:spcBef>
                    <a:spcPts val="600"/>
                  </a:spcBef>
                  <a:spcAft>
                    <a:spcPts val="600"/>
                  </a:spcAft>
                  <a:buFontTx/>
                  <a:buNone/>
                </a:pPr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437A67">
                        <a:lumMod val="50000"/>
                      </a:srgbClr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Bài 1: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Một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nền</a:t>
                </a:r>
                <a:r>
                  <a:rPr lang="en-US" altLang="vi-VN" sz="2800" b="1" dirty="0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nhà</a:t>
                </a:r>
                <a:r>
                  <a:rPr lang="en-US" altLang="vi-VN" sz="2800" b="1" dirty="0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hình</a:t>
                </a:r>
                <a:r>
                  <a:rPr lang="en-US" altLang="vi-VN" sz="2800" b="1" dirty="0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chữ</a:t>
                </a:r>
                <a:r>
                  <a:rPr lang="en-US" altLang="vi-VN" sz="2800" b="1" dirty="0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nhật</a:t>
                </a:r>
                <a:r>
                  <a:rPr lang="en-US" altLang="vi-VN" sz="2800" b="1" dirty="0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có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solidFill>
                      <a:srgbClr val="00B05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chiều</a:t>
                </a:r>
                <a:r>
                  <a:rPr lang="en-US" altLang="vi-VN" sz="2800" b="1" dirty="0">
                    <a:solidFill>
                      <a:srgbClr val="00B05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solidFill>
                      <a:srgbClr val="00B05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dài</a:t>
                </a:r>
                <a:r>
                  <a:rPr lang="en-US" altLang="vi-VN" sz="2800" b="1" dirty="0">
                    <a:solidFill>
                      <a:srgbClr val="00B05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8m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, </a:t>
                </a:r>
                <a:r>
                  <a:rPr lang="en-US" altLang="vi-VN" sz="2800" b="1" dirty="0">
                    <a:solidFill>
                      <a:srgbClr val="00B05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chiều </a:t>
                </a:r>
                <a:r>
                  <a:rPr lang="en-US" altLang="vi-VN" sz="2800" b="1" dirty="0" err="1">
                    <a:solidFill>
                      <a:srgbClr val="00B05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rộng</a:t>
                </a:r>
                <a:r>
                  <a:rPr lang="en-US" altLang="vi-VN" sz="2800" b="1" dirty="0">
                    <a:solidFill>
                      <a:srgbClr val="00B05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solidFill>
                      <a:srgbClr val="00B05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bằng</a:t>
                </a:r>
                <a:r>
                  <a:rPr lang="en-US" altLang="vi-VN" sz="2800" b="1" dirty="0">
                    <a:solidFill>
                      <a:srgbClr val="00B05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vi-VN" sz="28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vi-VN" sz="28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altLang="vi-VN" sz="28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altLang="vi-VN" sz="2800" b="1" dirty="0">
                    <a:solidFill>
                      <a:srgbClr val="00B05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solidFill>
                      <a:srgbClr val="00B05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chiều</a:t>
                </a:r>
                <a:r>
                  <a:rPr lang="en-US" altLang="vi-VN" sz="2800" b="1" dirty="0">
                    <a:solidFill>
                      <a:srgbClr val="00B05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solidFill>
                      <a:srgbClr val="00B05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dài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.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Người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ta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dùng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các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solidFill>
                      <a:srgbClr val="00B0F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viên</a:t>
                </a:r>
                <a:r>
                  <a:rPr lang="en-US" altLang="vi-VN" sz="2800" b="1" dirty="0">
                    <a:solidFill>
                      <a:srgbClr val="00B0F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solidFill>
                      <a:srgbClr val="00B0F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gạch</a:t>
                </a:r>
                <a:r>
                  <a:rPr lang="en-US" altLang="vi-VN" sz="2800" b="1" dirty="0">
                    <a:solidFill>
                      <a:srgbClr val="00B0F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solidFill>
                      <a:srgbClr val="00B0F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hình</a:t>
                </a:r>
                <a:r>
                  <a:rPr lang="en-US" altLang="vi-VN" sz="2800" b="1" dirty="0">
                    <a:solidFill>
                      <a:srgbClr val="00B0F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solidFill>
                      <a:srgbClr val="00B0F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vuông</a:t>
                </a:r>
                <a:r>
                  <a:rPr lang="en-US" altLang="vi-VN" sz="2800" b="1" dirty="0">
                    <a:solidFill>
                      <a:srgbClr val="00B0F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solidFill>
                      <a:srgbClr val="00B0F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có</a:t>
                </a:r>
                <a:r>
                  <a:rPr lang="en-US" altLang="vi-VN" sz="2800" b="1" dirty="0">
                    <a:solidFill>
                      <a:srgbClr val="00B0F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solidFill>
                      <a:srgbClr val="00B0F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cạnh</a:t>
                </a:r>
                <a:r>
                  <a:rPr lang="en-US" altLang="vi-VN" sz="2800" b="1" dirty="0">
                    <a:solidFill>
                      <a:srgbClr val="00B0F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4dm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để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lát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nền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nhà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đó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, </a:t>
                </a:r>
                <a:r>
                  <a:rPr lang="en-US" altLang="vi-VN" sz="2800" b="1" dirty="0" err="1">
                    <a:solidFill>
                      <a:srgbClr val="00B0F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giá</a:t>
                </a:r>
                <a:r>
                  <a:rPr lang="en-US" altLang="vi-VN" sz="2800" b="1" dirty="0">
                    <a:solidFill>
                      <a:srgbClr val="00B0F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solidFill>
                      <a:srgbClr val="00B0F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tiền</a:t>
                </a:r>
                <a:r>
                  <a:rPr lang="en-US" altLang="vi-VN" sz="2800" b="1" dirty="0">
                    <a:solidFill>
                      <a:srgbClr val="00B0F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solidFill>
                      <a:srgbClr val="00B0F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mỗi</a:t>
                </a:r>
                <a:r>
                  <a:rPr lang="en-US" altLang="vi-VN" sz="2800" b="1" dirty="0">
                    <a:solidFill>
                      <a:srgbClr val="00B0F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solidFill>
                      <a:srgbClr val="00B0F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viên</a:t>
                </a:r>
                <a:r>
                  <a:rPr lang="en-US" altLang="vi-VN" sz="2800" b="1" dirty="0">
                    <a:solidFill>
                      <a:srgbClr val="00B0F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solidFill>
                      <a:srgbClr val="00B0F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gạch</a:t>
                </a:r>
                <a:r>
                  <a:rPr lang="en-US" altLang="vi-VN" sz="2800" b="1" dirty="0">
                    <a:solidFill>
                      <a:srgbClr val="00B0F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solidFill>
                      <a:srgbClr val="00B0F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là</a:t>
                </a:r>
                <a:r>
                  <a:rPr lang="en-US" altLang="vi-VN" sz="2800" b="1" dirty="0">
                    <a:solidFill>
                      <a:srgbClr val="00B0F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20 000 </a:t>
                </a:r>
                <a:r>
                  <a:rPr lang="en-US" altLang="vi-VN" sz="2800" b="1" dirty="0" err="1">
                    <a:solidFill>
                      <a:srgbClr val="00B0F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đồng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. </a:t>
                </a:r>
                <a:r>
                  <a:rPr lang="en-US" altLang="vi-VN" sz="2800" b="1" dirty="0" err="1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Hỏi</a:t>
                </a:r>
                <a:r>
                  <a:rPr lang="en-US" altLang="vi-VN" sz="2800" b="1" dirty="0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lát</a:t>
                </a:r>
                <a:r>
                  <a:rPr lang="en-US" altLang="vi-VN" sz="2800" b="1" dirty="0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cả</a:t>
                </a:r>
                <a:r>
                  <a:rPr lang="en-US" altLang="vi-VN" sz="2800" b="1" dirty="0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nền</a:t>
                </a:r>
                <a:r>
                  <a:rPr lang="en-US" altLang="vi-VN" sz="2800" b="1" dirty="0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nhà</a:t>
                </a:r>
                <a:r>
                  <a:rPr lang="en-US" altLang="vi-VN" sz="2800" b="1" dirty="0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thì</a:t>
                </a:r>
                <a:r>
                  <a:rPr lang="en-US" altLang="vi-VN" sz="2800" b="1" dirty="0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hết</a:t>
                </a:r>
                <a:r>
                  <a:rPr lang="en-US" altLang="vi-VN" sz="2800" b="1" dirty="0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bao </a:t>
                </a:r>
                <a:r>
                  <a:rPr lang="en-US" altLang="vi-VN" sz="2800" b="1" dirty="0" err="1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nhiêu</a:t>
                </a:r>
                <a:r>
                  <a:rPr lang="en-US" altLang="vi-VN" sz="2800" b="1" dirty="0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tiền</a:t>
                </a:r>
                <a:r>
                  <a:rPr lang="en-US" altLang="vi-VN" sz="2800" b="1" dirty="0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mua</a:t>
                </a:r>
                <a:r>
                  <a:rPr lang="en-US" altLang="vi-VN" sz="2800" b="1" dirty="0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gạch</a:t>
                </a:r>
                <a:r>
                  <a:rPr lang="en-US" altLang="vi-VN" sz="2800" b="1" dirty="0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?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(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Diện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tích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phần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mạch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vữa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không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đáng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vi-VN" sz="2800" b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kể</a:t>
                </a:r>
                <a:r>
                  <a:rPr lang="en-US" altLang="vi-VN" sz="28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)</a:t>
                </a:r>
              </a:p>
              <a:p>
                <a:pPr marL="0" marR="0" lvl="0" indent="0" algn="just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437A67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F3AC68AB-A9A8-4EDE-A858-63AEDAA8B4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865" y="180114"/>
                <a:ext cx="11240269" cy="2991396"/>
              </a:xfrm>
              <a:prstGeom prst="rect">
                <a:avLst/>
              </a:prstGeom>
              <a:blipFill>
                <a:blip r:embed="rId3"/>
                <a:stretch>
                  <a:fillRect l="-1085" r="-11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18726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Rectangle 1">
            <a:extLst>
              <a:ext uri="{FF2B5EF4-FFF2-40B4-BE49-F238E27FC236}">
                <a16:creationId xmlns:a16="http://schemas.microsoft.com/office/drawing/2014/main" id="{C05FBA5C-1ED6-4C75-8D2F-2776908E09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9741" y="495704"/>
            <a:ext cx="8672513" cy="6704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.VnArial" panose="020B7200000000000000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.VnArial" panose="020B7200000000000000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.VnArial" panose="020B7200000000000000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.VnArial" panose="020B7200000000000000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.VnArial" panose="020B7200000000000000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anose="020B7200000000000000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anose="020B7200000000000000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anose="020B7200000000000000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anose="020B7200000000000000" pitchFamily="34" charset="0"/>
              </a:defRPr>
            </a:lvl9pPr>
          </a:lstStyle>
          <a:p>
            <a:pPr algn="ctr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endParaRPr lang="en-US" altLang="vi-VN" sz="2800" b="1" dirty="0">
              <a:solidFill>
                <a:schemeClr val="accent3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nl-NL" altLang="vi-VN" sz="28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Chiều rộng của nền nhà là: </a:t>
            </a:r>
            <a:endParaRPr lang="en-US" altLang="vi-VN" sz="2800" b="1" dirty="0">
              <a:solidFill>
                <a:schemeClr val="accent3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nl-NL" altLang="vi-VN" sz="28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 : 4 × 3= 6 (m)</a:t>
            </a:r>
            <a:endParaRPr lang="en-US" altLang="vi-VN" sz="2800" b="1" dirty="0">
              <a:solidFill>
                <a:schemeClr val="accent3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nl-NL" altLang="vi-VN" sz="28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Diện tích của nền nhà là: </a:t>
            </a:r>
            <a:endParaRPr lang="en-US" altLang="vi-VN" sz="2800" b="1" dirty="0">
              <a:solidFill>
                <a:schemeClr val="accent3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nl-NL" altLang="vi-VN" sz="28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 × 6 = 48 (m</a:t>
            </a:r>
            <a:r>
              <a:rPr lang="nl-NL" altLang="vi-VN" sz="2800" b="1" baseline="300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2)</a:t>
            </a:r>
            <a:endParaRPr lang="nl-NL" altLang="vi-VN" sz="2800" b="1" dirty="0">
              <a:solidFill>
                <a:schemeClr val="accent3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nl-NL" altLang="vi-VN" sz="28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48 m</a:t>
            </a:r>
            <a:r>
              <a:rPr lang="nl-NL" altLang="vi-VN" sz="2800" b="1" baseline="300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 </a:t>
            </a:r>
            <a:r>
              <a:rPr lang="nl-NL" altLang="vi-VN" sz="28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 4800dm</a:t>
            </a:r>
            <a:r>
              <a:rPr lang="nl-NL" altLang="vi-VN" sz="2800" b="1" baseline="300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endParaRPr lang="en-US" altLang="vi-VN" sz="2800" b="1" dirty="0">
              <a:solidFill>
                <a:schemeClr val="accent3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nl-NL" altLang="vi-VN" sz="28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Diện tích một viên gạch là: </a:t>
            </a:r>
          </a:p>
          <a:p>
            <a:pPr algn="ctr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nl-NL" altLang="vi-VN" sz="28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 × 4 = 16 dm</a:t>
            </a:r>
            <a:r>
              <a:rPr lang="nl-NL" altLang="vi-VN" sz="2800" b="1" baseline="300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  <a:p>
            <a:pPr algn="ctr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nl-NL" altLang="vi-VN" sz="28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Số viên gạch để lát nền là:  </a:t>
            </a:r>
            <a:endParaRPr lang="en-US" altLang="vi-VN" sz="2800" b="1" dirty="0">
              <a:solidFill>
                <a:schemeClr val="accent3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nl-NL" altLang="vi-VN" sz="28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4800 : 16 = 300 (viên)</a:t>
            </a:r>
            <a:endParaRPr lang="en-US" altLang="vi-VN" sz="2800" b="1" dirty="0">
              <a:solidFill>
                <a:schemeClr val="accent3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nl-NL" altLang="vi-VN" sz="2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Giá tiền mua gạch để lát nền là: </a:t>
            </a:r>
            <a:endParaRPr lang="en-US" altLang="vi-VN" sz="28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nl-NL" altLang="vi-VN" sz="2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20 000 × 300 = 6 000 000 (đồng)</a:t>
            </a:r>
            <a:endParaRPr lang="en-US" altLang="vi-VN" sz="28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nl-NL" altLang="vi-VN" sz="2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Đáp số : 6 000 000 (đồng)</a:t>
            </a:r>
            <a:endParaRPr lang="en-US" altLang="vi-VN" sz="28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endParaRPr lang="en-US" altLang="vi-VN" sz="2800" b="1" dirty="0">
              <a:solidFill>
                <a:schemeClr val="accent3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D8E481E9-3456-4ECC-BC14-D7CADD35106D}"/>
              </a:ext>
            </a:extLst>
          </p:cNvPr>
          <p:cNvSpPr txBox="1"/>
          <p:nvPr/>
        </p:nvSpPr>
        <p:spPr>
          <a:xfrm>
            <a:off x="5073841" y="262719"/>
            <a:ext cx="2044311" cy="7335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en-US" sz="36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Bài</a:t>
            </a:r>
            <a:r>
              <a:rPr lang="en-US" sz="3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giải</a:t>
            </a:r>
            <a:endParaRPr kumimoji="0" lang="en-US" sz="3600" b="1" i="0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7834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1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1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1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: Diagonal Corners Rounded 11">
            <a:extLst>
              <a:ext uri="{FF2B5EF4-FFF2-40B4-BE49-F238E27FC236}">
                <a16:creationId xmlns:a16="http://schemas.microsoft.com/office/drawing/2014/main" id="{00B9A66A-D0B5-4235-BB5D-5DE6CEF29B5F}"/>
              </a:ext>
            </a:extLst>
          </p:cNvPr>
          <p:cNvSpPr/>
          <p:nvPr/>
        </p:nvSpPr>
        <p:spPr>
          <a:xfrm>
            <a:off x="327025" y="313928"/>
            <a:ext cx="11537950" cy="3432881"/>
          </a:xfrm>
          <a:prstGeom prst="round2DiagRect">
            <a:avLst>
              <a:gd name="adj1" fmla="val 16667"/>
              <a:gd name="adj2" fmla="val 12590"/>
            </a:avLst>
          </a:prstGeom>
          <a:solidFill>
            <a:schemeClr val="accent6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F87D2B6-EEB3-4A48-828E-49A099D2EAA7}"/>
              </a:ext>
            </a:extLst>
          </p:cNvPr>
          <p:cNvSpPr txBox="1"/>
          <p:nvPr/>
        </p:nvSpPr>
        <p:spPr>
          <a:xfrm>
            <a:off x="571267" y="472135"/>
            <a:ext cx="11049466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eaLnBrk="1" hangingPunct="1">
              <a:buFontTx/>
              <a:buNone/>
            </a:pPr>
            <a:r>
              <a:rPr lang="en-US" altLang="vi-VN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Bài</a:t>
            </a:r>
            <a:r>
              <a:rPr lang="en-US" altLang="vi-VN" sz="3200" b="1" dirty="0">
                <a:latin typeface="Calibri" panose="020F0502020204030204" pitchFamily="34" charset="0"/>
                <a:cs typeface="Calibri" panose="020F0502020204030204" pitchFamily="34" charset="0"/>
              </a:rPr>
              <a:t> 2: </a:t>
            </a:r>
            <a:r>
              <a:rPr lang="en-US" altLang="vi-VN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Một</a:t>
            </a:r>
            <a:r>
              <a:rPr lang="en-US" altLang="vi-VN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thửa</a:t>
            </a:r>
            <a:r>
              <a:rPr lang="en-US" altLang="vi-VN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ruộng</a:t>
            </a:r>
            <a:r>
              <a:rPr lang="en-US" altLang="vi-VN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hình</a:t>
            </a:r>
            <a:r>
              <a:rPr lang="en-US" altLang="vi-VN" sz="3200" b="1" dirty="0">
                <a:latin typeface="Calibri" panose="020F0502020204030204" pitchFamily="34" charset="0"/>
                <a:cs typeface="Calibri" panose="020F0502020204030204" pitchFamily="34" charset="0"/>
              </a:rPr>
              <a:t> thang </a:t>
            </a:r>
            <a:r>
              <a:rPr lang="en-US" altLang="vi-VN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có</a:t>
            </a:r>
            <a:r>
              <a:rPr lang="en-US" altLang="vi-VN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trung</a:t>
            </a:r>
            <a:r>
              <a:rPr lang="en-US" altLang="vi-VN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bình</a:t>
            </a:r>
            <a:r>
              <a:rPr lang="en-US" altLang="vi-VN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cộng</a:t>
            </a:r>
            <a:r>
              <a:rPr lang="en-US" altLang="vi-VN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hai</a:t>
            </a:r>
            <a:r>
              <a:rPr lang="en-US" altLang="vi-VN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đáy</a:t>
            </a:r>
            <a:r>
              <a:rPr lang="en-US" altLang="vi-VN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là</a:t>
            </a:r>
            <a:r>
              <a:rPr lang="en-US" altLang="vi-VN" sz="3200" b="1" dirty="0">
                <a:latin typeface="Calibri" panose="020F0502020204030204" pitchFamily="34" charset="0"/>
                <a:cs typeface="Calibri" panose="020F0502020204030204" pitchFamily="34" charset="0"/>
              </a:rPr>
              <a:t> 36m. </a:t>
            </a:r>
            <a:r>
              <a:rPr lang="en-US" altLang="vi-VN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Diện</a:t>
            </a:r>
            <a:r>
              <a:rPr lang="en-US" altLang="vi-VN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tích</a:t>
            </a:r>
            <a:r>
              <a:rPr lang="en-US" altLang="vi-VN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thửa</a:t>
            </a:r>
            <a:r>
              <a:rPr lang="en-US" altLang="vi-VN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ruộng</a:t>
            </a:r>
            <a:r>
              <a:rPr lang="en-US" altLang="vi-VN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đó</a:t>
            </a:r>
            <a:r>
              <a:rPr lang="en-US" altLang="vi-VN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bằng</a:t>
            </a:r>
            <a:r>
              <a:rPr lang="en-US" altLang="vi-VN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diện</a:t>
            </a:r>
            <a:r>
              <a:rPr lang="en-US" altLang="vi-VN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tích</a:t>
            </a:r>
            <a:r>
              <a:rPr lang="en-US" altLang="vi-VN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một</a:t>
            </a:r>
            <a:r>
              <a:rPr lang="en-US" altLang="vi-VN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mảnh</a:t>
            </a:r>
            <a:r>
              <a:rPr lang="en-US" altLang="vi-VN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đất</a:t>
            </a:r>
            <a:r>
              <a:rPr lang="en-US" altLang="vi-VN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hình</a:t>
            </a:r>
            <a:r>
              <a:rPr lang="en-US" altLang="vi-VN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vuông</a:t>
            </a:r>
            <a:r>
              <a:rPr lang="en-US" altLang="vi-VN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có</a:t>
            </a:r>
            <a:r>
              <a:rPr lang="en-US" altLang="vi-VN" sz="3200" b="1" dirty="0">
                <a:latin typeface="Calibri" panose="020F0502020204030204" pitchFamily="34" charset="0"/>
                <a:cs typeface="Calibri" panose="020F0502020204030204" pitchFamily="34" charset="0"/>
              </a:rPr>
              <a:t> chu vi 96m.</a:t>
            </a:r>
          </a:p>
          <a:p>
            <a:pPr algn="just" eaLnBrk="1" hangingPunct="1">
              <a:buFontTx/>
              <a:buAutoNum type="alphaLcParenR"/>
            </a:pPr>
            <a:r>
              <a:rPr lang="en-US" altLang="vi-VN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Tính</a:t>
            </a:r>
            <a:r>
              <a:rPr lang="en-US" altLang="vi-VN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chiều</a:t>
            </a:r>
            <a:r>
              <a:rPr lang="en-US" altLang="vi-VN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cao</a:t>
            </a:r>
            <a:r>
              <a:rPr lang="en-US" altLang="vi-VN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của</a:t>
            </a:r>
            <a:r>
              <a:rPr lang="en-US" altLang="vi-VN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thửa</a:t>
            </a:r>
            <a:r>
              <a:rPr lang="en-US" altLang="vi-VN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ruộng</a:t>
            </a:r>
            <a:r>
              <a:rPr lang="en-US" altLang="vi-VN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hình</a:t>
            </a:r>
            <a:r>
              <a:rPr lang="en-US" altLang="vi-VN" sz="3200" b="1" dirty="0">
                <a:latin typeface="Calibri" panose="020F0502020204030204" pitchFamily="34" charset="0"/>
                <a:cs typeface="Calibri" panose="020F0502020204030204" pitchFamily="34" charset="0"/>
              </a:rPr>
              <a:t> thang.</a:t>
            </a:r>
          </a:p>
          <a:p>
            <a:pPr algn="just" eaLnBrk="1" hangingPunct="1">
              <a:buFontTx/>
              <a:buAutoNum type="alphaLcParenR"/>
            </a:pPr>
            <a:r>
              <a:rPr lang="en-US" altLang="vi-VN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Biết</a:t>
            </a:r>
            <a:r>
              <a:rPr lang="en-US" altLang="vi-VN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hiệu</a:t>
            </a:r>
            <a:r>
              <a:rPr lang="en-US" altLang="vi-VN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hai</a:t>
            </a:r>
            <a:r>
              <a:rPr lang="en-US" altLang="vi-VN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đáy</a:t>
            </a:r>
            <a:r>
              <a:rPr lang="en-US" altLang="vi-VN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là</a:t>
            </a:r>
            <a:r>
              <a:rPr lang="en-US" altLang="vi-VN" sz="3200" b="1" dirty="0">
                <a:latin typeface="Calibri" panose="020F0502020204030204" pitchFamily="34" charset="0"/>
                <a:cs typeface="Calibri" panose="020F0502020204030204" pitchFamily="34" charset="0"/>
              </a:rPr>
              <a:t> 10m, </a:t>
            </a:r>
            <a:r>
              <a:rPr lang="en-US" altLang="vi-VN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tính</a:t>
            </a:r>
            <a:r>
              <a:rPr lang="en-US" altLang="vi-VN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độ</a:t>
            </a:r>
            <a:r>
              <a:rPr lang="en-US" altLang="vi-VN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dài</a:t>
            </a:r>
            <a:r>
              <a:rPr lang="en-US" altLang="vi-VN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mỗi</a:t>
            </a:r>
            <a:r>
              <a:rPr lang="en-US" altLang="vi-VN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cạnh</a:t>
            </a:r>
            <a:r>
              <a:rPr lang="en-US" altLang="vi-VN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đáy</a:t>
            </a:r>
            <a:r>
              <a:rPr lang="en-US" altLang="vi-VN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của</a:t>
            </a:r>
            <a:r>
              <a:rPr lang="en-US" altLang="vi-VN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thửa</a:t>
            </a:r>
            <a:r>
              <a:rPr lang="en-US" altLang="vi-VN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ruộng</a:t>
            </a:r>
            <a:r>
              <a:rPr lang="en-US" altLang="vi-VN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hình</a:t>
            </a:r>
            <a:r>
              <a:rPr lang="en-US" altLang="vi-VN" sz="3200" b="1" dirty="0">
                <a:latin typeface="Calibri" panose="020F0502020204030204" pitchFamily="34" charset="0"/>
                <a:cs typeface="Calibri" panose="020F0502020204030204" pitchFamily="34" charset="0"/>
              </a:rPr>
              <a:t> thang.</a:t>
            </a:r>
          </a:p>
        </p:txBody>
      </p:sp>
    </p:spTree>
    <p:extLst>
      <p:ext uri="{BB962C8B-B14F-4D97-AF65-F5344CB8AC3E}">
        <p14:creationId xmlns:p14="http://schemas.microsoft.com/office/powerpoint/2010/main" val="40334185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">
            <a:extLst>
              <a:ext uri="{FF2B5EF4-FFF2-40B4-BE49-F238E27FC236}">
                <a16:creationId xmlns:a16="http://schemas.microsoft.com/office/drawing/2014/main" id="{B5330367-F257-4E89-8928-2BBC47BFBE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0644" y="3083485"/>
            <a:ext cx="7088830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.VnArial" panose="020B7200000000000000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.VnArial" panose="020B7200000000000000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.VnArial" panose="020B7200000000000000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.VnArial" panose="020B7200000000000000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.VnArial" panose="020B7200000000000000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anose="020B7200000000000000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anose="020B7200000000000000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anose="020B7200000000000000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Arial" panose="020B7200000000000000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vi-VN" sz="2800" b="1" dirty="0">
                <a:latin typeface="Calibri" panose="020F0502020204030204" pitchFamily="34" charset="0"/>
                <a:cs typeface="Calibri" panose="020F0502020204030204" pitchFamily="34" charset="0"/>
              </a:rPr>
              <a:t>b)  Tổng độ dài hai đáy là:  </a:t>
            </a:r>
            <a:endParaRPr lang="en-US" altLang="vi-VN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vi-VN" sz="2800" b="1" dirty="0">
                <a:latin typeface="Calibri" panose="020F0502020204030204" pitchFamily="34" charset="0"/>
                <a:cs typeface="Calibri" panose="020F0502020204030204" pitchFamily="34" charset="0"/>
              </a:rPr>
              <a:t>36 x 2 = 72 (m)</a:t>
            </a:r>
            <a:endParaRPr lang="en-US" altLang="vi-VN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vi-VN" sz="2800" b="1" dirty="0">
                <a:latin typeface="Calibri" panose="020F0502020204030204" pitchFamily="34" charset="0"/>
                <a:cs typeface="Calibri" panose="020F0502020204030204" pitchFamily="34" charset="0"/>
              </a:rPr>
              <a:t>Độ dài đáy lớn là: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vi-VN" sz="2800" b="1" dirty="0">
                <a:latin typeface="Calibri" panose="020F0502020204030204" pitchFamily="34" charset="0"/>
                <a:cs typeface="Calibri" panose="020F0502020204030204" pitchFamily="34" charset="0"/>
              </a:rPr>
              <a:t>(72 + 10) : 2 = 41 (m)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2800" b="1" dirty="0" err="1">
                <a:latin typeface="Calibri" panose="020F0502020204030204" pitchFamily="34" charset="0"/>
                <a:cs typeface="Calibri" panose="020F0502020204030204" pitchFamily="34" charset="0"/>
              </a:rPr>
              <a:t>Độ</a:t>
            </a:r>
            <a:r>
              <a:rPr lang="en-US" altLang="vi-VN" sz="2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800" b="1" dirty="0" err="1">
                <a:latin typeface="Calibri" panose="020F0502020204030204" pitchFamily="34" charset="0"/>
                <a:cs typeface="Calibri" panose="020F0502020204030204" pitchFamily="34" charset="0"/>
              </a:rPr>
              <a:t>dài</a:t>
            </a:r>
            <a:r>
              <a:rPr lang="en-US" altLang="vi-VN" sz="2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800" b="1" dirty="0" err="1">
                <a:latin typeface="Calibri" panose="020F0502020204030204" pitchFamily="34" charset="0"/>
                <a:cs typeface="Calibri" panose="020F0502020204030204" pitchFamily="34" charset="0"/>
              </a:rPr>
              <a:t>đáy</a:t>
            </a:r>
            <a:r>
              <a:rPr lang="en-US" altLang="vi-VN" sz="2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800" b="1" dirty="0" err="1">
                <a:latin typeface="Calibri" panose="020F0502020204030204" pitchFamily="34" charset="0"/>
                <a:cs typeface="Calibri" panose="020F0502020204030204" pitchFamily="34" charset="0"/>
              </a:rPr>
              <a:t>bé</a:t>
            </a:r>
            <a:r>
              <a:rPr lang="en-US" altLang="vi-VN" sz="2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800" b="1" dirty="0" err="1">
                <a:latin typeface="Calibri" panose="020F0502020204030204" pitchFamily="34" charset="0"/>
                <a:cs typeface="Calibri" panose="020F0502020204030204" pitchFamily="34" charset="0"/>
              </a:rPr>
              <a:t>là</a:t>
            </a:r>
            <a:r>
              <a:rPr lang="en-US" altLang="vi-VN" sz="28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2800" b="1" dirty="0">
                <a:latin typeface="Calibri" panose="020F0502020204030204" pitchFamily="34" charset="0"/>
                <a:cs typeface="Calibri" panose="020F0502020204030204" pitchFamily="34" charset="0"/>
              </a:rPr>
              <a:t>41 - 10 = 31 (m)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vi-VN" sz="2800" b="1" dirty="0">
                <a:latin typeface="Calibri" panose="020F0502020204030204" pitchFamily="34" charset="0"/>
                <a:cs typeface="Calibri" panose="020F0502020204030204" pitchFamily="34" charset="0"/>
              </a:rPr>
              <a:t>		Đáp số : a) 16 m   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vi-VN" sz="2800" b="1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            b) 41m và 31m</a:t>
            </a:r>
            <a:endParaRPr lang="en-US" altLang="vi-VN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vi-VN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ectangle: Diagonal Corners Rounded 11">
            <a:extLst>
              <a:ext uri="{FF2B5EF4-FFF2-40B4-BE49-F238E27FC236}">
                <a16:creationId xmlns:a16="http://schemas.microsoft.com/office/drawing/2014/main" id="{00B9A66A-D0B5-4235-BB5D-5DE6CEF29B5F}"/>
              </a:ext>
            </a:extLst>
          </p:cNvPr>
          <p:cNvSpPr/>
          <p:nvPr/>
        </p:nvSpPr>
        <p:spPr>
          <a:xfrm>
            <a:off x="327025" y="313928"/>
            <a:ext cx="11537950" cy="1932315"/>
          </a:xfrm>
          <a:prstGeom prst="round2DiagRect">
            <a:avLst>
              <a:gd name="adj1" fmla="val 16667"/>
              <a:gd name="adj2" fmla="val 12590"/>
            </a:avLst>
          </a:prstGeom>
          <a:solidFill>
            <a:schemeClr val="accent6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F87D2B6-EEB3-4A48-828E-49A099D2EAA7}"/>
              </a:ext>
            </a:extLst>
          </p:cNvPr>
          <p:cNvSpPr txBox="1"/>
          <p:nvPr/>
        </p:nvSpPr>
        <p:spPr>
          <a:xfrm>
            <a:off x="571267" y="472135"/>
            <a:ext cx="11049466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Bài</a:t>
            </a:r>
            <a:r>
              <a:rPr kumimoji="0" lang="en-US" altLang="vi-VN" sz="2400" b="1" i="0" u="none" strike="noStrike" kern="1200" cap="none" spc="0" normalizeH="0" baseline="0" noProof="0" dirty="0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2: </a:t>
            </a:r>
            <a:r>
              <a:rPr kumimoji="0" lang="en-US" altLang="vi-VN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Một</a:t>
            </a:r>
            <a:r>
              <a:rPr kumimoji="0" lang="en-US" altLang="vi-VN" sz="2400" b="1" i="0" u="none" strike="noStrike" kern="1200" cap="none" spc="0" normalizeH="0" baseline="0" noProof="0" dirty="0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vi-VN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thửa</a:t>
            </a:r>
            <a:r>
              <a:rPr kumimoji="0" lang="en-US" altLang="vi-VN" sz="2400" b="1" i="0" u="none" strike="noStrike" kern="1200" cap="none" spc="0" normalizeH="0" baseline="0" noProof="0" dirty="0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vi-VN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ruộng</a:t>
            </a:r>
            <a:r>
              <a:rPr kumimoji="0" lang="en-US" altLang="vi-VN" sz="2400" b="1" i="0" u="none" strike="noStrike" kern="1200" cap="none" spc="0" normalizeH="0" baseline="0" noProof="0" dirty="0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vi-VN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hình</a:t>
            </a:r>
            <a:r>
              <a:rPr kumimoji="0" lang="en-US" altLang="vi-VN" sz="2400" b="1" i="0" u="none" strike="noStrike" kern="1200" cap="none" spc="0" normalizeH="0" baseline="0" noProof="0" dirty="0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thang </a:t>
            </a:r>
            <a:r>
              <a:rPr kumimoji="0" lang="en-US" altLang="vi-VN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có</a:t>
            </a:r>
            <a:r>
              <a:rPr kumimoji="0" lang="en-US" altLang="vi-VN" sz="2400" b="1" i="0" u="none" strike="noStrike" kern="1200" cap="none" spc="0" normalizeH="0" baseline="0" noProof="0" dirty="0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vi-VN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trung</a:t>
            </a:r>
            <a:r>
              <a:rPr kumimoji="0" lang="en-US" altLang="vi-VN" sz="2400" b="1" i="0" u="none" strike="noStrike" kern="1200" cap="none" spc="0" normalizeH="0" baseline="0" noProof="0" dirty="0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vi-VN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bình</a:t>
            </a:r>
            <a:r>
              <a:rPr kumimoji="0" lang="en-US" altLang="vi-VN" sz="2400" b="1" i="0" u="none" strike="noStrike" kern="1200" cap="none" spc="0" normalizeH="0" baseline="0" noProof="0" dirty="0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vi-VN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cộng</a:t>
            </a:r>
            <a:r>
              <a:rPr kumimoji="0" lang="en-US" altLang="vi-VN" sz="2400" b="1" i="0" u="none" strike="noStrike" kern="1200" cap="none" spc="0" normalizeH="0" baseline="0" noProof="0" dirty="0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vi-VN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hai</a:t>
            </a:r>
            <a:r>
              <a:rPr kumimoji="0" lang="en-US" altLang="vi-VN" sz="2400" b="1" i="0" u="none" strike="noStrike" kern="1200" cap="none" spc="0" normalizeH="0" baseline="0" noProof="0" dirty="0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vi-VN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đáy</a:t>
            </a:r>
            <a:r>
              <a:rPr kumimoji="0" lang="en-US" altLang="vi-VN" sz="2400" b="1" i="0" u="none" strike="noStrike" kern="1200" cap="none" spc="0" normalizeH="0" baseline="0" noProof="0" dirty="0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vi-VN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là</a:t>
            </a:r>
            <a:r>
              <a:rPr kumimoji="0" lang="en-US" altLang="vi-VN" sz="2400" b="1" i="0" u="none" strike="noStrike" kern="1200" cap="none" spc="0" normalizeH="0" baseline="0" noProof="0" dirty="0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36m. </a:t>
            </a:r>
            <a:r>
              <a:rPr kumimoji="0" lang="en-US" altLang="vi-VN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Diện</a:t>
            </a:r>
            <a:r>
              <a:rPr kumimoji="0" lang="en-US" altLang="vi-VN" sz="2400" b="1" i="0" u="none" strike="noStrike" kern="1200" cap="none" spc="0" normalizeH="0" baseline="0" noProof="0" dirty="0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vi-VN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tích</a:t>
            </a:r>
            <a:r>
              <a:rPr kumimoji="0" lang="en-US" altLang="vi-VN" sz="2400" b="1" i="0" u="none" strike="noStrike" kern="1200" cap="none" spc="0" normalizeH="0" baseline="0" noProof="0" dirty="0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vi-VN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thửa</a:t>
            </a:r>
            <a:r>
              <a:rPr kumimoji="0" lang="en-US" altLang="vi-VN" sz="2400" b="1" i="0" u="none" strike="noStrike" kern="1200" cap="none" spc="0" normalizeH="0" baseline="0" noProof="0" dirty="0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vi-VN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ruộng</a:t>
            </a:r>
            <a:r>
              <a:rPr kumimoji="0" lang="en-US" altLang="vi-VN" sz="2400" b="1" i="0" u="none" strike="noStrike" kern="1200" cap="none" spc="0" normalizeH="0" baseline="0" noProof="0" dirty="0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vi-VN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đó</a:t>
            </a:r>
            <a:r>
              <a:rPr kumimoji="0" lang="en-US" altLang="vi-VN" sz="2400" b="1" i="0" u="none" strike="noStrike" kern="1200" cap="none" spc="0" normalizeH="0" baseline="0" noProof="0" dirty="0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vi-VN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bằng</a:t>
            </a:r>
            <a:r>
              <a:rPr kumimoji="0" lang="en-US" altLang="vi-VN" sz="2400" b="1" i="0" u="none" strike="noStrike" kern="1200" cap="none" spc="0" normalizeH="0" baseline="0" noProof="0" dirty="0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vi-VN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diện</a:t>
            </a:r>
            <a:r>
              <a:rPr kumimoji="0" lang="en-US" altLang="vi-VN" sz="2400" b="1" i="0" u="none" strike="noStrike" kern="1200" cap="none" spc="0" normalizeH="0" baseline="0" noProof="0" dirty="0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vi-VN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tích</a:t>
            </a:r>
            <a:r>
              <a:rPr kumimoji="0" lang="en-US" altLang="vi-VN" sz="2400" b="1" i="0" u="none" strike="noStrike" kern="1200" cap="none" spc="0" normalizeH="0" baseline="0" noProof="0" dirty="0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vi-VN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một</a:t>
            </a:r>
            <a:r>
              <a:rPr kumimoji="0" lang="en-US" altLang="vi-VN" sz="2400" b="1" i="0" u="none" strike="noStrike" kern="1200" cap="none" spc="0" normalizeH="0" baseline="0" noProof="0" dirty="0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vi-VN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mảnh</a:t>
            </a:r>
            <a:r>
              <a:rPr kumimoji="0" lang="en-US" altLang="vi-VN" sz="2400" b="1" i="0" u="none" strike="noStrike" kern="1200" cap="none" spc="0" normalizeH="0" baseline="0" noProof="0" dirty="0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vi-VN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đất</a:t>
            </a:r>
            <a:r>
              <a:rPr kumimoji="0" lang="en-US" altLang="vi-VN" sz="2400" b="1" i="0" u="none" strike="noStrike" kern="1200" cap="none" spc="0" normalizeH="0" baseline="0" noProof="0" dirty="0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vi-VN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hình</a:t>
            </a:r>
            <a:r>
              <a:rPr kumimoji="0" lang="en-US" altLang="vi-VN" sz="2400" b="1" i="0" u="none" strike="noStrike" kern="1200" cap="none" spc="0" normalizeH="0" baseline="0" noProof="0" dirty="0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vi-VN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vuông</a:t>
            </a:r>
            <a:r>
              <a:rPr kumimoji="0" lang="en-US" altLang="vi-VN" sz="2400" b="1" i="0" u="none" strike="noStrike" kern="1200" cap="none" spc="0" normalizeH="0" baseline="0" noProof="0" dirty="0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vi-VN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có</a:t>
            </a:r>
            <a:r>
              <a:rPr kumimoji="0" lang="en-US" altLang="vi-VN" sz="2400" b="1" i="0" u="none" strike="noStrike" kern="1200" cap="none" spc="0" normalizeH="0" baseline="0" noProof="0" dirty="0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chu vi 96m.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lphaLcParenR"/>
              <a:tabLst/>
              <a:defRPr/>
            </a:pPr>
            <a:r>
              <a:rPr kumimoji="0" lang="en-US" altLang="vi-VN" sz="2400" b="1" i="0" u="none" strike="noStrike" kern="1200" cap="none" spc="0" normalizeH="0" baseline="0" noProof="0" dirty="0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vi-VN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Tính</a:t>
            </a:r>
            <a:r>
              <a:rPr kumimoji="0" lang="en-US" altLang="vi-VN" sz="2400" b="1" i="0" u="none" strike="noStrike" kern="1200" cap="none" spc="0" normalizeH="0" baseline="0" noProof="0" dirty="0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vi-VN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chiều</a:t>
            </a:r>
            <a:r>
              <a:rPr kumimoji="0" lang="en-US" altLang="vi-VN" sz="2400" b="1" i="0" u="none" strike="noStrike" kern="1200" cap="none" spc="0" normalizeH="0" baseline="0" noProof="0" dirty="0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vi-VN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cao</a:t>
            </a:r>
            <a:r>
              <a:rPr kumimoji="0" lang="en-US" altLang="vi-VN" sz="2400" b="1" i="0" u="none" strike="noStrike" kern="1200" cap="none" spc="0" normalizeH="0" baseline="0" noProof="0" dirty="0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vi-VN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của</a:t>
            </a:r>
            <a:r>
              <a:rPr kumimoji="0" lang="en-US" altLang="vi-VN" sz="2400" b="1" i="0" u="none" strike="noStrike" kern="1200" cap="none" spc="0" normalizeH="0" baseline="0" noProof="0" dirty="0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vi-VN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thửa</a:t>
            </a:r>
            <a:r>
              <a:rPr kumimoji="0" lang="en-US" altLang="vi-VN" sz="2400" b="1" i="0" u="none" strike="noStrike" kern="1200" cap="none" spc="0" normalizeH="0" baseline="0" noProof="0" dirty="0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vi-VN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ruộng</a:t>
            </a:r>
            <a:r>
              <a:rPr kumimoji="0" lang="en-US" altLang="vi-VN" sz="2400" b="1" i="0" u="none" strike="noStrike" kern="1200" cap="none" spc="0" normalizeH="0" baseline="0" noProof="0" dirty="0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vi-VN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hình</a:t>
            </a:r>
            <a:r>
              <a:rPr kumimoji="0" lang="en-US" altLang="vi-VN" sz="2400" b="1" i="0" u="none" strike="noStrike" kern="1200" cap="none" spc="0" normalizeH="0" baseline="0" noProof="0" dirty="0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thang.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lphaLcParenR"/>
              <a:tabLst/>
              <a:defRPr/>
            </a:pPr>
            <a:r>
              <a:rPr kumimoji="0" lang="en-US" altLang="vi-VN" sz="2400" b="1" i="0" u="none" strike="noStrike" kern="1200" cap="none" spc="0" normalizeH="0" baseline="0" noProof="0" dirty="0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vi-VN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Biết</a:t>
            </a:r>
            <a:r>
              <a:rPr kumimoji="0" lang="en-US" altLang="vi-VN" sz="2400" b="1" i="0" u="none" strike="noStrike" kern="1200" cap="none" spc="0" normalizeH="0" baseline="0" noProof="0" dirty="0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vi-VN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hiệu</a:t>
            </a:r>
            <a:r>
              <a:rPr kumimoji="0" lang="en-US" altLang="vi-VN" sz="2400" b="1" i="0" u="none" strike="noStrike" kern="1200" cap="none" spc="0" normalizeH="0" baseline="0" noProof="0" dirty="0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vi-VN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hai</a:t>
            </a:r>
            <a:r>
              <a:rPr kumimoji="0" lang="en-US" altLang="vi-VN" sz="2400" b="1" i="0" u="none" strike="noStrike" kern="1200" cap="none" spc="0" normalizeH="0" baseline="0" noProof="0" dirty="0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vi-VN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đáy</a:t>
            </a:r>
            <a:r>
              <a:rPr kumimoji="0" lang="en-US" altLang="vi-VN" sz="2400" b="1" i="0" u="none" strike="noStrike" kern="1200" cap="none" spc="0" normalizeH="0" baseline="0" noProof="0" dirty="0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vi-VN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là</a:t>
            </a:r>
            <a:r>
              <a:rPr kumimoji="0" lang="en-US" altLang="vi-VN" sz="2400" b="1" i="0" u="none" strike="noStrike" kern="1200" cap="none" spc="0" normalizeH="0" baseline="0" noProof="0" dirty="0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10m, </a:t>
            </a:r>
            <a:r>
              <a:rPr kumimoji="0" lang="en-US" altLang="vi-VN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tính</a:t>
            </a:r>
            <a:r>
              <a:rPr kumimoji="0" lang="en-US" altLang="vi-VN" sz="2400" b="1" i="0" u="none" strike="noStrike" kern="1200" cap="none" spc="0" normalizeH="0" baseline="0" noProof="0" dirty="0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vi-VN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độ</a:t>
            </a:r>
            <a:r>
              <a:rPr kumimoji="0" lang="en-US" altLang="vi-VN" sz="2400" b="1" i="0" u="none" strike="noStrike" kern="1200" cap="none" spc="0" normalizeH="0" baseline="0" noProof="0" dirty="0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vi-VN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dài</a:t>
            </a:r>
            <a:r>
              <a:rPr kumimoji="0" lang="en-US" altLang="vi-VN" sz="2400" b="1" i="0" u="none" strike="noStrike" kern="1200" cap="none" spc="0" normalizeH="0" baseline="0" noProof="0" dirty="0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vi-VN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mỗi</a:t>
            </a:r>
            <a:r>
              <a:rPr kumimoji="0" lang="en-US" altLang="vi-VN" sz="2400" b="1" i="0" u="none" strike="noStrike" kern="1200" cap="none" spc="0" normalizeH="0" baseline="0" noProof="0" dirty="0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vi-VN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cạnh</a:t>
            </a:r>
            <a:r>
              <a:rPr kumimoji="0" lang="en-US" altLang="vi-VN" sz="2400" b="1" i="0" u="none" strike="noStrike" kern="1200" cap="none" spc="0" normalizeH="0" baseline="0" noProof="0" dirty="0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vi-VN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đáy</a:t>
            </a:r>
            <a:r>
              <a:rPr kumimoji="0" lang="en-US" altLang="vi-VN" sz="2400" b="1" i="0" u="none" strike="noStrike" kern="1200" cap="none" spc="0" normalizeH="0" baseline="0" noProof="0" dirty="0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vi-VN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của</a:t>
            </a:r>
            <a:r>
              <a:rPr kumimoji="0" lang="en-US" altLang="vi-VN" sz="2400" b="1" i="0" u="none" strike="noStrike" kern="1200" cap="none" spc="0" normalizeH="0" baseline="0" noProof="0" dirty="0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vi-VN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thửa</a:t>
            </a:r>
            <a:r>
              <a:rPr kumimoji="0" lang="en-US" altLang="vi-VN" sz="2400" b="1" i="0" u="none" strike="noStrike" kern="1200" cap="none" spc="0" normalizeH="0" baseline="0" noProof="0" dirty="0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vi-VN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ruộng</a:t>
            </a:r>
            <a:r>
              <a:rPr kumimoji="0" lang="en-US" altLang="vi-VN" sz="2400" b="1" i="0" u="none" strike="noStrike" kern="1200" cap="none" spc="0" normalizeH="0" baseline="0" noProof="0" dirty="0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vi-VN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hình</a:t>
            </a:r>
            <a:r>
              <a:rPr kumimoji="0" lang="en-US" altLang="vi-VN" sz="2400" b="1" i="0" u="none" strike="noStrike" kern="1200" cap="none" spc="0" normalizeH="0" baseline="0" noProof="0" dirty="0">
                <a:ln>
                  <a:noFill/>
                </a:ln>
                <a:solidFill>
                  <a:srgbClr val="263E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thang.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049E2ED0-0839-437B-A91C-E0E2AD85667C}"/>
              </a:ext>
            </a:extLst>
          </p:cNvPr>
          <p:cNvCxnSpPr>
            <a:cxnSpLocks/>
          </p:cNvCxnSpPr>
          <p:nvPr/>
        </p:nvCxnSpPr>
        <p:spPr>
          <a:xfrm>
            <a:off x="6566856" y="3148698"/>
            <a:ext cx="0" cy="35757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88E0FD3B-080D-471C-97B2-9F4A7138C6A5}"/>
              </a:ext>
            </a:extLst>
          </p:cNvPr>
          <p:cNvSpPr txBox="1"/>
          <p:nvPr/>
        </p:nvSpPr>
        <p:spPr>
          <a:xfrm>
            <a:off x="-62264" y="3202006"/>
            <a:ext cx="687787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vi-VN" sz="2800" b="1" dirty="0">
                <a:latin typeface="Calibri" panose="020F0502020204030204" pitchFamily="34" charset="0"/>
                <a:cs typeface="Calibri" panose="020F0502020204030204" pitchFamily="34" charset="0"/>
              </a:rPr>
              <a:t>a)   Cạnh của thửa ruộng hình vuông là: </a:t>
            </a:r>
            <a:endParaRPr lang="en-US" altLang="vi-VN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vi-VN" sz="2800" b="1" dirty="0">
                <a:latin typeface="Calibri" panose="020F0502020204030204" pitchFamily="34" charset="0"/>
                <a:cs typeface="Calibri" panose="020F0502020204030204" pitchFamily="34" charset="0"/>
              </a:rPr>
              <a:t>96 : 4 = 24 (m)</a:t>
            </a:r>
            <a:endParaRPr lang="en-US" altLang="vi-VN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vi-VN" sz="2800" b="1" dirty="0">
                <a:latin typeface="Calibri" panose="020F0502020204030204" pitchFamily="34" charset="0"/>
                <a:cs typeface="Calibri" panose="020F0502020204030204" pitchFamily="34" charset="0"/>
              </a:rPr>
              <a:t>Diện tích của thửa ruộng là: </a:t>
            </a:r>
            <a:endParaRPr lang="en-US" altLang="vi-VN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vi-VN" sz="2800" b="1" dirty="0">
                <a:latin typeface="Calibri" panose="020F0502020204030204" pitchFamily="34" charset="0"/>
                <a:cs typeface="Calibri" panose="020F0502020204030204" pitchFamily="34" charset="0"/>
              </a:rPr>
              <a:t>24 x 24 = 576 (m</a:t>
            </a:r>
            <a:r>
              <a:rPr lang="nl-NL" altLang="vi-VN" sz="2800" b="1" baseline="300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nl-NL" altLang="vi-VN" sz="2800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vi-VN" sz="2800" b="1" dirty="0">
                <a:latin typeface="Calibri" panose="020F0502020204030204" pitchFamily="34" charset="0"/>
                <a:cs typeface="Calibri" panose="020F0502020204030204" pitchFamily="34" charset="0"/>
              </a:rPr>
              <a:t>Chiều cao của thửa ruộng là: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vi-VN" sz="2800" b="1" dirty="0">
                <a:latin typeface="Calibri" panose="020F0502020204030204" pitchFamily="34" charset="0"/>
                <a:cs typeface="Calibri" panose="020F0502020204030204" pitchFamily="34" charset="0"/>
              </a:rPr>
              <a:t>576 : 36 = 16 (m)</a:t>
            </a:r>
            <a:endParaRPr lang="nl-NL" altLang="vi-VN" sz="2800" b="1" baseline="30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1602C04-12CE-4CC5-8F5C-F109758355F9}"/>
              </a:ext>
            </a:extLst>
          </p:cNvPr>
          <p:cNvSpPr txBox="1"/>
          <p:nvPr/>
        </p:nvSpPr>
        <p:spPr>
          <a:xfrm>
            <a:off x="5544700" y="2375600"/>
            <a:ext cx="2044311" cy="6623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en-US" sz="32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Bài</a:t>
            </a:r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giải</a:t>
            </a:r>
            <a:endParaRPr kumimoji="0" lang="en-US" sz="3200" b="1" i="0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7311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uiExpand="1" build="p"/>
      <p:bldP spid="10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Diagonal Corners Rounded 3">
            <a:extLst>
              <a:ext uri="{FF2B5EF4-FFF2-40B4-BE49-F238E27FC236}">
                <a16:creationId xmlns:a16="http://schemas.microsoft.com/office/drawing/2014/main" id="{2E67A125-6815-4137-BC56-D0C1AC90E4E3}"/>
              </a:ext>
            </a:extLst>
          </p:cNvPr>
          <p:cNvSpPr/>
          <p:nvPr/>
        </p:nvSpPr>
        <p:spPr>
          <a:xfrm>
            <a:off x="327025" y="407627"/>
            <a:ext cx="11537950" cy="6183673"/>
          </a:xfrm>
          <a:prstGeom prst="round2DiagRect">
            <a:avLst>
              <a:gd name="adj1" fmla="val 16667"/>
              <a:gd name="adj2" fmla="val 12590"/>
            </a:avLst>
          </a:prstGeom>
          <a:solidFill>
            <a:schemeClr val="accent6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US" sz="1800" b="1" i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ABCD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7BBBF1C-F693-4712-9773-CEBBEBC0FA12}"/>
              </a:ext>
            </a:extLst>
          </p:cNvPr>
          <p:cNvSpPr txBox="1"/>
          <p:nvPr/>
        </p:nvSpPr>
        <p:spPr>
          <a:xfrm>
            <a:off x="785232" y="583129"/>
            <a:ext cx="1062153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Bài</a:t>
            </a:r>
            <a:r>
              <a:rPr lang="en-US" sz="2800" b="1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3: </a:t>
            </a:r>
            <a:r>
              <a:rPr lang="vi-VN" sz="2800" b="1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Hình chữ nhật ABCD gồm hình thang EBCD và hình tam giác ADE có kích thước như hình dưới đây:</a:t>
            </a:r>
            <a:r>
              <a:rPr lang="en-US" sz="2800" b="1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9AEF4DE-2871-4B07-87BF-89640023634F}"/>
              </a:ext>
            </a:extLst>
          </p:cNvPr>
          <p:cNvSpPr/>
          <p:nvPr/>
        </p:nvSpPr>
        <p:spPr>
          <a:xfrm>
            <a:off x="3304088" y="3752999"/>
            <a:ext cx="5884358" cy="2120420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C741F6D-E853-491A-A881-99DB921E9A71}"/>
              </a:ext>
            </a:extLst>
          </p:cNvPr>
          <p:cNvCxnSpPr>
            <a:cxnSpLocks/>
            <a:stCxn id="7" idx="3"/>
          </p:cNvCxnSpPr>
          <p:nvPr/>
        </p:nvCxnSpPr>
        <p:spPr>
          <a:xfrm flipH="1">
            <a:off x="3356360" y="4813209"/>
            <a:ext cx="5832086" cy="1031728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02E2C89-9EB6-439D-B911-586FCBD017A9}"/>
              </a:ext>
            </a:extLst>
          </p:cNvPr>
          <p:cNvCxnSpPr>
            <a:cxnSpLocks/>
            <a:stCxn id="7" idx="3"/>
          </p:cNvCxnSpPr>
          <p:nvPr/>
        </p:nvCxnSpPr>
        <p:spPr>
          <a:xfrm flipH="1" flipV="1">
            <a:off x="6984240" y="3751785"/>
            <a:ext cx="2204206" cy="1061424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6BDC5EF-6F5E-491C-9704-D98AA760EC79}"/>
              </a:ext>
            </a:extLst>
          </p:cNvPr>
          <p:cNvCxnSpPr>
            <a:cxnSpLocks/>
          </p:cNvCxnSpPr>
          <p:nvPr/>
        </p:nvCxnSpPr>
        <p:spPr>
          <a:xfrm flipV="1">
            <a:off x="3304088" y="3751784"/>
            <a:ext cx="3660026" cy="2107821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DBC2D961-8080-437E-921B-4175183BFBB0}"/>
              </a:ext>
            </a:extLst>
          </p:cNvPr>
          <p:cNvSpPr txBox="1"/>
          <p:nvPr/>
        </p:nvSpPr>
        <p:spPr>
          <a:xfrm>
            <a:off x="2749180" y="3188538"/>
            <a:ext cx="104325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0" dirty="0">
                <a:solidFill>
                  <a:schemeClr val="tx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endParaRPr lang="en-US" sz="3600" dirty="0">
              <a:solidFill>
                <a:schemeClr val="tx2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4D4824C-77B6-4718-ADD2-659F24EBD866}"/>
              </a:ext>
            </a:extLst>
          </p:cNvPr>
          <p:cNvSpPr txBox="1"/>
          <p:nvPr/>
        </p:nvSpPr>
        <p:spPr>
          <a:xfrm>
            <a:off x="9113636" y="3137456"/>
            <a:ext cx="104325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0" dirty="0">
                <a:solidFill>
                  <a:schemeClr val="tx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B</a:t>
            </a:r>
            <a:endParaRPr lang="en-US" sz="3600" dirty="0">
              <a:solidFill>
                <a:schemeClr val="tx2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980A311-ECC1-4495-A93C-E326C7CDC394}"/>
              </a:ext>
            </a:extLst>
          </p:cNvPr>
          <p:cNvSpPr txBox="1"/>
          <p:nvPr/>
        </p:nvSpPr>
        <p:spPr>
          <a:xfrm>
            <a:off x="9074284" y="5830440"/>
            <a:ext cx="104325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0" dirty="0">
                <a:solidFill>
                  <a:schemeClr val="tx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C</a:t>
            </a:r>
            <a:endParaRPr lang="en-US" sz="3600" dirty="0">
              <a:solidFill>
                <a:schemeClr val="tx2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9CB01FD-22ED-4CB4-BE80-46D2C5D4E8FF}"/>
              </a:ext>
            </a:extLst>
          </p:cNvPr>
          <p:cNvSpPr txBox="1"/>
          <p:nvPr/>
        </p:nvSpPr>
        <p:spPr>
          <a:xfrm>
            <a:off x="2668609" y="5750163"/>
            <a:ext cx="104325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0" dirty="0">
                <a:solidFill>
                  <a:schemeClr val="tx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endParaRPr lang="en-US" sz="3600" dirty="0">
              <a:solidFill>
                <a:schemeClr val="tx2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89886C7-18EF-4023-ABA3-B9337CD546F0}"/>
              </a:ext>
            </a:extLst>
          </p:cNvPr>
          <p:cNvSpPr txBox="1"/>
          <p:nvPr/>
        </p:nvSpPr>
        <p:spPr>
          <a:xfrm>
            <a:off x="6667948" y="3147336"/>
            <a:ext cx="104325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0" dirty="0">
                <a:solidFill>
                  <a:schemeClr val="tx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endParaRPr lang="en-US" sz="3600" dirty="0">
              <a:solidFill>
                <a:schemeClr val="tx2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C58E88F-3FAB-4822-BD9F-BC94AE812CAC}"/>
              </a:ext>
            </a:extLst>
          </p:cNvPr>
          <p:cNvSpPr txBox="1"/>
          <p:nvPr/>
        </p:nvSpPr>
        <p:spPr>
          <a:xfrm>
            <a:off x="9110545" y="4427117"/>
            <a:ext cx="104325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0" dirty="0">
                <a:solidFill>
                  <a:schemeClr val="tx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M</a:t>
            </a:r>
            <a:endParaRPr lang="en-US" sz="3600" dirty="0">
              <a:solidFill>
                <a:schemeClr val="tx2"/>
              </a:solidFill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2115407-F5C9-4298-8800-A63537F31C18}"/>
              </a:ext>
            </a:extLst>
          </p:cNvPr>
          <p:cNvSpPr txBox="1"/>
          <p:nvPr/>
        </p:nvSpPr>
        <p:spPr>
          <a:xfrm>
            <a:off x="2110719" y="4550228"/>
            <a:ext cx="157494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i="0" dirty="0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28 cm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57EFF0B-C5AD-432F-9E7A-85DA4B94D7D5}"/>
              </a:ext>
            </a:extLst>
          </p:cNvPr>
          <p:cNvSpPr txBox="1"/>
          <p:nvPr/>
        </p:nvSpPr>
        <p:spPr>
          <a:xfrm>
            <a:off x="7533035" y="3217097"/>
            <a:ext cx="157494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i="0" dirty="0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28 cm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891DCB6-7DF0-4E54-BCE5-F1D5FFCBAA71}"/>
              </a:ext>
            </a:extLst>
          </p:cNvPr>
          <p:cNvSpPr txBox="1"/>
          <p:nvPr/>
        </p:nvSpPr>
        <p:spPr>
          <a:xfrm>
            <a:off x="5389165" y="5859605"/>
            <a:ext cx="157494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i="0" dirty="0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84 cm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F90FD0F-4EC3-4926-816D-31AC2CE9F9C0}"/>
              </a:ext>
            </a:extLst>
          </p:cNvPr>
          <p:cNvSpPr txBox="1"/>
          <p:nvPr/>
        </p:nvSpPr>
        <p:spPr>
          <a:xfrm>
            <a:off x="785232" y="1488975"/>
            <a:ext cx="7416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a) </a:t>
            </a:r>
            <a:r>
              <a:rPr lang="en-US" sz="2800" b="1" i="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Tính</a:t>
            </a:r>
            <a:r>
              <a:rPr lang="en-US" sz="2800" b="1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chu vi </a:t>
            </a:r>
            <a:r>
              <a:rPr lang="en-US" sz="2800" b="1" i="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hình</a:t>
            </a:r>
            <a:r>
              <a:rPr lang="en-US" sz="2800" b="1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chữ</a:t>
            </a:r>
            <a:r>
              <a:rPr lang="en-US" sz="2800" b="1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nhật</a:t>
            </a:r>
            <a:r>
              <a:rPr lang="en-US" sz="2800" b="1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ABCD</a:t>
            </a:r>
            <a:endParaRPr lang="en-US" sz="28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E3B6D79-10E0-4F69-99CB-E08F7E1B567D}"/>
              </a:ext>
            </a:extLst>
          </p:cNvPr>
          <p:cNvSpPr txBox="1"/>
          <p:nvPr/>
        </p:nvSpPr>
        <p:spPr>
          <a:xfrm>
            <a:off x="797932" y="2025173"/>
            <a:ext cx="7416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800" b="1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b) </a:t>
            </a:r>
            <a:r>
              <a:rPr lang="en-US" sz="2800" b="1" i="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Tính</a:t>
            </a:r>
            <a:r>
              <a:rPr lang="en-US" sz="2800" b="1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diện</a:t>
            </a:r>
            <a:r>
              <a:rPr lang="en-US" sz="2800" b="1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tích</a:t>
            </a:r>
            <a:r>
              <a:rPr lang="en-US" sz="2800" b="1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hình</a:t>
            </a:r>
            <a:r>
              <a:rPr lang="en-US" sz="2800" b="1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thang EBCD.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B093B6F-5AA4-425E-BB69-66C9BE36D7A9}"/>
              </a:ext>
            </a:extLst>
          </p:cNvPr>
          <p:cNvSpPr txBox="1"/>
          <p:nvPr/>
        </p:nvSpPr>
        <p:spPr>
          <a:xfrm>
            <a:off x="810632" y="2546796"/>
            <a:ext cx="1094956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800" b="1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c) Cho M </a:t>
            </a:r>
            <a:r>
              <a:rPr lang="en-US" sz="2800" b="1" i="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là</a:t>
            </a:r>
            <a:r>
              <a:rPr lang="en-US" sz="2800" b="1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trung</a:t>
            </a:r>
            <a:r>
              <a:rPr lang="en-US" sz="2800" b="1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điểm</a:t>
            </a:r>
            <a:r>
              <a:rPr lang="en-US" sz="2800" b="1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của</a:t>
            </a:r>
            <a:r>
              <a:rPr lang="en-US" sz="2800" b="1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cạnh</a:t>
            </a:r>
            <a:r>
              <a:rPr lang="en-US" sz="2800" b="1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BC. </a:t>
            </a:r>
            <a:r>
              <a:rPr lang="en-US" sz="2800" b="1" i="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Tính</a:t>
            </a:r>
            <a:r>
              <a:rPr lang="en-US" sz="2800" b="1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diện</a:t>
            </a:r>
            <a:r>
              <a:rPr lang="en-US" sz="2800" b="1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tích</a:t>
            </a:r>
            <a:r>
              <a:rPr lang="en-US" sz="2800" b="1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hình</a:t>
            </a:r>
            <a:r>
              <a:rPr lang="en-US" sz="2800" b="1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tam </a:t>
            </a:r>
            <a:r>
              <a:rPr lang="en-US" sz="2800" b="1" i="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giác</a:t>
            </a:r>
            <a:r>
              <a:rPr lang="en-US" sz="2800" b="1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EDM.</a:t>
            </a: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D9D9C4AF-8AB6-4694-BC46-EEE1D9B2A7F7}"/>
              </a:ext>
            </a:extLst>
          </p:cNvPr>
          <p:cNvSpPr/>
          <p:nvPr/>
        </p:nvSpPr>
        <p:spPr>
          <a:xfrm>
            <a:off x="3291388" y="3771086"/>
            <a:ext cx="5884358" cy="2087287"/>
          </a:xfrm>
          <a:custGeom>
            <a:avLst/>
            <a:gdLst>
              <a:gd name="connsiteX0" fmla="*/ 0 w 5892800"/>
              <a:gd name="connsiteY0" fmla="*/ 2133600 h 2133600"/>
              <a:gd name="connsiteX1" fmla="*/ 3708400 w 5892800"/>
              <a:gd name="connsiteY1" fmla="*/ 0 h 2133600"/>
              <a:gd name="connsiteX2" fmla="*/ 5892800 w 5892800"/>
              <a:gd name="connsiteY2" fmla="*/ 1054100 h 2133600"/>
              <a:gd name="connsiteX3" fmla="*/ 0 w 5892800"/>
              <a:gd name="connsiteY3" fmla="*/ 2133600 h 2133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92800" h="2133600">
                <a:moveTo>
                  <a:pt x="0" y="2133600"/>
                </a:moveTo>
                <a:lnTo>
                  <a:pt x="3708400" y="0"/>
                </a:lnTo>
                <a:lnTo>
                  <a:pt x="5892800" y="1054100"/>
                </a:lnTo>
                <a:lnTo>
                  <a:pt x="0" y="2133600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8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3" presetID="21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3" presetID="21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 tmFilter="0, 0; .2, .5; .8, .5; 1, 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250" autoRev="1" fill="hold"/>
                                        <p:tgtEl>
                                          <p:spTgt spid="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21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5" grpId="0"/>
      <p:bldP spid="33" grpId="0"/>
      <p:bldP spid="35" grpId="0"/>
      <p:bldP spid="37" grpId="0"/>
      <p:bldP spid="4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>
            <a:extLst>
              <a:ext uri="{FF2B5EF4-FFF2-40B4-BE49-F238E27FC236}">
                <a16:creationId xmlns:a16="http://schemas.microsoft.com/office/drawing/2014/main" id="{7AD4C4FB-5CF0-4991-9677-5E07CF5B67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>
            <a:fillRect/>
          </a:stretch>
        </p:blipFill>
        <p:spPr>
          <a:xfrm>
            <a:off x="-1476718" y="3616988"/>
            <a:ext cx="5699276" cy="5229085"/>
          </a:xfrm>
          <a:prstGeom prst="rect">
            <a:avLst/>
          </a:prstGeom>
        </p:spPr>
      </p:pic>
      <p:pic>
        <p:nvPicPr>
          <p:cNvPr id="5" name="Picture 3">
            <a:extLst>
              <a:ext uri="{FF2B5EF4-FFF2-40B4-BE49-F238E27FC236}">
                <a16:creationId xmlns:a16="http://schemas.microsoft.com/office/drawing/2014/main" id="{E3ECB4E9-D27C-4D7F-A31A-73E90533F2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>
            <a:fillRect/>
          </a:stretch>
        </p:blipFill>
        <p:spPr>
          <a:xfrm>
            <a:off x="7659884" y="-391149"/>
            <a:ext cx="5699276" cy="5229085"/>
          </a:xfrm>
          <a:prstGeom prst="rect">
            <a:avLst/>
          </a:prstGeom>
        </p:spPr>
      </p:pic>
      <p:sp>
        <p:nvSpPr>
          <p:cNvPr id="4" name="Rectangle: Diagonal Corners Rounded 3">
            <a:extLst>
              <a:ext uri="{FF2B5EF4-FFF2-40B4-BE49-F238E27FC236}">
                <a16:creationId xmlns:a16="http://schemas.microsoft.com/office/drawing/2014/main" id="{2E67A125-6815-4137-BC56-D0C1AC90E4E3}"/>
              </a:ext>
            </a:extLst>
          </p:cNvPr>
          <p:cNvSpPr/>
          <p:nvPr/>
        </p:nvSpPr>
        <p:spPr>
          <a:xfrm>
            <a:off x="327025" y="407627"/>
            <a:ext cx="11537950" cy="6183673"/>
          </a:xfrm>
          <a:prstGeom prst="round2DiagRect">
            <a:avLst>
              <a:gd name="adj1" fmla="val 16667"/>
              <a:gd name="adj2" fmla="val 12590"/>
            </a:avLst>
          </a:prstGeom>
          <a:solidFill>
            <a:schemeClr val="accent6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ABCD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4050526-7F7B-4996-B045-C0D877F442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94" y="705832"/>
            <a:ext cx="6097006" cy="2756746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59774CD1-F38E-487E-A3E6-5DBC153FF41B}"/>
              </a:ext>
            </a:extLst>
          </p:cNvPr>
          <p:cNvSpPr txBox="1"/>
          <p:nvPr/>
        </p:nvSpPr>
        <p:spPr>
          <a:xfrm>
            <a:off x="4222558" y="2727942"/>
            <a:ext cx="7416800" cy="35035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nl-NL" altLang="vi-VN" sz="3600" b="1" u="sng" dirty="0">
                <a:latin typeface="Calibri" panose="020F0502020204030204" pitchFamily="34" charset="0"/>
                <a:cs typeface="Calibri" panose="020F0502020204030204" pitchFamily="34" charset="0"/>
              </a:rPr>
              <a:t>Bài giải</a:t>
            </a:r>
            <a:r>
              <a:rPr lang="nl-NL" altLang="vi-VN" sz="36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n-US" altLang="vi-VN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nl-NL" altLang="vi-VN" sz="3600" b="1" dirty="0">
                <a:latin typeface="Calibri" panose="020F0502020204030204" pitchFamily="34" charset="0"/>
                <a:cs typeface="Calibri" panose="020F0502020204030204" pitchFamily="34" charset="0"/>
              </a:rPr>
              <a:t>a) Chu vi của hình chữ nhật là</a:t>
            </a:r>
            <a:endParaRPr lang="en-US" altLang="vi-VN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nl-NL" altLang="vi-VN" sz="3600" b="1" dirty="0">
                <a:latin typeface="Calibri" panose="020F0502020204030204" pitchFamily="34" charset="0"/>
                <a:cs typeface="Calibri" panose="020F0502020204030204" pitchFamily="34" charset="0"/>
              </a:rPr>
              <a:t>	(28 + 84 ) × 2 = 224 (cm)	</a:t>
            </a:r>
            <a:endParaRPr lang="en-US" altLang="vi-VN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nl-NL" altLang="vi-VN" sz="3600" b="1" dirty="0">
                <a:latin typeface="Calibri" panose="020F0502020204030204" pitchFamily="34" charset="0"/>
                <a:cs typeface="Calibri" panose="020F0502020204030204" pitchFamily="34" charset="0"/>
              </a:rPr>
              <a:t>b) Diện tích của hình thang là:</a:t>
            </a:r>
            <a:endParaRPr lang="en-US" altLang="vi-VN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nl-NL" altLang="vi-VN" sz="3600" b="1" dirty="0">
                <a:latin typeface="Calibri" panose="020F0502020204030204" pitchFamily="34" charset="0"/>
                <a:cs typeface="Calibri" panose="020F0502020204030204" pitchFamily="34" charset="0"/>
              </a:rPr>
              <a:t>(84 + 28) × 28 : 2 = 1568 (cm</a:t>
            </a:r>
            <a:r>
              <a:rPr lang="nl-NL" altLang="vi-VN" sz="3600" b="1" baseline="300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nl-NL" altLang="vi-VN" sz="3600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464296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>
            <a:extLst>
              <a:ext uri="{FF2B5EF4-FFF2-40B4-BE49-F238E27FC236}">
                <a16:creationId xmlns:a16="http://schemas.microsoft.com/office/drawing/2014/main" id="{38D54EB7-CFEC-4633-BF77-57CA724336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>
            <a:fillRect/>
          </a:stretch>
        </p:blipFill>
        <p:spPr>
          <a:xfrm>
            <a:off x="-1476718" y="3616988"/>
            <a:ext cx="5699276" cy="5229085"/>
          </a:xfrm>
          <a:prstGeom prst="rect">
            <a:avLst/>
          </a:prstGeom>
        </p:spPr>
      </p:pic>
      <p:pic>
        <p:nvPicPr>
          <p:cNvPr id="7" name="Picture 3">
            <a:extLst>
              <a:ext uri="{FF2B5EF4-FFF2-40B4-BE49-F238E27FC236}">
                <a16:creationId xmlns:a16="http://schemas.microsoft.com/office/drawing/2014/main" id="{359B2311-3F17-45EB-897C-3D83594297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>
            <a:fillRect/>
          </a:stretch>
        </p:blipFill>
        <p:spPr>
          <a:xfrm>
            <a:off x="7659884" y="-391149"/>
            <a:ext cx="5699276" cy="5229085"/>
          </a:xfrm>
          <a:prstGeom prst="rect">
            <a:avLst/>
          </a:prstGeom>
        </p:spPr>
      </p:pic>
      <p:sp>
        <p:nvSpPr>
          <p:cNvPr id="4" name="Rectangle: Diagonal Corners Rounded 3">
            <a:extLst>
              <a:ext uri="{FF2B5EF4-FFF2-40B4-BE49-F238E27FC236}">
                <a16:creationId xmlns:a16="http://schemas.microsoft.com/office/drawing/2014/main" id="{242A9B76-FA88-4BD4-8FA0-6663C5E805EA}"/>
              </a:ext>
            </a:extLst>
          </p:cNvPr>
          <p:cNvSpPr/>
          <p:nvPr/>
        </p:nvSpPr>
        <p:spPr>
          <a:xfrm>
            <a:off x="327025" y="407627"/>
            <a:ext cx="11537950" cy="6183673"/>
          </a:xfrm>
          <a:prstGeom prst="round2DiagRect">
            <a:avLst>
              <a:gd name="adj1" fmla="val 16667"/>
              <a:gd name="adj2" fmla="val 12590"/>
            </a:avLst>
          </a:prstGeom>
          <a:solidFill>
            <a:schemeClr val="accent6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ABCD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589DAD4-3083-431B-805D-38D4618D8C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94" y="705832"/>
            <a:ext cx="5449306" cy="246389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7CC6B1F-1790-4016-911A-F8427B79925E}"/>
              </a:ext>
            </a:extLst>
          </p:cNvPr>
          <p:cNvSpPr txBox="1"/>
          <p:nvPr/>
        </p:nvSpPr>
        <p:spPr>
          <a:xfrm>
            <a:off x="4326327" y="753676"/>
            <a:ext cx="7416800" cy="57455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nl-NL" altLang="vi-VN" sz="2800" b="1" dirty="0">
                <a:latin typeface="Calibri" panose="020F0502020204030204" pitchFamily="34" charset="0"/>
                <a:cs typeface="Calibri" panose="020F0502020204030204" pitchFamily="34" charset="0"/>
              </a:rPr>
              <a:t>c) Độ dài đoạn BM, BC là:</a:t>
            </a:r>
          </a:p>
          <a:p>
            <a:pPr algn="ct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nl-NL" altLang="vi-VN" sz="2800" b="1" dirty="0">
                <a:latin typeface="Calibri" panose="020F0502020204030204" pitchFamily="34" charset="0"/>
                <a:cs typeface="Calibri" panose="020F0502020204030204" pitchFamily="34" charset="0"/>
              </a:rPr>
              <a:t>28: 2 = 14 (cm)</a:t>
            </a:r>
          </a:p>
          <a:p>
            <a:pPr algn="ct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nl-NL" altLang="vi-VN" sz="2800" b="1" dirty="0">
                <a:latin typeface="Calibri" panose="020F0502020204030204" pitchFamily="34" charset="0"/>
                <a:cs typeface="Calibri" panose="020F0502020204030204" pitchFamily="34" charset="0"/>
              </a:rPr>
              <a:t>Diện tích tam giác EBM là: </a:t>
            </a:r>
          </a:p>
          <a:p>
            <a:pPr algn="ct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nl-NL" altLang="vi-VN" sz="2800" b="1" dirty="0">
                <a:latin typeface="Calibri" panose="020F0502020204030204" pitchFamily="34" charset="0"/>
                <a:cs typeface="Calibri" panose="020F0502020204030204" pitchFamily="34" charset="0"/>
              </a:rPr>
              <a:t>28 × 14 : 2 = 196 (cm</a:t>
            </a:r>
            <a:r>
              <a:rPr lang="nl-NL" altLang="vi-VN" sz="2800" b="1" baseline="300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nl-NL" altLang="vi-VN" sz="2800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algn="ct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nl-NL" altLang="vi-VN" sz="2800" b="1" dirty="0">
                <a:latin typeface="Calibri" panose="020F0502020204030204" pitchFamily="34" charset="0"/>
                <a:cs typeface="Calibri" panose="020F0502020204030204" pitchFamily="34" charset="0"/>
              </a:rPr>
              <a:t>Diện tích tam giác DMC là :</a:t>
            </a:r>
          </a:p>
          <a:p>
            <a:pPr algn="ct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nl-NL" altLang="vi-VN" sz="2800" b="1" dirty="0">
                <a:latin typeface="Calibri" panose="020F0502020204030204" pitchFamily="34" charset="0"/>
                <a:cs typeface="Calibri" panose="020F0502020204030204" pitchFamily="34" charset="0"/>
              </a:rPr>
              <a:t>84 × 14 : 2 = 588 (cm</a:t>
            </a:r>
            <a:r>
              <a:rPr lang="nl-NL" altLang="vi-VN" sz="2800" b="1" baseline="300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nl-NL" altLang="vi-VN" sz="2800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algn="ct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nl-NL" altLang="vi-VN" sz="2800" b="1" dirty="0">
                <a:latin typeface="Calibri" panose="020F0502020204030204" pitchFamily="34" charset="0"/>
                <a:cs typeface="Calibri" panose="020F0502020204030204" pitchFamily="34" charset="0"/>
              </a:rPr>
              <a:t>Diện tích tam giác EMD là: </a:t>
            </a:r>
          </a:p>
          <a:p>
            <a:pPr algn="ct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nl-NL" altLang="vi-VN" sz="2800" b="1" dirty="0">
                <a:latin typeface="Calibri" panose="020F0502020204030204" pitchFamily="34" charset="0"/>
                <a:cs typeface="Calibri" panose="020F0502020204030204" pitchFamily="34" charset="0"/>
              </a:rPr>
              <a:t>1568 – (196 + 588) = 784 (cm</a:t>
            </a:r>
            <a:r>
              <a:rPr lang="nl-NL" altLang="vi-VN" sz="2800" b="1" baseline="300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nl-NL" altLang="vi-VN" sz="2800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algn="ct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nl-NL" altLang="vi-VN" sz="2800" b="1" dirty="0">
                <a:latin typeface="Calibri" panose="020F0502020204030204" pitchFamily="34" charset="0"/>
                <a:cs typeface="Calibri" panose="020F0502020204030204" pitchFamily="34" charset="0"/>
              </a:rPr>
              <a:t>			 Đáp số: a) 224cm; </a:t>
            </a:r>
          </a:p>
          <a:p>
            <a:pPr algn="ct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nl-NL" altLang="vi-VN" sz="2800" b="1" dirty="0">
                <a:latin typeface="Calibri" panose="020F0502020204030204" pitchFamily="34" charset="0"/>
                <a:cs typeface="Calibri" panose="020F0502020204030204" pitchFamily="34" charset="0"/>
              </a:rPr>
              <a:t>				        b) 1568 cm</a:t>
            </a:r>
            <a:r>
              <a:rPr lang="nl-NL" altLang="vi-VN" sz="2800" b="1" baseline="30000" dirty="0">
                <a:latin typeface="Calibri" panose="020F0502020204030204" pitchFamily="34" charset="0"/>
                <a:cs typeface="Calibri" panose="020F0502020204030204" pitchFamily="34" charset="0"/>
              </a:rPr>
              <a:t>2 </a:t>
            </a:r>
          </a:p>
          <a:p>
            <a:pPr algn="ct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nl-NL" altLang="vi-VN" sz="2800" b="1" dirty="0">
                <a:latin typeface="Calibri" panose="020F0502020204030204" pitchFamily="34" charset="0"/>
                <a:cs typeface="Calibri" panose="020F0502020204030204" pitchFamily="34" charset="0"/>
              </a:rPr>
              <a:t>				      c) 784 cm</a:t>
            </a:r>
            <a:r>
              <a:rPr lang="nl-NL" altLang="vi-VN" sz="2800" b="1" baseline="300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endParaRPr lang="en-US" altLang="vi-VN" sz="2800" b="1" baseline="30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1248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theme/theme1.xml><?xml version="1.0" encoding="utf-8"?>
<a:theme xmlns:a="http://schemas.openxmlformats.org/drawingml/2006/main" name="Basic Chemistry for Pre-K by Slidesgo">
  <a:themeElements>
    <a:clrScheme name="Simple Light">
      <a:dk1>
        <a:srgbClr val="263E68"/>
      </a:dk1>
      <a:lt1>
        <a:srgbClr val="FFFFFF"/>
      </a:lt1>
      <a:dk2>
        <a:srgbClr val="FECA2A"/>
      </a:dk2>
      <a:lt2>
        <a:srgbClr val="ED6A30"/>
      </a:lt2>
      <a:accent1>
        <a:srgbClr val="FFA288"/>
      </a:accent1>
      <a:accent2>
        <a:srgbClr val="263E68"/>
      </a:accent2>
      <a:accent3>
        <a:srgbClr val="4E8CCA"/>
      </a:accent3>
      <a:accent4>
        <a:srgbClr val="E4EFF9"/>
      </a:accent4>
      <a:accent5>
        <a:srgbClr val="FFFFFF"/>
      </a:accent5>
      <a:accent6>
        <a:srgbClr val="FFFFFF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razilian Literature Thesis by Slidesgo">
  <a:themeElements>
    <a:clrScheme name="Simple Light">
      <a:dk1>
        <a:srgbClr val="0E1C30"/>
      </a:dk1>
      <a:lt1>
        <a:srgbClr val="FFEAD8"/>
      </a:lt1>
      <a:dk2>
        <a:srgbClr val="FFB088"/>
      </a:dk2>
      <a:lt2>
        <a:srgbClr val="FFB95C"/>
      </a:lt2>
      <a:accent1>
        <a:srgbClr val="DD6326"/>
      </a:accent1>
      <a:accent2>
        <a:srgbClr val="437A67"/>
      </a:accent2>
      <a:accent3>
        <a:srgbClr val="80BE9B"/>
      </a:accent3>
      <a:accent4>
        <a:srgbClr val="FF9C47"/>
      </a:accent4>
      <a:accent5>
        <a:srgbClr val="FFF2E8"/>
      </a:accent5>
      <a:accent6>
        <a:srgbClr val="FFFFFF"/>
      </a:accent6>
      <a:hlink>
        <a:srgbClr val="FFFF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572</Words>
  <Application>Microsoft Office PowerPoint</Application>
  <PresentationFormat>Widescreen</PresentationFormat>
  <Paragraphs>74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29" baseType="lpstr">
      <vt:lpstr>Arial</vt:lpstr>
      <vt:lpstr>Bebas Neue</vt:lpstr>
      <vt:lpstr>Calibri</vt:lpstr>
      <vt:lpstr>Cambria Math</vt:lpstr>
      <vt:lpstr>Comfortaa</vt:lpstr>
      <vt:lpstr>Comfortaa Light</vt:lpstr>
      <vt:lpstr>Comfortaa Medium</vt:lpstr>
      <vt:lpstr>Comfortaa SemiBold</vt:lpstr>
      <vt:lpstr>Crete Round</vt:lpstr>
      <vt:lpstr>Mali</vt:lpstr>
      <vt:lpstr>Mali Medium</vt:lpstr>
      <vt:lpstr>Mali SemiBold</vt:lpstr>
      <vt:lpstr>Roboto Slab</vt:lpstr>
      <vt:lpstr>Roboto Slab SemiBold</vt:lpstr>
      <vt:lpstr>Rye</vt:lpstr>
      <vt:lpstr>Single Day</vt:lpstr>
      <vt:lpstr>Times New Roman</vt:lpstr>
      <vt:lpstr>Basic Chemistry for Pre-K by Slidesgo</vt:lpstr>
      <vt:lpstr>Brazilian Literature Thesis by Slidesgo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Minh Kiều Văn</cp:lastModifiedBy>
  <cp:revision>6</cp:revision>
  <dcterms:created xsi:type="dcterms:W3CDTF">2022-04-29T09:22:50Z</dcterms:created>
  <dcterms:modified xsi:type="dcterms:W3CDTF">2024-05-19T08:44:03Z</dcterms:modified>
</cp:coreProperties>
</file>