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9"/>
  </p:notesMasterIdLst>
  <p:sldIdLst>
    <p:sldId id="256" r:id="rId2"/>
    <p:sldId id="257" r:id="rId3"/>
    <p:sldId id="258" r:id="rId4"/>
    <p:sldId id="259" r:id="rId5"/>
    <p:sldId id="395" r:id="rId6"/>
    <p:sldId id="367" r:id="rId7"/>
    <p:sldId id="267" r:id="rId8"/>
  </p:sldIdLst>
  <p:sldSz cx="9144000" cy="5143500" type="screen16x9"/>
  <p:notesSz cx="6858000" cy="9144000"/>
  <p:embeddedFontLst>
    <p:embeddedFont>
      <p:font typeface="#9Slide05 SVNSteady" pitchFamily="2" charset="0"/>
      <p:regular r:id="rId10"/>
    </p:embeddedFont>
    <p:embeddedFont>
      <p:font typeface="宋体" panose="02010600030101010101" pitchFamily="2" charset="-122"/>
      <p:regular r:id="rId11"/>
    </p:embeddedFont>
    <p:embeddedFont>
      <p:font typeface="Microsoft YaHei" panose="020B0503020204020204" pitchFamily="34" charset="-122"/>
      <p:regular r:id="rId12"/>
      <p:bold r:id="rId13"/>
    </p:embeddedFont>
    <p:embeddedFont>
      <p:font typeface="Calibri" panose="020F0502020204030204" pitchFamily="34" charset="0"/>
      <p:regular r:id="rId14"/>
      <p:bold r:id="rId15"/>
      <p:italic r:id="rId16"/>
      <p:boldItalic r:id="rId17"/>
    </p:embeddedFont>
    <p:embeddedFont>
      <p:font typeface="Grand Hotel" panose="020B0604020202020204" charset="0"/>
      <p:regular r:id="rId18"/>
    </p:embeddedFont>
    <p:embeddedFont>
      <p:font typeface="Open Sans" panose="020B0604020202020204" charset="0"/>
      <p:regular r:id="rId19"/>
      <p:bold r:id="rId20"/>
      <p:italic r:id="rId21"/>
      <p:boldItalic r:id="rId22"/>
    </p:embeddedFont>
    <p:embeddedFont>
      <p:font typeface="Pattaya" panose="020B0604020202020204" charset="0"/>
      <p:regular r:id="rId23"/>
    </p:embeddedFont>
    <p:embeddedFont>
      <p:font typeface="Jokerman" panose="04090605060D06020702" pitchFamily="82" charset="0"/>
      <p:regular r:id="rId24"/>
    </p:embeddedFont>
    <p:embeddedFont>
      <p:font typeface="Roboto Condensed Light" panose="020B0604020202020204" charset="0"/>
      <p:regular r:id="rId25"/>
      <p:italic r:id="rId26"/>
    </p:embeddedFont>
    <p:embeddedFont>
      <p:font typeface="Bebas Neue"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99"/>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F695AF-EAE1-491D-B207-6011B1232085}">
  <a:tblStyle styleId="{6AF695AF-EAE1-491D-B207-6011B12320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p:cNvGrpSpPr/>
        <p:nvPr/>
      </p:nvGrpSpPr>
      <p:grpSpPr>
        <a:xfrm>
          <a:off x="0" y="0"/>
          <a:ext cx="0" cy="0"/>
          <a:chOff x="0" y="0"/>
          <a:chExt cx="0" cy="0"/>
        </a:xfrm>
      </p:grpSpPr>
      <p:sp>
        <p:nvSpPr>
          <p:cNvPr id="2080" name="Google Shape;2080;ge9f097b321_0_2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1" name="Google Shape;2081;ge9f097b321_0_2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e9f097b3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4" name="Google Shape;2184;ge9f097b3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e9f097b3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e9f097b3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e9f097b32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e9f097b32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5"/>
          </p:nvPr>
        </p:nvSpPr>
        <p:spPr/>
        <p:txBody>
          <a:bodyPr/>
          <a:lstStyle/>
          <a:p>
            <a:fld id="{D6D426D0-F3A2-41D6-BD02-43A23AB2FB47}" type="slidenum">
              <a:rPr lang="zh-CN" altLang="en-US" smtClean="0"/>
              <a:t>6</a:t>
            </a:fld>
            <a:endParaRPr lang="zh-CN" altLang="en-US"/>
          </a:p>
        </p:txBody>
      </p:sp>
    </p:spTree>
    <p:extLst>
      <p:ext uri="{BB962C8B-B14F-4D97-AF65-F5344CB8AC3E}">
        <p14:creationId xmlns:p14="http://schemas.microsoft.com/office/powerpoint/2010/main" val="70004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0"/>
        <p:cNvGrpSpPr/>
        <p:nvPr/>
      </p:nvGrpSpPr>
      <p:grpSpPr>
        <a:xfrm>
          <a:off x="0" y="0"/>
          <a:ext cx="0" cy="0"/>
          <a:chOff x="0" y="0"/>
          <a:chExt cx="0" cy="0"/>
        </a:xfrm>
      </p:grpSpPr>
      <p:sp>
        <p:nvSpPr>
          <p:cNvPr id="2831" name="Google Shape;2831;ge9f097b321_0_3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2" name="Google Shape;2832;ge9f097b321_0_3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grpSp>
        <p:nvGrpSpPr>
          <p:cNvPr id="62" name="Google Shape;62;p2"/>
          <p:cNvGrpSpPr/>
          <p:nvPr/>
        </p:nvGrpSpPr>
        <p:grpSpPr>
          <a:xfrm>
            <a:off x="333149" y="624375"/>
            <a:ext cx="8460842" cy="3884405"/>
            <a:chOff x="333149" y="624375"/>
            <a:chExt cx="8460842" cy="3884405"/>
          </a:xfrm>
        </p:grpSpPr>
        <p:grpSp>
          <p:nvGrpSpPr>
            <p:cNvPr id="63" name="Google Shape;63;p2"/>
            <p:cNvGrpSpPr/>
            <p:nvPr/>
          </p:nvGrpSpPr>
          <p:grpSpPr>
            <a:xfrm>
              <a:off x="8448509" y="1614245"/>
              <a:ext cx="164588" cy="172807"/>
              <a:chOff x="7482237" y="2937046"/>
              <a:chExt cx="306152" cy="320428"/>
            </a:xfrm>
          </p:grpSpPr>
          <p:sp>
            <p:nvSpPr>
              <p:cNvPr id="64" name="Google Shape;64;p2"/>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333149" y="624375"/>
              <a:ext cx="8460842" cy="3884405"/>
              <a:chOff x="333149" y="624375"/>
              <a:chExt cx="8460842" cy="3884405"/>
            </a:xfrm>
          </p:grpSpPr>
          <p:grpSp>
            <p:nvGrpSpPr>
              <p:cNvPr id="68" name="Google Shape;68;p2"/>
              <p:cNvGrpSpPr/>
              <p:nvPr/>
            </p:nvGrpSpPr>
            <p:grpSpPr>
              <a:xfrm>
                <a:off x="7546239" y="648352"/>
                <a:ext cx="182895" cy="192065"/>
                <a:chOff x="7482237" y="2937046"/>
                <a:chExt cx="306152" cy="320428"/>
              </a:xfrm>
            </p:grpSpPr>
            <p:sp>
              <p:nvSpPr>
                <p:cNvPr id="69" name="Google Shape;69;p2"/>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1884813" y="2175241"/>
                <a:ext cx="131688" cy="145801"/>
                <a:chOff x="392069" y="2889775"/>
                <a:chExt cx="260150" cy="285213"/>
              </a:xfrm>
            </p:grpSpPr>
            <p:sp>
              <p:nvSpPr>
                <p:cNvPr id="73" name="Google Shape;73;p2"/>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8662308" y="2534935"/>
                <a:ext cx="131683" cy="142196"/>
                <a:chOff x="5977101" y="3004938"/>
                <a:chExt cx="227235" cy="246270"/>
              </a:xfrm>
            </p:grpSpPr>
            <p:sp>
              <p:nvSpPr>
                <p:cNvPr id="77" name="Google Shape;77;p2"/>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6196479" y="695302"/>
                <a:ext cx="182877" cy="192070"/>
                <a:chOff x="1509202" y="3627389"/>
                <a:chExt cx="334389" cy="343350"/>
              </a:xfrm>
            </p:grpSpPr>
            <p:sp>
              <p:nvSpPr>
                <p:cNvPr id="81" name="Google Shape;81;p2"/>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a:off x="6321953" y="2128971"/>
                <a:ext cx="146317" cy="158031"/>
                <a:chOff x="5977101" y="3004938"/>
                <a:chExt cx="227235" cy="246270"/>
              </a:xfrm>
            </p:grpSpPr>
            <p:sp>
              <p:nvSpPr>
                <p:cNvPr id="87" name="Google Shape;87;p2"/>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1212009" y="1118384"/>
                <a:ext cx="182877" cy="192070"/>
                <a:chOff x="1509202" y="3627389"/>
                <a:chExt cx="334389" cy="343350"/>
              </a:xfrm>
            </p:grpSpPr>
            <p:sp>
              <p:nvSpPr>
                <p:cNvPr id="91" name="Google Shape;91;p2"/>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2"/>
              <p:cNvGrpSpPr/>
              <p:nvPr/>
            </p:nvGrpSpPr>
            <p:grpSpPr>
              <a:xfrm>
                <a:off x="1053822" y="2408952"/>
                <a:ext cx="182877" cy="192070"/>
                <a:chOff x="1509202" y="3627389"/>
                <a:chExt cx="334389" cy="343350"/>
              </a:xfrm>
            </p:grpSpPr>
            <p:sp>
              <p:nvSpPr>
                <p:cNvPr id="97" name="Google Shape;97;p2"/>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333150" y="864396"/>
                <a:ext cx="131688" cy="145801"/>
                <a:chOff x="392069" y="2889775"/>
                <a:chExt cx="260150" cy="285213"/>
              </a:xfrm>
            </p:grpSpPr>
            <p:sp>
              <p:nvSpPr>
                <p:cNvPr id="103" name="Google Shape;103;p2"/>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a:off x="1786281" y="4316710"/>
                <a:ext cx="182877" cy="192070"/>
                <a:chOff x="1509202" y="3627389"/>
                <a:chExt cx="334389" cy="343350"/>
              </a:xfrm>
            </p:grpSpPr>
            <p:sp>
              <p:nvSpPr>
                <p:cNvPr id="107" name="Google Shape;107;p2"/>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333149" y="4287850"/>
                <a:ext cx="131688" cy="145801"/>
                <a:chOff x="392069" y="2889775"/>
                <a:chExt cx="260150" cy="285213"/>
              </a:xfrm>
            </p:grpSpPr>
            <p:sp>
              <p:nvSpPr>
                <p:cNvPr id="113" name="Google Shape;113;p2"/>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2"/>
              <p:cNvGrpSpPr/>
              <p:nvPr/>
            </p:nvGrpSpPr>
            <p:grpSpPr>
              <a:xfrm>
                <a:off x="6842675" y="1094413"/>
                <a:ext cx="228602" cy="240023"/>
                <a:chOff x="6842675" y="1094413"/>
                <a:chExt cx="228602" cy="240023"/>
              </a:xfrm>
            </p:grpSpPr>
            <p:sp>
              <p:nvSpPr>
                <p:cNvPr id="117" name="Google Shape;117;p2"/>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333150" y="2652863"/>
                <a:ext cx="228602" cy="240023"/>
                <a:chOff x="6842675" y="1094413"/>
                <a:chExt cx="228602" cy="240023"/>
              </a:xfrm>
            </p:grpSpPr>
            <p:sp>
              <p:nvSpPr>
                <p:cNvPr id="120" name="Google Shape;120;p2"/>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7618850" y="4240738"/>
                <a:ext cx="228602" cy="240023"/>
                <a:chOff x="6842675" y="1094413"/>
                <a:chExt cx="228602" cy="240023"/>
              </a:xfrm>
            </p:grpSpPr>
            <p:sp>
              <p:nvSpPr>
                <p:cNvPr id="123" name="Google Shape;123;p2"/>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847375" y="624375"/>
                <a:ext cx="228602" cy="240023"/>
                <a:chOff x="6842675" y="1094413"/>
                <a:chExt cx="228602" cy="240023"/>
              </a:xfrm>
            </p:grpSpPr>
            <p:sp>
              <p:nvSpPr>
                <p:cNvPr id="126" name="Google Shape;126;p2"/>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8" name="Google Shape;128;p2"/>
          <p:cNvSpPr txBox="1">
            <a:spLocks noGrp="1"/>
          </p:cNvSpPr>
          <p:nvPr>
            <p:ph type="ctrTitle"/>
          </p:nvPr>
        </p:nvSpPr>
        <p:spPr>
          <a:xfrm>
            <a:off x="1495713" y="2808750"/>
            <a:ext cx="5804400" cy="13431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7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9" name="Google Shape;129;p2"/>
          <p:cNvSpPr txBox="1">
            <a:spLocks noGrp="1"/>
          </p:cNvSpPr>
          <p:nvPr>
            <p:ph type="subTitle" idx="1"/>
          </p:nvPr>
        </p:nvSpPr>
        <p:spPr>
          <a:xfrm>
            <a:off x="2210913" y="4099275"/>
            <a:ext cx="4374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2"/>
        <p:cNvGrpSpPr/>
        <p:nvPr/>
      </p:nvGrpSpPr>
      <p:grpSpPr>
        <a:xfrm>
          <a:off x="0" y="0"/>
          <a:ext cx="0" cy="0"/>
          <a:chOff x="0" y="0"/>
          <a:chExt cx="0" cy="0"/>
        </a:xfrm>
      </p:grpSpPr>
      <p:grpSp>
        <p:nvGrpSpPr>
          <p:cNvPr id="203" name="Google Shape;203;p4"/>
          <p:cNvGrpSpPr/>
          <p:nvPr/>
        </p:nvGrpSpPr>
        <p:grpSpPr>
          <a:xfrm>
            <a:off x="180084" y="230500"/>
            <a:ext cx="8677742" cy="2285910"/>
            <a:chOff x="180084" y="230500"/>
            <a:chExt cx="8677742" cy="2285910"/>
          </a:xfrm>
        </p:grpSpPr>
        <p:grpSp>
          <p:nvGrpSpPr>
            <p:cNvPr id="204" name="Google Shape;204;p4"/>
            <p:cNvGrpSpPr/>
            <p:nvPr/>
          </p:nvGrpSpPr>
          <p:grpSpPr>
            <a:xfrm>
              <a:off x="311775" y="496450"/>
              <a:ext cx="228602" cy="240023"/>
              <a:chOff x="6842675" y="1094413"/>
              <a:chExt cx="228602" cy="240023"/>
            </a:xfrm>
          </p:grpSpPr>
          <p:sp>
            <p:nvSpPr>
              <p:cNvPr id="205" name="Google Shape;205;p4"/>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4"/>
            <p:cNvGrpSpPr/>
            <p:nvPr/>
          </p:nvGrpSpPr>
          <p:grpSpPr>
            <a:xfrm>
              <a:off x="6574976" y="752941"/>
              <a:ext cx="131688" cy="145801"/>
              <a:chOff x="392069" y="2889775"/>
              <a:chExt cx="260150" cy="285213"/>
            </a:xfrm>
          </p:grpSpPr>
          <p:sp>
            <p:nvSpPr>
              <p:cNvPr id="208" name="Google Shape;208;p4"/>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4"/>
            <p:cNvGrpSpPr/>
            <p:nvPr/>
          </p:nvGrpSpPr>
          <p:grpSpPr>
            <a:xfrm>
              <a:off x="7269309" y="465850"/>
              <a:ext cx="131682" cy="138301"/>
              <a:chOff x="1509202" y="3627389"/>
              <a:chExt cx="334389" cy="343350"/>
            </a:xfrm>
          </p:grpSpPr>
          <p:sp>
            <p:nvSpPr>
              <p:cNvPr id="212" name="Google Shape;212;p4"/>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4"/>
            <p:cNvGrpSpPr/>
            <p:nvPr/>
          </p:nvGrpSpPr>
          <p:grpSpPr>
            <a:xfrm>
              <a:off x="180084" y="1672375"/>
              <a:ext cx="131682" cy="138301"/>
              <a:chOff x="1509202" y="3627389"/>
              <a:chExt cx="334389" cy="343350"/>
            </a:xfrm>
          </p:grpSpPr>
          <p:sp>
            <p:nvSpPr>
              <p:cNvPr id="218" name="Google Shape;218;p4"/>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a:off x="8726138" y="1606166"/>
              <a:ext cx="131688" cy="145801"/>
              <a:chOff x="392069" y="2889775"/>
              <a:chExt cx="260150" cy="285213"/>
            </a:xfrm>
          </p:grpSpPr>
          <p:sp>
            <p:nvSpPr>
              <p:cNvPr id="224" name="Google Shape;224;p4"/>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4"/>
            <p:cNvGrpSpPr/>
            <p:nvPr/>
          </p:nvGrpSpPr>
          <p:grpSpPr>
            <a:xfrm>
              <a:off x="421638" y="2276388"/>
              <a:ext cx="228602" cy="240023"/>
              <a:chOff x="6842675" y="1094413"/>
              <a:chExt cx="228602" cy="240023"/>
            </a:xfrm>
          </p:grpSpPr>
          <p:sp>
            <p:nvSpPr>
              <p:cNvPr id="228" name="Google Shape;228;p4"/>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4"/>
            <p:cNvGrpSpPr/>
            <p:nvPr/>
          </p:nvGrpSpPr>
          <p:grpSpPr>
            <a:xfrm>
              <a:off x="5518484" y="465850"/>
              <a:ext cx="131682" cy="138301"/>
              <a:chOff x="1509202" y="3627389"/>
              <a:chExt cx="334389" cy="343350"/>
            </a:xfrm>
          </p:grpSpPr>
          <p:sp>
            <p:nvSpPr>
              <p:cNvPr id="231" name="Google Shape;231;p4"/>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4"/>
            <p:cNvGrpSpPr/>
            <p:nvPr/>
          </p:nvGrpSpPr>
          <p:grpSpPr>
            <a:xfrm>
              <a:off x="1935234" y="230500"/>
              <a:ext cx="131682" cy="138301"/>
              <a:chOff x="1509202" y="3627389"/>
              <a:chExt cx="334389" cy="343350"/>
            </a:xfrm>
          </p:grpSpPr>
          <p:sp>
            <p:nvSpPr>
              <p:cNvPr id="237" name="Google Shape;237;p4"/>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2" name="Google Shape;242;p4"/>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3" name="Google Shape;243;p4"/>
          <p:cNvSpPr txBox="1">
            <a:spLocks noGrp="1"/>
          </p:cNvSpPr>
          <p:nvPr>
            <p:ph type="body" idx="1"/>
          </p:nvPr>
        </p:nvSpPr>
        <p:spPr>
          <a:xfrm>
            <a:off x="720000" y="1221225"/>
            <a:ext cx="7704000" cy="33873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rgbClr val="434343"/>
              </a:buClr>
              <a:buSzPts val="1200"/>
              <a:buAutoNum type="arabicPeriod"/>
              <a:defRPr sz="10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1"/>
        <p:cNvGrpSpPr/>
        <p:nvPr/>
      </p:nvGrpSpPr>
      <p:grpSpPr>
        <a:xfrm>
          <a:off x="0" y="0"/>
          <a:ext cx="0" cy="0"/>
          <a:chOff x="0" y="0"/>
          <a:chExt cx="0" cy="0"/>
        </a:xfrm>
      </p:grpSpPr>
      <p:sp>
        <p:nvSpPr>
          <p:cNvPr id="422" name="Google Shape;422;p8"/>
          <p:cNvSpPr txBox="1">
            <a:spLocks noGrp="1"/>
          </p:cNvSpPr>
          <p:nvPr>
            <p:ph type="title"/>
          </p:nvPr>
        </p:nvSpPr>
        <p:spPr>
          <a:xfrm>
            <a:off x="3786775" y="963850"/>
            <a:ext cx="4191900" cy="1986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9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423" name="Google Shape;423;p8"/>
          <p:cNvGrpSpPr/>
          <p:nvPr/>
        </p:nvGrpSpPr>
        <p:grpSpPr>
          <a:xfrm>
            <a:off x="878200" y="719477"/>
            <a:ext cx="7915445" cy="3759975"/>
            <a:chOff x="878200" y="719477"/>
            <a:chExt cx="7915445" cy="3759975"/>
          </a:xfrm>
        </p:grpSpPr>
        <p:grpSp>
          <p:nvGrpSpPr>
            <p:cNvPr id="424" name="Google Shape;424;p8"/>
            <p:cNvGrpSpPr/>
            <p:nvPr/>
          </p:nvGrpSpPr>
          <p:grpSpPr>
            <a:xfrm>
              <a:off x="2421063" y="1131191"/>
              <a:ext cx="131688" cy="145801"/>
              <a:chOff x="392069" y="2889775"/>
              <a:chExt cx="260150" cy="285213"/>
            </a:xfrm>
          </p:grpSpPr>
          <p:sp>
            <p:nvSpPr>
              <p:cNvPr id="425" name="Google Shape;425;p8"/>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8"/>
            <p:cNvGrpSpPr/>
            <p:nvPr/>
          </p:nvGrpSpPr>
          <p:grpSpPr>
            <a:xfrm>
              <a:off x="1394429" y="719477"/>
              <a:ext cx="182877" cy="192070"/>
              <a:chOff x="1509202" y="3627389"/>
              <a:chExt cx="334389" cy="343350"/>
            </a:xfrm>
          </p:grpSpPr>
          <p:sp>
            <p:nvSpPr>
              <p:cNvPr id="429" name="Google Shape;429;p8"/>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47328" y="4321421"/>
              <a:ext cx="146317" cy="158031"/>
              <a:chOff x="5977101" y="3004938"/>
              <a:chExt cx="227235" cy="246270"/>
            </a:xfrm>
          </p:grpSpPr>
          <p:sp>
            <p:nvSpPr>
              <p:cNvPr id="435" name="Google Shape;435;p8"/>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8"/>
            <p:cNvGrpSpPr/>
            <p:nvPr/>
          </p:nvGrpSpPr>
          <p:grpSpPr>
            <a:xfrm>
              <a:off x="6743421" y="3472321"/>
              <a:ext cx="182877" cy="192070"/>
              <a:chOff x="1509202" y="3627389"/>
              <a:chExt cx="334389" cy="343350"/>
            </a:xfrm>
          </p:grpSpPr>
          <p:sp>
            <p:nvSpPr>
              <p:cNvPr id="439" name="Google Shape;439;p8"/>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8"/>
            <p:cNvGrpSpPr/>
            <p:nvPr/>
          </p:nvGrpSpPr>
          <p:grpSpPr>
            <a:xfrm>
              <a:off x="4239872" y="4159652"/>
              <a:ext cx="182877" cy="192070"/>
              <a:chOff x="1509202" y="3627389"/>
              <a:chExt cx="334389" cy="343350"/>
            </a:xfrm>
          </p:grpSpPr>
          <p:sp>
            <p:nvSpPr>
              <p:cNvPr id="445" name="Google Shape;445;p8"/>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8"/>
            <p:cNvGrpSpPr/>
            <p:nvPr/>
          </p:nvGrpSpPr>
          <p:grpSpPr>
            <a:xfrm>
              <a:off x="4939350" y="3448338"/>
              <a:ext cx="228602" cy="240023"/>
              <a:chOff x="6842675" y="1094413"/>
              <a:chExt cx="228602" cy="240023"/>
            </a:xfrm>
          </p:grpSpPr>
          <p:sp>
            <p:nvSpPr>
              <p:cNvPr id="451" name="Google Shape;451;p8"/>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8"/>
            <p:cNvGrpSpPr/>
            <p:nvPr/>
          </p:nvGrpSpPr>
          <p:grpSpPr>
            <a:xfrm>
              <a:off x="878200" y="1169925"/>
              <a:ext cx="228602" cy="240023"/>
              <a:chOff x="6842675" y="1094413"/>
              <a:chExt cx="228602" cy="240023"/>
            </a:xfrm>
          </p:grpSpPr>
          <p:sp>
            <p:nvSpPr>
              <p:cNvPr id="454" name="Google Shape;454;p8"/>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00"/>
        <p:cNvGrpSpPr/>
        <p:nvPr/>
      </p:nvGrpSpPr>
      <p:grpSpPr>
        <a:xfrm>
          <a:off x="0" y="0"/>
          <a:ext cx="0" cy="0"/>
          <a:chOff x="0" y="0"/>
          <a:chExt cx="0" cy="0"/>
        </a:xfrm>
      </p:grpSpPr>
      <p:sp>
        <p:nvSpPr>
          <p:cNvPr id="601" name="Google Shape;601;p13"/>
          <p:cNvSpPr txBox="1">
            <a:spLocks noGrp="1"/>
          </p:cNvSpPr>
          <p:nvPr>
            <p:ph type="title" hasCustomPrompt="1"/>
          </p:nvPr>
        </p:nvSpPr>
        <p:spPr>
          <a:xfrm>
            <a:off x="778925" y="1300407"/>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2" name="Google Shape;602;p13"/>
          <p:cNvSpPr txBox="1">
            <a:spLocks noGrp="1"/>
          </p:cNvSpPr>
          <p:nvPr>
            <p:ph type="title" idx="2" hasCustomPrompt="1"/>
          </p:nvPr>
        </p:nvSpPr>
        <p:spPr>
          <a:xfrm>
            <a:off x="3451214" y="1300407"/>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3" name="Google Shape;603;p13"/>
          <p:cNvSpPr txBox="1">
            <a:spLocks noGrp="1"/>
          </p:cNvSpPr>
          <p:nvPr>
            <p:ph type="title" idx="3" hasCustomPrompt="1"/>
          </p:nvPr>
        </p:nvSpPr>
        <p:spPr>
          <a:xfrm>
            <a:off x="6116375" y="1300407"/>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4" name="Google Shape;604;p13"/>
          <p:cNvSpPr txBox="1">
            <a:spLocks noGrp="1"/>
          </p:cNvSpPr>
          <p:nvPr>
            <p:ph type="title" idx="4" hasCustomPrompt="1"/>
          </p:nvPr>
        </p:nvSpPr>
        <p:spPr>
          <a:xfrm>
            <a:off x="782500" y="3044791"/>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5" name="Google Shape;605;p13"/>
          <p:cNvSpPr txBox="1">
            <a:spLocks noGrp="1"/>
          </p:cNvSpPr>
          <p:nvPr>
            <p:ph type="title" idx="5" hasCustomPrompt="1"/>
          </p:nvPr>
        </p:nvSpPr>
        <p:spPr>
          <a:xfrm>
            <a:off x="3454789" y="3044791"/>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606" name="Google Shape;606;p13"/>
          <p:cNvSpPr txBox="1">
            <a:spLocks noGrp="1"/>
          </p:cNvSpPr>
          <p:nvPr>
            <p:ph type="title" idx="6" hasCustomPrompt="1"/>
          </p:nvPr>
        </p:nvSpPr>
        <p:spPr>
          <a:xfrm>
            <a:off x="6119950" y="3044791"/>
            <a:ext cx="914400" cy="485400"/>
          </a:xfrm>
          <a:prstGeom prst="rect">
            <a:avLst/>
          </a:prstGeom>
        </p:spPr>
        <p:txBody>
          <a:bodyPr spcFirstLastPara="1" wrap="square" lIns="90000" tIns="252000" rIns="91425" bIns="0"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grpSp>
        <p:nvGrpSpPr>
          <p:cNvPr id="607" name="Google Shape;607;p13"/>
          <p:cNvGrpSpPr/>
          <p:nvPr/>
        </p:nvGrpSpPr>
        <p:grpSpPr>
          <a:xfrm>
            <a:off x="243425" y="392810"/>
            <a:ext cx="8745416" cy="4499112"/>
            <a:chOff x="243425" y="392810"/>
            <a:chExt cx="8745416" cy="4499112"/>
          </a:xfrm>
        </p:grpSpPr>
        <p:grpSp>
          <p:nvGrpSpPr>
            <p:cNvPr id="608" name="Google Shape;608;p13"/>
            <p:cNvGrpSpPr/>
            <p:nvPr/>
          </p:nvGrpSpPr>
          <p:grpSpPr>
            <a:xfrm>
              <a:off x="8857158" y="868910"/>
              <a:ext cx="131683" cy="142196"/>
              <a:chOff x="5977101" y="3004938"/>
              <a:chExt cx="227235" cy="246270"/>
            </a:xfrm>
          </p:grpSpPr>
          <p:sp>
            <p:nvSpPr>
              <p:cNvPr id="609" name="Google Shape;609;p13"/>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3"/>
            <p:cNvGrpSpPr/>
            <p:nvPr/>
          </p:nvGrpSpPr>
          <p:grpSpPr>
            <a:xfrm>
              <a:off x="8558728" y="1927608"/>
              <a:ext cx="146317" cy="158031"/>
              <a:chOff x="5977101" y="3004938"/>
              <a:chExt cx="227235" cy="246270"/>
            </a:xfrm>
          </p:grpSpPr>
          <p:sp>
            <p:nvSpPr>
              <p:cNvPr id="613" name="Google Shape;613;p13"/>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a:off x="326086" y="3393836"/>
              <a:ext cx="131716" cy="138336"/>
              <a:chOff x="1509202" y="3627389"/>
              <a:chExt cx="334389" cy="343350"/>
            </a:xfrm>
          </p:grpSpPr>
          <p:sp>
            <p:nvSpPr>
              <p:cNvPr id="617" name="Google Shape;617;p13"/>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3"/>
            <p:cNvGrpSpPr/>
            <p:nvPr/>
          </p:nvGrpSpPr>
          <p:grpSpPr>
            <a:xfrm>
              <a:off x="243425" y="1679521"/>
              <a:ext cx="131688" cy="145801"/>
              <a:chOff x="392069" y="2889775"/>
              <a:chExt cx="260150" cy="285213"/>
            </a:xfrm>
          </p:grpSpPr>
          <p:sp>
            <p:nvSpPr>
              <p:cNvPr id="623" name="Google Shape;623;p13"/>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13"/>
            <p:cNvGrpSpPr/>
            <p:nvPr/>
          </p:nvGrpSpPr>
          <p:grpSpPr>
            <a:xfrm>
              <a:off x="8773934" y="3170945"/>
              <a:ext cx="164588" cy="172807"/>
              <a:chOff x="7482237" y="2937046"/>
              <a:chExt cx="306152" cy="320428"/>
            </a:xfrm>
          </p:grpSpPr>
          <p:sp>
            <p:nvSpPr>
              <p:cNvPr id="627" name="Google Shape;627;p13"/>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7092308" y="392810"/>
              <a:ext cx="131683" cy="142196"/>
              <a:chOff x="5977101" y="3004938"/>
              <a:chExt cx="227235" cy="246270"/>
            </a:xfrm>
          </p:grpSpPr>
          <p:sp>
            <p:nvSpPr>
              <p:cNvPr id="631" name="Google Shape;631;p13"/>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13"/>
            <p:cNvGrpSpPr/>
            <p:nvPr/>
          </p:nvGrpSpPr>
          <p:grpSpPr>
            <a:xfrm>
              <a:off x="3254953" y="710858"/>
              <a:ext cx="146317" cy="158031"/>
              <a:chOff x="5977101" y="3004938"/>
              <a:chExt cx="227235" cy="246270"/>
            </a:xfrm>
          </p:grpSpPr>
          <p:sp>
            <p:nvSpPr>
              <p:cNvPr id="635" name="Google Shape;635;p13"/>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3"/>
            <p:cNvGrpSpPr/>
            <p:nvPr/>
          </p:nvGrpSpPr>
          <p:grpSpPr>
            <a:xfrm>
              <a:off x="5322209" y="787395"/>
              <a:ext cx="164588" cy="172807"/>
              <a:chOff x="7482237" y="2937046"/>
              <a:chExt cx="306152" cy="320428"/>
            </a:xfrm>
          </p:grpSpPr>
          <p:sp>
            <p:nvSpPr>
              <p:cNvPr id="639" name="Google Shape;639;p13"/>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13"/>
            <p:cNvGrpSpPr/>
            <p:nvPr/>
          </p:nvGrpSpPr>
          <p:grpSpPr>
            <a:xfrm>
              <a:off x="243425" y="4746121"/>
              <a:ext cx="131688" cy="145801"/>
              <a:chOff x="392069" y="2889775"/>
              <a:chExt cx="260150" cy="285213"/>
            </a:xfrm>
          </p:grpSpPr>
          <p:sp>
            <p:nvSpPr>
              <p:cNvPr id="643" name="Google Shape;643;p13"/>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6" name="Google Shape;646;p13"/>
          <p:cNvSpPr txBox="1">
            <a:spLocks noGrp="1"/>
          </p:cNvSpPr>
          <p:nvPr>
            <p:ph type="title" idx="7"/>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7" name="Google Shape;647;p13"/>
          <p:cNvSpPr txBox="1">
            <a:spLocks noGrp="1"/>
          </p:cNvSpPr>
          <p:nvPr>
            <p:ph type="title" idx="8"/>
          </p:nvPr>
        </p:nvSpPr>
        <p:spPr>
          <a:xfrm>
            <a:off x="7200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8" name="Google Shape;648;p13"/>
          <p:cNvSpPr txBox="1">
            <a:spLocks noGrp="1"/>
          </p:cNvSpPr>
          <p:nvPr>
            <p:ph type="subTitle" idx="1"/>
          </p:nvPr>
        </p:nvSpPr>
        <p:spPr>
          <a:xfrm>
            <a:off x="720000" y="21769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9" name="Google Shape;649;p13"/>
          <p:cNvSpPr txBox="1">
            <a:spLocks noGrp="1"/>
          </p:cNvSpPr>
          <p:nvPr>
            <p:ph type="title" idx="9"/>
          </p:nvPr>
        </p:nvSpPr>
        <p:spPr>
          <a:xfrm>
            <a:off x="34038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0" name="Google Shape;650;p13"/>
          <p:cNvSpPr txBox="1">
            <a:spLocks noGrp="1"/>
          </p:cNvSpPr>
          <p:nvPr>
            <p:ph type="subTitle" idx="13"/>
          </p:nvPr>
        </p:nvSpPr>
        <p:spPr>
          <a:xfrm>
            <a:off x="3403800" y="21769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1" name="Google Shape;651;p13"/>
          <p:cNvSpPr txBox="1">
            <a:spLocks noGrp="1"/>
          </p:cNvSpPr>
          <p:nvPr>
            <p:ph type="title" idx="14"/>
          </p:nvPr>
        </p:nvSpPr>
        <p:spPr>
          <a:xfrm>
            <a:off x="60876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2" name="Google Shape;652;p13"/>
          <p:cNvSpPr txBox="1">
            <a:spLocks noGrp="1"/>
          </p:cNvSpPr>
          <p:nvPr>
            <p:ph type="subTitle" idx="15"/>
          </p:nvPr>
        </p:nvSpPr>
        <p:spPr>
          <a:xfrm>
            <a:off x="6087600" y="21769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3" name="Google Shape;653;p13"/>
          <p:cNvSpPr txBox="1">
            <a:spLocks noGrp="1"/>
          </p:cNvSpPr>
          <p:nvPr>
            <p:ph type="title" idx="16"/>
          </p:nvPr>
        </p:nvSpPr>
        <p:spPr>
          <a:xfrm>
            <a:off x="7200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4" name="Google Shape;654;p13"/>
          <p:cNvSpPr txBox="1">
            <a:spLocks noGrp="1"/>
          </p:cNvSpPr>
          <p:nvPr>
            <p:ph type="subTitle" idx="17"/>
          </p:nvPr>
        </p:nvSpPr>
        <p:spPr>
          <a:xfrm>
            <a:off x="720000" y="39663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5" name="Google Shape;655;p13"/>
          <p:cNvSpPr txBox="1">
            <a:spLocks noGrp="1"/>
          </p:cNvSpPr>
          <p:nvPr>
            <p:ph type="title" idx="18"/>
          </p:nvPr>
        </p:nvSpPr>
        <p:spPr>
          <a:xfrm>
            <a:off x="34038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6" name="Google Shape;656;p13"/>
          <p:cNvSpPr txBox="1">
            <a:spLocks noGrp="1"/>
          </p:cNvSpPr>
          <p:nvPr>
            <p:ph type="subTitle" idx="19"/>
          </p:nvPr>
        </p:nvSpPr>
        <p:spPr>
          <a:xfrm>
            <a:off x="3403800" y="39663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7" name="Google Shape;657;p13"/>
          <p:cNvSpPr txBox="1">
            <a:spLocks noGrp="1"/>
          </p:cNvSpPr>
          <p:nvPr>
            <p:ph type="title" idx="20"/>
          </p:nvPr>
        </p:nvSpPr>
        <p:spPr>
          <a:xfrm>
            <a:off x="60876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8" name="Google Shape;658;p13"/>
          <p:cNvSpPr txBox="1">
            <a:spLocks noGrp="1"/>
          </p:cNvSpPr>
          <p:nvPr>
            <p:ph type="subTitle" idx="21"/>
          </p:nvPr>
        </p:nvSpPr>
        <p:spPr>
          <a:xfrm>
            <a:off x="6087600" y="3966300"/>
            <a:ext cx="233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97"/>
        <p:cNvGrpSpPr/>
        <p:nvPr/>
      </p:nvGrpSpPr>
      <p:grpSpPr>
        <a:xfrm>
          <a:off x="0" y="0"/>
          <a:ext cx="0" cy="0"/>
          <a:chOff x="0" y="0"/>
          <a:chExt cx="0" cy="0"/>
        </a:xfrm>
      </p:grpSpPr>
      <p:grpSp>
        <p:nvGrpSpPr>
          <p:cNvPr id="1298" name="Google Shape;1298;p26"/>
          <p:cNvGrpSpPr/>
          <p:nvPr/>
        </p:nvGrpSpPr>
        <p:grpSpPr>
          <a:xfrm>
            <a:off x="173500" y="548175"/>
            <a:ext cx="8627847" cy="4329654"/>
            <a:chOff x="173500" y="624375"/>
            <a:chExt cx="8627847" cy="4329654"/>
          </a:xfrm>
        </p:grpSpPr>
        <p:grpSp>
          <p:nvGrpSpPr>
            <p:cNvPr id="1299" name="Google Shape;1299;p26"/>
            <p:cNvGrpSpPr/>
            <p:nvPr/>
          </p:nvGrpSpPr>
          <p:grpSpPr>
            <a:xfrm>
              <a:off x="8265614" y="4475677"/>
              <a:ext cx="182895" cy="192065"/>
              <a:chOff x="7482237" y="2937046"/>
              <a:chExt cx="306152" cy="320428"/>
            </a:xfrm>
          </p:grpSpPr>
          <p:sp>
            <p:nvSpPr>
              <p:cNvPr id="1300" name="Google Shape;1300;p26"/>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26"/>
            <p:cNvGrpSpPr/>
            <p:nvPr/>
          </p:nvGrpSpPr>
          <p:grpSpPr>
            <a:xfrm>
              <a:off x="2248526" y="3961578"/>
              <a:ext cx="131688" cy="145801"/>
              <a:chOff x="392069" y="2889775"/>
              <a:chExt cx="260150" cy="285213"/>
            </a:xfrm>
          </p:grpSpPr>
          <p:sp>
            <p:nvSpPr>
              <p:cNvPr id="1304" name="Google Shape;1304;p26"/>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6"/>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6"/>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26"/>
            <p:cNvGrpSpPr/>
            <p:nvPr/>
          </p:nvGrpSpPr>
          <p:grpSpPr>
            <a:xfrm>
              <a:off x="5274879" y="841264"/>
              <a:ext cx="182877" cy="192070"/>
              <a:chOff x="1509202" y="3627389"/>
              <a:chExt cx="334389" cy="343350"/>
            </a:xfrm>
          </p:grpSpPr>
          <p:sp>
            <p:nvSpPr>
              <p:cNvPr id="1308" name="Google Shape;1308;p26"/>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6"/>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6"/>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26"/>
            <p:cNvGrpSpPr/>
            <p:nvPr/>
          </p:nvGrpSpPr>
          <p:grpSpPr>
            <a:xfrm>
              <a:off x="8457641" y="2975496"/>
              <a:ext cx="146317" cy="158031"/>
              <a:chOff x="5977101" y="3004938"/>
              <a:chExt cx="227235" cy="246270"/>
            </a:xfrm>
          </p:grpSpPr>
          <p:sp>
            <p:nvSpPr>
              <p:cNvPr id="1314" name="Google Shape;1314;p26"/>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6"/>
            <p:cNvGrpSpPr/>
            <p:nvPr/>
          </p:nvGrpSpPr>
          <p:grpSpPr>
            <a:xfrm>
              <a:off x="1212009" y="1118384"/>
              <a:ext cx="182877" cy="192070"/>
              <a:chOff x="1509202" y="3627389"/>
              <a:chExt cx="334389" cy="343350"/>
            </a:xfrm>
          </p:grpSpPr>
          <p:sp>
            <p:nvSpPr>
              <p:cNvPr id="1318" name="Google Shape;1318;p26"/>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26"/>
            <p:cNvGrpSpPr/>
            <p:nvPr/>
          </p:nvGrpSpPr>
          <p:grpSpPr>
            <a:xfrm>
              <a:off x="333150" y="864396"/>
              <a:ext cx="131688" cy="145801"/>
              <a:chOff x="392069" y="2889775"/>
              <a:chExt cx="260150" cy="285213"/>
            </a:xfrm>
          </p:grpSpPr>
          <p:sp>
            <p:nvSpPr>
              <p:cNvPr id="1324" name="Google Shape;1324;p26"/>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26"/>
            <p:cNvGrpSpPr/>
            <p:nvPr/>
          </p:nvGrpSpPr>
          <p:grpSpPr>
            <a:xfrm>
              <a:off x="8636759" y="1065095"/>
              <a:ext cx="164588" cy="172807"/>
              <a:chOff x="7482237" y="2937046"/>
              <a:chExt cx="306152" cy="320428"/>
            </a:xfrm>
          </p:grpSpPr>
          <p:sp>
            <p:nvSpPr>
              <p:cNvPr id="1328" name="Google Shape;1328;p26"/>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26"/>
            <p:cNvGrpSpPr/>
            <p:nvPr/>
          </p:nvGrpSpPr>
          <p:grpSpPr>
            <a:xfrm>
              <a:off x="7255050" y="624375"/>
              <a:ext cx="228602" cy="240023"/>
              <a:chOff x="6842675" y="1094413"/>
              <a:chExt cx="228602" cy="240023"/>
            </a:xfrm>
          </p:grpSpPr>
          <p:sp>
            <p:nvSpPr>
              <p:cNvPr id="1332" name="Google Shape;1332;p26"/>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26"/>
            <p:cNvGrpSpPr/>
            <p:nvPr/>
          </p:nvGrpSpPr>
          <p:grpSpPr>
            <a:xfrm>
              <a:off x="173500" y="3088413"/>
              <a:ext cx="228602" cy="240023"/>
              <a:chOff x="6842675" y="1094413"/>
              <a:chExt cx="228602" cy="240023"/>
            </a:xfrm>
          </p:grpSpPr>
          <p:sp>
            <p:nvSpPr>
              <p:cNvPr id="1335" name="Google Shape;1335;p26"/>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26"/>
            <p:cNvGrpSpPr/>
            <p:nvPr/>
          </p:nvGrpSpPr>
          <p:grpSpPr>
            <a:xfrm>
              <a:off x="7674875" y="3648038"/>
              <a:ext cx="228602" cy="240023"/>
              <a:chOff x="6842675" y="1094413"/>
              <a:chExt cx="228602" cy="240023"/>
            </a:xfrm>
          </p:grpSpPr>
          <p:sp>
            <p:nvSpPr>
              <p:cNvPr id="1338" name="Google Shape;1338;p26"/>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 name="Google Shape;1340;p26"/>
            <p:cNvGrpSpPr/>
            <p:nvPr/>
          </p:nvGrpSpPr>
          <p:grpSpPr>
            <a:xfrm>
              <a:off x="1847375" y="624375"/>
              <a:ext cx="228602" cy="240023"/>
              <a:chOff x="6842675" y="1094413"/>
              <a:chExt cx="228602" cy="240023"/>
            </a:xfrm>
          </p:grpSpPr>
          <p:sp>
            <p:nvSpPr>
              <p:cNvPr id="1341" name="Google Shape;1341;p26"/>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6"/>
            <p:cNvGrpSpPr/>
            <p:nvPr/>
          </p:nvGrpSpPr>
          <p:grpSpPr>
            <a:xfrm>
              <a:off x="259121" y="4761959"/>
              <a:ext cx="182877" cy="192070"/>
              <a:chOff x="1509202" y="3627389"/>
              <a:chExt cx="334389" cy="343350"/>
            </a:xfrm>
          </p:grpSpPr>
          <p:sp>
            <p:nvSpPr>
              <p:cNvPr id="1344" name="Google Shape;1344;p26"/>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9" name="Google Shape;1349;p26"/>
          <p:cNvGrpSpPr/>
          <p:nvPr/>
        </p:nvGrpSpPr>
        <p:grpSpPr>
          <a:xfrm rot="-489459">
            <a:off x="8491307" y="-196415"/>
            <a:ext cx="279530" cy="899616"/>
            <a:chOff x="8351775" y="-1675"/>
            <a:chExt cx="279525" cy="899599"/>
          </a:xfrm>
        </p:grpSpPr>
        <p:sp>
          <p:nvSpPr>
            <p:cNvPr id="1350" name="Google Shape;1350;p26"/>
            <p:cNvSpPr/>
            <p:nvPr/>
          </p:nvSpPr>
          <p:spPr>
            <a:xfrm rot="10800000" flipH="1">
              <a:off x="8351775" y="-1675"/>
              <a:ext cx="279525" cy="899599"/>
            </a:xfrm>
            <a:custGeom>
              <a:avLst/>
              <a:gdLst/>
              <a:ahLst/>
              <a:cxnLst/>
              <a:rect l="l" t="t" r="r" b="b"/>
              <a:pathLst>
                <a:path w="11181" h="39130" extrusionOk="0">
                  <a:moveTo>
                    <a:pt x="7222" y="0"/>
                  </a:moveTo>
                  <a:cubicBezTo>
                    <a:pt x="6685" y="0"/>
                    <a:pt x="6287" y="338"/>
                    <a:pt x="5929" y="677"/>
                  </a:cubicBezTo>
                  <a:lnTo>
                    <a:pt x="5790" y="816"/>
                  </a:lnTo>
                  <a:cubicBezTo>
                    <a:pt x="5491" y="1075"/>
                    <a:pt x="5392" y="1393"/>
                    <a:pt x="5332" y="1572"/>
                  </a:cubicBezTo>
                  <a:cubicBezTo>
                    <a:pt x="5332" y="1572"/>
                    <a:pt x="5312" y="1592"/>
                    <a:pt x="5312" y="1612"/>
                  </a:cubicBezTo>
                  <a:cubicBezTo>
                    <a:pt x="4735" y="3163"/>
                    <a:pt x="4496" y="4735"/>
                    <a:pt x="4596" y="6286"/>
                  </a:cubicBezTo>
                  <a:cubicBezTo>
                    <a:pt x="4596" y="6386"/>
                    <a:pt x="4616" y="6505"/>
                    <a:pt x="4616" y="6644"/>
                  </a:cubicBezTo>
                  <a:cubicBezTo>
                    <a:pt x="4417" y="6505"/>
                    <a:pt x="4158" y="6465"/>
                    <a:pt x="3939" y="6465"/>
                  </a:cubicBezTo>
                  <a:cubicBezTo>
                    <a:pt x="3562" y="6465"/>
                    <a:pt x="3223" y="6605"/>
                    <a:pt x="2945" y="6883"/>
                  </a:cubicBezTo>
                  <a:cubicBezTo>
                    <a:pt x="2448" y="7361"/>
                    <a:pt x="2149" y="8335"/>
                    <a:pt x="2507" y="8992"/>
                  </a:cubicBezTo>
                  <a:cubicBezTo>
                    <a:pt x="2905" y="9748"/>
                    <a:pt x="3343" y="10484"/>
                    <a:pt x="3800" y="11180"/>
                  </a:cubicBezTo>
                  <a:cubicBezTo>
                    <a:pt x="3522" y="11041"/>
                    <a:pt x="3203" y="10941"/>
                    <a:pt x="2865" y="10941"/>
                  </a:cubicBezTo>
                  <a:cubicBezTo>
                    <a:pt x="2746" y="10941"/>
                    <a:pt x="2646" y="10941"/>
                    <a:pt x="2547" y="10961"/>
                  </a:cubicBezTo>
                  <a:cubicBezTo>
                    <a:pt x="1751" y="11140"/>
                    <a:pt x="1334" y="12055"/>
                    <a:pt x="1334" y="12652"/>
                  </a:cubicBezTo>
                  <a:cubicBezTo>
                    <a:pt x="1334" y="13408"/>
                    <a:pt x="1453" y="14025"/>
                    <a:pt x="1712" y="14522"/>
                  </a:cubicBezTo>
                  <a:cubicBezTo>
                    <a:pt x="2229" y="15596"/>
                    <a:pt x="2825" y="16651"/>
                    <a:pt x="3363" y="17705"/>
                  </a:cubicBezTo>
                  <a:cubicBezTo>
                    <a:pt x="3681" y="18242"/>
                    <a:pt x="3959" y="18779"/>
                    <a:pt x="4238" y="19316"/>
                  </a:cubicBezTo>
                  <a:cubicBezTo>
                    <a:pt x="3900" y="18898"/>
                    <a:pt x="3422" y="18640"/>
                    <a:pt x="2925" y="18640"/>
                  </a:cubicBezTo>
                  <a:cubicBezTo>
                    <a:pt x="2686" y="18640"/>
                    <a:pt x="2428" y="18699"/>
                    <a:pt x="2209" y="18819"/>
                  </a:cubicBezTo>
                  <a:cubicBezTo>
                    <a:pt x="1513" y="19177"/>
                    <a:pt x="1135" y="20132"/>
                    <a:pt x="1194" y="20828"/>
                  </a:cubicBezTo>
                  <a:cubicBezTo>
                    <a:pt x="1413" y="23394"/>
                    <a:pt x="2308" y="25781"/>
                    <a:pt x="3144" y="27771"/>
                  </a:cubicBezTo>
                  <a:cubicBezTo>
                    <a:pt x="3303" y="28129"/>
                    <a:pt x="3502" y="28467"/>
                    <a:pt x="3681" y="28785"/>
                  </a:cubicBezTo>
                  <a:cubicBezTo>
                    <a:pt x="4039" y="29461"/>
                    <a:pt x="4377" y="30058"/>
                    <a:pt x="4337" y="30735"/>
                  </a:cubicBezTo>
                  <a:cubicBezTo>
                    <a:pt x="4238" y="30556"/>
                    <a:pt x="4138" y="30357"/>
                    <a:pt x="4039" y="30158"/>
                  </a:cubicBezTo>
                  <a:cubicBezTo>
                    <a:pt x="3741" y="29581"/>
                    <a:pt x="3382" y="29044"/>
                    <a:pt x="2945" y="28566"/>
                  </a:cubicBezTo>
                  <a:cubicBezTo>
                    <a:pt x="2547" y="28089"/>
                    <a:pt x="1910" y="28069"/>
                    <a:pt x="1712" y="28069"/>
                  </a:cubicBezTo>
                  <a:cubicBezTo>
                    <a:pt x="1453" y="28069"/>
                    <a:pt x="1234" y="28129"/>
                    <a:pt x="1035" y="28228"/>
                  </a:cubicBezTo>
                  <a:cubicBezTo>
                    <a:pt x="458" y="28487"/>
                    <a:pt x="140" y="29143"/>
                    <a:pt x="60" y="29640"/>
                  </a:cubicBezTo>
                  <a:cubicBezTo>
                    <a:pt x="1" y="30138"/>
                    <a:pt x="41" y="30675"/>
                    <a:pt x="239" y="31152"/>
                  </a:cubicBezTo>
                  <a:lnTo>
                    <a:pt x="418" y="31590"/>
                  </a:lnTo>
                  <a:cubicBezTo>
                    <a:pt x="995" y="33002"/>
                    <a:pt x="1552" y="34435"/>
                    <a:pt x="2229" y="35867"/>
                  </a:cubicBezTo>
                  <a:cubicBezTo>
                    <a:pt x="2547" y="36563"/>
                    <a:pt x="2945" y="37200"/>
                    <a:pt x="3343" y="37816"/>
                  </a:cubicBezTo>
                  <a:cubicBezTo>
                    <a:pt x="3522" y="38075"/>
                    <a:pt x="3701" y="38353"/>
                    <a:pt x="3840" y="38612"/>
                  </a:cubicBezTo>
                  <a:cubicBezTo>
                    <a:pt x="4019" y="38950"/>
                    <a:pt x="4337" y="39109"/>
                    <a:pt x="4695" y="39109"/>
                  </a:cubicBezTo>
                  <a:lnTo>
                    <a:pt x="4695" y="39129"/>
                  </a:lnTo>
                  <a:lnTo>
                    <a:pt x="7620" y="39129"/>
                  </a:lnTo>
                  <a:cubicBezTo>
                    <a:pt x="8037" y="39129"/>
                    <a:pt x="8415" y="38871"/>
                    <a:pt x="8574" y="38473"/>
                  </a:cubicBezTo>
                  <a:cubicBezTo>
                    <a:pt x="8734" y="37976"/>
                    <a:pt x="8913" y="37438"/>
                    <a:pt x="9092" y="36941"/>
                  </a:cubicBezTo>
                  <a:cubicBezTo>
                    <a:pt x="9509" y="35748"/>
                    <a:pt x="9967" y="34514"/>
                    <a:pt x="10325" y="33241"/>
                  </a:cubicBezTo>
                  <a:cubicBezTo>
                    <a:pt x="10584" y="32366"/>
                    <a:pt x="10703" y="31471"/>
                    <a:pt x="10802" y="30635"/>
                  </a:cubicBezTo>
                  <a:cubicBezTo>
                    <a:pt x="10822" y="30416"/>
                    <a:pt x="10862" y="30217"/>
                    <a:pt x="10882" y="29979"/>
                  </a:cubicBezTo>
                  <a:cubicBezTo>
                    <a:pt x="10962" y="29362"/>
                    <a:pt x="10484" y="28626"/>
                    <a:pt x="9887" y="28447"/>
                  </a:cubicBezTo>
                  <a:cubicBezTo>
                    <a:pt x="9728" y="28387"/>
                    <a:pt x="9589" y="28367"/>
                    <a:pt x="9410" y="28367"/>
                  </a:cubicBezTo>
                  <a:cubicBezTo>
                    <a:pt x="9072" y="28367"/>
                    <a:pt x="8694" y="28467"/>
                    <a:pt x="8415" y="28646"/>
                  </a:cubicBezTo>
                  <a:cubicBezTo>
                    <a:pt x="8077" y="28865"/>
                    <a:pt x="7739" y="29263"/>
                    <a:pt x="7600" y="29680"/>
                  </a:cubicBezTo>
                  <a:cubicBezTo>
                    <a:pt x="7500" y="29959"/>
                    <a:pt x="7421" y="30217"/>
                    <a:pt x="7321" y="30456"/>
                  </a:cubicBezTo>
                  <a:lnTo>
                    <a:pt x="7321" y="29760"/>
                  </a:lnTo>
                  <a:cubicBezTo>
                    <a:pt x="7321" y="29601"/>
                    <a:pt x="7341" y="29461"/>
                    <a:pt x="7381" y="29422"/>
                  </a:cubicBezTo>
                  <a:cubicBezTo>
                    <a:pt x="7580" y="29024"/>
                    <a:pt x="7779" y="28606"/>
                    <a:pt x="7998" y="28208"/>
                  </a:cubicBezTo>
                  <a:cubicBezTo>
                    <a:pt x="8276" y="27651"/>
                    <a:pt x="8574" y="27074"/>
                    <a:pt x="8833" y="26517"/>
                  </a:cubicBezTo>
                  <a:cubicBezTo>
                    <a:pt x="9271" y="25582"/>
                    <a:pt x="9669" y="24667"/>
                    <a:pt x="10027" y="23752"/>
                  </a:cubicBezTo>
                  <a:cubicBezTo>
                    <a:pt x="10206" y="23354"/>
                    <a:pt x="10365" y="22976"/>
                    <a:pt x="10524" y="22579"/>
                  </a:cubicBezTo>
                  <a:cubicBezTo>
                    <a:pt x="10902" y="21723"/>
                    <a:pt x="10604" y="20888"/>
                    <a:pt x="9808" y="20410"/>
                  </a:cubicBezTo>
                  <a:cubicBezTo>
                    <a:pt x="9529" y="20231"/>
                    <a:pt x="9231" y="20172"/>
                    <a:pt x="8933" y="20172"/>
                  </a:cubicBezTo>
                  <a:cubicBezTo>
                    <a:pt x="8415" y="20172"/>
                    <a:pt x="7918" y="20450"/>
                    <a:pt x="7580" y="20908"/>
                  </a:cubicBezTo>
                  <a:cubicBezTo>
                    <a:pt x="7520" y="20967"/>
                    <a:pt x="7480" y="21007"/>
                    <a:pt x="7441" y="21067"/>
                  </a:cubicBezTo>
                  <a:cubicBezTo>
                    <a:pt x="7441" y="20808"/>
                    <a:pt x="7441" y="20550"/>
                    <a:pt x="7480" y="20291"/>
                  </a:cubicBezTo>
                  <a:cubicBezTo>
                    <a:pt x="7480" y="20271"/>
                    <a:pt x="7500" y="20172"/>
                    <a:pt x="7600" y="19993"/>
                  </a:cubicBezTo>
                  <a:cubicBezTo>
                    <a:pt x="7838" y="19595"/>
                    <a:pt x="8097" y="19177"/>
                    <a:pt x="8336" y="18779"/>
                  </a:cubicBezTo>
                  <a:cubicBezTo>
                    <a:pt x="8694" y="18202"/>
                    <a:pt x="9072" y="17605"/>
                    <a:pt x="9410" y="16989"/>
                  </a:cubicBezTo>
                  <a:cubicBezTo>
                    <a:pt x="9987" y="15974"/>
                    <a:pt x="10484" y="14999"/>
                    <a:pt x="10882" y="14045"/>
                  </a:cubicBezTo>
                  <a:cubicBezTo>
                    <a:pt x="11180" y="13328"/>
                    <a:pt x="10703" y="12612"/>
                    <a:pt x="10484" y="12254"/>
                  </a:cubicBezTo>
                  <a:cubicBezTo>
                    <a:pt x="10305" y="11956"/>
                    <a:pt x="9967" y="11777"/>
                    <a:pt x="9609" y="11777"/>
                  </a:cubicBezTo>
                  <a:cubicBezTo>
                    <a:pt x="9271" y="11777"/>
                    <a:pt x="8674" y="11956"/>
                    <a:pt x="8316" y="12274"/>
                  </a:cubicBezTo>
                  <a:cubicBezTo>
                    <a:pt x="8177" y="12433"/>
                    <a:pt x="8037" y="12553"/>
                    <a:pt x="7918" y="12712"/>
                  </a:cubicBezTo>
                  <a:cubicBezTo>
                    <a:pt x="8077" y="12433"/>
                    <a:pt x="8316" y="12135"/>
                    <a:pt x="8574" y="11836"/>
                  </a:cubicBezTo>
                  <a:cubicBezTo>
                    <a:pt x="8714" y="11657"/>
                    <a:pt x="8833" y="11518"/>
                    <a:pt x="8972" y="11359"/>
                  </a:cubicBezTo>
                  <a:cubicBezTo>
                    <a:pt x="9092" y="11220"/>
                    <a:pt x="9231" y="11041"/>
                    <a:pt x="9370" y="10902"/>
                  </a:cubicBezTo>
                  <a:cubicBezTo>
                    <a:pt x="9728" y="10464"/>
                    <a:pt x="10086" y="10026"/>
                    <a:pt x="10405" y="9529"/>
                  </a:cubicBezTo>
                  <a:cubicBezTo>
                    <a:pt x="10763" y="8952"/>
                    <a:pt x="10604" y="8176"/>
                    <a:pt x="10385" y="7679"/>
                  </a:cubicBezTo>
                  <a:cubicBezTo>
                    <a:pt x="10265" y="7381"/>
                    <a:pt x="9927" y="7042"/>
                    <a:pt x="9191" y="7042"/>
                  </a:cubicBezTo>
                  <a:cubicBezTo>
                    <a:pt x="8992" y="7042"/>
                    <a:pt x="8773" y="7062"/>
                    <a:pt x="8515" y="7142"/>
                  </a:cubicBezTo>
                  <a:cubicBezTo>
                    <a:pt x="8594" y="6664"/>
                    <a:pt x="8634" y="6187"/>
                    <a:pt x="8694" y="5729"/>
                  </a:cubicBezTo>
                  <a:cubicBezTo>
                    <a:pt x="8813" y="4476"/>
                    <a:pt x="8933" y="3163"/>
                    <a:pt x="8933" y="1830"/>
                  </a:cubicBezTo>
                  <a:cubicBezTo>
                    <a:pt x="8972" y="1035"/>
                    <a:pt x="8216" y="239"/>
                    <a:pt x="7580" y="40"/>
                  </a:cubicBezTo>
                  <a:cubicBezTo>
                    <a:pt x="7441" y="20"/>
                    <a:pt x="7341" y="0"/>
                    <a:pt x="7222"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rot="10800000" flipH="1">
              <a:off x="8376650" y="21659"/>
              <a:ext cx="227300" cy="856378"/>
            </a:xfrm>
            <a:custGeom>
              <a:avLst/>
              <a:gdLst/>
              <a:ahLst/>
              <a:cxnLst/>
              <a:rect l="l" t="t" r="r" b="b"/>
              <a:pathLst>
                <a:path w="9092" h="37250" extrusionOk="0">
                  <a:moveTo>
                    <a:pt x="5590" y="35420"/>
                  </a:moveTo>
                  <a:lnTo>
                    <a:pt x="5590" y="35619"/>
                  </a:lnTo>
                  <a:lnTo>
                    <a:pt x="5531" y="35619"/>
                  </a:lnTo>
                  <a:lnTo>
                    <a:pt x="5531" y="35420"/>
                  </a:lnTo>
                  <a:close/>
                  <a:moveTo>
                    <a:pt x="6212" y="1"/>
                  </a:moveTo>
                  <a:cubicBezTo>
                    <a:pt x="6004" y="1"/>
                    <a:pt x="5666" y="367"/>
                    <a:pt x="5411" y="568"/>
                  </a:cubicBezTo>
                  <a:cubicBezTo>
                    <a:pt x="5312" y="647"/>
                    <a:pt x="5292" y="826"/>
                    <a:pt x="5232" y="965"/>
                  </a:cubicBezTo>
                  <a:cubicBezTo>
                    <a:pt x="4715" y="2338"/>
                    <a:pt x="4476" y="3750"/>
                    <a:pt x="4576" y="5222"/>
                  </a:cubicBezTo>
                  <a:cubicBezTo>
                    <a:pt x="4635" y="6396"/>
                    <a:pt x="4735" y="7590"/>
                    <a:pt x="4814" y="8763"/>
                  </a:cubicBezTo>
                  <a:cubicBezTo>
                    <a:pt x="4596" y="8624"/>
                    <a:pt x="4496" y="8465"/>
                    <a:pt x="4397" y="8286"/>
                  </a:cubicBezTo>
                  <a:cubicBezTo>
                    <a:pt x="4118" y="7809"/>
                    <a:pt x="3820" y="7331"/>
                    <a:pt x="3521" y="6893"/>
                  </a:cubicBezTo>
                  <a:cubicBezTo>
                    <a:pt x="3373" y="6678"/>
                    <a:pt x="3161" y="6498"/>
                    <a:pt x="2940" y="6498"/>
                  </a:cubicBezTo>
                  <a:cubicBezTo>
                    <a:pt x="2835" y="6498"/>
                    <a:pt x="2729" y="6539"/>
                    <a:pt x="2626" y="6635"/>
                  </a:cubicBezTo>
                  <a:cubicBezTo>
                    <a:pt x="2427" y="6854"/>
                    <a:pt x="2248" y="7351"/>
                    <a:pt x="2368" y="7570"/>
                  </a:cubicBezTo>
                  <a:cubicBezTo>
                    <a:pt x="2865" y="8485"/>
                    <a:pt x="3442" y="9380"/>
                    <a:pt x="4019" y="10275"/>
                  </a:cubicBezTo>
                  <a:cubicBezTo>
                    <a:pt x="4277" y="10693"/>
                    <a:pt x="4775" y="11071"/>
                    <a:pt x="4795" y="11469"/>
                  </a:cubicBezTo>
                  <a:cubicBezTo>
                    <a:pt x="4874" y="12742"/>
                    <a:pt x="4735" y="13995"/>
                    <a:pt x="4695" y="15388"/>
                  </a:cubicBezTo>
                  <a:cubicBezTo>
                    <a:pt x="4317" y="14552"/>
                    <a:pt x="4039" y="13836"/>
                    <a:pt x="3700" y="13140"/>
                  </a:cubicBezTo>
                  <a:cubicBezTo>
                    <a:pt x="3402" y="12503"/>
                    <a:pt x="3044" y="11887"/>
                    <a:pt x="2626" y="11349"/>
                  </a:cubicBezTo>
                  <a:cubicBezTo>
                    <a:pt x="2500" y="11169"/>
                    <a:pt x="2113" y="11006"/>
                    <a:pt x="1864" y="11006"/>
                  </a:cubicBezTo>
                  <a:cubicBezTo>
                    <a:pt x="1838" y="11006"/>
                    <a:pt x="1813" y="11007"/>
                    <a:pt x="1791" y="11011"/>
                  </a:cubicBezTo>
                  <a:cubicBezTo>
                    <a:pt x="1592" y="11071"/>
                    <a:pt x="1333" y="11489"/>
                    <a:pt x="1333" y="11747"/>
                  </a:cubicBezTo>
                  <a:cubicBezTo>
                    <a:pt x="1333" y="12205"/>
                    <a:pt x="1413" y="12742"/>
                    <a:pt x="1612" y="13160"/>
                  </a:cubicBezTo>
                  <a:cubicBezTo>
                    <a:pt x="2447" y="14851"/>
                    <a:pt x="3382" y="16482"/>
                    <a:pt x="4238" y="18153"/>
                  </a:cubicBezTo>
                  <a:cubicBezTo>
                    <a:pt x="4377" y="18372"/>
                    <a:pt x="4436" y="18630"/>
                    <a:pt x="4436" y="18869"/>
                  </a:cubicBezTo>
                  <a:cubicBezTo>
                    <a:pt x="4436" y="19665"/>
                    <a:pt x="4397" y="20500"/>
                    <a:pt x="4377" y="21296"/>
                  </a:cubicBezTo>
                  <a:cubicBezTo>
                    <a:pt x="4337" y="22032"/>
                    <a:pt x="4377" y="22748"/>
                    <a:pt x="4377" y="23504"/>
                  </a:cubicBezTo>
                  <a:cubicBezTo>
                    <a:pt x="4218" y="23325"/>
                    <a:pt x="4178" y="23126"/>
                    <a:pt x="4098" y="22927"/>
                  </a:cubicBezTo>
                  <a:cubicBezTo>
                    <a:pt x="3641" y="21733"/>
                    <a:pt x="3203" y="20540"/>
                    <a:pt x="2706" y="19366"/>
                  </a:cubicBezTo>
                  <a:cubicBezTo>
                    <a:pt x="2562" y="19063"/>
                    <a:pt x="2278" y="18747"/>
                    <a:pt x="1955" y="18747"/>
                  </a:cubicBezTo>
                  <a:cubicBezTo>
                    <a:pt x="1875" y="18747"/>
                    <a:pt x="1794" y="18766"/>
                    <a:pt x="1711" y="18809"/>
                  </a:cubicBezTo>
                  <a:cubicBezTo>
                    <a:pt x="1413" y="18948"/>
                    <a:pt x="1194" y="19525"/>
                    <a:pt x="1214" y="19864"/>
                  </a:cubicBezTo>
                  <a:cubicBezTo>
                    <a:pt x="1413" y="22191"/>
                    <a:pt x="2189" y="24379"/>
                    <a:pt x="3104" y="26508"/>
                  </a:cubicBezTo>
                  <a:cubicBezTo>
                    <a:pt x="3601" y="27681"/>
                    <a:pt x="4496" y="28676"/>
                    <a:pt x="4337" y="30128"/>
                  </a:cubicBezTo>
                  <a:cubicBezTo>
                    <a:pt x="4218" y="31342"/>
                    <a:pt x="4317" y="32575"/>
                    <a:pt x="4317" y="33788"/>
                  </a:cubicBezTo>
                  <a:cubicBezTo>
                    <a:pt x="4098" y="33570"/>
                    <a:pt x="3939" y="33331"/>
                    <a:pt x="3820" y="33072"/>
                  </a:cubicBezTo>
                  <a:cubicBezTo>
                    <a:pt x="3283" y="31958"/>
                    <a:pt x="2746" y="30864"/>
                    <a:pt x="2189" y="29770"/>
                  </a:cubicBezTo>
                  <a:cubicBezTo>
                    <a:pt x="1910" y="29273"/>
                    <a:pt x="1592" y="28795"/>
                    <a:pt x="1214" y="28378"/>
                  </a:cubicBezTo>
                  <a:cubicBezTo>
                    <a:pt x="1104" y="28282"/>
                    <a:pt x="880" y="28214"/>
                    <a:pt x="687" y="28214"/>
                  </a:cubicBezTo>
                  <a:cubicBezTo>
                    <a:pt x="600" y="28214"/>
                    <a:pt x="520" y="28227"/>
                    <a:pt x="458" y="28258"/>
                  </a:cubicBezTo>
                  <a:cubicBezTo>
                    <a:pt x="259" y="28358"/>
                    <a:pt x="60" y="28676"/>
                    <a:pt x="40" y="28935"/>
                  </a:cubicBezTo>
                  <a:cubicBezTo>
                    <a:pt x="0" y="29253"/>
                    <a:pt x="40" y="29631"/>
                    <a:pt x="160" y="29929"/>
                  </a:cubicBezTo>
                  <a:cubicBezTo>
                    <a:pt x="816" y="31481"/>
                    <a:pt x="1413" y="33052"/>
                    <a:pt x="2129" y="34564"/>
                  </a:cubicBezTo>
                  <a:cubicBezTo>
                    <a:pt x="2547" y="35519"/>
                    <a:pt x="3183" y="36355"/>
                    <a:pt x="3700" y="37250"/>
                  </a:cubicBezTo>
                  <a:cubicBezTo>
                    <a:pt x="4695" y="37250"/>
                    <a:pt x="5670" y="37250"/>
                    <a:pt x="6605" y="37230"/>
                  </a:cubicBezTo>
                  <a:cubicBezTo>
                    <a:pt x="7182" y="35519"/>
                    <a:pt x="7818" y="33788"/>
                    <a:pt x="8355" y="32058"/>
                  </a:cubicBezTo>
                  <a:cubicBezTo>
                    <a:pt x="8654" y="31063"/>
                    <a:pt x="8713" y="29989"/>
                    <a:pt x="8873" y="28955"/>
                  </a:cubicBezTo>
                  <a:cubicBezTo>
                    <a:pt x="8873" y="28795"/>
                    <a:pt x="8693" y="28537"/>
                    <a:pt x="8574" y="28477"/>
                  </a:cubicBezTo>
                  <a:cubicBezTo>
                    <a:pt x="8519" y="28461"/>
                    <a:pt x="8459" y="28453"/>
                    <a:pt x="8395" y="28453"/>
                  </a:cubicBezTo>
                  <a:cubicBezTo>
                    <a:pt x="8229" y="28453"/>
                    <a:pt x="8047" y="28504"/>
                    <a:pt x="7918" y="28577"/>
                  </a:cubicBezTo>
                  <a:cubicBezTo>
                    <a:pt x="7719" y="28696"/>
                    <a:pt x="7579" y="28935"/>
                    <a:pt x="7500" y="29134"/>
                  </a:cubicBezTo>
                  <a:cubicBezTo>
                    <a:pt x="7062" y="30307"/>
                    <a:pt x="6625" y="31521"/>
                    <a:pt x="6227" y="32734"/>
                  </a:cubicBezTo>
                  <a:cubicBezTo>
                    <a:pt x="5988" y="33470"/>
                    <a:pt x="5809" y="34246"/>
                    <a:pt x="5590" y="35002"/>
                  </a:cubicBezTo>
                  <a:cubicBezTo>
                    <a:pt x="5471" y="34803"/>
                    <a:pt x="5411" y="34604"/>
                    <a:pt x="5411" y="34405"/>
                  </a:cubicBezTo>
                  <a:cubicBezTo>
                    <a:pt x="5352" y="32555"/>
                    <a:pt x="5312" y="30685"/>
                    <a:pt x="5292" y="28855"/>
                  </a:cubicBezTo>
                  <a:cubicBezTo>
                    <a:pt x="5292" y="28577"/>
                    <a:pt x="5312" y="28298"/>
                    <a:pt x="5431" y="28059"/>
                  </a:cubicBezTo>
                  <a:cubicBezTo>
                    <a:pt x="5908" y="27085"/>
                    <a:pt x="6465" y="26170"/>
                    <a:pt x="6903" y="25175"/>
                  </a:cubicBezTo>
                  <a:cubicBezTo>
                    <a:pt x="7500" y="23902"/>
                    <a:pt x="8037" y="22569"/>
                    <a:pt x="8594" y="21276"/>
                  </a:cubicBezTo>
                  <a:cubicBezTo>
                    <a:pt x="8773" y="20858"/>
                    <a:pt x="8614" y="20560"/>
                    <a:pt x="8276" y="20341"/>
                  </a:cubicBezTo>
                  <a:cubicBezTo>
                    <a:pt x="8144" y="20265"/>
                    <a:pt x="8020" y="20230"/>
                    <a:pt x="7902" y="20230"/>
                  </a:cubicBezTo>
                  <a:cubicBezTo>
                    <a:pt x="7683" y="20230"/>
                    <a:pt x="7489" y="20352"/>
                    <a:pt x="7321" y="20560"/>
                  </a:cubicBezTo>
                  <a:cubicBezTo>
                    <a:pt x="7082" y="20898"/>
                    <a:pt x="6843" y="21256"/>
                    <a:pt x="6664" y="21634"/>
                  </a:cubicBezTo>
                  <a:cubicBezTo>
                    <a:pt x="6267" y="22410"/>
                    <a:pt x="5908" y="23206"/>
                    <a:pt x="5431" y="24180"/>
                  </a:cubicBezTo>
                  <a:cubicBezTo>
                    <a:pt x="5391" y="23822"/>
                    <a:pt x="5332" y="23643"/>
                    <a:pt x="5332" y="23504"/>
                  </a:cubicBezTo>
                  <a:cubicBezTo>
                    <a:pt x="5391" y="22111"/>
                    <a:pt x="5411" y="20699"/>
                    <a:pt x="5491" y="19307"/>
                  </a:cubicBezTo>
                  <a:cubicBezTo>
                    <a:pt x="5511" y="19028"/>
                    <a:pt x="5630" y="18750"/>
                    <a:pt x="5769" y="18531"/>
                  </a:cubicBezTo>
                  <a:cubicBezTo>
                    <a:pt x="6366" y="17516"/>
                    <a:pt x="7003" y="16541"/>
                    <a:pt x="7579" y="15527"/>
                  </a:cubicBezTo>
                  <a:cubicBezTo>
                    <a:pt x="8097" y="14572"/>
                    <a:pt x="8574" y="13637"/>
                    <a:pt x="8992" y="12662"/>
                  </a:cubicBezTo>
                  <a:cubicBezTo>
                    <a:pt x="9091" y="12463"/>
                    <a:pt x="8873" y="12066"/>
                    <a:pt x="8693" y="11807"/>
                  </a:cubicBezTo>
                  <a:cubicBezTo>
                    <a:pt x="8691" y="11802"/>
                    <a:pt x="8681" y="11799"/>
                    <a:pt x="8665" y="11799"/>
                  </a:cubicBezTo>
                  <a:cubicBezTo>
                    <a:pt x="8558" y="11799"/>
                    <a:pt x="8195" y="11907"/>
                    <a:pt x="8057" y="12046"/>
                  </a:cubicBezTo>
                  <a:cubicBezTo>
                    <a:pt x="7719" y="12344"/>
                    <a:pt x="7460" y="12702"/>
                    <a:pt x="7182" y="13060"/>
                  </a:cubicBezTo>
                  <a:cubicBezTo>
                    <a:pt x="6724" y="13597"/>
                    <a:pt x="6326" y="14174"/>
                    <a:pt x="5908" y="14731"/>
                  </a:cubicBezTo>
                  <a:cubicBezTo>
                    <a:pt x="5829" y="13975"/>
                    <a:pt x="5849" y="13279"/>
                    <a:pt x="5908" y="12583"/>
                  </a:cubicBezTo>
                  <a:cubicBezTo>
                    <a:pt x="5928" y="12145"/>
                    <a:pt x="5869" y="11648"/>
                    <a:pt x="6068" y="11270"/>
                  </a:cubicBezTo>
                  <a:cubicBezTo>
                    <a:pt x="6326" y="10693"/>
                    <a:pt x="6804" y="10255"/>
                    <a:pt x="7202" y="9758"/>
                  </a:cubicBezTo>
                  <a:cubicBezTo>
                    <a:pt x="7679" y="9161"/>
                    <a:pt x="8176" y="8604"/>
                    <a:pt x="8574" y="7988"/>
                  </a:cubicBezTo>
                  <a:cubicBezTo>
                    <a:pt x="8693" y="7769"/>
                    <a:pt x="8614" y="7331"/>
                    <a:pt x="8495" y="7092"/>
                  </a:cubicBezTo>
                  <a:cubicBezTo>
                    <a:pt x="8476" y="7045"/>
                    <a:pt x="8343" y="7020"/>
                    <a:pt x="8193" y="7020"/>
                  </a:cubicBezTo>
                  <a:cubicBezTo>
                    <a:pt x="8028" y="7020"/>
                    <a:pt x="7842" y="7050"/>
                    <a:pt x="7759" y="7112"/>
                  </a:cubicBezTo>
                  <a:cubicBezTo>
                    <a:pt x="7261" y="7470"/>
                    <a:pt x="6824" y="7888"/>
                    <a:pt x="6386" y="8286"/>
                  </a:cubicBezTo>
                  <a:cubicBezTo>
                    <a:pt x="6326" y="8286"/>
                    <a:pt x="6286" y="8266"/>
                    <a:pt x="6227" y="8266"/>
                  </a:cubicBezTo>
                  <a:cubicBezTo>
                    <a:pt x="6386" y="7033"/>
                    <a:pt x="6585" y="5839"/>
                    <a:pt x="6704" y="4626"/>
                  </a:cubicBezTo>
                  <a:cubicBezTo>
                    <a:pt x="6824" y="3392"/>
                    <a:pt x="6963" y="2119"/>
                    <a:pt x="6963" y="846"/>
                  </a:cubicBezTo>
                  <a:cubicBezTo>
                    <a:pt x="6963" y="548"/>
                    <a:pt x="6565" y="110"/>
                    <a:pt x="6267" y="11"/>
                  </a:cubicBezTo>
                  <a:cubicBezTo>
                    <a:pt x="6250" y="4"/>
                    <a:pt x="6231" y="1"/>
                    <a:pt x="6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26"/>
          <p:cNvGrpSpPr/>
          <p:nvPr/>
        </p:nvGrpSpPr>
        <p:grpSpPr>
          <a:xfrm rot="933066">
            <a:off x="7974070" y="-202272"/>
            <a:ext cx="418510" cy="583810"/>
            <a:chOff x="7903475" y="-45478"/>
            <a:chExt cx="418506" cy="583805"/>
          </a:xfrm>
        </p:grpSpPr>
        <p:sp>
          <p:nvSpPr>
            <p:cNvPr id="1353" name="Google Shape;1353;p26"/>
            <p:cNvSpPr/>
            <p:nvPr/>
          </p:nvSpPr>
          <p:spPr>
            <a:xfrm rot="10800000" flipH="1">
              <a:off x="7903475" y="-45478"/>
              <a:ext cx="418506" cy="583805"/>
            </a:xfrm>
            <a:custGeom>
              <a:avLst/>
              <a:gdLst/>
              <a:ahLst/>
              <a:cxnLst/>
              <a:rect l="l" t="t" r="r" b="b"/>
              <a:pathLst>
                <a:path w="28407" h="39627" extrusionOk="0">
                  <a:moveTo>
                    <a:pt x="14223" y="1"/>
                  </a:moveTo>
                  <a:cubicBezTo>
                    <a:pt x="13885" y="1"/>
                    <a:pt x="13547" y="80"/>
                    <a:pt x="13229" y="200"/>
                  </a:cubicBezTo>
                  <a:cubicBezTo>
                    <a:pt x="11637" y="856"/>
                    <a:pt x="10623" y="2925"/>
                    <a:pt x="10802" y="5113"/>
                  </a:cubicBezTo>
                  <a:cubicBezTo>
                    <a:pt x="10941" y="6963"/>
                    <a:pt x="12075" y="7699"/>
                    <a:pt x="13308" y="8057"/>
                  </a:cubicBezTo>
                  <a:lnTo>
                    <a:pt x="13985" y="10444"/>
                  </a:lnTo>
                  <a:cubicBezTo>
                    <a:pt x="14681" y="12851"/>
                    <a:pt x="15377" y="15378"/>
                    <a:pt x="16073" y="17825"/>
                  </a:cubicBezTo>
                  <a:cubicBezTo>
                    <a:pt x="16272" y="18561"/>
                    <a:pt x="16451" y="19277"/>
                    <a:pt x="16650" y="20053"/>
                  </a:cubicBezTo>
                  <a:lnTo>
                    <a:pt x="7301" y="15179"/>
                  </a:lnTo>
                  <a:cubicBezTo>
                    <a:pt x="7321" y="14880"/>
                    <a:pt x="7321" y="14522"/>
                    <a:pt x="7241" y="14184"/>
                  </a:cubicBezTo>
                  <a:cubicBezTo>
                    <a:pt x="6943" y="12593"/>
                    <a:pt x="4993" y="11041"/>
                    <a:pt x="3342" y="11041"/>
                  </a:cubicBezTo>
                  <a:cubicBezTo>
                    <a:pt x="3083" y="11041"/>
                    <a:pt x="2845" y="11101"/>
                    <a:pt x="2606" y="11180"/>
                  </a:cubicBezTo>
                  <a:cubicBezTo>
                    <a:pt x="1671" y="11499"/>
                    <a:pt x="935" y="12135"/>
                    <a:pt x="497" y="13011"/>
                  </a:cubicBezTo>
                  <a:cubicBezTo>
                    <a:pt x="60" y="13906"/>
                    <a:pt x="0" y="14960"/>
                    <a:pt x="318" y="15975"/>
                  </a:cubicBezTo>
                  <a:cubicBezTo>
                    <a:pt x="816" y="17447"/>
                    <a:pt x="2208" y="18362"/>
                    <a:pt x="3879" y="18362"/>
                  </a:cubicBezTo>
                  <a:cubicBezTo>
                    <a:pt x="4158" y="18362"/>
                    <a:pt x="4396" y="18342"/>
                    <a:pt x="4675" y="18282"/>
                  </a:cubicBezTo>
                  <a:cubicBezTo>
                    <a:pt x="5689" y="18839"/>
                    <a:pt x="6724" y="19376"/>
                    <a:pt x="7718" y="19933"/>
                  </a:cubicBezTo>
                  <a:cubicBezTo>
                    <a:pt x="10702" y="21525"/>
                    <a:pt x="13786" y="23176"/>
                    <a:pt x="16849" y="24767"/>
                  </a:cubicBezTo>
                  <a:cubicBezTo>
                    <a:pt x="17506" y="25125"/>
                    <a:pt x="17784" y="25463"/>
                    <a:pt x="17884" y="26100"/>
                  </a:cubicBezTo>
                  <a:cubicBezTo>
                    <a:pt x="18560" y="29800"/>
                    <a:pt x="19336" y="33719"/>
                    <a:pt x="20171" y="37757"/>
                  </a:cubicBezTo>
                  <a:cubicBezTo>
                    <a:pt x="20330" y="38493"/>
                    <a:pt x="21245" y="39627"/>
                    <a:pt x="22160" y="39627"/>
                  </a:cubicBezTo>
                  <a:lnTo>
                    <a:pt x="22260" y="39627"/>
                  </a:lnTo>
                  <a:cubicBezTo>
                    <a:pt x="22777" y="39567"/>
                    <a:pt x="23215" y="39348"/>
                    <a:pt x="23513" y="38971"/>
                  </a:cubicBezTo>
                  <a:cubicBezTo>
                    <a:pt x="23851" y="38493"/>
                    <a:pt x="23971" y="37857"/>
                    <a:pt x="23831" y="37081"/>
                  </a:cubicBezTo>
                  <a:cubicBezTo>
                    <a:pt x="23076" y="33122"/>
                    <a:pt x="22519" y="29919"/>
                    <a:pt x="22041" y="26995"/>
                  </a:cubicBezTo>
                  <a:cubicBezTo>
                    <a:pt x="22001" y="26836"/>
                    <a:pt x="21981" y="26697"/>
                    <a:pt x="21962" y="26518"/>
                  </a:cubicBezTo>
                  <a:cubicBezTo>
                    <a:pt x="21822" y="25642"/>
                    <a:pt x="21663" y="24747"/>
                    <a:pt x="21842" y="24131"/>
                  </a:cubicBezTo>
                  <a:cubicBezTo>
                    <a:pt x="22638" y="21485"/>
                    <a:pt x="23573" y="18839"/>
                    <a:pt x="24468" y="16253"/>
                  </a:cubicBezTo>
                  <a:cubicBezTo>
                    <a:pt x="24766" y="15418"/>
                    <a:pt x="25045" y="14602"/>
                    <a:pt x="25343" y="13766"/>
                  </a:cubicBezTo>
                  <a:cubicBezTo>
                    <a:pt x="26398" y="13428"/>
                    <a:pt x="28088" y="12692"/>
                    <a:pt x="28287" y="10802"/>
                  </a:cubicBezTo>
                  <a:cubicBezTo>
                    <a:pt x="28407" y="9251"/>
                    <a:pt x="27631" y="7819"/>
                    <a:pt x="26238" y="6943"/>
                  </a:cubicBezTo>
                  <a:cubicBezTo>
                    <a:pt x="25701" y="6605"/>
                    <a:pt x="25124" y="6426"/>
                    <a:pt x="24548" y="6426"/>
                  </a:cubicBezTo>
                  <a:cubicBezTo>
                    <a:pt x="23752" y="6426"/>
                    <a:pt x="22976" y="6764"/>
                    <a:pt x="22340" y="7460"/>
                  </a:cubicBezTo>
                  <a:cubicBezTo>
                    <a:pt x="21186" y="8654"/>
                    <a:pt x="20529" y="10623"/>
                    <a:pt x="21424" y="12434"/>
                  </a:cubicBezTo>
                  <a:lnTo>
                    <a:pt x="19972" y="17168"/>
                  </a:lnTo>
                  <a:lnTo>
                    <a:pt x="16809" y="6804"/>
                  </a:lnTo>
                  <a:cubicBezTo>
                    <a:pt x="16869" y="6665"/>
                    <a:pt x="16949" y="6545"/>
                    <a:pt x="17008" y="6426"/>
                  </a:cubicBezTo>
                  <a:cubicBezTo>
                    <a:pt x="17307" y="5829"/>
                    <a:pt x="17645" y="5173"/>
                    <a:pt x="17764" y="4457"/>
                  </a:cubicBezTo>
                  <a:cubicBezTo>
                    <a:pt x="17963" y="3363"/>
                    <a:pt x="17605" y="2229"/>
                    <a:pt x="16849" y="1333"/>
                  </a:cubicBezTo>
                  <a:cubicBezTo>
                    <a:pt x="16153" y="478"/>
                    <a:pt x="15178" y="1"/>
                    <a:pt x="14223" y="1"/>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6"/>
            <p:cNvSpPr/>
            <p:nvPr/>
          </p:nvSpPr>
          <p:spPr>
            <a:xfrm rot="10800000" flipH="1">
              <a:off x="7973811" y="-29100"/>
              <a:ext cx="291320" cy="468950"/>
            </a:xfrm>
            <a:custGeom>
              <a:avLst/>
              <a:gdLst/>
              <a:ahLst/>
              <a:cxnLst/>
              <a:rect l="l" t="t" r="r" b="b"/>
              <a:pathLst>
                <a:path w="19774" h="31831" extrusionOk="0">
                  <a:moveTo>
                    <a:pt x="11001" y="1"/>
                  </a:moveTo>
                  <a:cubicBezTo>
                    <a:pt x="10424" y="180"/>
                    <a:pt x="9887" y="339"/>
                    <a:pt x="9330" y="498"/>
                  </a:cubicBezTo>
                  <a:cubicBezTo>
                    <a:pt x="10325" y="3939"/>
                    <a:pt x="11299" y="7361"/>
                    <a:pt x="12274" y="10822"/>
                  </a:cubicBezTo>
                  <a:cubicBezTo>
                    <a:pt x="12632" y="12195"/>
                    <a:pt x="12970" y="13587"/>
                    <a:pt x="13368" y="15199"/>
                  </a:cubicBezTo>
                  <a:cubicBezTo>
                    <a:pt x="9230" y="13030"/>
                    <a:pt x="5351" y="11021"/>
                    <a:pt x="1492" y="9012"/>
                  </a:cubicBezTo>
                  <a:cubicBezTo>
                    <a:pt x="995" y="9489"/>
                    <a:pt x="498" y="9987"/>
                    <a:pt x="0" y="10444"/>
                  </a:cubicBezTo>
                  <a:cubicBezTo>
                    <a:pt x="4158" y="12692"/>
                    <a:pt x="8315" y="14920"/>
                    <a:pt x="12493" y="17108"/>
                  </a:cubicBezTo>
                  <a:cubicBezTo>
                    <a:pt x="13368" y="17566"/>
                    <a:pt x="13885" y="18103"/>
                    <a:pt x="14064" y="19137"/>
                  </a:cubicBezTo>
                  <a:cubicBezTo>
                    <a:pt x="14721" y="23017"/>
                    <a:pt x="15497" y="26896"/>
                    <a:pt x="16312" y="30775"/>
                  </a:cubicBezTo>
                  <a:cubicBezTo>
                    <a:pt x="16409" y="31200"/>
                    <a:pt x="17012" y="31831"/>
                    <a:pt x="17338" y="31831"/>
                  </a:cubicBezTo>
                  <a:cubicBezTo>
                    <a:pt x="17348" y="31831"/>
                    <a:pt x="17357" y="31830"/>
                    <a:pt x="17367" y="31829"/>
                  </a:cubicBezTo>
                  <a:cubicBezTo>
                    <a:pt x="18003" y="31789"/>
                    <a:pt x="18162" y="31173"/>
                    <a:pt x="18043" y="30476"/>
                  </a:cubicBezTo>
                  <a:cubicBezTo>
                    <a:pt x="17406" y="27114"/>
                    <a:pt x="16790" y="23733"/>
                    <a:pt x="16253" y="20351"/>
                  </a:cubicBezTo>
                  <a:cubicBezTo>
                    <a:pt x="16074" y="19257"/>
                    <a:pt x="15775" y="18043"/>
                    <a:pt x="16074" y="17049"/>
                  </a:cubicBezTo>
                  <a:cubicBezTo>
                    <a:pt x="17188" y="13388"/>
                    <a:pt x="18540" y="9808"/>
                    <a:pt x="19774" y="6167"/>
                  </a:cubicBezTo>
                  <a:cubicBezTo>
                    <a:pt x="19097" y="6008"/>
                    <a:pt x="18401" y="5809"/>
                    <a:pt x="17745" y="5630"/>
                  </a:cubicBezTo>
                  <a:cubicBezTo>
                    <a:pt x="16949" y="8157"/>
                    <a:pt x="16173" y="10703"/>
                    <a:pt x="15397" y="13229"/>
                  </a:cubicBezTo>
                  <a:cubicBezTo>
                    <a:pt x="15278" y="13209"/>
                    <a:pt x="15119" y="13209"/>
                    <a:pt x="14999" y="13190"/>
                  </a:cubicBezTo>
                  <a:cubicBezTo>
                    <a:pt x="13686" y="8793"/>
                    <a:pt x="12334" y="4417"/>
                    <a:pt x="110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rot="10800000" flipH="1">
              <a:off x="8074925" y="432222"/>
              <a:ext cx="79983" cy="92034"/>
            </a:xfrm>
            <a:custGeom>
              <a:avLst/>
              <a:gdLst/>
              <a:ahLst/>
              <a:cxnLst/>
              <a:rect l="l" t="t" r="r" b="b"/>
              <a:pathLst>
                <a:path w="5429" h="6247" extrusionOk="0">
                  <a:moveTo>
                    <a:pt x="2610" y="1"/>
                  </a:moveTo>
                  <a:cubicBezTo>
                    <a:pt x="2400" y="1"/>
                    <a:pt x="2191" y="39"/>
                    <a:pt x="1990" y="120"/>
                  </a:cubicBezTo>
                  <a:cubicBezTo>
                    <a:pt x="796" y="617"/>
                    <a:pt x="0" y="2288"/>
                    <a:pt x="159" y="4019"/>
                  </a:cubicBezTo>
                  <a:cubicBezTo>
                    <a:pt x="259" y="5272"/>
                    <a:pt x="876" y="5869"/>
                    <a:pt x="2467" y="6247"/>
                  </a:cubicBezTo>
                  <a:cubicBezTo>
                    <a:pt x="3044" y="6068"/>
                    <a:pt x="3581" y="5909"/>
                    <a:pt x="4138" y="5750"/>
                  </a:cubicBezTo>
                  <a:cubicBezTo>
                    <a:pt x="4476" y="4954"/>
                    <a:pt x="5013" y="4158"/>
                    <a:pt x="5152" y="3303"/>
                  </a:cubicBezTo>
                  <a:cubicBezTo>
                    <a:pt x="5429" y="1644"/>
                    <a:pt x="3995" y="1"/>
                    <a:pt x="2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rot="10800000" flipH="1">
              <a:off x="8220872" y="348979"/>
              <a:ext cx="86185" cy="80174"/>
            </a:xfrm>
            <a:custGeom>
              <a:avLst/>
              <a:gdLst/>
              <a:ahLst/>
              <a:cxnLst/>
              <a:rect l="l" t="t" r="r" b="b"/>
              <a:pathLst>
                <a:path w="5850" h="5442" extrusionOk="0">
                  <a:moveTo>
                    <a:pt x="3008" y="1"/>
                  </a:moveTo>
                  <a:cubicBezTo>
                    <a:pt x="2465" y="1"/>
                    <a:pt x="1971" y="265"/>
                    <a:pt x="1533" y="727"/>
                  </a:cubicBezTo>
                  <a:cubicBezTo>
                    <a:pt x="637" y="1642"/>
                    <a:pt x="1" y="3373"/>
                    <a:pt x="976" y="4904"/>
                  </a:cubicBezTo>
                  <a:cubicBezTo>
                    <a:pt x="1632" y="5083"/>
                    <a:pt x="2328" y="5282"/>
                    <a:pt x="3005" y="5441"/>
                  </a:cubicBezTo>
                  <a:cubicBezTo>
                    <a:pt x="4258" y="5103"/>
                    <a:pt x="5571" y="4586"/>
                    <a:pt x="5710" y="3213"/>
                  </a:cubicBezTo>
                  <a:cubicBezTo>
                    <a:pt x="5849" y="2179"/>
                    <a:pt x="5252" y="1045"/>
                    <a:pt x="4178" y="389"/>
                  </a:cubicBezTo>
                  <a:cubicBezTo>
                    <a:pt x="3768" y="123"/>
                    <a:pt x="3376" y="1"/>
                    <a:pt x="3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rot="10800000" flipH="1">
              <a:off x="7914319" y="283461"/>
              <a:ext cx="82649" cy="78436"/>
            </a:xfrm>
            <a:custGeom>
              <a:avLst/>
              <a:gdLst/>
              <a:ahLst/>
              <a:cxnLst/>
              <a:rect l="l" t="t" r="r" b="b"/>
              <a:pathLst>
                <a:path w="5610" h="5324" extrusionOk="0">
                  <a:moveTo>
                    <a:pt x="2592" y="1"/>
                  </a:moveTo>
                  <a:cubicBezTo>
                    <a:pt x="2448" y="1"/>
                    <a:pt x="2313" y="20"/>
                    <a:pt x="2188" y="61"/>
                  </a:cubicBezTo>
                  <a:cubicBezTo>
                    <a:pt x="716" y="558"/>
                    <a:pt x="0" y="2090"/>
                    <a:pt x="517" y="3602"/>
                  </a:cubicBezTo>
                  <a:cubicBezTo>
                    <a:pt x="867" y="4665"/>
                    <a:pt x="1913" y="5324"/>
                    <a:pt x="3110" y="5324"/>
                  </a:cubicBezTo>
                  <a:cubicBezTo>
                    <a:pt x="3412" y="5324"/>
                    <a:pt x="3725" y="5281"/>
                    <a:pt x="4038" y="5193"/>
                  </a:cubicBezTo>
                  <a:cubicBezTo>
                    <a:pt x="4536" y="4716"/>
                    <a:pt x="5033" y="4218"/>
                    <a:pt x="5530" y="3741"/>
                  </a:cubicBezTo>
                  <a:cubicBezTo>
                    <a:pt x="5530" y="3283"/>
                    <a:pt x="5610" y="2806"/>
                    <a:pt x="5530" y="2329"/>
                  </a:cubicBezTo>
                  <a:cubicBezTo>
                    <a:pt x="5301" y="1165"/>
                    <a:pt x="3712" y="1"/>
                    <a:pt x="2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8" name="Google Shape;1358;p26"/>
          <p:cNvSpPr txBox="1">
            <a:spLocks noGrp="1"/>
          </p:cNvSpPr>
          <p:nvPr>
            <p:ph type="subTitle" idx="1"/>
          </p:nvPr>
        </p:nvSpPr>
        <p:spPr>
          <a:xfrm>
            <a:off x="2689100" y="3264675"/>
            <a:ext cx="4301400" cy="89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359" name="Google Shape;1359;p26"/>
          <p:cNvSpPr txBox="1">
            <a:spLocks noGrp="1"/>
          </p:cNvSpPr>
          <p:nvPr>
            <p:ph type="title"/>
          </p:nvPr>
        </p:nvSpPr>
        <p:spPr>
          <a:xfrm>
            <a:off x="1918950" y="576775"/>
            <a:ext cx="5306100" cy="2440500"/>
          </a:xfrm>
          <a:prstGeom prst="rect">
            <a:avLst/>
          </a:prstGeom>
        </p:spPr>
        <p:txBody>
          <a:bodyPr spcFirstLastPara="1" wrap="square" lIns="91425" tIns="0" rIns="91425" bIns="324000" anchor="b" anchorCtr="0">
            <a:noAutofit/>
          </a:bodyPr>
          <a:lstStyle>
            <a:lvl1pPr lvl="0" algn="ctr">
              <a:lnSpc>
                <a:spcPct val="109000"/>
              </a:lnSpc>
              <a:spcBef>
                <a:spcPts val="0"/>
              </a:spcBef>
              <a:spcAft>
                <a:spcPts val="0"/>
              </a:spcAft>
              <a:buSzPts val="15000"/>
              <a:buNone/>
              <a:defRPr sz="15000"/>
            </a:lvl1pPr>
            <a:lvl2pPr lvl="1">
              <a:spcBef>
                <a:spcPts val="0"/>
              </a:spcBef>
              <a:spcAft>
                <a:spcPts val="0"/>
              </a:spcAft>
              <a:buSzPts val="3500"/>
              <a:buNone/>
              <a:defRPr>
                <a:latin typeface="Open Sans"/>
                <a:ea typeface="Open Sans"/>
                <a:cs typeface="Open Sans"/>
                <a:sym typeface="Open Sans"/>
              </a:defRPr>
            </a:lvl2pPr>
            <a:lvl3pPr lvl="2">
              <a:spcBef>
                <a:spcPts val="0"/>
              </a:spcBef>
              <a:spcAft>
                <a:spcPts val="0"/>
              </a:spcAft>
              <a:buSzPts val="3500"/>
              <a:buNone/>
              <a:defRPr>
                <a:latin typeface="Open Sans"/>
                <a:ea typeface="Open Sans"/>
                <a:cs typeface="Open Sans"/>
                <a:sym typeface="Open Sans"/>
              </a:defRPr>
            </a:lvl3pPr>
            <a:lvl4pPr lvl="3">
              <a:spcBef>
                <a:spcPts val="0"/>
              </a:spcBef>
              <a:spcAft>
                <a:spcPts val="0"/>
              </a:spcAft>
              <a:buSzPts val="3500"/>
              <a:buNone/>
              <a:defRPr>
                <a:latin typeface="Open Sans"/>
                <a:ea typeface="Open Sans"/>
                <a:cs typeface="Open Sans"/>
                <a:sym typeface="Open Sans"/>
              </a:defRPr>
            </a:lvl4pPr>
            <a:lvl5pPr lvl="4">
              <a:spcBef>
                <a:spcPts val="0"/>
              </a:spcBef>
              <a:spcAft>
                <a:spcPts val="0"/>
              </a:spcAft>
              <a:buSzPts val="3500"/>
              <a:buNone/>
              <a:defRPr>
                <a:latin typeface="Open Sans"/>
                <a:ea typeface="Open Sans"/>
                <a:cs typeface="Open Sans"/>
                <a:sym typeface="Open Sans"/>
              </a:defRPr>
            </a:lvl5pPr>
            <a:lvl6pPr lvl="5">
              <a:spcBef>
                <a:spcPts val="0"/>
              </a:spcBef>
              <a:spcAft>
                <a:spcPts val="0"/>
              </a:spcAft>
              <a:buSzPts val="3500"/>
              <a:buNone/>
              <a:defRPr>
                <a:latin typeface="Open Sans"/>
                <a:ea typeface="Open Sans"/>
                <a:cs typeface="Open Sans"/>
                <a:sym typeface="Open Sans"/>
              </a:defRPr>
            </a:lvl6pPr>
            <a:lvl7pPr lvl="6">
              <a:spcBef>
                <a:spcPts val="0"/>
              </a:spcBef>
              <a:spcAft>
                <a:spcPts val="0"/>
              </a:spcAft>
              <a:buSzPts val="3500"/>
              <a:buNone/>
              <a:defRPr>
                <a:latin typeface="Open Sans"/>
                <a:ea typeface="Open Sans"/>
                <a:cs typeface="Open Sans"/>
                <a:sym typeface="Open Sans"/>
              </a:defRPr>
            </a:lvl7pPr>
            <a:lvl8pPr lvl="7">
              <a:spcBef>
                <a:spcPts val="0"/>
              </a:spcBef>
              <a:spcAft>
                <a:spcPts val="0"/>
              </a:spcAft>
              <a:buSzPts val="3500"/>
              <a:buNone/>
              <a:defRPr>
                <a:latin typeface="Open Sans"/>
                <a:ea typeface="Open Sans"/>
                <a:cs typeface="Open Sans"/>
                <a:sym typeface="Open Sans"/>
              </a:defRPr>
            </a:lvl8pPr>
            <a:lvl9pPr lvl="8">
              <a:spcBef>
                <a:spcPts val="0"/>
              </a:spcBef>
              <a:spcAft>
                <a:spcPts val="0"/>
              </a:spcAft>
              <a:buSzPts val="3500"/>
              <a:buNone/>
              <a:defRPr>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007"/>
        <p:cNvGrpSpPr/>
        <p:nvPr/>
      </p:nvGrpSpPr>
      <p:grpSpPr>
        <a:xfrm>
          <a:off x="0" y="0"/>
          <a:ext cx="0" cy="0"/>
          <a:chOff x="0" y="0"/>
          <a:chExt cx="0" cy="0"/>
        </a:xfrm>
      </p:grpSpPr>
      <p:grpSp>
        <p:nvGrpSpPr>
          <p:cNvPr id="2008" name="Google Shape;2008;p40"/>
          <p:cNvGrpSpPr/>
          <p:nvPr/>
        </p:nvGrpSpPr>
        <p:grpSpPr>
          <a:xfrm>
            <a:off x="333150" y="560275"/>
            <a:ext cx="8570470" cy="3948505"/>
            <a:chOff x="333150" y="560275"/>
            <a:chExt cx="8570470" cy="3948505"/>
          </a:xfrm>
        </p:grpSpPr>
        <p:grpSp>
          <p:nvGrpSpPr>
            <p:cNvPr id="2009" name="Google Shape;2009;p40"/>
            <p:cNvGrpSpPr/>
            <p:nvPr/>
          </p:nvGrpSpPr>
          <p:grpSpPr>
            <a:xfrm>
              <a:off x="8689384" y="1334420"/>
              <a:ext cx="164588" cy="172807"/>
              <a:chOff x="7482237" y="2937046"/>
              <a:chExt cx="306152" cy="320428"/>
            </a:xfrm>
          </p:grpSpPr>
          <p:sp>
            <p:nvSpPr>
              <p:cNvPr id="2010" name="Google Shape;2010;p40"/>
              <p:cNvSpPr/>
              <p:nvPr/>
            </p:nvSpPr>
            <p:spPr>
              <a:xfrm>
                <a:off x="7482237" y="3115422"/>
                <a:ext cx="108979" cy="110565"/>
              </a:xfrm>
              <a:custGeom>
                <a:avLst/>
                <a:gdLst/>
                <a:ahLst/>
                <a:cxnLst/>
                <a:rect l="l" t="t" r="r" b="b"/>
                <a:pathLst>
                  <a:path w="1374" h="1394" extrusionOk="0">
                    <a:moveTo>
                      <a:pt x="578" y="0"/>
                    </a:moveTo>
                    <a:cubicBezTo>
                      <a:pt x="239" y="0"/>
                      <a:pt x="1" y="299"/>
                      <a:pt x="21" y="697"/>
                    </a:cubicBezTo>
                    <a:cubicBezTo>
                      <a:pt x="21" y="1026"/>
                      <a:pt x="361" y="1394"/>
                      <a:pt x="617" y="1394"/>
                    </a:cubicBezTo>
                    <a:cubicBezTo>
                      <a:pt x="624" y="1394"/>
                      <a:pt x="631" y="1393"/>
                      <a:pt x="637" y="1393"/>
                    </a:cubicBezTo>
                    <a:cubicBezTo>
                      <a:pt x="916" y="1373"/>
                      <a:pt x="1373" y="896"/>
                      <a:pt x="1373" y="597"/>
                    </a:cubicBezTo>
                    <a:cubicBezTo>
                      <a:pt x="1373" y="319"/>
                      <a:pt x="916" y="0"/>
                      <a:pt x="578" y="0"/>
                    </a:cubicBezTo>
                    <a:close/>
                  </a:path>
                </a:pathLst>
              </a:custGeom>
              <a:solidFill>
                <a:srgbClr val="44A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7630553" y="2937046"/>
                <a:ext cx="99461" cy="93274"/>
              </a:xfrm>
              <a:custGeom>
                <a:avLst/>
                <a:gdLst/>
                <a:ahLst/>
                <a:cxnLst/>
                <a:rect l="l" t="t" r="r" b="b"/>
                <a:pathLst>
                  <a:path w="1254" h="1176" extrusionOk="0">
                    <a:moveTo>
                      <a:pt x="534" y="1"/>
                    </a:moveTo>
                    <a:cubicBezTo>
                      <a:pt x="209" y="1"/>
                      <a:pt x="1" y="406"/>
                      <a:pt x="1" y="678"/>
                    </a:cubicBezTo>
                    <a:cubicBezTo>
                      <a:pt x="20" y="857"/>
                      <a:pt x="319" y="1175"/>
                      <a:pt x="458" y="1175"/>
                    </a:cubicBezTo>
                    <a:cubicBezTo>
                      <a:pt x="836" y="1175"/>
                      <a:pt x="1254" y="837"/>
                      <a:pt x="1234" y="499"/>
                    </a:cubicBezTo>
                    <a:cubicBezTo>
                      <a:pt x="1214" y="360"/>
                      <a:pt x="1154" y="161"/>
                      <a:pt x="1035" y="61"/>
                    </a:cubicBezTo>
                    <a:cubicBezTo>
                      <a:pt x="985" y="21"/>
                      <a:pt x="906" y="17"/>
                      <a:pt x="819" y="17"/>
                    </a:cubicBezTo>
                    <a:cubicBezTo>
                      <a:pt x="790" y="17"/>
                      <a:pt x="760" y="17"/>
                      <a:pt x="730" y="17"/>
                    </a:cubicBezTo>
                    <a:cubicBezTo>
                      <a:pt x="670" y="17"/>
                      <a:pt x="611" y="15"/>
                      <a:pt x="558" y="2"/>
                    </a:cubicBezTo>
                    <a:cubicBezTo>
                      <a:pt x="550" y="1"/>
                      <a:pt x="542" y="1"/>
                      <a:pt x="534" y="1"/>
                    </a:cubicBezTo>
                    <a:close/>
                  </a:path>
                </a:pathLst>
              </a:custGeom>
              <a:solidFill>
                <a:srgbClr val="44A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7688928" y="3156427"/>
                <a:ext cx="99461" cy="101047"/>
              </a:xfrm>
              <a:custGeom>
                <a:avLst/>
                <a:gdLst/>
                <a:ahLst/>
                <a:cxnLst/>
                <a:rect l="l" t="t" r="r" b="b"/>
                <a:pathLst>
                  <a:path w="1254" h="1274" extrusionOk="0">
                    <a:moveTo>
                      <a:pt x="617" y="1"/>
                    </a:moveTo>
                    <a:cubicBezTo>
                      <a:pt x="379" y="1"/>
                      <a:pt x="1" y="418"/>
                      <a:pt x="1" y="717"/>
                    </a:cubicBezTo>
                    <a:cubicBezTo>
                      <a:pt x="1" y="896"/>
                      <a:pt x="379" y="1274"/>
                      <a:pt x="578" y="1274"/>
                    </a:cubicBezTo>
                    <a:cubicBezTo>
                      <a:pt x="896" y="1274"/>
                      <a:pt x="1254" y="896"/>
                      <a:pt x="1254" y="578"/>
                    </a:cubicBezTo>
                    <a:cubicBezTo>
                      <a:pt x="1254" y="319"/>
                      <a:pt x="896" y="1"/>
                      <a:pt x="617" y="1"/>
                    </a:cubicBezTo>
                    <a:close/>
                  </a:path>
                </a:pathLst>
              </a:custGeom>
              <a:solidFill>
                <a:srgbClr val="44A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40"/>
            <p:cNvGrpSpPr/>
            <p:nvPr/>
          </p:nvGrpSpPr>
          <p:grpSpPr>
            <a:xfrm>
              <a:off x="5741529" y="584252"/>
              <a:ext cx="182877" cy="192070"/>
              <a:chOff x="1509202" y="3627389"/>
              <a:chExt cx="334389" cy="343350"/>
            </a:xfrm>
          </p:grpSpPr>
          <p:sp>
            <p:nvSpPr>
              <p:cNvPr id="2014" name="Google Shape;2014;p40"/>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40"/>
            <p:cNvGrpSpPr/>
            <p:nvPr/>
          </p:nvGrpSpPr>
          <p:grpSpPr>
            <a:xfrm>
              <a:off x="8757303" y="2798046"/>
              <a:ext cx="146317" cy="158031"/>
              <a:chOff x="5977101" y="3004938"/>
              <a:chExt cx="227235" cy="246270"/>
            </a:xfrm>
          </p:grpSpPr>
          <p:sp>
            <p:nvSpPr>
              <p:cNvPr id="2020" name="Google Shape;2020;p40"/>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40"/>
            <p:cNvGrpSpPr/>
            <p:nvPr/>
          </p:nvGrpSpPr>
          <p:grpSpPr>
            <a:xfrm>
              <a:off x="6002459" y="4262809"/>
              <a:ext cx="182877" cy="192070"/>
              <a:chOff x="1509202" y="3627389"/>
              <a:chExt cx="334389" cy="343350"/>
            </a:xfrm>
          </p:grpSpPr>
          <p:sp>
            <p:nvSpPr>
              <p:cNvPr id="2024" name="Google Shape;2024;p40"/>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40"/>
            <p:cNvGrpSpPr/>
            <p:nvPr/>
          </p:nvGrpSpPr>
          <p:grpSpPr>
            <a:xfrm>
              <a:off x="885722" y="1947515"/>
              <a:ext cx="182877" cy="192070"/>
              <a:chOff x="533887" y="2946302"/>
              <a:chExt cx="334389" cy="343350"/>
            </a:xfrm>
          </p:grpSpPr>
          <p:sp>
            <p:nvSpPr>
              <p:cNvPr id="2030" name="Google Shape;2030;p40"/>
              <p:cNvSpPr/>
              <p:nvPr/>
            </p:nvSpPr>
            <p:spPr>
              <a:xfrm>
                <a:off x="707108" y="2946302"/>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557205" y="3164652"/>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533887" y="3009912"/>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743354" y="3171394"/>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779680" y="3171156"/>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40"/>
            <p:cNvGrpSpPr/>
            <p:nvPr/>
          </p:nvGrpSpPr>
          <p:grpSpPr>
            <a:xfrm>
              <a:off x="333150" y="864396"/>
              <a:ext cx="131688" cy="145801"/>
              <a:chOff x="392069" y="2889775"/>
              <a:chExt cx="260150" cy="285213"/>
            </a:xfrm>
          </p:grpSpPr>
          <p:sp>
            <p:nvSpPr>
              <p:cNvPr id="2036" name="Google Shape;2036;p40"/>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a:off x="1786281" y="4316710"/>
              <a:ext cx="182877" cy="192070"/>
              <a:chOff x="1509202" y="3627389"/>
              <a:chExt cx="334389" cy="343350"/>
            </a:xfrm>
          </p:grpSpPr>
          <p:sp>
            <p:nvSpPr>
              <p:cNvPr id="2040" name="Google Shape;2040;p40"/>
              <p:cNvSpPr/>
              <p:nvPr/>
            </p:nvSpPr>
            <p:spPr>
              <a:xfrm>
                <a:off x="1682423" y="3627389"/>
                <a:ext cx="137294" cy="157361"/>
              </a:xfrm>
              <a:custGeom>
                <a:avLst/>
                <a:gdLst/>
                <a:ahLst/>
                <a:cxnLst/>
                <a:rect l="l" t="t" r="r" b="b"/>
                <a:pathLst>
                  <a:path w="1731" h="1984" extrusionOk="0">
                    <a:moveTo>
                      <a:pt x="1066" y="0"/>
                    </a:moveTo>
                    <a:cubicBezTo>
                      <a:pt x="973" y="0"/>
                      <a:pt x="881" y="37"/>
                      <a:pt x="816" y="130"/>
                    </a:cubicBezTo>
                    <a:cubicBezTo>
                      <a:pt x="637" y="329"/>
                      <a:pt x="458" y="548"/>
                      <a:pt x="338" y="786"/>
                    </a:cubicBezTo>
                    <a:cubicBezTo>
                      <a:pt x="219" y="1025"/>
                      <a:pt x="120" y="1284"/>
                      <a:pt x="0" y="1582"/>
                    </a:cubicBezTo>
                    <a:cubicBezTo>
                      <a:pt x="159" y="1721"/>
                      <a:pt x="299" y="1920"/>
                      <a:pt x="438" y="1980"/>
                    </a:cubicBezTo>
                    <a:cubicBezTo>
                      <a:pt x="454" y="1982"/>
                      <a:pt x="472" y="1983"/>
                      <a:pt x="490" y="1983"/>
                    </a:cubicBezTo>
                    <a:cubicBezTo>
                      <a:pt x="648" y="1983"/>
                      <a:pt x="864" y="1908"/>
                      <a:pt x="935" y="1801"/>
                    </a:cubicBezTo>
                    <a:cubicBezTo>
                      <a:pt x="1194" y="1443"/>
                      <a:pt x="1353" y="1025"/>
                      <a:pt x="1592" y="647"/>
                    </a:cubicBezTo>
                    <a:cubicBezTo>
                      <a:pt x="1731" y="349"/>
                      <a:pt x="1512" y="229"/>
                      <a:pt x="1353" y="110"/>
                    </a:cubicBezTo>
                    <a:cubicBezTo>
                      <a:pt x="1279" y="47"/>
                      <a:pt x="1172"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1532520" y="3845739"/>
                <a:ext cx="112072" cy="125000"/>
              </a:xfrm>
              <a:custGeom>
                <a:avLst/>
                <a:gdLst/>
                <a:ahLst/>
                <a:cxnLst/>
                <a:rect l="l" t="t" r="r" b="b"/>
                <a:pathLst>
                  <a:path w="1413" h="1576" extrusionOk="0">
                    <a:moveTo>
                      <a:pt x="828" y="0"/>
                    </a:moveTo>
                    <a:cubicBezTo>
                      <a:pt x="717" y="0"/>
                      <a:pt x="605" y="51"/>
                      <a:pt x="518" y="162"/>
                    </a:cubicBezTo>
                    <a:cubicBezTo>
                      <a:pt x="319" y="421"/>
                      <a:pt x="199" y="739"/>
                      <a:pt x="0" y="1077"/>
                    </a:cubicBezTo>
                    <a:cubicBezTo>
                      <a:pt x="140" y="1276"/>
                      <a:pt x="239" y="1475"/>
                      <a:pt x="358" y="1554"/>
                    </a:cubicBezTo>
                    <a:cubicBezTo>
                      <a:pt x="392" y="1569"/>
                      <a:pt x="429" y="1575"/>
                      <a:pt x="469" y="1575"/>
                    </a:cubicBezTo>
                    <a:cubicBezTo>
                      <a:pt x="595" y="1575"/>
                      <a:pt x="740" y="1511"/>
                      <a:pt x="816" y="1435"/>
                    </a:cubicBezTo>
                    <a:cubicBezTo>
                      <a:pt x="1035" y="1216"/>
                      <a:pt x="1214" y="918"/>
                      <a:pt x="1353" y="639"/>
                    </a:cubicBezTo>
                    <a:cubicBezTo>
                      <a:pt x="1413" y="560"/>
                      <a:pt x="1293" y="421"/>
                      <a:pt x="1234" y="321"/>
                    </a:cubicBezTo>
                    <a:cubicBezTo>
                      <a:pt x="1162" y="117"/>
                      <a:pt x="99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1509202" y="3690999"/>
                <a:ext cx="125952" cy="103110"/>
              </a:xfrm>
              <a:custGeom>
                <a:avLst/>
                <a:gdLst/>
                <a:ahLst/>
                <a:cxnLst/>
                <a:rect l="l" t="t" r="r" b="b"/>
                <a:pathLst>
                  <a:path w="1588" h="1300" extrusionOk="0">
                    <a:moveTo>
                      <a:pt x="534" y="0"/>
                    </a:moveTo>
                    <a:cubicBezTo>
                      <a:pt x="186" y="0"/>
                      <a:pt x="0" y="250"/>
                      <a:pt x="56" y="621"/>
                    </a:cubicBezTo>
                    <a:cubicBezTo>
                      <a:pt x="125" y="952"/>
                      <a:pt x="654" y="1299"/>
                      <a:pt x="1038" y="1299"/>
                    </a:cubicBezTo>
                    <a:cubicBezTo>
                      <a:pt x="1092" y="1299"/>
                      <a:pt x="1143" y="1292"/>
                      <a:pt x="1190" y="1277"/>
                    </a:cubicBezTo>
                    <a:cubicBezTo>
                      <a:pt x="1329" y="1198"/>
                      <a:pt x="1587" y="840"/>
                      <a:pt x="1528" y="701"/>
                    </a:cubicBezTo>
                    <a:cubicBezTo>
                      <a:pt x="1488" y="462"/>
                      <a:pt x="851" y="4"/>
                      <a:pt x="613" y="4"/>
                    </a:cubicBezTo>
                    <a:cubicBezTo>
                      <a:pt x="586" y="2"/>
                      <a:pt x="560"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1718670" y="3852481"/>
                <a:ext cx="124921" cy="99302"/>
              </a:xfrm>
              <a:custGeom>
                <a:avLst/>
                <a:gdLst/>
                <a:ahLst/>
                <a:cxnLst/>
                <a:rect l="l" t="t" r="r" b="b"/>
                <a:pathLst>
                  <a:path w="1575" h="1252" extrusionOk="0">
                    <a:moveTo>
                      <a:pt x="681" y="0"/>
                    </a:moveTo>
                    <a:cubicBezTo>
                      <a:pt x="609" y="0"/>
                      <a:pt x="534" y="12"/>
                      <a:pt x="458" y="37"/>
                    </a:cubicBezTo>
                    <a:cubicBezTo>
                      <a:pt x="438" y="57"/>
                      <a:pt x="399" y="77"/>
                      <a:pt x="359" y="97"/>
                    </a:cubicBezTo>
                    <a:cubicBezTo>
                      <a:pt x="100" y="176"/>
                      <a:pt x="1" y="336"/>
                      <a:pt x="160" y="574"/>
                    </a:cubicBezTo>
                    <a:cubicBezTo>
                      <a:pt x="279" y="773"/>
                      <a:pt x="458" y="992"/>
                      <a:pt x="637" y="1171"/>
                    </a:cubicBezTo>
                    <a:cubicBezTo>
                      <a:pt x="693" y="1227"/>
                      <a:pt x="773" y="1252"/>
                      <a:pt x="861" y="1252"/>
                    </a:cubicBezTo>
                    <a:cubicBezTo>
                      <a:pt x="1086" y="1252"/>
                      <a:pt x="1367" y="1093"/>
                      <a:pt x="1453" y="893"/>
                    </a:cubicBezTo>
                    <a:cubicBezTo>
                      <a:pt x="1575" y="545"/>
                      <a:pt x="1180"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1754995" y="3852243"/>
                <a:ext cx="79" cy="3252"/>
              </a:xfrm>
              <a:custGeom>
                <a:avLst/>
                <a:gdLst/>
                <a:ahLst/>
                <a:cxnLst/>
                <a:rect l="l" t="t" r="r" b="b"/>
                <a:pathLst>
                  <a:path w="1" h="41" extrusionOk="0">
                    <a:moveTo>
                      <a:pt x="0" y="4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40"/>
            <p:cNvGrpSpPr/>
            <p:nvPr/>
          </p:nvGrpSpPr>
          <p:grpSpPr>
            <a:xfrm>
              <a:off x="3243649" y="4018325"/>
              <a:ext cx="131688" cy="145801"/>
              <a:chOff x="392069" y="2889775"/>
              <a:chExt cx="260150" cy="285213"/>
            </a:xfrm>
          </p:grpSpPr>
          <p:sp>
            <p:nvSpPr>
              <p:cNvPr id="2046" name="Google Shape;2046;p40"/>
              <p:cNvSpPr/>
              <p:nvPr/>
            </p:nvSpPr>
            <p:spPr>
              <a:xfrm>
                <a:off x="562197" y="3001686"/>
                <a:ext cx="90023" cy="127697"/>
              </a:xfrm>
              <a:custGeom>
                <a:avLst/>
                <a:gdLst/>
                <a:ahLst/>
                <a:cxnLst/>
                <a:rect l="l" t="t" r="r" b="b"/>
                <a:pathLst>
                  <a:path w="1135" h="1610" extrusionOk="0">
                    <a:moveTo>
                      <a:pt x="559" y="1"/>
                    </a:moveTo>
                    <a:cubicBezTo>
                      <a:pt x="299" y="1"/>
                      <a:pt x="97" y="196"/>
                      <a:pt x="40" y="500"/>
                    </a:cubicBezTo>
                    <a:cubicBezTo>
                      <a:pt x="20" y="659"/>
                      <a:pt x="0" y="838"/>
                      <a:pt x="0" y="977"/>
                    </a:cubicBezTo>
                    <a:cubicBezTo>
                      <a:pt x="0" y="1275"/>
                      <a:pt x="199" y="1554"/>
                      <a:pt x="498" y="1594"/>
                    </a:cubicBezTo>
                    <a:cubicBezTo>
                      <a:pt x="550" y="1604"/>
                      <a:pt x="598" y="1610"/>
                      <a:pt x="641" y="1610"/>
                    </a:cubicBezTo>
                    <a:cubicBezTo>
                      <a:pt x="845" y="1610"/>
                      <a:pt x="956" y="1487"/>
                      <a:pt x="1055" y="1176"/>
                    </a:cubicBezTo>
                    <a:cubicBezTo>
                      <a:pt x="1114" y="1037"/>
                      <a:pt x="1114" y="877"/>
                      <a:pt x="1134" y="758"/>
                    </a:cubicBezTo>
                    <a:cubicBezTo>
                      <a:pt x="1134" y="679"/>
                      <a:pt x="1134" y="619"/>
                      <a:pt x="1095" y="539"/>
                    </a:cubicBezTo>
                    <a:cubicBezTo>
                      <a:pt x="955" y="141"/>
                      <a:pt x="915" y="42"/>
                      <a:pt x="597" y="2"/>
                    </a:cubicBezTo>
                    <a:cubicBezTo>
                      <a:pt x="584" y="1"/>
                      <a:pt x="572"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392069" y="3074654"/>
                <a:ext cx="102396" cy="100333"/>
              </a:xfrm>
              <a:custGeom>
                <a:avLst/>
                <a:gdLst/>
                <a:ahLst/>
                <a:cxnLst/>
                <a:rect l="l" t="t" r="r" b="b"/>
                <a:pathLst>
                  <a:path w="1291" h="1265" extrusionOk="0">
                    <a:moveTo>
                      <a:pt x="850" y="1"/>
                    </a:moveTo>
                    <a:cubicBezTo>
                      <a:pt x="455" y="1"/>
                      <a:pt x="1" y="377"/>
                      <a:pt x="17" y="753"/>
                    </a:cubicBezTo>
                    <a:cubicBezTo>
                      <a:pt x="50" y="1122"/>
                      <a:pt x="197" y="1265"/>
                      <a:pt x="457" y="1265"/>
                    </a:cubicBezTo>
                    <a:cubicBezTo>
                      <a:pt x="505" y="1265"/>
                      <a:pt x="557" y="1260"/>
                      <a:pt x="614" y="1251"/>
                    </a:cubicBezTo>
                    <a:cubicBezTo>
                      <a:pt x="952" y="1231"/>
                      <a:pt x="1270" y="793"/>
                      <a:pt x="1290" y="256"/>
                    </a:cubicBezTo>
                    <a:cubicBezTo>
                      <a:pt x="1270" y="216"/>
                      <a:pt x="1191" y="117"/>
                      <a:pt x="1091" y="57"/>
                    </a:cubicBezTo>
                    <a:cubicBezTo>
                      <a:pt x="1017" y="18"/>
                      <a:pt x="935"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412294" y="2889775"/>
                <a:ext cx="88436" cy="85343"/>
              </a:xfrm>
              <a:custGeom>
                <a:avLst/>
                <a:gdLst/>
                <a:ahLst/>
                <a:cxnLst/>
                <a:rect l="l" t="t" r="r" b="b"/>
                <a:pathLst>
                  <a:path w="1115" h="1076" extrusionOk="0">
                    <a:moveTo>
                      <a:pt x="538" y="1"/>
                    </a:moveTo>
                    <a:cubicBezTo>
                      <a:pt x="160" y="1"/>
                      <a:pt x="1" y="180"/>
                      <a:pt x="1" y="538"/>
                    </a:cubicBezTo>
                    <a:cubicBezTo>
                      <a:pt x="1" y="856"/>
                      <a:pt x="219" y="1075"/>
                      <a:pt x="518" y="1075"/>
                    </a:cubicBezTo>
                    <a:cubicBezTo>
                      <a:pt x="816" y="1075"/>
                      <a:pt x="1095" y="876"/>
                      <a:pt x="1095" y="598"/>
                    </a:cubicBezTo>
                    <a:cubicBezTo>
                      <a:pt x="1115" y="240"/>
                      <a:pt x="896"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40"/>
            <p:cNvGrpSpPr/>
            <p:nvPr/>
          </p:nvGrpSpPr>
          <p:grpSpPr>
            <a:xfrm>
              <a:off x="7618850" y="747625"/>
              <a:ext cx="228602" cy="240023"/>
              <a:chOff x="6842675" y="1094413"/>
              <a:chExt cx="228602" cy="240023"/>
            </a:xfrm>
          </p:grpSpPr>
          <p:sp>
            <p:nvSpPr>
              <p:cNvPr id="2050" name="Google Shape;2050;p40"/>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40"/>
            <p:cNvGrpSpPr/>
            <p:nvPr/>
          </p:nvGrpSpPr>
          <p:grpSpPr>
            <a:xfrm>
              <a:off x="333150" y="2652863"/>
              <a:ext cx="228602" cy="240023"/>
              <a:chOff x="6842675" y="1094413"/>
              <a:chExt cx="228602" cy="240023"/>
            </a:xfrm>
          </p:grpSpPr>
          <p:sp>
            <p:nvSpPr>
              <p:cNvPr id="2053" name="Google Shape;2053;p40"/>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40"/>
            <p:cNvGrpSpPr/>
            <p:nvPr/>
          </p:nvGrpSpPr>
          <p:grpSpPr>
            <a:xfrm>
              <a:off x="7899875" y="4127013"/>
              <a:ext cx="228602" cy="240023"/>
              <a:chOff x="6842675" y="1094413"/>
              <a:chExt cx="228602" cy="240023"/>
            </a:xfrm>
          </p:grpSpPr>
          <p:sp>
            <p:nvSpPr>
              <p:cNvPr id="2056" name="Google Shape;2056;p40"/>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rgbClr val="44A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8" name="Google Shape;2058;p40"/>
            <p:cNvGrpSpPr/>
            <p:nvPr/>
          </p:nvGrpSpPr>
          <p:grpSpPr>
            <a:xfrm>
              <a:off x="2797475" y="560275"/>
              <a:ext cx="228602" cy="240023"/>
              <a:chOff x="6842675" y="1094413"/>
              <a:chExt cx="228602" cy="240023"/>
            </a:xfrm>
          </p:grpSpPr>
          <p:sp>
            <p:nvSpPr>
              <p:cNvPr id="2059" name="Google Shape;2059;p40"/>
              <p:cNvSpPr/>
              <p:nvPr/>
            </p:nvSpPr>
            <p:spPr>
              <a:xfrm>
                <a:off x="6842675" y="1094413"/>
                <a:ext cx="228602" cy="240023"/>
              </a:xfrm>
              <a:custGeom>
                <a:avLst/>
                <a:gdLst/>
                <a:ahLst/>
                <a:cxnLst/>
                <a:rect l="l" t="t" r="r" b="b"/>
                <a:pathLst>
                  <a:path w="9589" h="12593" extrusionOk="0">
                    <a:moveTo>
                      <a:pt x="4775" y="0"/>
                    </a:moveTo>
                    <a:cubicBezTo>
                      <a:pt x="4277" y="0"/>
                      <a:pt x="3999" y="239"/>
                      <a:pt x="3820" y="398"/>
                    </a:cubicBezTo>
                    <a:lnTo>
                      <a:pt x="3720" y="537"/>
                    </a:lnTo>
                    <a:cubicBezTo>
                      <a:pt x="3462" y="836"/>
                      <a:pt x="3104" y="1234"/>
                      <a:pt x="2965" y="1751"/>
                    </a:cubicBezTo>
                    <a:cubicBezTo>
                      <a:pt x="2766" y="2487"/>
                      <a:pt x="2626" y="3263"/>
                      <a:pt x="2507" y="3979"/>
                    </a:cubicBezTo>
                    <a:lnTo>
                      <a:pt x="2487" y="4158"/>
                    </a:lnTo>
                    <a:cubicBezTo>
                      <a:pt x="2467" y="4158"/>
                      <a:pt x="2427" y="4158"/>
                      <a:pt x="2408" y="4138"/>
                    </a:cubicBezTo>
                    <a:cubicBezTo>
                      <a:pt x="2328" y="4138"/>
                      <a:pt x="2268" y="4118"/>
                      <a:pt x="2189" y="4118"/>
                    </a:cubicBezTo>
                    <a:cubicBezTo>
                      <a:pt x="1433" y="4118"/>
                      <a:pt x="478" y="4655"/>
                      <a:pt x="279" y="5451"/>
                    </a:cubicBezTo>
                    <a:cubicBezTo>
                      <a:pt x="1" y="6565"/>
                      <a:pt x="438" y="7460"/>
                      <a:pt x="1493" y="7918"/>
                    </a:cubicBezTo>
                    <a:cubicBezTo>
                      <a:pt x="1393" y="8156"/>
                      <a:pt x="1294" y="8415"/>
                      <a:pt x="1194" y="8693"/>
                    </a:cubicBezTo>
                    <a:lnTo>
                      <a:pt x="1115" y="8892"/>
                    </a:lnTo>
                    <a:cubicBezTo>
                      <a:pt x="796" y="9648"/>
                      <a:pt x="936" y="10484"/>
                      <a:pt x="1532" y="11120"/>
                    </a:cubicBezTo>
                    <a:cubicBezTo>
                      <a:pt x="1831" y="11439"/>
                      <a:pt x="2229" y="11618"/>
                      <a:pt x="2666" y="11618"/>
                    </a:cubicBezTo>
                    <a:cubicBezTo>
                      <a:pt x="3004" y="11618"/>
                      <a:pt x="3283" y="11518"/>
                      <a:pt x="3502" y="11419"/>
                    </a:cubicBezTo>
                    <a:lnTo>
                      <a:pt x="3601" y="11399"/>
                    </a:lnTo>
                    <a:cubicBezTo>
                      <a:pt x="3820" y="11319"/>
                      <a:pt x="3979" y="11200"/>
                      <a:pt x="4079" y="11120"/>
                    </a:cubicBezTo>
                    <a:cubicBezTo>
                      <a:pt x="4079" y="11120"/>
                      <a:pt x="4496" y="10742"/>
                      <a:pt x="4596" y="10683"/>
                    </a:cubicBezTo>
                    <a:cubicBezTo>
                      <a:pt x="4695" y="10842"/>
                      <a:pt x="4795" y="11041"/>
                      <a:pt x="4894" y="11220"/>
                    </a:cubicBezTo>
                    <a:cubicBezTo>
                      <a:pt x="5292" y="12075"/>
                      <a:pt x="6048" y="12592"/>
                      <a:pt x="6864" y="12592"/>
                    </a:cubicBezTo>
                    <a:cubicBezTo>
                      <a:pt x="7082" y="12592"/>
                      <a:pt x="7301" y="12533"/>
                      <a:pt x="7540" y="12473"/>
                    </a:cubicBezTo>
                    <a:cubicBezTo>
                      <a:pt x="8535" y="12095"/>
                      <a:pt x="8972" y="11001"/>
                      <a:pt x="8594" y="9847"/>
                    </a:cubicBezTo>
                    <a:cubicBezTo>
                      <a:pt x="8435" y="9310"/>
                      <a:pt x="8256" y="8733"/>
                      <a:pt x="8077" y="8236"/>
                    </a:cubicBezTo>
                    <a:cubicBezTo>
                      <a:pt x="8475" y="7918"/>
                      <a:pt x="8833" y="7619"/>
                      <a:pt x="9171" y="7261"/>
                    </a:cubicBezTo>
                    <a:cubicBezTo>
                      <a:pt x="9549" y="6824"/>
                      <a:pt x="9589" y="6068"/>
                      <a:pt x="9469" y="5531"/>
                    </a:cubicBezTo>
                    <a:cubicBezTo>
                      <a:pt x="9271" y="4735"/>
                      <a:pt x="8634" y="4237"/>
                      <a:pt x="7838" y="4237"/>
                    </a:cubicBezTo>
                    <a:lnTo>
                      <a:pt x="7142" y="4237"/>
                    </a:lnTo>
                    <a:cubicBezTo>
                      <a:pt x="7142" y="4158"/>
                      <a:pt x="7102" y="4098"/>
                      <a:pt x="7102" y="4039"/>
                    </a:cubicBezTo>
                    <a:cubicBezTo>
                      <a:pt x="7043" y="3482"/>
                      <a:pt x="6943" y="2944"/>
                      <a:pt x="6943" y="2447"/>
                    </a:cubicBezTo>
                    <a:cubicBezTo>
                      <a:pt x="6903" y="975"/>
                      <a:pt x="6068" y="378"/>
                      <a:pt x="5372" y="100"/>
                    </a:cubicBezTo>
                    <a:cubicBezTo>
                      <a:pt x="5193" y="40"/>
                      <a:pt x="4994" y="0"/>
                      <a:pt x="4775"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6869709" y="1116408"/>
                <a:ext cx="179277" cy="202474"/>
              </a:xfrm>
              <a:custGeom>
                <a:avLst/>
                <a:gdLst/>
                <a:ahLst/>
                <a:cxnLst/>
                <a:rect l="l" t="t" r="r" b="b"/>
                <a:pathLst>
                  <a:path w="7520" h="10623" extrusionOk="0">
                    <a:moveTo>
                      <a:pt x="3755" y="0"/>
                    </a:moveTo>
                    <a:cubicBezTo>
                      <a:pt x="3676" y="0"/>
                      <a:pt x="3601" y="10"/>
                      <a:pt x="3561" y="40"/>
                    </a:cubicBezTo>
                    <a:cubicBezTo>
                      <a:pt x="3323" y="318"/>
                      <a:pt x="2984" y="637"/>
                      <a:pt x="2885" y="995"/>
                    </a:cubicBezTo>
                    <a:cubicBezTo>
                      <a:pt x="2666" y="1810"/>
                      <a:pt x="2547" y="2666"/>
                      <a:pt x="2388" y="3501"/>
                    </a:cubicBezTo>
                    <a:cubicBezTo>
                      <a:pt x="2304" y="4055"/>
                      <a:pt x="2220" y="4212"/>
                      <a:pt x="1826" y="4212"/>
                    </a:cubicBezTo>
                    <a:cubicBezTo>
                      <a:pt x="1753" y="4212"/>
                      <a:pt x="1669" y="4207"/>
                      <a:pt x="1572" y="4197"/>
                    </a:cubicBezTo>
                    <a:cubicBezTo>
                      <a:pt x="1453" y="4197"/>
                      <a:pt x="1353" y="4178"/>
                      <a:pt x="1234" y="4158"/>
                    </a:cubicBezTo>
                    <a:cubicBezTo>
                      <a:pt x="1203" y="4153"/>
                      <a:pt x="1170" y="4150"/>
                      <a:pt x="1136" y="4150"/>
                    </a:cubicBezTo>
                    <a:cubicBezTo>
                      <a:pt x="761" y="4150"/>
                      <a:pt x="252" y="4441"/>
                      <a:pt x="179" y="4715"/>
                    </a:cubicBezTo>
                    <a:cubicBezTo>
                      <a:pt x="0" y="5411"/>
                      <a:pt x="219" y="5809"/>
                      <a:pt x="896" y="6067"/>
                    </a:cubicBezTo>
                    <a:cubicBezTo>
                      <a:pt x="1512" y="6286"/>
                      <a:pt x="1652" y="6505"/>
                      <a:pt x="1413" y="7142"/>
                    </a:cubicBezTo>
                    <a:cubicBezTo>
                      <a:pt x="1293" y="7539"/>
                      <a:pt x="1134" y="7937"/>
                      <a:pt x="975" y="8295"/>
                    </a:cubicBezTo>
                    <a:cubicBezTo>
                      <a:pt x="796" y="8753"/>
                      <a:pt x="916" y="9171"/>
                      <a:pt x="1234" y="9489"/>
                    </a:cubicBezTo>
                    <a:cubicBezTo>
                      <a:pt x="1342" y="9613"/>
                      <a:pt x="1470" y="9658"/>
                      <a:pt x="1606" y="9658"/>
                    </a:cubicBezTo>
                    <a:cubicBezTo>
                      <a:pt x="1797" y="9658"/>
                      <a:pt x="2003" y="9570"/>
                      <a:pt x="2189" y="9489"/>
                    </a:cubicBezTo>
                    <a:cubicBezTo>
                      <a:pt x="2248" y="9469"/>
                      <a:pt x="2288" y="9449"/>
                      <a:pt x="2348" y="9389"/>
                    </a:cubicBezTo>
                    <a:cubicBezTo>
                      <a:pt x="2686" y="9111"/>
                      <a:pt x="3024" y="8852"/>
                      <a:pt x="3342" y="8554"/>
                    </a:cubicBezTo>
                    <a:cubicBezTo>
                      <a:pt x="3457" y="8429"/>
                      <a:pt x="3573" y="8365"/>
                      <a:pt x="3679" y="8365"/>
                    </a:cubicBezTo>
                    <a:cubicBezTo>
                      <a:pt x="3793" y="8365"/>
                      <a:pt x="3897" y="8439"/>
                      <a:pt x="3979" y="8594"/>
                    </a:cubicBezTo>
                    <a:cubicBezTo>
                      <a:pt x="4257" y="8992"/>
                      <a:pt x="4516" y="9409"/>
                      <a:pt x="4715" y="9847"/>
                    </a:cubicBezTo>
                    <a:cubicBezTo>
                      <a:pt x="4921" y="10323"/>
                      <a:pt x="5331" y="10622"/>
                      <a:pt x="5751" y="10622"/>
                    </a:cubicBezTo>
                    <a:cubicBezTo>
                      <a:pt x="5857" y="10622"/>
                      <a:pt x="5963" y="10603"/>
                      <a:pt x="6068" y="10563"/>
                    </a:cubicBezTo>
                    <a:cubicBezTo>
                      <a:pt x="6545" y="10384"/>
                      <a:pt x="6744" y="9827"/>
                      <a:pt x="6545" y="9191"/>
                    </a:cubicBezTo>
                    <a:cubicBezTo>
                      <a:pt x="6306" y="8395"/>
                      <a:pt x="6048" y="7599"/>
                      <a:pt x="5829" y="6943"/>
                    </a:cubicBezTo>
                    <a:cubicBezTo>
                      <a:pt x="6386" y="6445"/>
                      <a:pt x="6923" y="6087"/>
                      <a:pt x="7321" y="5610"/>
                    </a:cubicBezTo>
                    <a:cubicBezTo>
                      <a:pt x="7500" y="5451"/>
                      <a:pt x="7520" y="5053"/>
                      <a:pt x="7440" y="4774"/>
                    </a:cubicBezTo>
                    <a:cubicBezTo>
                      <a:pt x="7367" y="4442"/>
                      <a:pt x="7139" y="4213"/>
                      <a:pt x="6757" y="4213"/>
                    </a:cubicBezTo>
                    <a:cubicBezTo>
                      <a:pt x="6727" y="4213"/>
                      <a:pt x="6696" y="4214"/>
                      <a:pt x="6664" y="4217"/>
                    </a:cubicBezTo>
                    <a:cubicBezTo>
                      <a:pt x="6581" y="4228"/>
                      <a:pt x="6499" y="4231"/>
                      <a:pt x="6418" y="4231"/>
                    </a:cubicBezTo>
                    <a:cubicBezTo>
                      <a:pt x="6235" y="4231"/>
                      <a:pt x="6056" y="4213"/>
                      <a:pt x="5872" y="4213"/>
                    </a:cubicBezTo>
                    <a:cubicBezTo>
                      <a:pt x="5825" y="4213"/>
                      <a:pt x="5777" y="4214"/>
                      <a:pt x="5730" y="4217"/>
                    </a:cubicBezTo>
                    <a:cubicBezTo>
                      <a:pt x="5697" y="4221"/>
                      <a:pt x="5666" y="4223"/>
                      <a:pt x="5637" y="4223"/>
                    </a:cubicBezTo>
                    <a:cubicBezTo>
                      <a:pt x="5376" y="4223"/>
                      <a:pt x="5226" y="4068"/>
                      <a:pt x="5173" y="3800"/>
                    </a:cubicBezTo>
                    <a:cubicBezTo>
                      <a:pt x="5073" y="3004"/>
                      <a:pt x="4914" y="2228"/>
                      <a:pt x="4914" y="1432"/>
                    </a:cubicBezTo>
                    <a:cubicBezTo>
                      <a:pt x="4874" y="716"/>
                      <a:pt x="4635" y="279"/>
                      <a:pt x="3979" y="20"/>
                    </a:cubicBezTo>
                    <a:cubicBezTo>
                      <a:pt x="3919" y="10"/>
                      <a:pt x="3835" y="0"/>
                      <a:pt x="3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1" name="Google Shape;2061;p40"/>
          <p:cNvGrpSpPr/>
          <p:nvPr/>
        </p:nvGrpSpPr>
        <p:grpSpPr>
          <a:xfrm flipH="1">
            <a:off x="7837050" y="2265392"/>
            <a:ext cx="1129994" cy="3011692"/>
            <a:chOff x="3043875" y="1092100"/>
            <a:chExt cx="405350" cy="1080350"/>
          </a:xfrm>
        </p:grpSpPr>
        <p:sp>
          <p:nvSpPr>
            <p:cNvPr id="2062" name="Google Shape;2062;p40"/>
            <p:cNvSpPr/>
            <p:nvPr/>
          </p:nvSpPr>
          <p:spPr>
            <a:xfrm>
              <a:off x="3043875" y="1092100"/>
              <a:ext cx="405350" cy="1080350"/>
            </a:xfrm>
            <a:custGeom>
              <a:avLst/>
              <a:gdLst/>
              <a:ahLst/>
              <a:cxnLst/>
              <a:rect l="l" t="t" r="r" b="b"/>
              <a:pathLst>
                <a:path w="16214" h="43214" extrusionOk="0">
                  <a:moveTo>
                    <a:pt x="8900" y="1"/>
                  </a:moveTo>
                  <a:cubicBezTo>
                    <a:pt x="8509" y="24"/>
                    <a:pt x="8164" y="254"/>
                    <a:pt x="7957" y="599"/>
                  </a:cubicBezTo>
                  <a:cubicBezTo>
                    <a:pt x="7865" y="737"/>
                    <a:pt x="6095" y="4163"/>
                    <a:pt x="6992" y="8326"/>
                  </a:cubicBezTo>
                  <a:cubicBezTo>
                    <a:pt x="6946" y="8648"/>
                    <a:pt x="6877" y="8878"/>
                    <a:pt x="6831" y="8924"/>
                  </a:cubicBezTo>
                  <a:cubicBezTo>
                    <a:pt x="5911" y="10304"/>
                    <a:pt x="4922" y="12305"/>
                    <a:pt x="5336" y="13846"/>
                  </a:cubicBezTo>
                  <a:cubicBezTo>
                    <a:pt x="5428" y="14168"/>
                    <a:pt x="5566" y="14444"/>
                    <a:pt x="5796" y="14697"/>
                  </a:cubicBezTo>
                  <a:cubicBezTo>
                    <a:pt x="4393" y="18307"/>
                    <a:pt x="1127" y="27115"/>
                    <a:pt x="621" y="32566"/>
                  </a:cubicBezTo>
                  <a:cubicBezTo>
                    <a:pt x="46" y="39189"/>
                    <a:pt x="0" y="41880"/>
                    <a:pt x="0" y="41903"/>
                  </a:cubicBezTo>
                  <a:cubicBezTo>
                    <a:pt x="0" y="42248"/>
                    <a:pt x="115" y="42570"/>
                    <a:pt x="345" y="42823"/>
                  </a:cubicBezTo>
                  <a:cubicBezTo>
                    <a:pt x="575" y="43076"/>
                    <a:pt x="920" y="43214"/>
                    <a:pt x="1265" y="43214"/>
                  </a:cubicBezTo>
                  <a:cubicBezTo>
                    <a:pt x="1955" y="43214"/>
                    <a:pt x="2530" y="42639"/>
                    <a:pt x="2553" y="41949"/>
                  </a:cubicBezTo>
                  <a:cubicBezTo>
                    <a:pt x="2553" y="41926"/>
                    <a:pt x="2622" y="39281"/>
                    <a:pt x="3197" y="32796"/>
                  </a:cubicBezTo>
                  <a:cubicBezTo>
                    <a:pt x="3657" y="27667"/>
                    <a:pt x="6923" y="18882"/>
                    <a:pt x="8164" y="15708"/>
                  </a:cubicBezTo>
                  <a:cubicBezTo>
                    <a:pt x="10717" y="15685"/>
                    <a:pt x="11361" y="12558"/>
                    <a:pt x="11637" y="11017"/>
                  </a:cubicBezTo>
                  <a:cubicBezTo>
                    <a:pt x="11775" y="10212"/>
                    <a:pt x="12235" y="9637"/>
                    <a:pt x="12235" y="9637"/>
                  </a:cubicBezTo>
                  <a:cubicBezTo>
                    <a:pt x="12350" y="9499"/>
                    <a:pt x="12442" y="9338"/>
                    <a:pt x="12465" y="9154"/>
                  </a:cubicBezTo>
                  <a:cubicBezTo>
                    <a:pt x="14374" y="7130"/>
                    <a:pt x="16214" y="4416"/>
                    <a:pt x="15754" y="1887"/>
                  </a:cubicBezTo>
                  <a:cubicBezTo>
                    <a:pt x="15708" y="1542"/>
                    <a:pt x="15478" y="1220"/>
                    <a:pt x="15156" y="1082"/>
                  </a:cubicBezTo>
                  <a:cubicBezTo>
                    <a:pt x="14972" y="990"/>
                    <a:pt x="14811" y="944"/>
                    <a:pt x="14604" y="944"/>
                  </a:cubicBezTo>
                  <a:cubicBezTo>
                    <a:pt x="14443" y="944"/>
                    <a:pt x="14282" y="967"/>
                    <a:pt x="14144" y="1059"/>
                  </a:cubicBezTo>
                  <a:cubicBezTo>
                    <a:pt x="14121" y="1082"/>
                    <a:pt x="13960" y="1151"/>
                    <a:pt x="13776" y="1266"/>
                  </a:cubicBezTo>
                  <a:lnTo>
                    <a:pt x="13684" y="990"/>
                  </a:lnTo>
                  <a:cubicBezTo>
                    <a:pt x="13546" y="691"/>
                    <a:pt x="13293" y="461"/>
                    <a:pt x="12971" y="346"/>
                  </a:cubicBezTo>
                  <a:cubicBezTo>
                    <a:pt x="12856" y="300"/>
                    <a:pt x="12741" y="277"/>
                    <a:pt x="12649" y="277"/>
                  </a:cubicBezTo>
                  <a:cubicBezTo>
                    <a:pt x="12419" y="277"/>
                    <a:pt x="12189" y="346"/>
                    <a:pt x="12005" y="484"/>
                  </a:cubicBezTo>
                  <a:cubicBezTo>
                    <a:pt x="12005" y="484"/>
                    <a:pt x="11982" y="507"/>
                    <a:pt x="11936" y="530"/>
                  </a:cubicBezTo>
                  <a:cubicBezTo>
                    <a:pt x="11752" y="369"/>
                    <a:pt x="11545" y="231"/>
                    <a:pt x="11315" y="185"/>
                  </a:cubicBezTo>
                  <a:cubicBezTo>
                    <a:pt x="11246" y="162"/>
                    <a:pt x="11154" y="162"/>
                    <a:pt x="11085" y="162"/>
                  </a:cubicBezTo>
                  <a:cubicBezTo>
                    <a:pt x="10832" y="162"/>
                    <a:pt x="10556" y="254"/>
                    <a:pt x="10349" y="415"/>
                  </a:cubicBezTo>
                  <a:cubicBezTo>
                    <a:pt x="10326" y="461"/>
                    <a:pt x="10211" y="530"/>
                    <a:pt x="10050" y="714"/>
                  </a:cubicBezTo>
                  <a:cubicBezTo>
                    <a:pt x="10004" y="622"/>
                    <a:pt x="9981" y="576"/>
                    <a:pt x="9912" y="484"/>
                  </a:cubicBezTo>
                  <a:cubicBezTo>
                    <a:pt x="9682" y="162"/>
                    <a:pt x="9337" y="1"/>
                    <a:pt x="8969" y="1"/>
                  </a:cubicBezTo>
                  <a:close/>
                </a:path>
              </a:pathLst>
            </a:custGeom>
            <a:solidFill>
              <a:schemeClr val="lt1"/>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3070325" y="1433750"/>
              <a:ext cx="165025" cy="710550"/>
            </a:xfrm>
            <a:custGeom>
              <a:avLst/>
              <a:gdLst/>
              <a:ahLst/>
              <a:cxnLst/>
              <a:rect l="l" t="t" r="r" b="b"/>
              <a:pathLst>
                <a:path w="6601" h="28422" extrusionOk="0">
                  <a:moveTo>
                    <a:pt x="6410" y="0"/>
                  </a:moveTo>
                  <a:cubicBezTo>
                    <a:pt x="6348" y="0"/>
                    <a:pt x="6295" y="38"/>
                    <a:pt x="6279" y="88"/>
                  </a:cubicBezTo>
                  <a:cubicBezTo>
                    <a:pt x="6210" y="203"/>
                    <a:pt x="1219" y="12345"/>
                    <a:pt x="644" y="18992"/>
                  </a:cubicBezTo>
                  <a:cubicBezTo>
                    <a:pt x="69" y="25615"/>
                    <a:pt x="0" y="28237"/>
                    <a:pt x="0" y="28260"/>
                  </a:cubicBezTo>
                  <a:cubicBezTo>
                    <a:pt x="0" y="28352"/>
                    <a:pt x="69" y="28421"/>
                    <a:pt x="161" y="28421"/>
                  </a:cubicBezTo>
                  <a:cubicBezTo>
                    <a:pt x="230" y="28421"/>
                    <a:pt x="299" y="28352"/>
                    <a:pt x="322" y="28260"/>
                  </a:cubicBezTo>
                  <a:cubicBezTo>
                    <a:pt x="322" y="28237"/>
                    <a:pt x="391" y="25615"/>
                    <a:pt x="966" y="19015"/>
                  </a:cubicBezTo>
                  <a:cubicBezTo>
                    <a:pt x="1541" y="12437"/>
                    <a:pt x="6509" y="318"/>
                    <a:pt x="6555" y="203"/>
                  </a:cubicBezTo>
                  <a:cubicBezTo>
                    <a:pt x="6601" y="134"/>
                    <a:pt x="6555" y="42"/>
                    <a:pt x="6486" y="19"/>
                  </a:cubicBezTo>
                  <a:cubicBezTo>
                    <a:pt x="6460" y="6"/>
                    <a:pt x="6434" y="0"/>
                    <a:pt x="6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3276150" y="1144425"/>
              <a:ext cx="149500" cy="201250"/>
            </a:xfrm>
            <a:custGeom>
              <a:avLst/>
              <a:gdLst/>
              <a:ahLst/>
              <a:cxnLst/>
              <a:rect l="l" t="t" r="r" b="b"/>
              <a:pathLst>
                <a:path w="5980" h="8050" extrusionOk="0">
                  <a:moveTo>
                    <a:pt x="5336" y="1"/>
                  </a:moveTo>
                  <a:lnTo>
                    <a:pt x="5336" y="1"/>
                  </a:lnTo>
                  <a:cubicBezTo>
                    <a:pt x="5336" y="1"/>
                    <a:pt x="0" y="2393"/>
                    <a:pt x="460" y="8050"/>
                  </a:cubicBezTo>
                  <a:cubicBezTo>
                    <a:pt x="460" y="8050"/>
                    <a:pt x="5980" y="3565"/>
                    <a:pt x="5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3214050" y="1120850"/>
              <a:ext cx="134000" cy="207000"/>
            </a:xfrm>
            <a:custGeom>
              <a:avLst/>
              <a:gdLst/>
              <a:ahLst/>
              <a:cxnLst/>
              <a:rect l="l" t="t" r="r" b="b"/>
              <a:pathLst>
                <a:path w="5360" h="8280" extrusionOk="0">
                  <a:moveTo>
                    <a:pt x="2116" y="1"/>
                  </a:moveTo>
                  <a:lnTo>
                    <a:pt x="2116" y="1"/>
                  </a:lnTo>
                  <a:cubicBezTo>
                    <a:pt x="2116" y="1"/>
                    <a:pt x="1" y="3865"/>
                    <a:pt x="1610" y="8280"/>
                  </a:cubicBezTo>
                  <a:cubicBezTo>
                    <a:pt x="1610" y="8280"/>
                    <a:pt x="5359" y="4623"/>
                    <a:pt x="2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3268675" y="1127750"/>
              <a:ext cx="131675" cy="215625"/>
            </a:xfrm>
            <a:custGeom>
              <a:avLst/>
              <a:gdLst/>
              <a:ahLst/>
              <a:cxnLst/>
              <a:rect l="l" t="t" r="r" b="b"/>
              <a:pathLst>
                <a:path w="5267" h="8625" extrusionOk="0">
                  <a:moveTo>
                    <a:pt x="3634" y="1"/>
                  </a:moveTo>
                  <a:cubicBezTo>
                    <a:pt x="3634" y="1"/>
                    <a:pt x="0" y="2439"/>
                    <a:pt x="322" y="8625"/>
                  </a:cubicBezTo>
                  <a:cubicBezTo>
                    <a:pt x="345" y="8602"/>
                    <a:pt x="5267" y="3818"/>
                    <a:pt x="3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3238775" y="1124300"/>
              <a:ext cx="129250" cy="206450"/>
            </a:xfrm>
            <a:custGeom>
              <a:avLst/>
              <a:gdLst/>
              <a:ahLst/>
              <a:cxnLst/>
              <a:rect l="l" t="t" r="r" b="b"/>
              <a:pathLst>
                <a:path w="5170" h="8258" extrusionOk="0">
                  <a:moveTo>
                    <a:pt x="3243" y="1"/>
                  </a:moveTo>
                  <a:cubicBezTo>
                    <a:pt x="3243" y="1"/>
                    <a:pt x="1" y="2738"/>
                    <a:pt x="1127" y="8257"/>
                  </a:cubicBezTo>
                  <a:cubicBezTo>
                    <a:pt x="1127" y="8257"/>
                    <a:pt x="1128" y="8257"/>
                    <a:pt x="1128" y="8257"/>
                  </a:cubicBezTo>
                  <a:cubicBezTo>
                    <a:pt x="1172" y="8257"/>
                    <a:pt x="5170" y="3992"/>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3179550" y="1293350"/>
              <a:ext cx="147800" cy="177675"/>
            </a:xfrm>
            <a:custGeom>
              <a:avLst/>
              <a:gdLst/>
              <a:ahLst/>
              <a:cxnLst/>
              <a:rect l="l" t="t" r="r" b="b"/>
              <a:pathLst>
                <a:path w="5912" h="7107" extrusionOk="0">
                  <a:moveTo>
                    <a:pt x="2645" y="0"/>
                  </a:moveTo>
                  <a:lnTo>
                    <a:pt x="3450" y="920"/>
                  </a:lnTo>
                  <a:lnTo>
                    <a:pt x="4324" y="414"/>
                  </a:lnTo>
                  <a:lnTo>
                    <a:pt x="4784" y="1403"/>
                  </a:lnTo>
                  <a:lnTo>
                    <a:pt x="5911" y="851"/>
                  </a:lnTo>
                  <a:cubicBezTo>
                    <a:pt x="5911" y="851"/>
                    <a:pt x="5267" y="1633"/>
                    <a:pt x="5037" y="2760"/>
                  </a:cubicBezTo>
                  <a:cubicBezTo>
                    <a:pt x="4554" y="5175"/>
                    <a:pt x="3887" y="7106"/>
                    <a:pt x="1818" y="6348"/>
                  </a:cubicBezTo>
                  <a:cubicBezTo>
                    <a:pt x="1" y="5681"/>
                    <a:pt x="1243" y="3105"/>
                    <a:pt x="2301" y="1518"/>
                  </a:cubicBezTo>
                  <a:cubicBezTo>
                    <a:pt x="2645" y="966"/>
                    <a:pt x="2645" y="0"/>
                    <a:pt x="2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40"/>
          <p:cNvGrpSpPr/>
          <p:nvPr/>
        </p:nvGrpSpPr>
        <p:grpSpPr>
          <a:xfrm>
            <a:off x="353250" y="3140944"/>
            <a:ext cx="1159561" cy="2136122"/>
            <a:chOff x="6507375" y="2263850"/>
            <a:chExt cx="619225" cy="1140725"/>
          </a:xfrm>
        </p:grpSpPr>
        <p:sp>
          <p:nvSpPr>
            <p:cNvPr id="2070" name="Google Shape;2070;p40"/>
            <p:cNvSpPr/>
            <p:nvPr/>
          </p:nvSpPr>
          <p:spPr>
            <a:xfrm>
              <a:off x="6507375" y="2263850"/>
              <a:ext cx="619225" cy="1140725"/>
            </a:xfrm>
            <a:custGeom>
              <a:avLst/>
              <a:gdLst/>
              <a:ahLst/>
              <a:cxnLst/>
              <a:rect l="l" t="t" r="r" b="b"/>
              <a:pathLst>
                <a:path w="24769" h="45629" extrusionOk="0">
                  <a:moveTo>
                    <a:pt x="9245" y="1"/>
                  </a:moveTo>
                  <a:cubicBezTo>
                    <a:pt x="7359" y="1"/>
                    <a:pt x="6371" y="921"/>
                    <a:pt x="5865" y="1679"/>
                  </a:cubicBezTo>
                  <a:cubicBezTo>
                    <a:pt x="3726" y="4922"/>
                    <a:pt x="6417" y="11983"/>
                    <a:pt x="7129" y="13799"/>
                  </a:cubicBezTo>
                  <a:cubicBezTo>
                    <a:pt x="6210" y="16536"/>
                    <a:pt x="4922" y="20607"/>
                    <a:pt x="3680" y="25413"/>
                  </a:cubicBezTo>
                  <a:cubicBezTo>
                    <a:pt x="3657" y="25482"/>
                    <a:pt x="3657" y="25528"/>
                    <a:pt x="3611" y="25620"/>
                  </a:cubicBezTo>
                  <a:cubicBezTo>
                    <a:pt x="1932" y="32198"/>
                    <a:pt x="713" y="38430"/>
                    <a:pt x="23" y="44157"/>
                  </a:cubicBezTo>
                  <a:cubicBezTo>
                    <a:pt x="0" y="44502"/>
                    <a:pt x="92" y="44870"/>
                    <a:pt x="322" y="45146"/>
                  </a:cubicBezTo>
                  <a:cubicBezTo>
                    <a:pt x="552" y="45399"/>
                    <a:pt x="851" y="45606"/>
                    <a:pt x="1196" y="45629"/>
                  </a:cubicBezTo>
                  <a:lnTo>
                    <a:pt x="1357" y="45629"/>
                  </a:lnTo>
                  <a:cubicBezTo>
                    <a:pt x="2047" y="45629"/>
                    <a:pt x="2576" y="45100"/>
                    <a:pt x="2668" y="44456"/>
                  </a:cubicBezTo>
                  <a:cubicBezTo>
                    <a:pt x="3335" y="38890"/>
                    <a:pt x="4485" y="32842"/>
                    <a:pt x="6118" y="26448"/>
                  </a:cubicBezTo>
                  <a:cubicBezTo>
                    <a:pt x="7060" y="25413"/>
                    <a:pt x="10924" y="21458"/>
                    <a:pt x="16651" y="18767"/>
                  </a:cubicBezTo>
                  <a:cubicBezTo>
                    <a:pt x="17824" y="19779"/>
                    <a:pt x="19824" y="21228"/>
                    <a:pt x="21618" y="21228"/>
                  </a:cubicBezTo>
                  <a:cubicBezTo>
                    <a:pt x="22768" y="21228"/>
                    <a:pt x="23688" y="20607"/>
                    <a:pt x="24240" y="19549"/>
                  </a:cubicBezTo>
                  <a:cubicBezTo>
                    <a:pt x="24769" y="18560"/>
                    <a:pt x="24631" y="17709"/>
                    <a:pt x="24401" y="17180"/>
                  </a:cubicBezTo>
                  <a:cubicBezTo>
                    <a:pt x="24194" y="16674"/>
                    <a:pt x="23895" y="16306"/>
                    <a:pt x="23550" y="16030"/>
                  </a:cubicBezTo>
                  <a:cubicBezTo>
                    <a:pt x="23803" y="15708"/>
                    <a:pt x="24010" y="15294"/>
                    <a:pt x="24079" y="14834"/>
                  </a:cubicBezTo>
                  <a:cubicBezTo>
                    <a:pt x="24194" y="14167"/>
                    <a:pt x="24148" y="13178"/>
                    <a:pt x="23090" y="12075"/>
                  </a:cubicBezTo>
                  <a:cubicBezTo>
                    <a:pt x="22331" y="11293"/>
                    <a:pt x="21595" y="11132"/>
                    <a:pt x="21066" y="11132"/>
                  </a:cubicBezTo>
                  <a:cubicBezTo>
                    <a:pt x="18973" y="11132"/>
                    <a:pt x="17226" y="13776"/>
                    <a:pt x="16099" y="16168"/>
                  </a:cubicBezTo>
                  <a:cubicBezTo>
                    <a:pt x="12534" y="17778"/>
                    <a:pt x="9590" y="19848"/>
                    <a:pt x="7497" y="21596"/>
                  </a:cubicBezTo>
                  <a:cubicBezTo>
                    <a:pt x="8279" y="18859"/>
                    <a:pt x="9015" y="16536"/>
                    <a:pt x="9636" y="14788"/>
                  </a:cubicBezTo>
                  <a:cubicBezTo>
                    <a:pt x="12396" y="14558"/>
                    <a:pt x="17410" y="13753"/>
                    <a:pt x="19203" y="11040"/>
                  </a:cubicBezTo>
                  <a:cubicBezTo>
                    <a:pt x="19916" y="9959"/>
                    <a:pt x="20031" y="8648"/>
                    <a:pt x="19548" y="7268"/>
                  </a:cubicBezTo>
                  <a:cubicBezTo>
                    <a:pt x="18858" y="5359"/>
                    <a:pt x="17387" y="4324"/>
                    <a:pt x="15409" y="4324"/>
                  </a:cubicBezTo>
                  <a:cubicBezTo>
                    <a:pt x="14949" y="4324"/>
                    <a:pt x="14489" y="4370"/>
                    <a:pt x="14075" y="4462"/>
                  </a:cubicBezTo>
                  <a:cubicBezTo>
                    <a:pt x="14121" y="3634"/>
                    <a:pt x="13937" y="2645"/>
                    <a:pt x="13362" y="1794"/>
                  </a:cubicBezTo>
                  <a:cubicBezTo>
                    <a:pt x="12557" y="645"/>
                    <a:pt x="11200" y="24"/>
                    <a:pt x="9337" y="1"/>
                  </a:cubicBezTo>
                  <a:close/>
                </a:path>
              </a:pathLst>
            </a:custGeom>
            <a:solidFill>
              <a:schemeClr val="lt1"/>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6536100" y="2504600"/>
              <a:ext cx="224850" cy="872950"/>
            </a:xfrm>
            <a:custGeom>
              <a:avLst/>
              <a:gdLst/>
              <a:ahLst/>
              <a:cxnLst/>
              <a:rect l="l" t="t" r="r" b="b"/>
              <a:pathLst>
                <a:path w="8994" h="34918" extrusionOk="0">
                  <a:moveTo>
                    <a:pt x="8806" y="1"/>
                  </a:moveTo>
                  <a:cubicBezTo>
                    <a:pt x="8726" y="1"/>
                    <a:pt x="8644" y="46"/>
                    <a:pt x="8625" y="122"/>
                  </a:cubicBezTo>
                  <a:cubicBezTo>
                    <a:pt x="8556" y="306"/>
                    <a:pt x="2094" y="17094"/>
                    <a:pt x="24" y="34711"/>
                  </a:cubicBezTo>
                  <a:cubicBezTo>
                    <a:pt x="1" y="34803"/>
                    <a:pt x="93" y="34918"/>
                    <a:pt x="208" y="34918"/>
                  </a:cubicBezTo>
                  <a:cubicBezTo>
                    <a:pt x="323" y="34918"/>
                    <a:pt x="369" y="34826"/>
                    <a:pt x="369" y="34734"/>
                  </a:cubicBezTo>
                  <a:cubicBezTo>
                    <a:pt x="2439" y="17163"/>
                    <a:pt x="8901" y="421"/>
                    <a:pt x="8970" y="237"/>
                  </a:cubicBezTo>
                  <a:cubicBezTo>
                    <a:pt x="8993" y="145"/>
                    <a:pt x="8924" y="30"/>
                    <a:pt x="8855" y="7"/>
                  </a:cubicBezTo>
                  <a:cubicBezTo>
                    <a:pt x="8839" y="3"/>
                    <a:pt x="8823" y="1"/>
                    <a:pt x="8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6580450" y="2293725"/>
              <a:ext cx="438650" cy="312825"/>
            </a:xfrm>
            <a:custGeom>
              <a:avLst/>
              <a:gdLst/>
              <a:ahLst/>
              <a:cxnLst/>
              <a:rect l="l" t="t" r="r" b="b"/>
              <a:pathLst>
                <a:path w="17546" h="12513" extrusionOk="0">
                  <a:moveTo>
                    <a:pt x="6304" y="1"/>
                  </a:moveTo>
                  <a:cubicBezTo>
                    <a:pt x="1" y="1"/>
                    <a:pt x="5379" y="12512"/>
                    <a:pt x="5379" y="12512"/>
                  </a:cubicBezTo>
                  <a:cubicBezTo>
                    <a:pt x="5379" y="12512"/>
                    <a:pt x="17545" y="12144"/>
                    <a:pt x="15521" y="6487"/>
                  </a:cubicBezTo>
                  <a:cubicBezTo>
                    <a:pt x="14920" y="4765"/>
                    <a:pt x="13677" y="4292"/>
                    <a:pt x="12494" y="4292"/>
                  </a:cubicBezTo>
                  <a:cubicBezTo>
                    <a:pt x="11054" y="4292"/>
                    <a:pt x="9703" y="4992"/>
                    <a:pt x="9703" y="4992"/>
                  </a:cubicBezTo>
                  <a:cubicBezTo>
                    <a:pt x="9703" y="4992"/>
                    <a:pt x="11474" y="71"/>
                    <a:pt x="6391" y="2"/>
                  </a:cubicBezTo>
                  <a:cubicBezTo>
                    <a:pt x="6362" y="1"/>
                    <a:pt x="6333" y="1"/>
                    <a:pt x="6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6625225" y="2671950"/>
              <a:ext cx="353625" cy="243350"/>
            </a:xfrm>
            <a:custGeom>
              <a:avLst/>
              <a:gdLst/>
              <a:ahLst/>
              <a:cxnLst/>
              <a:rect l="l" t="t" r="r" b="b"/>
              <a:pathLst>
                <a:path w="14145" h="9734" extrusionOk="0">
                  <a:moveTo>
                    <a:pt x="13921" y="1"/>
                  </a:moveTo>
                  <a:cubicBezTo>
                    <a:pt x="13911" y="1"/>
                    <a:pt x="13901" y="2"/>
                    <a:pt x="13891" y="5"/>
                  </a:cubicBezTo>
                  <a:cubicBezTo>
                    <a:pt x="5566" y="3041"/>
                    <a:pt x="116" y="9365"/>
                    <a:pt x="47" y="9411"/>
                  </a:cubicBezTo>
                  <a:cubicBezTo>
                    <a:pt x="1" y="9503"/>
                    <a:pt x="1" y="9618"/>
                    <a:pt x="93" y="9664"/>
                  </a:cubicBezTo>
                  <a:cubicBezTo>
                    <a:pt x="116" y="9710"/>
                    <a:pt x="162" y="9733"/>
                    <a:pt x="208" y="9733"/>
                  </a:cubicBezTo>
                  <a:cubicBezTo>
                    <a:pt x="254" y="9733"/>
                    <a:pt x="323" y="9733"/>
                    <a:pt x="323" y="9641"/>
                  </a:cubicBezTo>
                  <a:cubicBezTo>
                    <a:pt x="369" y="9595"/>
                    <a:pt x="5773" y="3340"/>
                    <a:pt x="14006" y="350"/>
                  </a:cubicBezTo>
                  <a:cubicBezTo>
                    <a:pt x="14075" y="327"/>
                    <a:pt x="14144" y="212"/>
                    <a:pt x="14121" y="120"/>
                  </a:cubicBezTo>
                  <a:cubicBezTo>
                    <a:pt x="14082" y="60"/>
                    <a:pt x="13990" y="1"/>
                    <a:pt x="13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6927075" y="2570650"/>
              <a:ext cx="186300" cy="196900"/>
            </a:xfrm>
            <a:custGeom>
              <a:avLst/>
              <a:gdLst/>
              <a:ahLst/>
              <a:cxnLst/>
              <a:rect l="l" t="t" r="r" b="b"/>
              <a:pathLst>
                <a:path w="7452" h="7876" extrusionOk="0">
                  <a:moveTo>
                    <a:pt x="4273" y="1"/>
                  </a:moveTo>
                  <a:cubicBezTo>
                    <a:pt x="2118" y="1"/>
                    <a:pt x="1" y="5138"/>
                    <a:pt x="1" y="5138"/>
                  </a:cubicBezTo>
                  <a:cubicBezTo>
                    <a:pt x="1" y="5138"/>
                    <a:pt x="2843" y="7875"/>
                    <a:pt x="4870" y="7875"/>
                  </a:cubicBezTo>
                  <a:cubicBezTo>
                    <a:pt x="5516" y="7875"/>
                    <a:pt x="6079" y="7597"/>
                    <a:pt x="6440" y="6863"/>
                  </a:cubicBezTo>
                  <a:cubicBezTo>
                    <a:pt x="7452" y="4793"/>
                    <a:pt x="4738" y="3896"/>
                    <a:pt x="4738" y="3896"/>
                  </a:cubicBezTo>
                  <a:cubicBezTo>
                    <a:pt x="4738" y="3896"/>
                    <a:pt x="7452" y="2677"/>
                    <a:pt x="5451" y="584"/>
                  </a:cubicBezTo>
                  <a:cubicBezTo>
                    <a:pt x="5066" y="174"/>
                    <a:pt x="4669" y="1"/>
                    <a:pt x="4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263D3F9F-ACD9-488C-83AD-AED08AE1FCA5}" type="datetimeFigureOut">
              <a:rPr lang="zh-CN" altLang="en-US" smtClean="0"/>
              <a:t>2024/5/17</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91611408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989050" y="239973"/>
            <a:ext cx="13122101" cy="4663522"/>
            <a:chOff x="-2554063" y="5577469"/>
            <a:chExt cx="13947811" cy="5207149"/>
          </a:xfrm>
        </p:grpSpPr>
        <p:grpSp>
          <p:nvGrpSpPr>
            <p:cNvPr id="7" name="Google Shape;7;p1"/>
            <p:cNvGrpSpPr/>
            <p:nvPr/>
          </p:nvGrpSpPr>
          <p:grpSpPr>
            <a:xfrm>
              <a:off x="-2422525" y="5577469"/>
              <a:ext cx="13816274" cy="1873974"/>
              <a:chOff x="-6999023" y="5576304"/>
              <a:chExt cx="19896708" cy="2698695"/>
            </a:xfrm>
          </p:grpSpPr>
          <p:grpSp>
            <p:nvGrpSpPr>
              <p:cNvPr id="8" name="Google Shape;8;p1"/>
              <p:cNvGrpSpPr/>
              <p:nvPr/>
            </p:nvGrpSpPr>
            <p:grpSpPr>
              <a:xfrm>
                <a:off x="-6999023" y="5576304"/>
                <a:ext cx="18022938" cy="2433204"/>
                <a:chOff x="-6999239" y="5576483"/>
                <a:chExt cx="20732702" cy="2799039"/>
              </a:xfrm>
            </p:grpSpPr>
            <p:sp>
              <p:nvSpPr>
                <p:cNvPr id="9" name="Google Shape;9;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1"/>
              <p:cNvGrpSpPr/>
              <p:nvPr/>
            </p:nvGrpSpPr>
            <p:grpSpPr>
              <a:xfrm rot="10800000" flipH="1">
                <a:off x="-5125254" y="5841794"/>
                <a:ext cx="18022938" cy="2433204"/>
                <a:chOff x="-6999239" y="5576483"/>
                <a:chExt cx="20732702" cy="2799039"/>
              </a:xfrm>
            </p:grpSpPr>
            <p:sp>
              <p:nvSpPr>
                <p:cNvPr id="15" name="Google Shape;15;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20;p1"/>
            <p:cNvGrpSpPr/>
            <p:nvPr/>
          </p:nvGrpSpPr>
          <p:grpSpPr>
            <a:xfrm>
              <a:off x="-2510213" y="6689344"/>
              <a:ext cx="13816274" cy="1873974"/>
              <a:chOff x="-6999023" y="5576304"/>
              <a:chExt cx="19896708" cy="2698695"/>
            </a:xfrm>
          </p:grpSpPr>
          <p:grpSp>
            <p:nvGrpSpPr>
              <p:cNvPr id="21" name="Google Shape;21;p1"/>
              <p:cNvGrpSpPr/>
              <p:nvPr/>
            </p:nvGrpSpPr>
            <p:grpSpPr>
              <a:xfrm>
                <a:off x="-6999023" y="5576304"/>
                <a:ext cx="18022938" cy="2433204"/>
                <a:chOff x="-6999239" y="5576483"/>
                <a:chExt cx="20732702" cy="2799039"/>
              </a:xfrm>
            </p:grpSpPr>
            <p:sp>
              <p:nvSpPr>
                <p:cNvPr id="22" name="Google Shape;22;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1"/>
              <p:cNvGrpSpPr/>
              <p:nvPr/>
            </p:nvGrpSpPr>
            <p:grpSpPr>
              <a:xfrm rot="10800000" flipH="1">
                <a:off x="-5125254" y="5841794"/>
                <a:ext cx="18022938" cy="2433204"/>
                <a:chOff x="-6999239" y="5576483"/>
                <a:chExt cx="20732702" cy="2799039"/>
              </a:xfrm>
            </p:grpSpPr>
            <p:sp>
              <p:nvSpPr>
                <p:cNvPr id="28" name="Google Shape;28;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33;p1"/>
            <p:cNvGrpSpPr/>
            <p:nvPr/>
          </p:nvGrpSpPr>
          <p:grpSpPr>
            <a:xfrm>
              <a:off x="-2466375" y="7798769"/>
              <a:ext cx="13816274" cy="1873974"/>
              <a:chOff x="-6999023" y="5576304"/>
              <a:chExt cx="19896708" cy="2698695"/>
            </a:xfrm>
          </p:grpSpPr>
          <p:grpSp>
            <p:nvGrpSpPr>
              <p:cNvPr id="34" name="Google Shape;34;p1"/>
              <p:cNvGrpSpPr/>
              <p:nvPr/>
            </p:nvGrpSpPr>
            <p:grpSpPr>
              <a:xfrm>
                <a:off x="-6999023" y="5576304"/>
                <a:ext cx="18022938" cy="2433204"/>
                <a:chOff x="-6999239" y="5576483"/>
                <a:chExt cx="20732702" cy="2799039"/>
              </a:xfrm>
            </p:grpSpPr>
            <p:sp>
              <p:nvSpPr>
                <p:cNvPr id="35" name="Google Shape;35;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1"/>
              <p:cNvGrpSpPr/>
              <p:nvPr/>
            </p:nvGrpSpPr>
            <p:grpSpPr>
              <a:xfrm rot="10800000" flipH="1">
                <a:off x="-5125254" y="5841794"/>
                <a:ext cx="18022938" cy="2433204"/>
                <a:chOff x="-6999239" y="5576483"/>
                <a:chExt cx="20732702" cy="2799039"/>
              </a:xfrm>
            </p:grpSpPr>
            <p:sp>
              <p:nvSpPr>
                <p:cNvPr id="41" name="Google Shape;41;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46;p1"/>
            <p:cNvGrpSpPr/>
            <p:nvPr/>
          </p:nvGrpSpPr>
          <p:grpSpPr>
            <a:xfrm>
              <a:off x="-2554063" y="8910644"/>
              <a:ext cx="13816274" cy="1873974"/>
              <a:chOff x="-6999023" y="5576304"/>
              <a:chExt cx="19896708" cy="2698695"/>
            </a:xfrm>
          </p:grpSpPr>
          <p:grpSp>
            <p:nvGrpSpPr>
              <p:cNvPr id="47" name="Google Shape;47;p1"/>
              <p:cNvGrpSpPr/>
              <p:nvPr/>
            </p:nvGrpSpPr>
            <p:grpSpPr>
              <a:xfrm>
                <a:off x="-6999023" y="5576304"/>
                <a:ext cx="18022938" cy="2433204"/>
                <a:chOff x="-6999239" y="5576483"/>
                <a:chExt cx="20732702" cy="2799039"/>
              </a:xfrm>
            </p:grpSpPr>
            <p:sp>
              <p:nvSpPr>
                <p:cNvPr id="48" name="Google Shape;48;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1"/>
              <p:cNvGrpSpPr/>
              <p:nvPr/>
            </p:nvGrpSpPr>
            <p:grpSpPr>
              <a:xfrm rot="10800000" flipH="1">
                <a:off x="-5125254" y="5841794"/>
                <a:ext cx="18022938" cy="2433204"/>
                <a:chOff x="-6999239" y="5576483"/>
                <a:chExt cx="20732702" cy="2799039"/>
              </a:xfrm>
            </p:grpSpPr>
            <p:sp>
              <p:nvSpPr>
                <p:cNvPr id="54" name="Google Shape;54;p1"/>
                <p:cNvSpPr/>
                <p:nvPr/>
              </p:nvSpPr>
              <p:spPr>
                <a:xfrm rot="-1178470">
                  <a:off x="-674619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rot="-1178470">
                  <a:off x="-2381246"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rot="-1178470">
                  <a:off x="19837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rot="-1178470">
                  <a:off x="634865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rot="-1178470">
                  <a:off x="10713604" y="5983749"/>
                  <a:ext cx="2766816" cy="1984507"/>
                </a:xfrm>
                <a:custGeom>
                  <a:avLst/>
                  <a:gdLst/>
                  <a:ahLst/>
                  <a:cxnLst/>
                  <a:rect l="l" t="t" r="r" b="b"/>
                  <a:pathLst>
                    <a:path w="9905" h="7112" extrusionOk="0">
                      <a:moveTo>
                        <a:pt x="2963" y="1"/>
                      </a:moveTo>
                      <a:cubicBezTo>
                        <a:pt x="2881" y="1"/>
                        <a:pt x="2797" y="6"/>
                        <a:pt x="2709" y="16"/>
                      </a:cubicBezTo>
                      <a:cubicBezTo>
                        <a:pt x="1219" y="219"/>
                        <a:pt x="0" y="4214"/>
                        <a:pt x="3691" y="7008"/>
                      </a:cubicBezTo>
                      <a:cubicBezTo>
                        <a:pt x="3789" y="7088"/>
                        <a:pt x="3895" y="7112"/>
                        <a:pt x="4007" y="7112"/>
                      </a:cubicBezTo>
                      <a:cubicBezTo>
                        <a:pt x="4108" y="7112"/>
                        <a:pt x="4213" y="7092"/>
                        <a:pt x="4318" y="7076"/>
                      </a:cubicBezTo>
                      <a:cubicBezTo>
                        <a:pt x="4809" y="6991"/>
                        <a:pt x="6231" y="6568"/>
                        <a:pt x="7247" y="5772"/>
                      </a:cubicBezTo>
                      <a:cubicBezTo>
                        <a:pt x="9109" y="4367"/>
                        <a:pt x="9905" y="2928"/>
                        <a:pt x="8635" y="1861"/>
                      </a:cubicBezTo>
                      <a:cubicBezTo>
                        <a:pt x="8250" y="1539"/>
                        <a:pt x="7850" y="1419"/>
                        <a:pt x="7466" y="1419"/>
                      </a:cubicBezTo>
                      <a:cubicBezTo>
                        <a:pt x="6317" y="1419"/>
                        <a:pt x="5317" y="2504"/>
                        <a:pt x="5317" y="2504"/>
                      </a:cubicBezTo>
                      <a:cubicBezTo>
                        <a:pt x="5317" y="2504"/>
                        <a:pt x="4850" y="1"/>
                        <a:pt x="2963" y="1"/>
                      </a:cubicBezTo>
                      <a:close/>
                    </a:path>
                  </a:pathLst>
                </a:custGeom>
                <a:solidFill>
                  <a:srgbClr val="FFFFFF">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9" name="Google Shape;59;p1"/>
          <p:cNvSpPr txBox="1">
            <a:spLocks noGrp="1"/>
          </p:cNvSpPr>
          <p:nvPr>
            <p:ph type="title"/>
          </p:nvPr>
        </p:nvSpPr>
        <p:spPr>
          <a:xfrm>
            <a:off x="715100" y="539496"/>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4500"/>
              <a:buFont typeface="Grand Hotel"/>
              <a:buNone/>
              <a:defRPr sz="4500">
                <a:solidFill>
                  <a:schemeClr val="accent2"/>
                </a:solidFill>
                <a:latin typeface="Grand Hotel"/>
                <a:ea typeface="Grand Hotel"/>
                <a:cs typeface="Grand Hotel"/>
                <a:sym typeface="Grand Hote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60" name="Google Shape;60;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59" r:id="rId5"/>
    <p:sldLayoutId id="2147483672" r:id="rId6"/>
    <p:sldLayoutId id="2147483685" r:id="rId7"/>
    <p:sldLayoutId id="2147483686" r:id="rId8"/>
    <p:sldLayoutId id="214748369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082"/>
        <p:cNvGrpSpPr/>
        <p:nvPr/>
      </p:nvGrpSpPr>
      <p:grpSpPr>
        <a:xfrm>
          <a:off x="0" y="0"/>
          <a:ext cx="0" cy="0"/>
          <a:chOff x="0" y="0"/>
          <a:chExt cx="0" cy="0"/>
        </a:xfrm>
      </p:grpSpPr>
      <p:sp>
        <p:nvSpPr>
          <p:cNvPr id="2083" name="Google Shape;2083;p43"/>
          <p:cNvSpPr txBox="1">
            <a:spLocks noGrp="1"/>
          </p:cNvSpPr>
          <p:nvPr>
            <p:ph type="ctrTitle"/>
          </p:nvPr>
        </p:nvSpPr>
        <p:spPr>
          <a:xfrm>
            <a:off x="683961" y="2187558"/>
            <a:ext cx="7776078" cy="13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4800" dirty="0" err="1">
                <a:latin typeface="SVN-Ready" panose="02040603050506020204" pitchFamily="18" charset="0"/>
              </a:rPr>
              <a:t>Trong</a:t>
            </a:r>
            <a:r>
              <a:rPr lang="es-419" sz="4800" dirty="0">
                <a:latin typeface="SVN-Ready" panose="02040603050506020204" pitchFamily="18" charset="0"/>
              </a:rPr>
              <a:t> </a:t>
            </a:r>
            <a:r>
              <a:rPr lang="es-419" sz="4800" dirty="0" err="1">
                <a:latin typeface="SVN-Ready" panose="02040603050506020204" pitchFamily="18" charset="0"/>
              </a:rPr>
              <a:t>lời</a:t>
            </a:r>
            <a:r>
              <a:rPr lang="es-419" sz="4800" dirty="0">
                <a:latin typeface="SVN-Ready" panose="02040603050506020204" pitchFamily="18" charset="0"/>
              </a:rPr>
              <a:t> </a:t>
            </a:r>
            <a:r>
              <a:rPr lang="es-419" sz="4800" dirty="0" err="1">
                <a:latin typeface="SVN-Ready" panose="02040603050506020204" pitchFamily="18" charset="0"/>
              </a:rPr>
              <a:t>mẹ</a:t>
            </a:r>
            <a:r>
              <a:rPr lang="es-419" sz="4800" dirty="0">
                <a:latin typeface="SVN-Ready" panose="02040603050506020204" pitchFamily="18" charset="0"/>
              </a:rPr>
              <a:t> </a:t>
            </a:r>
            <a:r>
              <a:rPr lang="es-419" sz="4800" dirty="0" err="1">
                <a:latin typeface="SVN-Ready" panose="02040603050506020204" pitchFamily="18" charset="0"/>
              </a:rPr>
              <a:t>hát</a:t>
            </a:r>
            <a:endParaRPr sz="4800" dirty="0">
              <a:latin typeface="SVN-Ready" panose="02040603050506020204" pitchFamily="18" charset="0"/>
            </a:endParaRPr>
          </a:p>
        </p:txBody>
      </p:sp>
      <p:grpSp>
        <p:nvGrpSpPr>
          <p:cNvPr id="2085" name="Google Shape;2085;p43"/>
          <p:cNvGrpSpPr/>
          <p:nvPr/>
        </p:nvGrpSpPr>
        <p:grpSpPr>
          <a:xfrm>
            <a:off x="969574" y="3127814"/>
            <a:ext cx="7375999" cy="669012"/>
            <a:chOff x="969574" y="3127814"/>
            <a:chExt cx="7375999" cy="669012"/>
          </a:xfrm>
        </p:grpSpPr>
        <p:grpSp>
          <p:nvGrpSpPr>
            <p:cNvPr id="2086" name="Google Shape;2086;p43"/>
            <p:cNvGrpSpPr/>
            <p:nvPr/>
          </p:nvGrpSpPr>
          <p:grpSpPr>
            <a:xfrm>
              <a:off x="7581849" y="3127814"/>
              <a:ext cx="763724" cy="669012"/>
              <a:chOff x="6969474" y="1856401"/>
              <a:chExt cx="763724" cy="669012"/>
            </a:xfrm>
          </p:grpSpPr>
          <p:sp>
            <p:nvSpPr>
              <p:cNvPr id="2087" name="Google Shape;2087;p43"/>
              <p:cNvSpPr/>
              <p:nvPr/>
            </p:nvSpPr>
            <p:spPr>
              <a:xfrm>
                <a:off x="6969474" y="2152954"/>
                <a:ext cx="763724" cy="96368"/>
              </a:xfrm>
              <a:custGeom>
                <a:avLst/>
                <a:gdLst/>
                <a:ahLst/>
                <a:cxnLst/>
                <a:rect l="l" t="t" r="r" b="b"/>
                <a:pathLst>
                  <a:path w="9629" h="1215" extrusionOk="0">
                    <a:moveTo>
                      <a:pt x="796" y="1"/>
                    </a:moveTo>
                    <a:cubicBezTo>
                      <a:pt x="418" y="1"/>
                      <a:pt x="279" y="220"/>
                      <a:pt x="140" y="478"/>
                    </a:cubicBezTo>
                    <a:cubicBezTo>
                      <a:pt x="1" y="737"/>
                      <a:pt x="319" y="1135"/>
                      <a:pt x="717" y="1135"/>
                    </a:cubicBezTo>
                    <a:lnTo>
                      <a:pt x="3183" y="1135"/>
                    </a:lnTo>
                    <a:cubicBezTo>
                      <a:pt x="3462" y="1135"/>
                      <a:pt x="3720" y="1115"/>
                      <a:pt x="3999" y="1115"/>
                    </a:cubicBezTo>
                    <a:cubicBezTo>
                      <a:pt x="5053" y="1135"/>
                      <a:pt x="6088" y="1194"/>
                      <a:pt x="6943" y="1214"/>
                    </a:cubicBezTo>
                    <a:cubicBezTo>
                      <a:pt x="7739" y="1175"/>
                      <a:pt x="8336" y="1135"/>
                      <a:pt x="8873" y="1095"/>
                    </a:cubicBezTo>
                    <a:cubicBezTo>
                      <a:pt x="9052" y="1075"/>
                      <a:pt x="9231" y="1035"/>
                      <a:pt x="9370" y="976"/>
                    </a:cubicBezTo>
                    <a:cubicBezTo>
                      <a:pt x="9629" y="876"/>
                      <a:pt x="9629" y="637"/>
                      <a:pt x="9430" y="478"/>
                    </a:cubicBezTo>
                    <a:cubicBezTo>
                      <a:pt x="9032" y="120"/>
                      <a:pt x="8535" y="180"/>
                      <a:pt x="8077" y="140"/>
                    </a:cubicBezTo>
                    <a:cubicBezTo>
                      <a:pt x="7102" y="80"/>
                      <a:pt x="6108" y="41"/>
                      <a:pt x="5153" y="21"/>
                    </a:cubicBezTo>
                    <a:cubicBezTo>
                      <a:pt x="4427" y="11"/>
                      <a:pt x="3696" y="11"/>
                      <a:pt x="2967" y="11"/>
                    </a:cubicBezTo>
                    <a:cubicBezTo>
                      <a:pt x="2238" y="11"/>
                      <a:pt x="1512" y="11"/>
                      <a:pt x="796"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3"/>
              <p:cNvSpPr/>
              <p:nvPr/>
            </p:nvSpPr>
            <p:spPr>
              <a:xfrm>
                <a:off x="7054656" y="1856401"/>
                <a:ext cx="462406" cy="216213"/>
              </a:xfrm>
              <a:custGeom>
                <a:avLst/>
                <a:gdLst/>
                <a:ahLst/>
                <a:cxnLst/>
                <a:rect l="l" t="t" r="r" b="b"/>
                <a:pathLst>
                  <a:path w="5830" h="2726" extrusionOk="0">
                    <a:moveTo>
                      <a:pt x="5292" y="0"/>
                    </a:moveTo>
                    <a:cubicBezTo>
                      <a:pt x="4974" y="40"/>
                      <a:pt x="4636" y="139"/>
                      <a:pt x="4337" y="239"/>
                    </a:cubicBezTo>
                    <a:lnTo>
                      <a:pt x="2706" y="836"/>
                    </a:lnTo>
                    <a:cubicBezTo>
                      <a:pt x="2189" y="995"/>
                      <a:pt x="1652" y="1154"/>
                      <a:pt x="1135" y="1353"/>
                    </a:cubicBezTo>
                    <a:cubicBezTo>
                      <a:pt x="816" y="1472"/>
                      <a:pt x="518" y="1651"/>
                      <a:pt x="239" y="1850"/>
                    </a:cubicBezTo>
                    <a:cubicBezTo>
                      <a:pt x="1" y="2029"/>
                      <a:pt x="60" y="2288"/>
                      <a:pt x="160" y="2526"/>
                    </a:cubicBezTo>
                    <a:cubicBezTo>
                      <a:pt x="220" y="2626"/>
                      <a:pt x="399" y="2646"/>
                      <a:pt x="558" y="2725"/>
                    </a:cubicBezTo>
                    <a:cubicBezTo>
                      <a:pt x="916" y="2586"/>
                      <a:pt x="1314" y="2447"/>
                      <a:pt x="1692" y="2288"/>
                    </a:cubicBezTo>
                    <a:cubicBezTo>
                      <a:pt x="2388" y="2049"/>
                      <a:pt x="3044" y="1830"/>
                      <a:pt x="3721" y="1552"/>
                    </a:cubicBezTo>
                    <a:cubicBezTo>
                      <a:pt x="4337" y="1293"/>
                      <a:pt x="4974" y="1015"/>
                      <a:pt x="5571" y="716"/>
                    </a:cubicBezTo>
                    <a:cubicBezTo>
                      <a:pt x="5690" y="676"/>
                      <a:pt x="5829" y="358"/>
                      <a:pt x="5790" y="298"/>
                    </a:cubicBezTo>
                    <a:cubicBezTo>
                      <a:pt x="5670" y="159"/>
                      <a:pt x="5471" y="0"/>
                      <a:pt x="5292" y="0"/>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3"/>
              <p:cNvSpPr/>
              <p:nvPr/>
            </p:nvSpPr>
            <p:spPr>
              <a:xfrm>
                <a:off x="7089396" y="2354092"/>
                <a:ext cx="361359" cy="171320"/>
              </a:xfrm>
              <a:custGeom>
                <a:avLst/>
                <a:gdLst/>
                <a:ahLst/>
                <a:cxnLst/>
                <a:rect l="l" t="t" r="r" b="b"/>
                <a:pathLst>
                  <a:path w="4556" h="2160" extrusionOk="0">
                    <a:moveTo>
                      <a:pt x="653" y="1"/>
                    </a:moveTo>
                    <a:cubicBezTo>
                      <a:pt x="439" y="1"/>
                      <a:pt x="207" y="133"/>
                      <a:pt x="160" y="290"/>
                    </a:cubicBezTo>
                    <a:cubicBezTo>
                      <a:pt x="0" y="668"/>
                      <a:pt x="80" y="886"/>
                      <a:pt x="458" y="1026"/>
                    </a:cubicBezTo>
                    <a:cubicBezTo>
                      <a:pt x="1174" y="1284"/>
                      <a:pt x="1910" y="1543"/>
                      <a:pt x="2666" y="1782"/>
                    </a:cubicBezTo>
                    <a:cubicBezTo>
                      <a:pt x="3084" y="1941"/>
                      <a:pt x="3502" y="2040"/>
                      <a:pt x="3939" y="2160"/>
                    </a:cubicBezTo>
                    <a:cubicBezTo>
                      <a:pt x="3959" y="2140"/>
                      <a:pt x="3959" y="2120"/>
                      <a:pt x="3939" y="2080"/>
                    </a:cubicBezTo>
                    <a:cubicBezTo>
                      <a:pt x="4005" y="2080"/>
                      <a:pt x="4054" y="2098"/>
                      <a:pt x="4103" y="2098"/>
                    </a:cubicBezTo>
                    <a:cubicBezTo>
                      <a:pt x="4127" y="2098"/>
                      <a:pt x="4151" y="2093"/>
                      <a:pt x="4178" y="2080"/>
                    </a:cubicBezTo>
                    <a:cubicBezTo>
                      <a:pt x="4297" y="2040"/>
                      <a:pt x="4496" y="1961"/>
                      <a:pt x="4536" y="1861"/>
                    </a:cubicBezTo>
                    <a:cubicBezTo>
                      <a:pt x="4556" y="1762"/>
                      <a:pt x="4456" y="1623"/>
                      <a:pt x="4377" y="1483"/>
                    </a:cubicBezTo>
                    <a:cubicBezTo>
                      <a:pt x="4337" y="1424"/>
                      <a:pt x="4238" y="1364"/>
                      <a:pt x="4158" y="1344"/>
                    </a:cubicBezTo>
                    <a:cubicBezTo>
                      <a:pt x="3661" y="1125"/>
                      <a:pt x="3143" y="886"/>
                      <a:pt x="2606" y="688"/>
                    </a:cubicBezTo>
                    <a:lnTo>
                      <a:pt x="816" y="31"/>
                    </a:lnTo>
                    <a:cubicBezTo>
                      <a:pt x="766" y="10"/>
                      <a:pt x="710" y="1"/>
                      <a:pt x="653"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43"/>
            <p:cNvGrpSpPr/>
            <p:nvPr/>
          </p:nvGrpSpPr>
          <p:grpSpPr>
            <a:xfrm>
              <a:off x="969574" y="3151498"/>
              <a:ext cx="735329" cy="621663"/>
              <a:chOff x="559024" y="1870598"/>
              <a:chExt cx="735329" cy="621663"/>
            </a:xfrm>
          </p:grpSpPr>
          <p:sp>
            <p:nvSpPr>
              <p:cNvPr id="2091" name="Google Shape;2091;p43"/>
              <p:cNvSpPr/>
              <p:nvPr/>
            </p:nvSpPr>
            <p:spPr>
              <a:xfrm>
                <a:off x="559024" y="2099338"/>
                <a:ext cx="735329" cy="104220"/>
              </a:xfrm>
              <a:custGeom>
                <a:avLst/>
                <a:gdLst/>
                <a:ahLst/>
                <a:cxnLst/>
                <a:rect l="l" t="t" r="r" b="b"/>
                <a:pathLst>
                  <a:path w="9271" h="1314" extrusionOk="0">
                    <a:moveTo>
                      <a:pt x="776" y="1"/>
                    </a:moveTo>
                    <a:cubicBezTo>
                      <a:pt x="418" y="1"/>
                      <a:pt x="140" y="120"/>
                      <a:pt x="40" y="418"/>
                    </a:cubicBezTo>
                    <a:cubicBezTo>
                      <a:pt x="1" y="558"/>
                      <a:pt x="1" y="717"/>
                      <a:pt x="80" y="796"/>
                    </a:cubicBezTo>
                    <a:cubicBezTo>
                      <a:pt x="238" y="970"/>
                      <a:pt x="433" y="1131"/>
                      <a:pt x="685" y="1131"/>
                    </a:cubicBezTo>
                    <a:cubicBezTo>
                      <a:pt x="751" y="1131"/>
                      <a:pt x="821" y="1119"/>
                      <a:pt x="896" y="1095"/>
                    </a:cubicBezTo>
                    <a:cubicBezTo>
                      <a:pt x="946" y="1075"/>
                      <a:pt x="1005" y="1070"/>
                      <a:pt x="1067" y="1070"/>
                    </a:cubicBezTo>
                    <a:cubicBezTo>
                      <a:pt x="1130" y="1070"/>
                      <a:pt x="1194" y="1075"/>
                      <a:pt x="1254" y="1075"/>
                    </a:cubicBezTo>
                    <a:cubicBezTo>
                      <a:pt x="2030" y="1095"/>
                      <a:pt x="2766" y="1154"/>
                      <a:pt x="3542" y="1174"/>
                    </a:cubicBezTo>
                    <a:cubicBezTo>
                      <a:pt x="3780" y="1184"/>
                      <a:pt x="4009" y="1184"/>
                      <a:pt x="4238" y="1184"/>
                    </a:cubicBezTo>
                    <a:cubicBezTo>
                      <a:pt x="4467" y="1184"/>
                      <a:pt x="4695" y="1184"/>
                      <a:pt x="4934" y="1194"/>
                    </a:cubicBezTo>
                    <a:cubicBezTo>
                      <a:pt x="5829" y="1254"/>
                      <a:pt x="6724" y="1274"/>
                      <a:pt x="7600" y="1313"/>
                    </a:cubicBezTo>
                    <a:cubicBezTo>
                      <a:pt x="7958" y="1294"/>
                      <a:pt x="8316" y="1274"/>
                      <a:pt x="8694" y="1214"/>
                    </a:cubicBezTo>
                    <a:cubicBezTo>
                      <a:pt x="8932" y="1174"/>
                      <a:pt x="9231" y="1095"/>
                      <a:pt x="9251" y="796"/>
                    </a:cubicBezTo>
                    <a:cubicBezTo>
                      <a:pt x="9271" y="498"/>
                      <a:pt x="9012" y="398"/>
                      <a:pt x="8773" y="319"/>
                    </a:cubicBezTo>
                    <a:cubicBezTo>
                      <a:pt x="8734" y="299"/>
                      <a:pt x="8714" y="299"/>
                      <a:pt x="8674" y="299"/>
                    </a:cubicBezTo>
                    <a:cubicBezTo>
                      <a:pt x="8316" y="259"/>
                      <a:pt x="7938" y="199"/>
                      <a:pt x="7560" y="180"/>
                    </a:cubicBezTo>
                    <a:cubicBezTo>
                      <a:pt x="7063" y="160"/>
                      <a:pt x="6545" y="160"/>
                      <a:pt x="6048" y="160"/>
                    </a:cubicBezTo>
                    <a:cubicBezTo>
                      <a:pt x="5511" y="160"/>
                      <a:pt x="4954" y="160"/>
                      <a:pt x="4397" y="120"/>
                    </a:cubicBezTo>
                    <a:cubicBezTo>
                      <a:pt x="3740" y="100"/>
                      <a:pt x="3084" y="60"/>
                      <a:pt x="2408" y="20"/>
                    </a:cubicBezTo>
                    <a:cubicBezTo>
                      <a:pt x="2139" y="11"/>
                      <a:pt x="1871" y="11"/>
                      <a:pt x="1600" y="11"/>
                    </a:cubicBezTo>
                    <a:cubicBezTo>
                      <a:pt x="1328" y="11"/>
                      <a:pt x="1055" y="11"/>
                      <a:pt x="776"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3"/>
              <p:cNvSpPr/>
              <p:nvPr/>
            </p:nvSpPr>
            <p:spPr>
              <a:xfrm>
                <a:off x="888810" y="2280252"/>
                <a:ext cx="293545" cy="212009"/>
              </a:xfrm>
              <a:custGeom>
                <a:avLst/>
                <a:gdLst/>
                <a:ahLst/>
                <a:cxnLst/>
                <a:rect l="l" t="t" r="r" b="b"/>
                <a:pathLst>
                  <a:path w="3701" h="2673" extrusionOk="0">
                    <a:moveTo>
                      <a:pt x="3122" y="1"/>
                    </a:moveTo>
                    <a:cubicBezTo>
                      <a:pt x="2920" y="1"/>
                      <a:pt x="2703" y="33"/>
                      <a:pt x="2546" y="127"/>
                    </a:cubicBezTo>
                    <a:cubicBezTo>
                      <a:pt x="1771" y="604"/>
                      <a:pt x="1015" y="1101"/>
                      <a:pt x="299" y="1658"/>
                    </a:cubicBezTo>
                    <a:cubicBezTo>
                      <a:pt x="120" y="1778"/>
                      <a:pt x="20" y="2096"/>
                      <a:pt x="0" y="2315"/>
                    </a:cubicBezTo>
                    <a:cubicBezTo>
                      <a:pt x="0" y="2414"/>
                      <a:pt x="259" y="2554"/>
                      <a:pt x="398" y="2673"/>
                    </a:cubicBezTo>
                    <a:cubicBezTo>
                      <a:pt x="418" y="2673"/>
                      <a:pt x="458" y="2653"/>
                      <a:pt x="478" y="2613"/>
                    </a:cubicBezTo>
                    <a:cubicBezTo>
                      <a:pt x="597" y="2593"/>
                      <a:pt x="716" y="2573"/>
                      <a:pt x="816" y="2514"/>
                    </a:cubicBezTo>
                    <a:cubicBezTo>
                      <a:pt x="1094" y="2394"/>
                      <a:pt x="1373" y="2275"/>
                      <a:pt x="1612" y="2116"/>
                    </a:cubicBezTo>
                    <a:cubicBezTo>
                      <a:pt x="2248" y="1718"/>
                      <a:pt x="2865" y="1320"/>
                      <a:pt x="3462" y="902"/>
                    </a:cubicBezTo>
                    <a:cubicBezTo>
                      <a:pt x="3601" y="803"/>
                      <a:pt x="3700" y="564"/>
                      <a:pt x="3680" y="385"/>
                    </a:cubicBezTo>
                    <a:cubicBezTo>
                      <a:pt x="3660" y="226"/>
                      <a:pt x="3442" y="27"/>
                      <a:pt x="3282" y="7"/>
                    </a:cubicBezTo>
                    <a:cubicBezTo>
                      <a:pt x="3231" y="3"/>
                      <a:pt x="3177" y="1"/>
                      <a:pt x="3122"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3"/>
              <p:cNvSpPr/>
              <p:nvPr/>
            </p:nvSpPr>
            <p:spPr>
              <a:xfrm>
                <a:off x="896662" y="1870598"/>
                <a:ext cx="315674" cy="158471"/>
              </a:xfrm>
              <a:custGeom>
                <a:avLst/>
                <a:gdLst/>
                <a:ahLst/>
                <a:cxnLst/>
                <a:rect l="l" t="t" r="r" b="b"/>
                <a:pathLst>
                  <a:path w="3980" h="1998" extrusionOk="0">
                    <a:moveTo>
                      <a:pt x="697" y="0"/>
                    </a:moveTo>
                    <a:cubicBezTo>
                      <a:pt x="578" y="20"/>
                      <a:pt x="379" y="0"/>
                      <a:pt x="299" y="60"/>
                    </a:cubicBezTo>
                    <a:cubicBezTo>
                      <a:pt x="180" y="199"/>
                      <a:pt x="1" y="418"/>
                      <a:pt x="21" y="557"/>
                    </a:cubicBezTo>
                    <a:cubicBezTo>
                      <a:pt x="120" y="875"/>
                      <a:pt x="379" y="1054"/>
                      <a:pt x="717" y="1154"/>
                    </a:cubicBezTo>
                    <a:cubicBezTo>
                      <a:pt x="1194" y="1273"/>
                      <a:pt x="1652" y="1413"/>
                      <a:pt x="2089" y="1572"/>
                    </a:cubicBezTo>
                    <a:cubicBezTo>
                      <a:pt x="2567" y="1711"/>
                      <a:pt x="3024" y="1870"/>
                      <a:pt x="3502" y="1989"/>
                    </a:cubicBezTo>
                    <a:cubicBezTo>
                      <a:pt x="3528" y="1995"/>
                      <a:pt x="3554" y="1997"/>
                      <a:pt x="3579" y="1997"/>
                    </a:cubicBezTo>
                    <a:cubicBezTo>
                      <a:pt x="3746" y="1997"/>
                      <a:pt x="3888" y="1889"/>
                      <a:pt x="3939" y="1751"/>
                    </a:cubicBezTo>
                    <a:cubicBezTo>
                      <a:pt x="3979" y="1611"/>
                      <a:pt x="3900" y="1393"/>
                      <a:pt x="3800" y="1313"/>
                    </a:cubicBezTo>
                    <a:cubicBezTo>
                      <a:pt x="3542" y="1094"/>
                      <a:pt x="3243" y="895"/>
                      <a:pt x="2905" y="756"/>
                    </a:cubicBezTo>
                    <a:cubicBezTo>
                      <a:pt x="2388" y="517"/>
                      <a:pt x="1851" y="318"/>
                      <a:pt x="1294" y="119"/>
                    </a:cubicBezTo>
                    <a:cubicBezTo>
                      <a:pt x="1095" y="80"/>
                      <a:pt x="896" y="40"/>
                      <a:pt x="697" y="0"/>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 name="Google Shape;2083;p43">
            <a:extLst>
              <a:ext uri="{FF2B5EF4-FFF2-40B4-BE49-F238E27FC236}">
                <a16:creationId xmlns:a16="http://schemas.microsoft.com/office/drawing/2014/main" id="{348E18E0-6EE9-49BC-8FD6-EE527A2A4107}"/>
              </a:ext>
            </a:extLst>
          </p:cNvPr>
          <p:cNvSpPr txBox="1">
            <a:spLocks/>
          </p:cNvSpPr>
          <p:nvPr/>
        </p:nvSpPr>
        <p:spPr>
          <a:xfrm>
            <a:off x="2573934" y="1649808"/>
            <a:ext cx="3270418" cy="5377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5200"/>
              <a:buFont typeface="Grand Hotel"/>
              <a:buNone/>
              <a:defRPr sz="7600" b="0" i="0" u="none" strike="noStrike" cap="none">
                <a:solidFill>
                  <a:schemeClr val="accent2"/>
                </a:solidFill>
                <a:latin typeface="Grand Hotel"/>
                <a:ea typeface="Grand Hotel"/>
                <a:cs typeface="Grand Hotel"/>
                <a:sym typeface="Grand Hotel"/>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s-419" sz="4400" dirty="0" err="1">
                <a:solidFill>
                  <a:schemeClr val="accent5">
                    <a:lumMod val="50000"/>
                  </a:schemeClr>
                </a:solidFill>
                <a:latin typeface="SVN-Appleberry" panose="02040603050506020204" pitchFamily="18" charset="0"/>
              </a:rPr>
              <a:t>Chính</a:t>
            </a:r>
            <a:r>
              <a:rPr lang="es-419" sz="4400" dirty="0">
                <a:solidFill>
                  <a:schemeClr val="accent5">
                    <a:lumMod val="50000"/>
                  </a:schemeClr>
                </a:solidFill>
                <a:latin typeface="SVN-Appleberry" panose="02040603050506020204" pitchFamily="18" charset="0"/>
              </a:rPr>
              <a:t> </a:t>
            </a:r>
            <a:r>
              <a:rPr lang="es-419" sz="4400" dirty="0" err="1">
                <a:solidFill>
                  <a:schemeClr val="accent5">
                    <a:lumMod val="50000"/>
                  </a:schemeClr>
                </a:solidFill>
                <a:latin typeface="SVN-Appleberry" panose="02040603050506020204" pitchFamily="18" charset="0"/>
              </a:rPr>
              <a:t>tả</a:t>
            </a:r>
            <a:endParaRPr lang="es-419" sz="4400" dirty="0">
              <a:solidFill>
                <a:schemeClr val="accent5">
                  <a:lumMod val="50000"/>
                </a:schemeClr>
              </a:solidFill>
              <a:latin typeface="SVN-Appleberry" panose="0204060305050602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sp>
        <p:nvSpPr>
          <p:cNvPr id="33" name="Text Box 2">
            <a:extLst>
              <a:ext uri="{FF2B5EF4-FFF2-40B4-BE49-F238E27FC236}">
                <a16:creationId xmlns:a16="http://schemas.microsoft.com/office/drawing/2014/main" id="{4F1823EE-1544-4DAF-B57A-693B130B1CFD}"/>
              </a:ext>
            </a:extLst>
          </p:cNvPr>
          <p:cNvSpPr txBox="1">
            <a:spLocks noChangeArrowheads="1"/>
          </p:cNvSpPr>
          <p:nvPr/>
        </p:nvSpPr>
        <p:spPr bwMode="auto">
          <a:xfrm>
            <a:off x="609600" y="134511"/>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VnTime" panose="020B7200000000000000" pitchFamily="34" charset="0"/>
                <a:ea typeface="+mn-ea"/>
                <a:cs typeface="+mn-cs"/>
              </a:defRPr>
            </a:lvl5pPr>
            <a:lvl6pPr marL="2286000" algn="l" defTabSz="914400" rtl="0" eaLnBrk="1" latinLnBrk="0" hangingPunct="1">
              <a:defRPr sz="4400" b="1" kern="1200">
                <a:solidFill>
                  <a:schemeClr val="tx1"/>
                </a:solidFill>
                <a:latin typeface=".VnTime" panose="020B7200000000000000" pitchFamily="34" charset="0"/>
                <a:ea typeface="+mn-ea"/>
                <a:cs typeface="+mn-cs"/>
              </a:defRPr>
            </a:lvl6pPr>
            <a:lvl7pPr marL="2743200" algn="l" defTabSz="914400" rtl="0" eaLnBrk="1" latinLnBrk="0" hangingPunct="1">
              <a:defRPr sz="4400" b="1" kern="1200">
                <a:solidFill>
                  <a:schemeClr val="tx1"/>
                </a:solidFill>
                <a:latin typeface=".VnTime" panose="020B7200000000000000" pitchFamily="34" charset="0"/>
                <a:ea typeface="+mn-ea"/>
                <a:cs typeface="+mn-cs"/>
              </a:defRPr>
            </a:lvl7pPr>
            <a:lvl8pPr marL="3200400" algn="l" defTabSz="914400" rtl="0" eaLnBrk="1" latinLnBrk="0" hangingPunct="1">
              <a:defRPr sz="4400" b="1" kern="1200">
                <a:solidFill>
                  <a:schemeClr val="tx1"/>
                </a:solidFill>
                <a:latin typeface=".VnTime" panose="020B7200000000000000" pitchFamily="34" charset="0"/>
                <a:ea typeface="+mn-ea"/>
                <a:cs typeface="+mn-cs"/>
              </a:defRPr>
            </a:lvl8pPr>
            <a:lvl9pPr marL="3657600" algn="l" defTabSz="914400" rtl="0" eaLnBrk="1" latinLnBrk="0" hangingPunct="1">
              <a:defRPr sz="4400" b="1" kern="1200">
                <a:solidFill>
                  <a:schemeClr val="tx1"/>
                </a:solidFill>
                <a:latin typeface=".VnTime" panose="020B7200000000000000" pitchFamily="34" charset="0"/>
                <a:ea typeface="+mn-ea"/>
                <a:cs typeface="+mn-cs"/>
              </a:defRPr>
            </a:lvl9pPr>
          </a:lstStyle>
          <a:p>
            <a:pPr algn="ctr" eaLnBrk="1" hangingPunct="1">
              <a:spcBef>
                <a:spcPct val="50000"/>
              </a:spcBef>
            </a:pPr>
            <a:r>
              <a:rPr lang="en-US" sz="2800" b="0" i="0" u="none" strike="noStrike" baseline="0" dirty="0" err="1">
                <a:solidFill>
                  <a:srgbClr val="FF0000"/>
                </a:solidFill>
                <a:latin typeface="SVN-Ready" panose="02040603050506020204" pitchFamily="18" charset="0"/>
              </a:rPr>
              <a:t>Trong</a:t>
            </a:r>
            <a:r>
              <a:rPr lang="en-US" sz="2800" b="0" i="0" u="none" strike="noStrike" baseline="0" dirty="0">
                <a:solidFill>
                  <a:srgbClr val="FF0000"/>
                </a:solidFill>
                <a:latin typeface="SVN-Ready" panose="02040603050506020204" pitchFamily="18" charset="0"/>
              </a:rPr>
              <a:t> </a:t>
            </a:r>
            <a:r>
              <a:rPr lang="en-US" sz="2800" b="0" i="0" u="none" strike="noStrike" baseline="0" dirty="0" err="1">
                <a:solidFill>
                  <a:srgbClr val="FF0000"/>
                </a:solidFill>
                <a:latin typeface="SVN-Ready" panose="02040603050506020204" pitchFamily="18" charset="0"/>
              </a:rPr>
              <a:t>lời</a:t>
            </a:r>
            <a:r>
              <a:rPr lang="en-US" sz="2800" b="0" i="0" u="none" strike="noStrike" baseline="0" dirty="0">
                <a:solidFill>
                  <a:srgbClr val="FF0000"/>
                </a:solidFill>
                <a:latin typeface="SVN-Ready" panose="02040603050506020204" pitchFamily="18" charset="0"/>
              </a:rPr>
              <a:t> </a:t>
            </a:r>
            <a:r>
              <a:rPr lang="en-US" sz="2800" b="0" i="0" u="none" strike="noStrike" baseline="0" dirty="0" err="1">
                <a:solidFill>
                  <a:srgbClr val="FF0000"/>
                </a:solidFill>
                <a:latin typeface="SVN-Ready" panose="02040603050506020204" pitchFamily="18" charset="0"/>
              </a:rPr>
              <a:t>mẹ</a:t>
            </a:r>
            <a:r>
              <a:rPr lang="en-US" sz="2800" b="0" i="0" u="none" strike="noStrike" baseline="0" dirty="0">
                <a:solidFill>
                  <a:srgbClr val="FF0000"/>
                </a:solidFill>
                <a:latin typeface="SVN-Ready" panose="02040603050506020204" pitchFamily="18" charset="0"/>
              </a:rPr>
              <a:t> </a:t>
            </a:r>
            <a:r>
              <a:rPr lang="en-US" sz="2800" b="0" i="0" u="none" strike="noStrike" baseline="0" dirty="0" err="1">
                <a:solidFill>
                  <a:srgbClr val="FF0000"/>
                </a:solidFill>
                <a:latin typeface="SVN-Ready" panose="02040603050506020204" pitchFamily="18" charset="0"/>
              </a:rPr>
              <a:t>hát</a:t>
            </a:r>
            <a:endParaRPr lang="en-US" altLang="en-US" sz="4000" dirty="0">
              <a:solidFill>
                <a:srgbClr val="FF0000"/>
              </a:solidFill>
              <a:latin typeface="SVN-Ready" panose="02040603050506020204" pitchFamily="18" charset="0"/>
            </a:endParaRPr>
          </a:p>
        </p:txBody>
      </p:sp>
      <p:sp>
        <p:nvSpPr>
          <p:cNvPr id="8" name="TextBox 7">
            <a:extLst>
              <a:ext uri="{FF2B5EF4-FFF2-40B4-BE49-F238E27FC236}">
                <a16:creationId xmlns:a16="http://schemas.microsoft.com/office/drawing/2014/main" id="{8F91A55D-3065-43EB-B0E5-929B41A389B7}"/>
              </a:ext>
            </a:extLst>
          </p:cNvPr>
          <p:cNvSpPr txBox="1"/>
          <p:nvPr/>
        </p:nvSpPr>
        <p:spPr>
          <a:xfrm>
            <a:off x="381000" y="790564"/>
            <a:ext cx="3962400" cy="1703030"/>
          </a:xfrm>
          <a:prstGeom prst="rect">
            <a:avLst/>
          </a:prstGeom>
          <a:solidFill>
            <a:schemeClr val="accent6">
              <a:lumMod val="10000"/>
              <a:lumOff val="90000"/>
            </a:schemeClr>
          </a:solidFill>
          <a:ln w="19050">
            <a:solidFill>
              <a:schemeClr val="tx1"/>
            </a:solidFill>
            <a:prstDash val="dashDot"/>
          </a:ln>
        </p:spPr>
        <p:txBody>
          <a:bodyPr wrap="square" rtlCol="0">
            <a:spAutoFit/>
          </a:bodyPr>
          <a:lstStyle/>
          <a:p>
            <a:pPr algn="just">
              <a:lnSpc>
                <a:spcPct val="150000"/>
              </a:lnSpc>
            </a:pPr>
            <a:r>
              <a:rPr lang="en-US" sz="1800" dirty="0" err="1">
                <a:solidFill>
                  <a:schemeClr val="accent4">
                    <a:lumMod val="50000"/>
                  </a:schemeClr>
                </a:solidFill>
                <a:latin typeface="+mn-lt"/>
              </a:rPr>
              <a:t>Tuổi</a:t>
            </a:r>
            <a:r>
              <a:rPr lang="en-US" sz="1800" dirty="0">
                <a:solidFill>
                  <a:schemeClr val="accent4">
                    <a:lumMod val="50000"/>
                  </a:schemeClr>
                </a:solidFill>
                <a:latin typeface="+mn-lt"/>
              </a:rPr>
              <a:t> </a:t>
            </a:r>
            <a:r>
              <a:rPr lang="en-US" sz="1800" dirty="0" err="1">
                <a:solidFill>
                  <a:schemeClr val="accent4">
                    <a:lumMod val="50000"/>
                  </a:schemeClr>
                </a:solidFill>
                <a:latin typeface="+mn-lt"/>
              </a:rPr>
              <a:t>thơ</a:t>
            </a:r>
            <a:r>
              <a:rPr lang="en-US" sz="1800" dirty="0">
                <a:solidFill>
                  <a:schemeClr val="accent4">
                    <a:lumMod val="50000"/>
                  </a:schemeClr>
                </a:solidFill>
                <a:latin typeface="+mn-lt"/>
              </a:rPr>
              <a:t> </a:t>
            </a:r>
            <a:r>
              <a:rPr lang="en-US" sz="1800" dirty="0" err="1">
                <a:solidFill>
                  <a:schemeClr val="accent4">
                    <a:lumMod val="50000"/>
                  </a:schemeClr>
                </a:solidFill>
                <a:latin typeface="+mn-lt"/>
              </a:rPr>
              <a:t>chở</a:t>
            </a:r>
            <a:r>
              <a:rPr lang="en-US" sz="1800" dirty="0">
                <a:solidFill>
                  <a:schemeClr val="accent4">
                    <a:lumMod val="50000"/>
                  </a:schemeClr>
                </a:solidFill>
                <a:latin typeface="+mn-lt"/>
              </a:rPr>
              <a:t> </a:t>
            </a:r>
            <a:r>
              <a:rPr lang="en-US" sz="1800" dirty="0" err="1">
                <a:solidFill>
                  <a:schemeClr val="accent4">
                    <a:lumMod val="50000"/>
                  </a:schemeClr>
                </a:solidFill>
                <a:latin typeface="+mn-lt"/>
              </a:rPr>
              <a:t>đầy</a:t>
            </a:r>
            <a:r>
              <a:rPr lang="en-US" sz="1800" dirty="0">
                <a:solidFill>
                  <a:schemeClr val="accent4">
                    <a:lumMod val="50000"/>
                  </a:schemeClr>
                </a:solidFill>
                <a:latin typeface="+mn-lt"/>
              </a:rPr>
              <a:t> </a:t>
            </a:r>
            <a:r>
              <a:rPr lang="en-US" sz="1800" dirty="0" err="1">
                <a:solidFill>
                  <a:schemeClr val="accent4">
                    <a:lumMod val="50000"/>
                  </a:schemeClr>
                </a:solidFill>
                <a:latin typeface="+mn-lt"/>
              </a:rPr>
              <a:t>cổ</a:t>
            </a:r>
            <a:r>
              <a:rPr lang="en-US" sz="1800" dirty="0">
                <a:solidFill>
                  <a:schemeClr val="accent4">
                    <a:lumMod val="50000"/>
                  </a:schemeClr>
                </a:solidFill>
                <a:latin typeface="+mn-lt"/>
              </a:rPr>
              <a:t> </a:t>
            </a:r>
            <a:r>
              <a:rPr lang="en-US" sz="1800" dirty="0" err="1">
                <a:solidFill>
                  <a:schemeClr val="accent4">
                    <a:lumMod val="50000"/>
                  </a:schemeClr>
                </a:solidFill>
                <a:latin typeface="+mn-lt"/>
              </a:rPr>
              <a:t>tích</a:t>
            </a:r>
            <a:endParaRPr lang="en-US" sz="1800" dirty="0">
              <a:solidFill>
                <a:schemeClr val="accent4">
                  <a:lumMod val="50000"/>
                </a:schemeClr>
              </a:solidFill>
              <a:latin typeface="+mn-lt"/>
            </a:endParaRPr>
          </a:p>
          <a:p>
            <a:pPr algn="just">
              <a:lnSpc>
                <a:spcPct val="150000"/>
              </a:lnSpc>
            </a:pPr>
            <a:r>
              <a:rPr lang="en-US" sz="1800" dirty="0" err="1">
                <a:solidFill>
                  <a:schemeClr val="accent4">
                    <a:lumMod val="50000"/>
                  </a:schemeClr>
                </a:solidFill>
                <a:latin typeface="+mn-lt"/>
              </a:rPr>
              <a:t>Dòng</a:t>
            </a:r>
            <a:r>
              <a:rPr lang="en-US" sz="1800" dirty="0">
                <a:solidFill>
                  <a:schemeClr val="accent4">
                    <a:lumMod val="50000"/>
                  </a:schemeClr>
                </a:solidFill>
                <a:latin typeface="+mn-lt"/>
              </a:rPr>
              <a:t> </a:t>
            </a:r>
            <a:r>
              <a:rPr lang="en-US" sz="1800" dirty="0" err="1">
                <a:solidFill>
                  <a:schemeClr val="accent4">
                    <a:lumMod val="50000"/>
                  </a:schemeClr>
                </a:solidFill>
                <a:latin typeface="+mn-lt"/>
              </a:rPr>
              <a:t>sông</a:t>
            </a:r>
            <a:r>
              <a:rPr lang="en-US" sz="1800" dirty="0">
                <a:solidFill>
                  <a:schemeClr val="accent4">
                    <a:lumMod val="50000"/>
                  </a:schemeClr>
                </a:solidFill>
                <a:latin typeface="+mn-lt"/>
              </a:rPr>
              <a:t> </a:t>
            </a:r>
            <a:r>
              <a:rPr lang="en-US" sz="1800" dirty="0" err="1">
                <a:solidFill>
                  <a:schemeClr val="accent4">
                    <a:lumMod val="50000"/>
                  </a:schemeClr>
                </a:solidFill>
                <a:latin typeface="+mn-lt"/>
              </a:rPr>
              <a:t>lời</a:t>
            </a:r>
            <a:r>
              <a:rPr lang="en-US" sz="1800" dirty="0">
                <a:solidFill>
                  <a:schemeClr val="accent4">
                    <a:lumMod val="50000"/>
                  </a:schemeClr>
                </a:solidFill>
                <a:latin typeface="+mn-lt"/>
              </a:rPr>
              <a:t> </a:t>
            </a:r>
            <a:r>
              <a:rPr lang="en-US" sz="1800" dirty="0" err="1">
                <a:solidFill>
                  <a:schemeClr val="accent4">
                    <a:lumMod val="50000"/>
                  </a:schemeClr>
                </a:solidFill>
                <a:latin typeface="+mn-lt"/>
              </a:rPr>
              <a:t>mẹ</a:t>
            </a:r>
            <a:r>
              <a:rPr lang="en-US" sz="1800" dirty="0">
                <a:solidFill>
                  <a:schemeClr val="accent4">
                    <a:lumMod val="50000"/>
                  </a:schemeClr>
                </a:solidFill>
                <a:latin typeface="+mn-lt"/>
              </a:rPr>
              <a:t> </a:t>
            </a:r>
            <a:r>
              <a:rPr lang="en-US" sz="1800" dirty="0" err="1">
                <a:solidFill>
                  <a:schemeClr val="accent4">
                    <a:lumMod val="50000"/>
                  </a:schemeClr>
                </a:solidFill>
                <a:latin typeface="+mn-lt"/>
              </a:rPr>
              <a:t>ngọt</a:t>
            </a:r>
            <a:r>
              <a:rPr lang="en-US" sz="1800" dirty="0">
                <a:solidFill>
                  <a:schemeClr val="accent4">
                    <a:lumMod val="50000"/>
                  </a:schemeClr>
                </a:solidFill>
                <a:latin typeface="+mn-lt"/>
              </a:rPr>
              <a:t> </a:t>
            </a:r>
            <a:r>
              <a:rPr lang="en-US" sz="1800" dirty="0" err="1">
                <a:solidFill>
                  <a:schemeClr val="accent4">
                    <a:lumMod val="50000"/>
                  </a:schemeClr>
                </a:solidFill>
                <a:latin typeface="+mn-lt"/>
              </a:rPr>
              <a:t>ngào</a:t>
            </a:r>
            <a:endParaRPr lang="en-US" sz="1800" dirty="0">
              <a:solidFill>
                <a:schemeClr val="accent4">
                  <a:lumMod val="50000"/>
                </a:schemeClr>
              </a:solidFill>
              <a:latin typeface="+mn-lt"/>
            </a:endParaRPr>
          </a:p>
          <a:p>
            <a:pPr algn="just">
              <a:lnSpc>
                <a:spcPct val="150000"/>
              </a:lnSpc>
            </a:pPr>
            <a:r>
              <a:rPr lang="en-US" sz="1800" dirty="0" err="1">
                <a:solidFill>
                  <a:schemeClr val="accent4">
                    <a:lumMod val="50000"/>
                  </a:schemeClr>
                </a:solidFill>
                <a:latin typeface="+mn-lt"/>
              </a:rPr>
              <a:t>Đưa</a:t>
            </a:r>
            <a:r>
              <a:rPr lang="en-US" sz="1800" dirty="0">
                <a:solidFill>
                  <a:schemeClr val="accent4">
                    <a:lumMod val="50000"/>
                  </a:schemeClr>
                </a:solidFill>
                <a:latin typeface="+mn-lt"/>
              </a:rPr>
              <a:t> con </a:t>
            </a:r>
            <a:r>
              <a:rPr lang="en-US" sz="1800" dirty="0" err="1">
                <a:solidFill>
                  <a:schemeClr val="accent4">
                    <a:lumMod val="50000"/>
                  </a:schemeClr>
                </a:solidFill>
                <a:latin typeface="+mn-lt"/>
              </a:rPr>
              <a:t>đi</a:t>
            </a:r>
            <a:r>
              <a:rPr lang="en-US" sz="1800" dirty="0">
                <a:solidFill>
                  <a:schemeClr val="accent4">
                    <a:lumMod val="50000"/>
                  </a:schemeClr>
                </a:solidFill>
                <a:latin typeface="+mn-lt"/>
              </a:rPr>
              <a:t> </a:t>
            </a:r>
            <a:r>
              <a:rPr lang="en-US" sz="1800" dirty="0" err="1">
                <a:solidFill>
                  <a:schemeClr val="accent4">
                    <a:lumMod val="50000"/>
                  </a:schemeClr>
                </a:solidFill>
                <a:latin typeface="+mn-lt"/>
              </a:rPr>
              <a:t>cùng</a:t>
            </a:r>
            <a:r>
              <a:rPr lang="en-US" sz="1800" dirty="0">
                <a:solidFill>
                  <a:schemeClr val="accent4">
                    <a:lumMod val="50000"/>
                  </a:schemeClr>
                </a:solidFill>
                <a:latin typeface="+mn-lt"/>
              </a:rPr>
              <a:t> </a:t>
            </a:r>
            <a:r>
              <a:rPr lang="en-US" sz="1800" dirty="0" err="1">
                <a:solidFill>
                  <a:schemeClr val="accent4">
                    <a:lumMod val="50000"/>
                  </a:schemeClr>
                </a:solidFill>
                <a:latin typeface="+mn-lt"/>
              </a:rPr>
              <a:t>đất</a:t>
            </a:r>
            <a:r>
              <a:rPr lang="en-US" sz="1800" dirty="0">
                <a:solidFill>
                  <a:schemeClr val="accent4">
                    <a:lumMod val="50000"/>
                  </a:schemeClr>
                </a:solidFill>
                <a:latin typeface="+mn-lt"/>
              </a:rPr>
              <a:t> </a:t>
            </a:r>
            <a:r>
              <a:rPr lang="en-US" sz="1800" dirty="0" err="1">
                <a:solidFill>
                  <a:schemeClr val="accent4">
                    <a:lumMod val="50000"/>
                  </a:schemeClr>
                </a:solidFill>
                <a:latin typeface="+mn-lt"/>
              </a:rPr>
              <a:t>nước</a:t>
            </a:r>
            <a:endParaRPr lang="en-US" sz="1800" dirty="0">
              <a:solidFill>
                <a:schemeClr val="accent4">
                  <a:lumMod val="50000"/>
                </a:schemeClr>
              </a:solidFill>
              <a:latin typeface="+mn-lt"/>
            </a:endParaRPr>
          </a:p>
          <a:p>
            <a:pPr algn="just">
              <a:lnSpc>
                <a:spcPct val="150000"/>
              </a:lnSpc>
            </a:pPr>
            <a:r>
              <a:rPr lang="en-US" sz="1800" dirty="0" err="1">
                <a:solidFill>
                  <a:schemeClr val="accent4">
                    <a:lumMod val="50000"/>
                  </a:schemeClr>
                </a:solidFill>
                <a:latin typeface="+mn-lt"/>
              </a:rPr>
              <a:t>Chòng</a:t>
            </a:r>
            <a:r>
              <a:rPr lang="en-US" sz="1800" dirty="0">
                <a:solidFill>
                  <a:schemeClr val="accent4">
                    <a:lumMod val="50000"/>
                  </a:schemeClr>
                </a:solidFill>
                <a:latin typeface="+mn-lt"/>
              </a:rPr>
              <a:t> </a:t>
            </a:r>
            <a:r>
              <a:rPr lang="en-US" sz="1800" dirty="0" err="1">
                <a:solidFill>
                  <a:schemeClr val="accent4">
                    <a:lumMod val="50000"/>
                  </a:schemeClr>
                </a:solidFill>
                <a:latin typeface="+mn-lt"/>
              </a:rPr>
              <a:t>chành</a:t>
            </a:r>
            <a:r>
              <a:rPr lang="en-US" sz="1800" dirty="0">
                <a:solidFill>
                  <a:schemeClr val="accent4">
                    <a:lumMod val="50000"/>
                  </a:schemeClr>
                </a:solidFill>
                <a:latin typeface="+mn-lt"/>
              </a:rPr>
              <a:t> </a:t>
            </a:r>
            <a:r>
              <a:rPr lang="en-US" sz="1800" dirty="0" err="1">
                <a:solidFill>
                  <a:schemeClr val="accent4">
                    <a:lumMod val="50000"/>
                  </a:schemeClr>
                </a:solidFill>
                <a:latin typeface="+mn-lt"/>
              </a:rPr>
              <a:t>nhịp</a:t>
            </a:r>
            <a:r>
              <a:rPr lang="en-US" sz="1800" dirty="0">
                <a:solidFill>
                  <a:schemeClr val="accent4">
                    <a:lumMod val="50000"/>
                  </a:schemeClr>
                </a:solidFill>
                <a:latin typeface="+mn-lt"/>
              </a:rPr>
              <a:t> </a:t>
            </a:r>
            <a:r>
              <a:rPr lang="en-US" sz="1800" dirty="0" err="1">
                <a:solidFill>
                  <a:schemeClr val="accent4">
                    <a:lumMod val="50000"/>
                  </a:schemeClr>
                </a:solidFill>
                <a:latin typeface="+mn-lt"/>
              </a:rPr>
              <a:t>võng</a:t>
            </a:r>
            <a:r>
              <a:rPr lang="en-US" sz="1800" dirty="0">
                <a:solidFill>
                  <a:schemeClr val="accent4">
                    <a:lumMod val="50000"/>
                  </a:schemeClr>
                </a:solidFill>
                <a:latin typeface="+mn-lt"/>
              </a:rPr>
              <a:t> ca </a:t>
            </a:r>
            <a:r>
              <a:rPr lang="en-US" sz="1800" dirty="0" err="1">
                <a:solidFill>
                  <a:schemeClr val="accent4">
                    <a:lumMod val="50000"/>
                  </a:schemeClr>
                </a:solidFill>
                <a:latin typeface="+mn-lt"/>
              </a:rPr>
              <a:t>dao</a:t>
            </a:r>
            <a:r>
              <a:rPr lang="en-US" sz="1800" dirty="0">
                <a:solidFill>
                  <a:schemeClr val="accent4">
                    <a:lumMod val="50000"/>
                  </a:schemeClr>
                </a:solidFill>
                <a:latin typeface="+mn-lt"/>
              </a:rPr>
              <a:t>.</a:t>
            </a:r>
          </a:p>
        </p:txBody>
      </p:sp>
      <p:sp>
        <p:nvSpPr>
          <p:cNvPr id="42" name="TextBox 41">
            <a:extLst>
              <a:ext uri="{FF2B5EF4-FFF2-40B4-BE49-F238E27FC236}">
                <a16:creationId xmlns:a16="http://schemas.microsoft.com/office/drawing/2014/main" id="{8C2D1263-939B-4C0D-A1D1-40EBE0A776F9}"/>
              </a:ext>
            </a:extLst>
          </p:cNvPr>
          <p:cNvSpPr txBox="1"/>
          <p:nvPr/>
        </p:nvSpPr>
        <p:spPr>
          <a:xfrm>
            <a:off x="381000" y="2931602"/>
            <a:ext cx="3962400" cy="1703030"/>
          </a:xfrm>
          <a:prstGeom prst="rect">
            <a:avLst/>
          </a:prstGeom>
          <a:solidFill>
            <a:srgbClr val="CCFF99"/>
          </a:solidFill>
          <a:ln w="19050">
            <a:solidFill>
              <a:schemeClr val="tx1"/>
            </a:solidFill>
            <a:prstDash val="dashDot"/>
          </a:ln>
        </p:spPr>
        <p:txBody>
          <a:bodyPr wrap="square" rtlCol="0">
            <a:spAutoFit/>
          </a:bodyPr>
          <a:lstStyle/>
          <a:p>
            <a:pPr algn="just">
              <a:lnSpc>
                <a:spcPct val="150000"/>
              </a:lnSpc>
            </a:pPr>
            <a:r>
              <a:rPr lang="vi-VN" sz="1800">
                <a:solidFill>
                  <a:schemeClr val="accent4">
                    <a:lumMod val="50000"/>
                  </a:schemeClr>
                </a:solidFill>
                <a:latin typeface="+mn-lt"/>
              </a:rPr>
              <a:t>Con gặp trong lời mẹ hát</a:t>
            </a:r>
          </a:p>
          <a:p>
            <a:pPr algn="just">
              <a:lnSpc>
                <a:spcPct val="150000"/>
              </a:lnSpc>
            </a:pPr>
            <a:r>
              <a:rPr lang="vi-VN" sz="1800">
                <a:solidFill>
                  <a:schemeClr val="accent4">
                    <a:lumMod val="50000"/>
                  </a:schemeClr>
                </a:solidFill>
                <a:latin typeface="+mn-lt"/>
              </a:rPr>
              <a:t>Cánh cò trắng, dải đồng xanh</a:t>
            </a:r>
          </a:p>
          <a:p>
            <a:pPr algn="just">
              <a:lnSpc>
                <a:spcPct val="150000"/>
              </a:lnSpc>
            </a:pPr>
            <a:r>
              <a:rPr lang="vi-VN" sz="1800">
                <a:solidFill>
                  <a:schemeClr val="accent4">
                    <a:lumMod val="50000"/>
                  </a:schemeClr>
                </a:solidFill>
                <a:latin typeface="+mn-lt"/>
              </a:rPr>
              <a:t>Con yêu màu vàng hoa mướp</a:t>
            </a:r>
          </a:p>
          <a:p>
            <a:pPr algn="just">
              <a:lnSpc>
                <a:spcPct val="150000"/>
              </a:lnSpc>
            </a:pPr>
            <a:r>
              <a:rPr lang="vi-VN" sz="1800">
                <a:solidFill>
                  <a:schemeClr val="accent4">
                    <a:lumMod val="50000"/>
                  </a:schemeClr>
                </a:solidFill>
                <a:latin typeface="+mn-lt"/>
              </a:rPr>
              <a:t>“Con gà cục tác lá chanh”.</a:t>
            </a:r>
            <a:endParaRPr lang="en-US" sz="1800" dirty="0">
              <a:solidFill>
                <a:schemeClr val="accent4">
                  <a:lumMod val="50000"/>
                </a:schemeClr>
              </a:solidFill>
              <a:latin typeface="+mn-lt"/>
            </a:endParaRPr>
          </a:p>
        </p:txBody>
      </p:sp>
      <p:sp>
        <p:nvSpPr>
          <p:cNvPr id="43" name="TextBox 42">
            <a:extLst>
              <a:ext uri="{FF2B5EF4-FFF2-40B4-BE49-F238E27FC236}">
                <a16:creationId xmlns:a16="http://schemas.microsoft.com/office/drawing/2014/main" id="{351FCBB2-9BB0-4588-805F-05C0E684865D}"/>
              </a:ext>
            </a:extLst>
          </p:cNvPr>
          <p:cNvSpPr txBox="1"/>
          <p:nvPr/>
        </p:nvSpPr>
        <p:spPr>
          <a:xfrm>
            <a:off x="4672263" y="790564"/>
            <a:ext cx="3962400" cy="1703030"/>
          </a:xfrm>
          <a:prstGeom prst="rect">
            <a:avLst/>
          </a:prstGeom>
          <a:solidFill>
            <a:schemeClr val="accent2">
              <a:lumMod val="20000"/>
              <a:lumOff val="80000"/>
            </a:schemeClr>
          </a:solidFill>
          <a:ln w="19050">
            <a:solidFill>
              <a:schemeClr val="tx1"/>
            </a:solidFill>
            <a:prstDash val="dashDot"/>
          </a:ln>
        </p:spPr>
        <p:txBody>
          <a:bodyPr wrap="square" rtlCol="0">
            <a:spAutoFit/>
          </a:bodyPr>
          <a:lstStyle/>
          <a:p>
            <a:pPr algn="just">
              <a:lnSpc>
                <a:spcPct val="150000"/>
              </a:lnSpc>
            </a:pPr>
            <a:r>
              <a:rPr lang="vi-VN" sz="1800" dirty="0">
                <a:solidFill>
                  <a:schemeClr val="accent4">
                    <a:lumMod val="50000"/>
                  </a:schemeClr>
                </a:solidFill>
                <a:latin typeface="+mn-lt"/>
              </a:rPr>
              <a:t>Thời gian chạy qua tóc mẹ</a:t>
            </a:r>
          </a:p>
          <a:p>
            <a:pPr algn="just">
              <a:lnSpc>
                <a:spcPct val="150000"/>
              </a:lnSpc>
            </a:pPr>
            <a:r>
              <a:rPr lang="vi-VN" sz="1800" dirty="0">
                <a:solidFill>
                  <a:schemeClr val="accent4">
                    <a:lumMod val="50000"/>
                  </a:schemeClr>
                </a:solidFill>
                <a:latin typeface="+mn-lt"/>
              </a:rPr>
              <a:t>Một màu trắng đến nôn nao</a:t>
            </a:r>
          </a:p>
          <a:p>
            <a:pPr algn="just">
              <a:lnSpc>
                <a:spcPct val="150000"/>
              </a:lnSpc>
            </a:pPr>
            <a:r>
              <a:rPr lang="vi-VN" sz="1800" dirty="0">
                <a:solidFill>
                  <a:schemeClr val="accent4">
                    <a:lumMod val="50000"/>
                  </a:schemeClr>
                </a:solidFill>
                <a:latin typeface="+mn-lt"/>
              </a:rPr>
              <a:t>Lưng mẹ cứ còng dần xuống</a:t>
            </a:r>
          </a:p>
          <a:p>
            <a:pPr algn="just">
              <a:lnSpc>
                <a:spcPct val="150000"/>
              </a:lnSpc>
            </a:pPr>
            <a:r>
              <a:rPr lang="vi-VN" sz="1800" dirty="0">
                <a:solidFill>
                  <a:schemeClr val="accent4">
                    <a:lumMod val="50000"/>
                  </a:schemeClr>
                </a:solidFill>
                <a:latin typeface="+mn-lt"/>
              </a:rPr>
              <a:t>Cho con ngày một thêm cao.</a:t>
            </a:r>
            <a:endParaRPr lang="en-US" sz="1800" dirty="0">
              <a:solidFill>
                <a:schemeClr val="accent4">
                  <a:lumMod val="50000"/>
                </a:schemeClr>
              </a:solidFill>
              <a:latin typeface="+mn-lt"/>
            </a:endParaRPr>
          </a:p>
        </p:txBody>
      </p:sp>
      <p:sp>
        <p:nvSpPr>
          <p:cNvPr id="44" name="TextBox 43">
            <a:extLst>
              <a:ext uri="{FF2B5EF4-FFF2-40B4-BE49-F238E27FC236}">
                <a16:creationId xmlns:a16="http://schemas.microsoft.com/office/drawing/2014/main" id="{1F8A8C1B-6AD7-4C72-A22D-F3396E167ADE}"/>
              </a:ext>
            </a:extLst>
          </p:cNvPr>
          <p:cNvSpPr txBox="1"/>
          <p:nvPr/>
        </p:nvSpPr>
        <p:spPr>
          <a:xfrm>
            <a:off x="4672263" y="2951561"/>
            <a:ext cx="3962400" cy="1703030"/>
          </a:xfrm>
          <a:prstGeom prst="rect">
            <a:avLst/>
          </a:prstGeom>
          <a:solidFill>
            <a:srgbClr val="FFCC99"/>
          </a:solidFill>
          <a:ln w="19050">
            <a:solidFill>
              <a:schemeClr val="tx1"/>
            </a:solidFill>
            <a:prstDash val="dashDot"/>
          </a:ln>
        </p:spPr>
        <p:txBody>
          <a:bodyPr wrap="square" rtlCol="0">
            <a:spAutoFit/>
          </a:bodyPr>
          <a:lstStyle/>
          <a:p>
            <a:pPr algn="just">
              <a:lnSpc>
                <a:spcPct val="150000"/>
              </a:lnSpc>
            </a:pPr>
            <a:r>
              <a:rPr lang="vi-VN" sz="1800" dirty="0">
                <a:solidFill>
                  <a:schemeClr val="accent4">
                    <a:lumMod val="50000"/>
                  </a:schemeClr>
                </a:solidFill>
                <a:latin typeface="+mn-lt"/>
              </a:rPr>
              <a:t>Mẹ ơi, trong lời mẹ hát</a:t>
            </a:r>
          </a:p>
          <a:p>
            <a:pPr algn="just">
              <a:lnSpc>
                <a:spcPct val="150000"/>
              </a:lnSpc>
            </a:pPr>
            <a:r>
              <a:rPr lang="vi-VN" sz="1800" dirty="0">
                <a:solidFill>
                  <a:schemeClr val="accent4">
                    <a:lumMod val="50000"/>
                  </a:schemeClr>
                </a:solidFill>
                <a:latin typeface="+mn-lt"/>
              </a:rPr>
              <a:t>Có cả cuộc đời hiện ra</a:t>
            </a:r>
          </a:p>
          <a:p>
            <a:pPr algn="just">
              <a:lnSpc>
                <a:spcPct val="150000"/>
              </a:lnSpc>
            </a:pPr>
            <a:r>
              <a:rPr lang="vi-VN" sz="1800" dirty="0">
                <a:solidFill>
                  <a:schemeClr val="accent4">
                    <a:lumMod val="50000"/>
                  </a:schemeClr>
                </a:solidFill>
                <a:latin typeface="+mn-lt"/>
              </a:rPr>
              <a:t>Lời ru chắp con đôi cánh</a:t>
            </a:r>
          </a:p>
          <a:p>
            <a:pPr algn="just">
              <a:lnSpc>
                <a:spcPct val="150000"/>
              </a:lnSpc>
            </a:pPr>
            <a:r>
              <a:rPr lang="vi-VN" sz="1800" dirty="0">
                <a:solidFill>
                  <a:schemeClr val="accent4">
                    <a:lumMod val="50000"/>
                  </a:schemeClr>
                </a:solidFill>
                <a:latin typeface="+mn-lt"/>
              </a:rPr>
              <a:t>Lớn rồi con sẽ bay xa.</a:t>
            </a:r>
            <a:endParaRPr lang="en-US" sz="1800" dirty="0">
              <a:solidFill>
                <a:schemeClr val="accent4">
                  <a:lumMod val="50000"/>
                </a:schemeClr>
              </a:solidFill>
              <a:latin typeface="+mn-lt"/>
            </a:endParaRPr>
          </a:p>
        </p:txBody>
      </p:sp>
      <p:sp>
        <p:nvSpPr>
          <p:cNvPr id="45" name="TextBox 44">
            <a:extLst>
              <a:ext uri="{FF2B5EF4-FFF2-40B4-BE49-F238E27FC236}">
                <a16:creationId xmlns:a16="http://schemas.microsoft.com/office/drawing/2014/main" id="{A6C532E6-1EB6-44C0-A4DF-FF2F304EE576}"/>
              </a:ext>
            </a:extLst>
          </p:cNvPr>
          <p:cNvSpPr txBox="1"/>
          <p:nvPr/>
        </p:nvSpPr>
        <p:spPr>
          <a:xfrm>
            <a:off x="6468979" y="4500146"/>
            <a:ext cx="3962400" cy="560410"/>
          </a:xfrm>
          <a:prstGeom prst="rect">
            <a:avLst/>
          </a:prstGeom>
          <a:noFill/>
          <a:ln w="19050">
            <a:noFill/>
            <a:prstDash val="dashDot"/>
          </a:ln>
        </p:spPr>
        <p:txBody>
          <a:bodyPr wrap="square" rtlCol="0">
            <a:spAutoFit/>
          </a:bodyPr>
          <a:lstStyle/>
          <a:p>
            <a:pPr algn="just">
              <a:lnSpc>
                <a:spcPct val="200000"/>
              </a:lnSpc>
            </a:pPr>
            <a:r>
              <a:rPr lang="en-US" sz="1800" i="1" dirty="0" err="1">
                <a:solidFill>
                  <a:schemeClr val="tx2">
                    <a:lumMod val="50000"/>
                  </a:schemeClr>
                </a:solidFill>
                <a:latin typeface="+mn-lt"/>
              </a:rPr>
              <a:t>Trương</a:t>
            </a:r>
            <a:r>
              <a:rPr lang="en-US" sz="1800" i="1" dirty="0">
                <a:solidFill>
                  <a:schemeClr val="tx2">
                    <a:lumMod val="50000"/>
                  </a:schemeClr>
                </a:solidFill>
                <a:latin typeface="+mn-lt"/>
              </a:rPr>
              <a:t> Nam </a:t>
            </a:r>
            <a:r>
              <a:rPr lang="en-US" sz="1800" i="1" dirty="0" err="1">
                <a:solidFill>
                  <a:schemeClr val="tx2">
                    <a:lumMod val="50000"/>
                  </a:schemeClr>
                </a:solidFill>
                <a:latin typeface="+mn-lt"/>
              </a:rPr>
              <a:t>Hương</a:t>
            </a:r>
            <a:endParaRPr lang="en-US" sz="1800" i="1" dirty="0">
              <a:solidFill>
                <a:schemeClr val="tx2">
                  <a:lumMod val="50000"/>
                </a:schemeClr>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grpSp>
        <p:nvGrpSpPr>
          <p:cNvPr id="61" name="Group 60">
            <a:extLst>
              <a:ext uri="{FF2B5EF4-FFF2-40B4-BE49-F238E27FC236}">
                <a16:creationId xmlns:a16="http://schemas.microsoft.com/office/drawing/2014/main" id="{535D3C5C-C0B5-4618-9BCF-CD85C62530BD}"/>
              </a:ext>
            </a:extLst>
          </p:cNvPr>
          <p:cNvGrpSpPr/>
          <p:nvPr/>
        </p:nvGrpSpPr>
        <p:grpSpPr>
          <a:xfrm>
            <a:off x="-88062" y="853488"/>
            <a:ext cx="8861948" cy="3798089"/>
            <a:chOff x="529203" y="1142287"/>
            <a:chExt cx="8686716" cy="942775"/>
          </a:xfrm>
        </p:grpSpPr>
        <p:grpSp>
          <p:nvGrpSpPr>
            <p:cNvPr id="62" name="Group 61">
              <a:extLst>
                <a:ext uri="{FF2B5EF4-FFF2-40B4-BE49-F238E27FC236}">
                  <a16:creationId xmlns:a16="http://schemas.microsoft.com/office/drawing/2014/main" id="{995FE798-1033-4CBC-A3A2-2C1CB567B760}"/>
                </a:ext>
              </a:extLst>
            </p:cNvPr>
            <p:cNvGrpSpPr/>
            <p:nvPr/>
          </p:nvGrpSpPr>
          <p:grpSpPr>
            <a:xfrm>
              <a:off x="797798" y="1142287"/>
              <a:ext cx="8418121" cy="942775"/>
              <a:chOff x="2130788" y="940391"/>
              <a:chExt cx="9735630" cy="1072527"/>
            </a:xfrm>
          </p:grpSpPr>
          <p:sp>
            <p:nvSpPr>
              <p:cNvPr id="64" name="矩形 39">
                <a:extLst>
                  <a:ext uri="{FF2B5EF4-FFF2-40B4-BE49-F238E27FC236}">
                    <a16:creationId xmlns:a16="http://schemas.microsoft.com/office/drawing/2014/main" id="{1716E895-B02E-4180-B023-9471EB1B3FE7}"/>
                  </a:ext>
                </a:extLst>
              </p:cNvPr>
              <p:cNvSpPr>
                <a:spLocks noChangeArrowheads="1"/>
              </p:cNvSpPr>
              <p:nvPr/>
            </p:nvSpPr>
            <p:spPr bwMode="auto">
              <a:xfrm>
                <a:off x="2209800" y="1504685"/>
                <a:ext cx="9656618" cy="20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35">
                  <a:lnSpc>
                    <a:spcPct val="150000"/>
                  </a:lnSpc>
                  <a:spcBef>
                    <a:spcPts val="1000"/>
                  </a:spcBef>
                  <a:buClrTx/>
                  <a:defRPr/>
                </a:pPr>
                <a:endParaRPr lang="zh-CN" altLang="en-US" sz="3200" b="1" kern="1200" dirty="0">
                  <a:solidFill>
                    <a:srgbClr val="1C3041"/>
                  </a:solidFill>
                  <a:latin typeface="Arial" panose="020B0604020202020204" pitchFamily="34" charset="0"/>
                  <a:ea typeface="隶书" panose="02010509060101010101" pitchFamily="49" charset="-122"/>
                  <a:cs typeface="宋体" panose="02010600030101010101" pitchFamily="2" charset="-122"/>
                </a:endParaRPr>
              </a:p>
            </p:txBody>
          </p:sp>
          <p:sp>
            <p:nvSpPr>
              <p:cNvPr id="65" name="圆角矩形 7">
                <a:extLst>
                  <a:ext uri="{FF2B5EF4-FFF2-40B4-BE49-F238E27FC236}">
                    <a16:creationId xmlns:a16="http://schemas.microsoft.com/office/drawing/2014/main" id="{F03466F9-E4BB-4670-BFC0-D25C6BBFE559}"/>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8">
                  <a:buClrTx/>
                  <a:defRPr/>
                </a:pPr>
                <a:endParaRPr lang="zh-CN" altLang="en-US"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endParaRPr>
              </a:p>
            </p:txBody>
          </p:sp>
        </p:grpSp>
        <p:sp>
          <p:nvSpPr>
            <p:cNvPr id="63" name="Google Shape;2675;p35">
              <a:extLst>
                <a:ext uri="{FF2B5EF4-FFF2-40B4-BE49-F238E27FC236}">
                  <a16:creationId xmlns:a16="http://schemas.microsoft.com/office/drawing/2014/main" id="{C670B38F-6CBA-41AF-B106-E0857CD3509F}"/>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217" name="Google Shape;2217;p45"/>
          <p:cNvSpPr txBox="1">
            <a:spLocks noGrp="1"/>
          </p:cNvSpPr>
          <p:nvPr>
            <p:ph type="title"/>
          </p:nvPr>
        </p:nvSpPr>
        <p:spPr>
          <a:xfrm>
            <a:off x="1654254" y="-100388"/>
            <a:ext cx="5306100" cy="1592338"/>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s-419" sz="6600" dirty="0" err="1">
                <a:latin typeface="Jokerman" panose="04090605060D06020702" pitchFamily="82" charset="0"/>
              </a:rPr>
              <a:t>Nội</a:t>
            </a:r>
            <a:r>
              <a:rPr lang="es-419" sz="6600" dirty="0">
                <a:latin typeface="Jokerman" panose="04090605060D06020702" pitchFamily="82" charset="0"/>
              </a:rPr>
              <a:t> </a:t>
            </a:r>
            <a:r>
              <a:rPr lang="es-419" sz="6600" dirty="0" err="1">
                <a:latin typeface="Jokerman" panose="04090605060D06020702" pitchFamily="82" charset="0"/>
              </a:rPr>
              <a:t>dung</a:t>
            </a:r>
            <a:endParaRPr sz="6600" dirty="0">
              <a:latin typeface="Jokerman" panose="04090605060D06020702" pitchFamily="82" charset="0"/>
            </a:endParaRPr>
          </a:p>
        </p:txBody>
      </p:sp>
      <p:grpSp>
        <p:nvGrpSpPr>
          <p:cNvPr id="2221" name="Google Shape;2221;p45"/>
          <p:cNvGrpSpPr/>
          <p:nvPr/>
        </p:nvGrpSpPr>
        <p:grpSpPr>
          <a:xfrm>
            <a:off x="665457" y="1755660"/>
            <a:ext cx="7475685" cy="996873"/>
            <a:chOff x="665457" y="1450860"/>
            <a:chExt cx="7475685" cy="996873"/>
          </a:xfrm>
        </p:grpSpPr>
        <p:grpSp>
          <p:nvGrpSpPr>
            <p:cNvPr id="2222" name="Google Shape;2222;p45"/>
            <p:cNvGrpSpPr/>
            <p:nvPr/>
          </p:nvGrpSpPr>
          <p:grpSpPr>
            <a:xfrm>
              <a:off x="7114162" y="1450860"/>
              <a:ext cx="1026980" cy="899620"/>
              <a:chOff x="6969474" y="1856401"/>
              <a:chExt cx="763724" cy="669012"/>
            </a:xfrm>
          </p:grpSpPr>
          <p:sp>
            <p:nvSpPr>
              <p:cNvPr id="2223" name="Google Shape;2223;p45"/>
              <p:cNvSpPr/>
              <p:nvPr/>
            </p:nvSpPr>
            <p:spPr>
              <a:xfrm>
                <a:off x="6969474" y="2152954"/>
                <a:ext cx="763724" cy="96368"/>
              </a:xfrm>
              <a:custGeom>
                <a:avLst/>
                <a:gdLst/>
                <a:ahLst/>
                <a:cxnLst/>
                <a:rect l="l" t="t" r="r" b="b"/>
                <a:pathLst>
                  <a:path w="9629" h="1215" extrusionOk="0">
                    <a:moveTo>
                      <a:pt x="796" y="1"/>
                    </a:moveTo>
                    <a:cubicBezTo>
                      <a:pt x="418" y="1"/>
                      <a:pt x="279" y="220"/>
                      <a:pt x="140" y="478"/>
                    </a:cubicBezTo>
                    <a:cubicBezTo>
                      <a:pt x="1" y="737"/>
                      <a:pt x="319" y="1135"/>
                      <a:pt x="717" y="1135"/>
                    </a:cubicBezTo>
                    <a:lnTo>
                      <a:pt x="3183" y="1135"/>
                    </a:lnTo>
                    <a:cubicBezTo>
                      <a:pt x="3462" y="1135"/>
                      <a:pt x="3720" y="1115"/>
                      <a:pt x="3999" y="1115"/>
                    </a:cubicBezTo>
                    <a:cubicBezTo>
                      <a:pt x="5053" y="1135"/>
                      <a:pt x="6088" y="1194"/>
                      <a:pt x="6943" y="1214"/>
                    </a:cubicBezTo>
                    <a:cubicBezTo>
                      <a:pt x="7739" y="1175"/>
                      <a:pt x="8336" y="1135"/>
                      <a:pt x="8873" y="1095"/>
                    </a:cubicBezTo>
                    <a:cubicBezTo>
                      <a:pt x="9052" y="1075"/>
                      <a:pt x="9231" y="1035"/>
                      <a:pt x="9370" y="976"/>
                    </a:cubicBezTo>
                    <a:cubicBezTo>
                      <a:pt x="9629" y="876"/>
                      <a:pt x="9629" y="637"/>
                      <a:pt x="9430" y="478"/>
                    </a:cubicBezTo>
                    <a:cubicBezTo>
                      <a:pt x="9032" y="120"/>
                      <a:pt x="8535" y="180"/>
                      <a:pt x="8077" y="140"/>
                    </a:cubicBezTo>
                    <a:cubicBezTo>
                      <a:pt x="7102" y="80"/>
                      <a:pt x="6108" y="41"/>
                      <a:pt x="5153" y="21"/>
                    </a:cubicBezTo>
                    <a:cubicBezTo>
                      <a:pt x="4427" y="11"/>
                      <a:pt x="3696" y="11"/>
                      <a:pt x="2967" y="11"/>
                    </a:cubicBezTo>
                    <a:cubicBezTo>
                      <a:pt x="2238" y="11"/>
                      <a:pt x="1512" y="11"/>
                      <a:pt x="796"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7054656" y="1856401"/>
                <a:ext cx="462406" cy="216213"/>
              </a:xfrm>
              <a:custGeom>
                <a:avLst/>
                <a:gdLst/>
                <a:ahLst/>
                <a:cxnLst/>
                <a:rect l="l" t="t" r="r" b="b"/>
                <a:pathLst>
                  <a:path w="5830" h="2726" extrusionOk="0">
                    <a:moveTo>
                      <a:pt x="5292" y="0"/>
                    </a:moveTo>
                    <a:cubicBezTo>
                      <a:pt x="4974" y="40"/>
                      <a:pt x="4636" y="139"/>
                      <a:pt x="4337" y="239"/>
                    </a:cubicBezTo>
                    <a:lnTo>
                      <a:pt x="2706" y="836"/>
                    </a:lnTo>
                    <a:cubicBezTo>
                      <a:pt x="2189" y="995"/>
                      <a:pt x="1652" y="1154"/>
                      <a:pt x="1135" y="1353"/>
                    </a:cubicBezTo>
                    <a:cubicBezTo>
                      <a:pt x="816" y="1472"/>
                      <a:pt x="518" y="1651"/>
                      <a:pt x="239" y="1850"/>
                    </a:cubicBezTo>
                    <a:cubicBezTo>
                      <a:pt x="1" y="2029"/>
                      <a:pt x="60" y="2288"/>
                      <a:pt x="160" y="2526"/>
                    </a:cubicBezTo>
                    <a:cubicBezTo>
                      <a:pt x="220" y="2626"/>
                      <a:pt x="399" y="2646"/>
                      <a:pt x="558" y="2725"/>
                    </a:cubicBezTo>
                    <a:cubicBezTo>
                      <a:pt x="916" y="2586"/>
                      <a:pt x="1314" y="2447"/>
                      <a:pt x="1692" y="2288"/>
                    </a:cubicBezTo>
                    <a:cubicBezTo>
                      <a:pt x="2388" y="2049"/>
                      <a:pt x="3044" y="1830"/>
                      <a:pt x="3721" y="1552"/>
                    </a:cubicBezTo>
                    <a:cubicBezTo>
                      <a:pt x="4337" y="1293"/>
                      <a:pt x="4974" y="1015"/>
                      <a:pt x="5571" y="716"/>
                    </a:cubicBezTo>
                    <a:cubicBezTo>
                      <a:pt x="5690" y="676"/>
                      <a:pt x="5829" y="358"/>
                      <a:pt x="5790" y="298"/>
                    </a:cubicBezTo>
                    <a:cubicBezTo>
                      <a:pt x="5670" y="159"/>
                      <a:pt x="5471" y="0"/>
                      <a:pt x="5292" y="0"/>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7089396" y="2354092"/>
                <a:ext cx="361359" cy="171320"/>
              </a:xfrm>
              <a:custGeom>
                <a:avLst/>
                <a:gdLst/>
                <a:ahLst/>
                <a:cxnLst/>
                <a:rect l="l" t="t" r="r" b="b"/>
                <a:pathLst>
                  <a:path w="4556" h="2160" extrusionOk="0">
                    <a:moveTo>
                      <a:pt x="653" y="1"/>
                    </a:moveTo>
                    <a:cubicBezTo>
                      <a:pt x="439" y="1"/>
                      <a:pt x="207" y="133"/>
                      <a:pt x="160" y="290"/>
                    </a:cubicBezTo>
                    <a:cubicBezTo>
                      <a:pt x="0" y="668"/>
                      <a:pt x="80" y="886"/>
                      <a:pt x="458" y="1026"/>
                    </a:cubicBezTo>
                    <a:cubicBezTo>
                      <a:pt x="1174" y="1284"/>
                      <a:pt x="1910" y="1543"/>
                      <a:pt x="2666" y="1782"/>
                    </a:cubicBezTo>
                    <a:cubicBezTo>
                      <a:pt x="3084" y="1941"/>
                      <a:pt x="3502" y="2040"/>
                      <a:pt x="3939" y="2160"/>
                    </a:cubicBezTo>
                    <a:cubicBezTo>
                      <a:pt x="3959" y="2140"/>
                      <a:pt x="3959" y="2120"/>
                      <a:pt x="3939" y="2080"/>
                    </a:cubicBezTo>
                    <a:cubicBezTo>
                      <a:pt x="4005" y="2080"/>
                      <a:pt x="4054" y="2098"/>
                      <a:pt x="4103" y="2098"/>
                    </a:cubicBezTo>
                    <a:cubicBezTo>
                      <a:pt x="4127" y="2098"/>
                      <a:pt x="4151" y="2093"/>
                      <a:pt x="4178" y="2080"/>
                    </a:cubicBezTo>
                    <a:cubicBezTo>
                      <a:pt x="4297" y="2040"/>
                      <a:pt x="4496" y="1961"/>
                      <a:pt x="4536" y="1861"/>
                    </a:cubicBezTo>
                    <a:cubicBezTo>
                      <a:pt x="4556" y="1762"/>
                      <a:pt x="4456" y="1623"/>
                      <a:pt x="4377" y="1483"/>
                    </a:cubicBezTo>
                    <a:cubicBezTo>
                      <a:pt x="4337" y="1424"/>
                      <a:pt x="4238" y="1364"/>
                      <a:pt x="4158" y="1344"/>
                    </a:cubicBezTo>
                    <a:cubicBezTo>
                      <a:pt x="3661" y="1125"/>
                      <a:pt x="3143" y="886"/>
                      <a:pt x="2606" y="688"/>
                    </a:cubicBezTo>
                    <a:lnTo>
                      <a:pt x="816" y="31"/>
                    </a:lnTo>
                    <a:cubicBezTo>
                      <a:pt x="766" y="10"/>
                      <a:pt x="710" y="1"/>
                      <a:pt x="653"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6" name="Google Shape;2226;p45"/>
            <p:cNvGrpSpPr/>
            <p:nvPr/>
          </p:nvGrpSpPr>
          <p:grpSpPr>
            <a:xfrm>
              <a:off x="665457" y="1611783"/>
              <a:ext cx="988797" cy="835950"/>
              <a:chOff x="559024" y="1870598"/>
              <a:chExt cx="735329" cy="621663"/>
            </a:xfrm>
          </p:grpSpPr>
          <p:sp>
            <p:nvSpPr>
              <p:cNvPr id="2227" name="Google Shape;2227;p45"/>
              <p:cNvSpPr/>
              <p:nvPr/>
            </p:nvSpPr>
            <p:spPr>
              <a:xfrm>
                <a:off x="559024" y="2099338"/>
                <a:ext cx="735329" cy="104220"/>
              </a:xfrm>
              <a:custGeom>
                <a:avLst/>
                <a:gdLst/>
                <a:ahLst/>
                <a:cxnLst/>
                <a:rect l="l" t="t" r="r" b="b"/>
                <a:pathLst>
                  <a:path w="9271" h="1314" extrusionOk="0">
                    <a:moveTo>
                      <a:pt x="776" y="1"/>
                    </a:moveTo>
                    <a:cubicBezTo>
                      <a:pt x="418" y="1"/>
                      <a:pt x="140" y="120"/>
                      <a:pt x="40" y="418"/>
                    </a:cubicBezTo>
                    <a:cubicBezTo>
                      <a:pt x="1" y="558"/>
                      <a:pt x="1" y="717"/>
                      <a:pt x="80" y="796"/>
                    </a:cubicBezTo>
                    <a:cubicBezTo>
                      <a:pt x="238" y="970"/>
                      <a:pt x="433" y="1131"/>
                      <a:pt x="685" y="1131"/>
                    </a:cubicBezTo>
                    <a:cubicBezTo>
                      <a:pt x="751" y="1131"/>
                      <a:pt x="821" y="1119"/>
                      <a:pt x="896" y="1095"/>
                    </a:cubicBezTo>
                    <a:cubicBezTo>
                      <a:pt x="946" y="1075"/>
                      <a:pt x="1005" y="1070"/>
                      <a:pt x="1067" y="1070"/>
                    </a:cubicBezTo>
                    <a:cubicBezTo>
                      <a:pt x="1130" y="1070"/>
                      <a:pt x="1194" y="1075"/>
                      <a:pt x="1254" y="1075"/>
                    </a:cubicBezTo>
                    <a:cubicBezTo>
                      <a:pt x="2030" y="1095"/>
                      <a:pt x="2766" y="1154"/>
                      <a:pt x="3542" y="1174"/>
                    </a:cubicBezTo>
                    <a:cubicBezTo>
                      <a:pt x="3780" y="1184"/>
                      <a:pt x="4009" y="1184"/>
                      <a:pt x="4238" y="1184"/>
                    </a:cubicBezTo>
                    <a:cubicBezTo>
                      <a:pt x="4467" y="1184"/>
                      <a:pt x="4695" y="1184"/>
                      <a:pt x="4934" y="1194"/>
                    </a:cubicBezTo>
                    <a:cubicBezTo>
                      <a:pt x="5829" y="1254"/>
                      <a:pt x="6724" y="1274"/>
                      <a:pt x="7600" y="1313"/>
                    </a:cubicBezTo>
                    <a:cubicBezTo>
                      <a:pt x="7958" y="1294"/>
                      <a:pt x="8316" y="1274"/>
                      <a:pt x="8694" y="1214"/>
                    </a:cubicBezTo>
                    <a:cubicBezTo>
                      <a:pt x="8932" y="1174"/>
                      <a:pt x="9231" y="1095"/>
                      <a:pt x="9251" y="796"/>
                    </a:cubicBezTo>
                    <a:cubicBezTo>
                      <a:pt x="9271" y="498"/>
                      <a:pt x="9012" y="398"/>
                      <a:pt x="8773" y="319"/>
                    </a:cubicBezTo>
                    <a:cubicBezTo>
                      <a:pt x="8734" y="299"/>
                      <a:pt x="8714" y="299"/>
                      <a:pt x="8674" y="299"/>
                    </a:cubicBezTo>
                    <a:cubicBezTo>
                      <a:pt x="8316" y="259"/>
                      <a:pt x="7938" y="199"/>
                      <a:pt x="7560" y="180"/>
                    </a:cubicBezTo>
                    <a:cubicBezTo>
                      <a:pt x="7063" y="160"/>
                      <a:pt x="6545" y="160"/>
                      <a:pt x="6048" y="160"/>
                    </a:cubicBezTo>
                    <a:cubicBezTo>
                      <a:pt x="5511" y="160"/>
                      <a:pt x="4954" y="160"/>
                      <a:pt x="4397" y="120"/>
                    </a:cubicBezTo>
                    <a:cubicBezTo>
                      <a:pt x="3740" y="100"/>
                      <a:pt x="3084" y="60"/>
                      <a:pt x="2408" y="20"/>
                    </a:cubicBezTo>
                    <a:cubicBezTo>
                      <a:pt x="2139" y="11"/>
                      <a:pt x="1871" y="11"/>
                      <a:pt x="1600" y="11"/>
                    </a:cubicBezTo>
                    <a:cubicBezTo>
                      <a:pt x="1328" y="11"/>
                      <a:pt x="1055" y="11"/>
                      <a:pt x="776"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5"/>
              <p:cNvSpPr/>
              <p:nvPr/>
            </p:nvSpPr>
            <p:spPr>
              <a:xfrm>
                <a:off x="888810" y="2280252"/>
                <a:ext cx="293545" cy="212009"/>
              </a:xfrm>
              <a:custGeom>
                <a:avLst/>
                <a:gdLst/>
                <a:ahLst/>
                <a:cxnLst/>
                <a:rect l="l" t="t" r="r" b="b"/>
                <a:pathLst>
                  <a:path w="3701" h="2673" extrusionOk="0">
                    <a:moveTo>
                      <a:pt x="3122" y="1"/>
                    </a:moveTo>
                    <a:cubicBezTo>
                      <a:pt x="2920" y="1"/>
                      <a:pt x="2703" y="33"/>
                      <a:pt x="2546" y="127"/>
                    </a:cubicBezTo>
                    <a:cubicBezTo>
                      <a:pt x="1771" y="604"/>
                      <a:pt x="1015" y="1101"/>
                      <a:pt x="299" y="1658"/>
                    </a:cubicBezTo>
                    <a:cubicBezTo>
                      <a:pt x="120" y="1778"/>
                      <a:pt x="20" y="2096"/>
                      <a:pt x="0" y="2315"/>
                    </a:cubicBezTo>
                    <a:cubicBezTo>
                      <a:pt x="0" y="2414"/>
                      <a:pt x="259" y="2554"/>
                      <a:pt x="398" y="2673"/>
                    </a:cubicBezTo>
                    <a:cubicBezTo>
                      <a:pt x="418" y="2673"/>
                      <a:pt x="458" y="2653"/>
                      <a:pt x="478" y="2613"/>
                    </a:cubicBezTo>
                    <a:cubicBezTo>
                      <a:pt x="597" y="2593"/>
                      <a:pt x="716" y="2573"/>
                      <a:pt x="816" y="2514"/>
                    </a:cubicBezTo>
                    <a:cubicBezTo>
                      <a:pt x="1094" y="2394"/>
                      <a:pt x="1373" y="2275"/>
                      <a:pt x="1612" y="2116"/>
                    </a:cubicBezTo>
                    <a:cubicBezTo>
                      <a:pt x="2248" y="1718"/>
                      <a:pt x="2865" y="1320"/>
                      <a:pt x="3462" y="902"/>
                    </a:cubicBezTo>
                    <a:cubicBezTo>
                      <a:pt x="3601" y="803"/>
                      <a:pt x="3700" y="564"/>
                      <a:pt x="3680" y="385"/>
                    </a:cubicBezTo>
                    <a:cubicBezTo>
                      <a:pt x="3660" y="226"/>
                      <a:pt x="3442" y="27"/>
                      <a:pt x="3282" y="7"/>
                    </a:cubicBezTo>
                    <a:cubicBezTo>
                      <a:pt x="3231" y="3"/>
                      <a:pt x="3177" y="1"/>
                      <a:pt x="3122" y="1"/>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896662" y="1870598"/>
                <a:ext cx="315674" cy="158471"/>
              </a:xfrm>
              <a:custGeom>
                <a:avLst/>
                <a:gdLst/>
                <a:ahLst/>
                <a:cxnLst/>
                <a:rect l="l" t="t" r="r" b="b"/>
                <a:pathLst>
                  <a:path w="3980" h="1998" extrusionOk="0">
                    <a:moveTo>
                      <a:pt x="697" y="0"/>
                    </a:moveTo>
                    <a:cubicBezTo>
                      <a:pt x="578" y="20"/>
                      <a:pt x="379" y="0"/>
                      <a:pt x="299" y="60"/>
                    </a:cubicBezTo>
                    <a:cubicBezTo>
                      <a:pt x="180" y="199"/>
                      <a:pt x="1" y="418"/>
                      <a:pt x="21" y="557"/>
                    </a:cubicBezTo>
                    <a:cubicBezTo>
                      <a:pt x="120" y="875"/>
                      <a:pt x="379" y="1054"/>
                      <a:pt x="717" y="1154"/>
                    </a:cubicBezTo>
                    <a:cubicBezTo>
                      <a:pt x="1194" y="1273"/>
                      <a:pt x="1652" y="1413"/>
                      <a:pt x="2089" y="1572"/>
                    </a:cubicBezTo>
                    <a:cubicBezTo>
                      <a:pt x="2567" y="1711"/>
                      <a:pt x="3024" y="1870"/>
                      <a:pt x="3502" y="1989"/>
                    </a:cubicBezTo>
                    <a:cubicBezTo>
                      <a:pt x="3528" y="1995"/>
                      <a:pt x="3554" y="1997"/>
                      <a:pt x="3579" y="1997"/>
                    </a:cubicBezTo>
                    <a:cubicBezTo>
                      <a:pt x="3746" y="1997"/>
                      <a:pt x="3888" y="1889"/>
                      <a:pt x="3939" y="1751"/>
                    </a:cubicBezTo>
                    <a:cubicBezTo>
                      <a:pt x="3979" y="1611"/>
                      <a:pt x="3900" y="1393"/>
                      <a:pt x="3800" y="1313"/>
                    </a:cubicBezTo>
                    <a:cubicBezTo>
                      <a:pt x="3542" y="1094"/>
                      <a:pt x="3243" y="895"/>
                      <a:pt x="2905" y="756"/>
                    </a:cubicBezTo>
                    <a:cubicBezTo>
                      <a:pt x="2388" y="517"/>
                      <a:pt x="1851" y="318"/>
                      <a:pt x="1294" y="119"/>
                    </a:cubicBezTo>
                    <a:cubicBezTo>
                      <a:pt x="1095" y="80"/>
                      <a:pt x="896" y="40"/>
                      <a:pt x="697" y="0"/>
                    </a:cubicBezTo>
                    <a:close/>
                  </a:path>
                </a:pathLst>
              </a:custGeom>
              <a:solidFill>
                <a:schemeClr val="lt1"/>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TextBox 66">
            <a:extLst>
              <a:ext uri="{FF2B5EF4-FFF2-40B4-BE49-F238E27FC236}">
                <a16:creationId xmlns:a16="http://schemas.microsoft.com/office/drawing/2014/main" id="{407B191F-BFD9-435B-B150-E368512B68E4}"/>
              </a:ext>
            </a:extLst>
          </p:cNvPr>
          <p:cNvSpPr txBox="1"/>
          <p:nvPr/>
        </p:nvSpPr>
        <p:spPr>
          <a:xfrm>
            <a:off x="948126" y="1836587"/>
            <a:ext cx="7213052" cy="1569660"/>
          </a:xfrm>
          <a:prstGeom prst="rect">
            <a:avLst/>
          </a:prstGeom>
          <a:noFill/>
        </p:spPr>
        <p:txBody>
          <a:bodyPr wrap="square">
            <a:spAutoFit/>
          </a:bodyPr>
          <a:lstStyle/>
          <a:p>
            <a:pPr algn="just"/>
            <a:r>
              <a:rPr lang="en-US" sz="3200" b="0" i="0" dirty="0">
                <a:solidFill>
                  <a:srgbClr val="002060"/>
                </a:solidFill>
                <a:effectLst/>
                <a:latin typeface="SVN-Gidry" panose="02040603050506020204" pitchFamily="18" charset="0"/>
                <a:ea typeface="UVF You Make Me Smile" panose="02000603000000000000" pitchFamily="2" charset="0"/>
              </a:rPr>
              <a:t>Ca </a:t>
            </a:r>
            <a:r>
              <a:rPr lang="en-US" sz="3200" b="0" i="0" dirty="0" err="1">
                <a:solidFill>
                  <a:srgbClr val="002060"/>
                </a:solidFill>
                <a:effectLst/>
                <a:latin typeface="SVN-Gidry" panose="02040603050506020204" pitchFamily="18" charset="0"/>
                <a:ea typeface="UVF You Make Me Smile" panose="02000603000000000000" pitchFamily="2" charset="0"/>
              </a:rPr>
              <a:t>ngợi</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lời</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hát</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lời</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ru</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của</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mẹ</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có</a:t>
            </a:r>
            <a:r>
              <a:rPr lang="en-US" sz="3200" b="0" i="0" dirty="0">
                <a:solidFill>
                  <a:srgbClr val="002060"/>
                </a:solidFill>
                <a:effectLst/>
                <a:latin typeface="SVN-Gidry" panose="02040603050506020204" pitchFamily="18" charset="0"/>
                <a:ea typeface="UVF You Make Me Smile" panose="02000603000000000000" pitchFamily="2" charset="0"/>
              </a:rPr>
              <a:t> ý </a:t>
            </a:r>
            <a:r>
              <a:rPr lang="en-US" sz="3200" b="0" i="0" dirty="0" err="1">
                <a:solidFill>
                  <a:srgbClr val="002060"/>
                </a:solidFill>
                <a:effectLst/>
                <a:latin typeface="SVN-Gidry" panose="02040603050506020204" pitchFamily="18" charset="0"/>
                <a:ea typeface="UVF You Make Me Smile" panose="02000603000000000000" pitchFamily="2" charset="0"/>
              </a:rPr>
              <a:t>nghĩa</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rất</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quan</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trọng</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đối</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với</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cuộc</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đời</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đứa</a:t>
            </a:r>
            <a:r>
              <a:rPr lang="en-US" sz="3200" b="0" i="0" dirty="0">
                <a:solidFill>
                  <a:srgbClr val="002060"/>
                </a:solidFill>
                <a:effectLst/>
                <a:latin typeface="SVN-Gidry" panose="02040603050506020204" pitchFamily="18" charset="0"/>
                <a:ea typeface="UVF You Make Me Smile" panose="02000603000000000000" pitchFamily="2" charset="0"/>
              </a:rPr>
              <a:t> </a:t>
            </a:r>
            <a:r>
              <a:rPr lang="en-US" sz="3200" b="0" i="0" dirty="0" err="1">
                <a:solidFill>
                  <a:srgbClr val="002060"/>
                </a:solidFill>
                <a:effectLst/>
                <a:latin typeface="SVN-Gidry" panose="02040603050506020204" pitchFamily="18" charset="0"/>
                <a:ea typeface="UVF You Make Me Smile" panose="02000603000000000000" pitchFamily="2" charset="0"/>
              </a:rPr>
              <a:t>trẻ</a:t>
            </a:r>
            <a:r>
              <a:rPr lang="en-US" sz="3200" b="0" i="0" dirty="0">
                <a:solidFill>
                  <a:srgbClr val="002060"/>
                </a:solidFill>
                <a:effectLst/>
                <a:latin typeface="SVN-Gidry" panose="02040603050506020204" pitchFamily="18" charset="0"/>
                <a:ea typeface="UVF You Make Me Smile" panose="02000603000000000000" pitchFamily="2" charset="0"/>
              </a:rPr>
              <a:t>.</a:t>
            </a:r>
            <a:endParaRPr lang="en-US" sz="3200" dirty="0">
              <a:solidFill>
                <a:srgbClr val="002060"/>
              </a:solidFill>
              <a:latin typeface="SVN-Gidry" panose="02040603050506020204" pitchFamily="18" charset="0"/>
              <a:ea typeface="UVF You Make Me Smile" panose="02000603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350" name="Rectangle: Rounded Corners 2349">
            <a:extLst>
              <a:ext uri="{FF2B5EF4-FFF2-40B4-BE49-F238E27FC236}">
                <a16:creationId xmlns:a16="http://schemas.microsoft.com/office/drawing/2014/main" id="{A93B2C01-F012-4B56-800B-F163530F6123}"/>
              </a:ext>
            </a:extLst>
          </p:cNvPr>
          <p:cNvSpPr/>
          <p:nvPr/>
        </p:nvSpPr>
        <p:spPr>
          <a:xfrm>
            <a:off x="248100" y="787322"/>
            <a:ext cx="8743500" cy="431187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255">
            <a:extLst>
              <a:ext uri="{FF2B5EF4-FFF2-40B4-BE49-F238E27FC236}">
                <a16:creationId xmlns:a16="http://schemas.microsoft.com/office/drawing/2014/main" id="{1F0CCF81-9F76-486F-9FBC-1C5FE8FA6D30}"/>
              </a:ext>
            </a:extLst>
          </p:cNvPr>
          <p:cNvGrpSpPr/>
          <p:nvPr/>
        </p:nvGrpSpPr>
        <p:grpSpPr>
          <a:xfrm>
            <a:off x="8132445" y="6077585"/>
            <a:ext cx="724289" cy="692150"/>
            <a:chOff x="4490668" y="1848552"/>
            <a:chExt cx="1251662" cy="1198340"/>
          </a:xfrm>
          <a:solidFill>
            <a:srgbClr val="C8D85B"/>
          </a:solidFill>
        </p:grpSpPr>
        <p:sp>
          <p:nvSpPr>
            <p:cNvPr id="111" name="Freeform: Shape 108">
              <a:extLst>
                <a:ext uri="{FF2B5EF4-FFF2-40B4-BE49-F238E27FC236}">
                  <a16:creationId xmlns:a16="http://schemas.microsoft.com/office/drawing/2014/main" id="{A45B4D72-DDBE-47CB-80FC-7ACF23C485FA}"/>
                </a:ext>
              </a:extLst>
            </p:cNvPr>
            <p:cNvSpPr/>
            <p:nvPr/>
          </p:nvSpPr>
          <p:spPr bwMode="auto">
            <a:xfrm>
              <a:off x="4882683" y="2347995"/>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112" name="Freeform: Shape 109">
              <a:extLst>
                <a:ext uri="{FF2B5EF4-FFF2-40B4-BE49-F238E27FC236}">
                  <a16:creationId xmlns:a16="http://schemas.microsoft.com/office/drawing/2014/main" id="{1B01B9FF-5FDB-47AF-A051-60074780CE99}"/>
                </a:ext>
              </a:extLst>
            </p:cNvPr>
            <p:cNvSpPr/>
            <p:nvPr/>
          </p:nvSpPr>
          <p:spPr bwMode="auto">
            <a:xfrm>
              <a:off x="5000088" y="2130705"/>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113" name="Freeform: Shape 110">
              <a:extLst>
                <a:ext uri="{FF2B5EF4-FFF2-40B4-BE49-F238E27FC236}">
                  <a16:creationId xmlns:a16="http://schemas.microsoft.com/office/drawing/2014/main" id="{1F0E4B29-A6FE-4AA7-914B-A8925B432C46}"/>
                </a:ext>
              </a:extLst>
            </p:cNvPr>
            <p:cNvSpPr/>
            <p:nvPr/>
          </p:nvSpPr>
          <p:spPr bwMode="auto">
            <a:xfrm>
              <a:off x="4832935" y="2203675"/>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114" name="Freeform: Shape 111">
              <a:extLst>
                <a:ext uri="{FF2B5EF4-FFF2-40B4-BE49-F238E27FC236}">
                  <a16:creationId xmlns:a16="http://schemas.microsoft.com/office/drawing/2014/main" id="{866B5973-2BB8-47CB-8B81-04688A7B6AE9}"/>
                </a:ext>
              </a:extLst>
            </p:cNvPr>
            <p:cNvSpPr/>
            <p:nvPr/>
          </p:nvSpPr>
          <p:spPr bwMode="auto">
            <a:xfrm>
              <a:off x="5137394" y="2056113"/>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115" name="Freeform: Shape 112">
              <a:extLst>
                <a:ext uri="{FF2B5EF4-FFF2-40B4-BE49-F238E27FC236}">
                  <a16:creationId xmlns:a16="http://schemas.microsoft.com/office/drawing/2014/main" id="{3EB87234-1ED6-40D7-88C7-E782ECE25D30}"/>
                </a:ext>
              </a:extLst>
            </p:cNvPr>
            <p:cNvSpPr/>
            <p:nvPr/>
          </p:nvSpPr>
          <p:spPr bwMode="auto">
            <a:xfrm>
              <a:off x="4765277" y="2325293"/>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116" name="Freeform: Shape 113">
              <a:extLst>
                <a:ext uri="{FF2B5EF4-FFF2-40B4-BE49-F238E27FC236}">
                  <a16:creationId xmlns:a16="http://schemas.microsoft.com/office/drawing/2014/main" id="{14107192-21EB-4012-8038-7A02A479D926}"/>
                </a:ext>
              </a:extLst>
            </p:cNvPr>
            <p:cNvSpPr/>
            <p:nvPr/>
          </p:nvSpPr>
          <p:spPr bwMode="auto">
            <a:xfrm>
              <a:off x="4727469" y="2433938"/>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117" name="Freeform: Shape 114">
              <a:extLst>
                <a:ext uri="{FF2B5EF4-FFF2-40B4-BE49-F238E27FC236}">
                  <a16:creationId xmlns:a16="http://schemas.microsoft.com/office/drawing/2014/main" id="{3BF153B3-799F-43E3-BBF7-EF436A56D8AA}"/>
                </a:ext>
              </a:extLst>
            </p:cNvPr>
            <p:cNvSpPr/>
            <p:nvPr/>
          </p:nvSpPr>
          <p:spPr bwMode="auto">
            <a:xfrm>
              <a:off x="4761297" y="2544205"/>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118" name="Freeform: Shape 115">
              <a:extLst>
                <a:ext uri="{FF2B5EF4-FFF2-40B4-BE49-F238E27FC236}">
                  <a16:creationId xmlns:a16="http://schemas.microsoft.com/office/drawing/2014/main" id="{30168F7E-2D96-4DA4-853E-42D4400EB38B}"/>
                </a:ext>
              </a:extLst>
            </p:cNvPr>
            <p:cNvSpPr/>
            <p:nvPr/>
          </p:nvSpPr>
          <p:spPr bwMode="auto">
            <a:xfrm>
              <a:off x="4622003" y="2505287"/>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119" name="Freeform: Shape 116">
              <a:extLst>
                <a:ext uri="{FF2B5EF4-FFF2-40B4-BE49-F238E27FC236}">
                  <a16:creationId xmlns:a16="http://schemas.microsoft.com/office/drawing/2014/main" id="{1F5E81C0-4EBC-4D80-BFB9-7945312AA5A6}"/>
                </a:ext>
              </a:extLst>
            </p:cNvPr>
            <p:cNvSpPr/>
            <p:nvPr/>
          </p:nvSpPr>
          <p:spPr bwMode="auto">
            <a:xfrm>
              <a:off x="4635933" y="2341509"/>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120" name="Freeform: Shape 117">
              <a:extLst>
                <a:ext uri="{FF2B5EF4-FFF2-40B4-BE49-F238E27FC236}">
                  <a16:creationId xmlns:a16="http://schemas.microsoft.com/office/drawing/2014/main" id="{545C7813-74E9-4BB4-8151-6ACD00C99EF4}"/>
                </a:ext>
              </a:extLst>
            </p:cNvPr>
            <p:cNvSpPr/>
            <p:nvPr/>
          </p:nvSpPr>
          <p:spPr bwMode="auto">
            <a:xfrm>
              <a:off x="4576235" y="2430695"/>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121" name="Freeform: Shape 118">
              <a:extLst>
                <a:ext uri="{FF2B5EF4-FFF2-40B4-BE49-F238E27FC236}">
                  <a16:creationId xmlns:a16="http://schemas.microsoft.com/office/drawing/2014/main" id="{0A2A4CCF-A85D-46AF-A437-86A3C8E0A258}"/>
                </a:ext>
              </a:extLst>
            </p:cNvPr>
            <p:cNvSpPr/>
            <p:nvPr/>
          </p:nvSpPr>
          <p:spPr bwMode="auto">
            <a:xfrm>
              <a:off x="4685680" y="2195568"/>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122" name="Freeform: Shape 119">
              <a:extLst>
                <a:ext uri="{FF2B5EF4-FFF2-40B4-BE49-F238E27FC236}">
                  <a16:creationId xmlns:a16="http://schemas.microsoft.com/office/drawing/2014/main" id="{4C13D88C-2EA4-4579-AE11-BF1EA6B1AAC0}"/>
                </a:ext>
              </a:extLst>
            </p:cNvPr>
            <p:cNvSpPr/>
            <p:nvPr/>
          </p:nvSpPr>
          <p:spPr bwMode="auto">
            <a:xfrm>
              <a:off x="4582204" y="2130705"/>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123" name="Freeform: Shape 120">
              <a:extLst>
                <a:ext uri="{FF2B5EF4-FFF2-40B4-BE49-F238E27FC236}">
                  <a16:creationId xmlns:a16="http://schemas.microsoft.com/office/drawing/2014/main" id="{9397F735-4999-406E-89D4-E9AB6457143C}"/>
                </a:ext>
              </a:extLst>
            </p:cNvPr>
            <p:cNvSpPr/>
            <p:nvPr/>
          </p:nvSpPr>
          <p:spPr bwMode="auto">
            <a:xfrm>
              <a:off x="4739409" y="2099895"/>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124" name="Freeform: Shape 121">
              <a:extLst>
                <a:ext uri="{FF2B5EF4-FFF2-40B4-BE49-F238E27FC236}">
                  <a16:creationId xmlns:a16="http://schemas.microsoft.com/office/drawing/2014/main" id="{3C767A36-C461-4E4F-A52A-FA16F1C30C0E}"/>
                </a:ext>
              </a:extLst>
            </p:cNvPr>
            <p:cNvSpPr/>
            <p:nvPr/>
          </p:nvSpPr>
          <p:spPr bwMode="auto">
            <a:xfrm>
              <a:off x="4753338" y="1981521"/>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125" name="Freeform: Shape 122">
              <a:extLst>
                <a:ext uri="{FF2B5EF4-FFF2-40B4-BE49-F238E27FC236}">
                  <a16:creationId xmlns:a16="http://schemas.microsoft.com/office/drawing/2014/main" id="{3FB075DF-E5F9-4BCA-BB0A-AA2EA8EFD3D4}"/>
                </a:ext>
              </a:extLst>
            </p:cNvPr>
            <p:cNvSpPr/>
            <p:nvPr/>
          </p:nvSpPr>
          <p:spPr bwMode="auto">
            <a:xfrm>
              <a:off x="5053817" y="1848552"/>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126" name="Freeform: Shape 123">
              <a:extLst>
                <a:ext uri="{FF2B5EF4-FFF2-40B4-BE49-F238E27FC236}">
                  <a16:creationId xmlns:a16="http://schemas.microsoft.com/office/drawing/2014/main" id="{66E50C7B-C2BD-451D-BE0A-3D038686ED63}"/>
                </a:ext>
              </a:extLst>
            </p:cNvPr>
            <p:cNvSpPr/>
            <p:nvPr/>
          </p:nvSpPr>
          <p:spPr bwMode="auto">
            <a:xfrm>
              <a:off x="5475680" y="2104760"/>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127" name="Freeform: Shape 124">
              <a:extLst>
                <a:ext uri="{FF2B5EF4-FFF2-40B4-BE49-F238E27FC236}">
                  <a16:creationId xmlns:a16="http://schemas.microsoft.com/office/drawing/2014/main" id="{C659B952-3362-485F-9729-F7B53192DE43}"/>
                </a:ext>
              </a:extLst>
            </p:cNvPr>
            <p:cNvSpPr/>
            <p:nvPr/>
          </p:nvSpPr>
          <p:spPr bwMode="auto">
            <a:xfrm>
              <a:off x="5642834" y="2299348"/>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128" name="Freeform: Shape 125">
              <a:extLst>
                <a:ext uri="{FF2B5EF4-FFF2-40B4-BE49-F238E27FC236}">
                  <a16:creationId xmlns:a16="http://schemas.microsoft.com/office/drawing/2014/main" id="{4B6D1B49-B755-4BD1-86DB-80FC079A0763}"/>
                </a:ext>
              </a:extLst>
            </p:cNvPr>
            <p:cNvSpPr/>
            <p:nvPr/>
          </p:nvSpPr>
          <p:spPr bwMode="auto">
            <a:xfrm>
              <a:off x="4490668" y="2310699"/>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129" name="Freeform: Shape 126">
              <a:extLst>
                <a:ext uri="{FF2B5EF4-FFF2-40B4-BE49-F238E27FC236}">
                  <a16:creationId xmlns:a16="http://schemas.microsoft.com/office/drawing/2014/main" id="{D3D00CD1-FE20-479E-A2C4-249F30756AB7}"/>
                </a:ext>
              </a:extLst>
            </p:cNvPr>
            <p:cNvSpPr/>
            <p:nvPr/>
          </p:nvSpPr>
          <p:spPr bwMode="auto">
            <a:xfrm>
              <a:off x="5059786" y="1996114"/>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130" name="Freeform: Shape 127">
              <a:extLst>
                <a:ext uri="{FF2B5EF4-FFF2-40B4-BE49-F238E27FC236}">
                  <a16:creationId xmlns:a16="http://schemas.microsoft.com/office/drawing/2014/main" id="{E7DE33C1-CF5A-458D-9141-3ED586F5DABA}"/>
                </a:ext>
              </a:extLst>
            </p:cNvPr>
            <p:cNvSpPr/>
            <p:nvPr/>
          </p:nvSpPr>
          <p:spPr bwMode="auto">
            <a:xfrm>
              <a:off x="4602104" y="2262052"/>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131" name="Freeform: Shape 128">
              <a:extLst>
                <a:ext uri="{FF2B5EF4-FFF2-40B4-BE49-F238E27FC236}">
                  <a16:creationId xmlns:a16="http://schemas.microsoft.com/office/drawing/2014/main" id="{DD34ADB2-D917-4ED0-8272-BBE6AAAF9286}"/>
                </a:ext>
              </a:extLst>
            </p:cNvPr>
            <p:cNvSpPr/>
            <p:nvPr/>
          </p:nvSpPr>
          <p:spPr bwMode="auto">
            <a:xfrm>
              <a:off x="4870744" y="2049627"/>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132" name="Freeform: Shape 129">
              <a:extLst>
                <a:ext uri="{FF2B5EF4-FFF2-40B4-BE49-F238E27FC236}">
                  <a16:creationId xmlns:a16="http://schemas.microsoft.com/office/drawing/2014/main" id="{5C5502C8-1D8A-4F0E-882E-8C80E9E6D921}"/>
                </a:ext>
              </a:extLst>
            </p:cNvPr>
            <p:cNvSpPr/>
            <p:nvPr/>
          </p:nvSpPr>
          <p:spPr bwMode="auto">
            <a:xfrm>
              <a:off x="5131423" y="2215027"/>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133" name="Freeform: Shape 130">
              <a:extLst>
                <a:ext uri="{FF2B5EF4-FFF2-40B4-BE49-F238E27FC236}">
                  <a16:creationId xmlns:a16="http://schemas.microsoft.com/office/drawing/2014/main" id="{420E4805-D0FA-4865-A4F3-970122CFEF6B}"/>
                </a:ext>
              </a:extLst>
            </p:cNvPr>
            <p:cNvSpPr/>
            <p:nvPr/>
          </p:nvSpPr>
          <p:spPr bwMode="auto">
            <a:xfrm>
              <a:off x="5306536" y="2305834"/>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134" name="Freeform: Shape 131">
              <a:extLst>
                <a:ext uri="{FF2B5EF4-FFF2-40B4-BE49-F238E27FC236}">
                  <a16:creationId xmlns:a16="http://schemas.microsoft.com/office/drawing/2014/main" id="{6F1D72BD-F5AC-4D43-A2A1-285FF00EE1DC}"/>
                </a:ext>
              </a:extLst>
            </p:cNvPr>
            <p:cNvSpPr/>
            <p:nvPr/>
          </p:nvSpPr>
          <p:spPr bwMode="auto">
            <a:xfrm>
              <a:off x="5461750" y="2310699"/>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135" name="Freeform: Shape 132">
              <a:extLst>
                <a:ext uri="{FF2B5EF4-FFF2-40B4-BE49-F238E27FC236}">
                  <a16:creationId xmlns:a16="http://schemas.microsoft.com/office/drawing/2014/main" id="{129831B2-241A-4B4D-8300-C02C3AC0E3CD}"/>
                </a:ext>
              </a:extLst>
            </p:cNvPr>
            <p:cNvSpPr/>
            <p:nvPr/>
          </p:nvSpPr>
          <p:spPr bwMode="auto">
            <a:xfrm>
              <a:off x="5443842" y="2215027"/>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136" name="Freeform: Shape 133">
              <a:extLst>
                <a:ext uri="{FF2B5EF4-FFF2-40B4-BE49-F238E27FC236}">
                  <a16:creationId xmlns:a16="http://schemas.microsoft.com/office/drawing/2014/main" id="{B45F24CE-D6B7-4CAA-BFDF-E610FB677654}"/>
                </a:ext>
              </a:extLst>
            </p:cNvPr>
            <p:cNvSpPr/>
            <p:nvPr/>
          </p:nvSpPr>
          <p:spPr bwMode="auto">
            <a:xfrm>
              <a:off x="5320466" y="2140434"/>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137" name="Freeform: Shape 134">
              <a:extLst>
                <a:ext uri="{FF2B5EF4-FFF2-40B4-BE49-F238E27FC236}">
                  <a16:creationId xmlns:a16="http://schemas.microsoft.com/office/drawing/2014/main" id="{6713DF81-E8A1-490B-905E-049429353EB8}"/>
                </a:ext>
              </a:extLst>
            </p:cNvPr>
            <p:cNvSpPr/>
            <p:nvPr/>
          </p:nvSpPr>
          <p:spPr bwMode="auto">
            <a:xfrm>
              <a:off x="5288628" y="2017195"/>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138" name="Freeform: Shape 135">
              <a:extLst>
                <a:ext uri="{FF2B5EF4-FFF2-40B4-BE49-F238E27FC236}">
                  <a16:creationId xmlns:a16="http://schemas.microsoft.com/office/drawing/2014/main" id="{521FD506-F040-4637-9B67-D0C581DF4E92}"/>
                </a:ext>
              </a:extLst>
            </p:cNvPr>
            <p:cNvSpPr/>
            <p:nvPr/>
          </p:nvSpPr>
          <p:spPr bwMode="auto">
            <a:xfrm>
              <a:off x="5149333" y="1916658"/>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139" name="Freeform: Shape 136">
              <a:extLst>
                <a:ext uri="{FF2B5EF4-FFF2-40B4-BE49-F238E27FC236}">
                  <a16:creationId xmlns:a16="http://schemas.microsoft.com/office/drawing/2014/main" id="{16D191FE-3339-45C9-8BD5-EC913A7C039D}"/>
                </a:ext>
              </a:extLst>
            </p:cNvPr>
            <p:cNvSpPr/>
            <p:nvPr/>
          </p:nvSpPr>
          <p:spPr bwMode="auto">
            <a:xfrm>
              <a:off x="4920491" y="1890713"/>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140" name="Freeform: Shape 137">
              <a:extLst>
                <a:ext uri="{FF2B5EF4-FFF2-40B4-BE49-F238E27FC236}">
                  <a16:creationId xmlns:a16="http://schemas.microsoft.com/office/drawing/2014/main" id="{CDF3AE74-A528-4692-9FA5-9638B07DC18A}"/>
                </a:ext>
              </a:extLst>
            </p:cNvPr>
            <p:cNvSpPr/>
            <p:nvPr/>
          </p:nvSpPr>
          <p:spPr bwMode="auto">
            <a:xfrm>
              <a:off x="5344345" y="2521503"/>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141" name="Freeform: Shape 138">
              <a:extLst>
                <a:ext uri="{FF2B5EF4-FFF2-40B4-BE49-F238E27FC236}">
                  <a16:creationId xmlns:a16="http://schemas.microsoft.com/office/drawing/2014/main" id="{A26B40A6-5B83-404D-8E9B-13626265B408}"/>
                </a:ext>
              </a:extLst>
            </p:cNvPr>
            <p:cNvSpPr/>
            <p:nvPr/>
          </p:nvSpPr>
          <p:spPr bwMode="auto">
            <a:xfrm>
              <a:off x="5370214" y="2427452"/>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142" name="Freeform: Shape 139">
              <a:extLst>
                <a:ext uri="{FF2B5EF4-FFF2-40B4-BE49-F238E27FC236}">
                  <a16:creationId xmlns:a16="http://schemas.microsoft.com/office/drawing/2014/main" id="{4D3836C4-7803-44A9-89CF-4098A10BC724}"/>
                </a:ext>
              </a:extLst>
            </p:cNvPr>
            <p:cNvSpPr/>
            <p:nvPr/>
          </p:nvSpPr>
          <p:spPr bwMode="auto">
            <a:xfrm>
              <a:off x="5565226" y="2391777"/>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143" name="Freeform: Shape 140">
              <a:extLst>
                <a:ext uri="{FF2B5EF4-FFF2-40B4-BE49-F238E27FC236}">
                  <a16:creationId xmlns:a16="http://schemas.microsoft.com/office/drawing/2014/main" id="{AF4F3CA6-1FCD-4A4E-B9BE-98D299092C33}"/>
                </a:ext>
              </a:extLst>
            </p:cNvPr>
            <p:cNvSpPr/>
            <p:nvPr/>
          </p:nvSpPr>
          <p:spPr bwMode="auto">
            <a:xfrm>
              <a:off x="5547318" y="2476099"/>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grpSp>
      <p:grpSp>
        <p:nvGrpSpPr>
          <p:cNvPr id="144" name="Group 250">
            <a:extLst>
              <a:ext uri="{FF2B5EF4-FFF2-40B4-BE49-F238E27FC236}">
                <a16:creationId xmlns:a16="http://schemas.microsoft.com/office/drawing/2014/main" id="{6A170D7F-116C-4996-B51E-F4E14683E553}"/>
              </a:ext>
            </a:extLst>
          </p:cNvPr>
          <p:cNvGrpSpPr/>
          <p:nvPr/>
        </p:nvGrpSpPr>
        <p:grpSpPr>
          <a:xfrm>
            <a:off x="5099050" y="6288405"/>
            <a:ext cx="645165" cy="528955"/>
            <a:chOff x="6283315" y="1852012"/>
            <a:chExt cx="779153" cy="745960"/>
          </a:xfrm>
          <a:solidFill>
            <a:srgbClr val="865B3E"/>
          </a:solidFill>
        </p:grpSpPr>
        <p:sp>
          <p:nvSpPr>
            <p:cNvPr id="145" name="Freeform: Shape 210">
              <a:extLst>
                <a:ext uri="{FF2B5EF4-FFF2-40B4-BE49-F238E27FC236}">
                  <a16:creationId xmlns:a16="http://schemas.microsoft.com/office/drawing/2014/main" id="{F9E8C017-8EDF-417E-B873-8954E699DBD2}"/>
                </a:ext>
              </a:extLst>
            </p:cNvPr>
            <p:cNvSpPr/>
            <p:nvPr/>
          </p:nvSpPr>
          <p:spPr bwMode="auto">
            <a:xfrm>
              <a:off x="6527343" y="2162913"/>
              <a:ext cx="292337" cy="43505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146" name="Freeform: Shape 211">
              <a:extLst>
                <a:ext uri="{FF2B5EF4-FFF2-40B4-BE49-F238E27FC236}">
                  <a16:creationId xmlns:a16="http://schemas.microsoft.com/office/drawing/2014/main" id="{D25C12C0-F342-4E32-9B8E-FAB09061209D}"/>
                </a:ext>
              </a:extLst>
            </p:cNvPr>
            <p:cNvSpPr/>
            <p:nvPr/>
          </p:nvSpPr>
          <p:spPr bwMode="auto">
            <a:xfrm>
              <a:off x="6600426" y="2027651"/>
              <a:ext cx="130066" cy="12617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147" name="Freeform: Shape 212">
              <a:extLst>
                <a:ext uri="{FF2B5EF4-FFF2-40B4-BE49-F238E27FC236}">
                  <a16:creationId xmlns:a16="http://schemas.microsoft.com/office/drawing/2014/main" id="{88B7AA79-2D79-491B-BAE8-A0B49CE30C2D}"/>
                </a:ext>
              </a:extLst>
            </p:cNvPr>
            <p:cNvSpPr/>
            <p:nvPr/>
          </p:nvSpPr>
          <p:spPr bwMode="auto">
            <a:xfrm>
              <a:off x="6496374" y="2073074"/>
              <a:ext cx="104052" cy="88829"/>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148" name="Freeform: Shape 213">
              <a:extLst>
                <a:ext uri="{FF2B5EF4-FFF2-40B4-BE49-F238E27FC236}">
                  <a16:creationId xmlns:a16="http://schemas.microsoft.com/office/drawing/2014/main" id="{C0B8C76E-8E88-43A3-AA05-1A4A1AF9F3DB}"/>
                </a:ext>
              </a:extLst>
            </p:cNvPr>
            <p:cNvSpPr/>
            <p:nvPr/>
          </p:nvSpPr>
          <p:spPr bwMode="auto">
            <a:xfrm>
              <a:off x="6685898" y="1981217"/>
              <a:ext cx="110246" cy="98923"/>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149" name="Freeform: Shape 214">
              <a:extLst>
                <a:ext uri="{FF2B5EF4-FFF2-40B4-BE49-F238E27FC236}">
                  <a16:creationId xmlns:a16="http://schemas.microsoft.com/office/drawing/2014/main" id="{85719D48-4BF8-4F3E-B69E-F99B0CA8B61E}"/>
                </a:ext>
              </a:extLst>
            </p:cNvPr>
            <p:cNvSpPr/>
            <p:nvPr/>
          </p:nvSpPr>
          <p:spPr bwMode="auto">
            <a:xfrm>
              <a:off x="6454258" y="2148781"/>
              <a:ext cx="81755" cy="67631"/>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150" name="Freeform: Shape 215">
              <a:extLst>
                <a:ext uri="{FF2B5EF4-FFF2-40B4-BE49-F238E27FC236}">
                  <a16:creationId xmlns:a16="http://schemas.microsoft.com/office/drawing/2014/main" id="{5804A48D-E4CA-4BCE-B501-8FEF102B2604}"/>
                </a:ext>
              </a:extLst>
            </p:cNvPr>
            <p:cNvSpPr/>
            <p:nvPr/>
          </p:nvSpPr>
          <p:spPr bwMode="auto">
            <a:xfrm>
              <a:off x="6430723" y="2216411"/>
              <a:ext cx="100336" cy="7469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151" name="Freeform: Shape 216">
              <a:extLst>
                <a:ext uri="{FF2B5EF4-FFF2-40B4-BE49-F238E27FC236}">
                  <a16:creationId xmlns:a16="http://schemas.microsoft.com/office/drawing/2014/main" id="{3961FB1D-5280-4342-8034-00D9FC104D97}"/>
                </a:ext>
              </a:extLst>
            </p:cNvPr>
            <p:cNvSpPr/>
            <p:nvPr/>
          </p:nvSpPr>
          <p:spPr bwMode="auto">
            <a:xfrm>
              <a:off x="6451780" y="2285052"/>
              <a:ext cx="99097" cy="6965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152" name="Freeform: Shape 217">
              <a:extLst>
                <a:ext uri="{FF2B5EF4-FFF2-40B4-BE49-F238E27FC236}">
                  <a16:creationId xmlns:a16="http://schemas.microsoft.com/office/drawing/2014/main" id="{67BC6635-0387-4FDC-BB99-C40BFCA287D8}"/>
                </a:ext>
              </a:extLst>
            </p:cNvPr>
            <p:cNvSpPr/>
            <p:nvPr/>
          </p:nvSpPr>
          <p:spPr bwMode="auto">
            <a:xfrm>
              <a:off x="6365070" y="2260826"/>
              <a:ext cx="100336" cy="70659"/>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153" name="Freeform: Shape 218">
              <a:extLst>
                <a:ext uri="{FF2B5EF4-FFF2-40B4-BE49-F238E27FC236}">
                  <a16:creationId xmlns:a16="http://schemas.microsoft.com/office/drawing/2014/main" id="{669A758B-CBDB-4363-96C3-57DE060AC52A}"/>
                </a:ext>
              </a:extLst>
            </p:cNvPr>
            <p:cNvSpPr/>
            <p:nvPr/>
          </p:nvSpPr>
          <p:spPr bwMode="auto">
            <a:xfrm>
              <a:off x="6373742" y="2158875"/>
              <a:ext cx="100336" cy="7570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154" name="Freeform: Shape 219">
              <a:extLst>
                <a:ext uri="{FF2B5EF4-FFF2-40B4-BE49-F238E27FC236}">
                  <a16:creationId xmlns:a16="http://schemas.microsoft.com/office/drawing/2014/main" id="{93E83838-94B8-49F5-9DEF-6CD4B2D34213}"/>
                </a:ext>
              </a:extLst>
            </p:cNvPr>
            <p:cNvSpPr/>
            <p:nvPr/>
          </p:nvSpPr>
          <p:spPr bwMode="auto">
            <a:xfrm>
              <a:off x="6336580" y="2214393"/>
              <a:ext cx="85472" cy="59556"/>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155" name="Freeform: Shape 220">
              <a:extLst>
                <a:ext uri="{FF2B5EF4-FFF2-40B4-BE49-F238E27FC236}">
                  <a16:creationId xmlns:a16="http://schemas.microsoft.com/office/drawing/2014/main" id="{3D3652D4-B3DF-4B22-AB34-DAF397E1F842}"/>
                </a:ext>
              </a:extLst>
            </p:cNvPr>
            <p:cNvSpPr/>
            <p:nvPr/>
          </p:nvSpPr>
          <p:spPr bwMode="auto">
            <a:xfrm>
              <a:off x="6404709" y="2068027"/>
              <a:ext cx="69368" cy="60565"/>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156" name="Freeform: Shape 221">
              <a:extLst>
                <a:ext uri="{FF2B5EF4-FFF2-40B4-BE49-F238E27FC236}">
                  <a16:creationId xmlns:a16="http://schemas.microsoft.com/office/drawing/2014/main" id="{99C4DA85-D5F1-4385-BFD9-5FC7A5857DED}"/>
                </a:ext>
              </a:extLst>
            </p:cNvPr>
            <p:cNvSpPr/>
            <p:nvPr/>
          </p:nvSpPr>
          <p:spPr bwMode="auto">
            <a:xfrm>
              <a:off x="6340296" y="2027651"/>
              <a:ext cx="54504" cy="4643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157" name="Freeform: Shape 222">
              <a:extLst>
                <a:ext uri="{FF2B5EF4-FFF2-40B4-BE49-F238E27FC236}">
                  <a16:creationId xmlns:a16="http://schemas.microsoft.com/office/drawing/2014/main" id="{22D4EA04-6124-4E59-A453-BFED54B4A885}"/>
                </a:ext>
              </a:extLst>
            </p:cNvPr>
            <p:cNvSpPr/>
            <p:nvPr/>
          </p:nvSpPr>
          <p:spPr bwMode="auto">
            <a:xfrm>
              <a:off x="6438155" y="2008471"/>
              <a:ext cx="68130" cy="58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158" name="Freeform: Shape 223">
              <a:extLst>
                <a:ext uri="{FF2B5EF4-FFF2-40B4-BE49-F238E27FC236}">
                  <a16:creationId xmlns:a16="http://schemas.microsoft.com/office/drawing/2014/main" id="{2ACA1500-EA8F-4CDC-BDFE-E37F1042BA99}"/>
                </a:ext>
              </a:extLst>
            </p:cNvPr>
            <p:cNvSpPr/>
            <p:nvPr/>
          </p:nvSpPr>
          <p:spPr bwMode="auto">
            <a:xfrm>
              <a:off x="6446826" y="1934784"/>
              <a:ext cx="68130" cy="58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159" name="Freeform: Shape 224">
              <a:extLst>
                <a:ext uri="{FF2B5EF4-FFF2-40B4-BE49-F238E27FC236}">
                  <a16:creationId xmlns:a16="http://schemas.microsoft.com/office/drawing/2014/main" id="{6912EA94-F970-4C86-A563-F5965BA5C724}"/>
                </a:ext>
              </a:extLst>
            </p:cNvPr>
            <p:cNvSpPr/>
            <p:nvPr/>
          </p:nvSpPr>
          <p:spPr bwMode="auto">
            <a:xfrm>
              <a:off x="6633872" y="1852012"/>
              <a:ext cx="76800" cy="6561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160" name="Freeform: Shape 225">
              <a:extLst>
                <a:ext uri="{FF2B5EF4-FFF2-40B4-BE49-F238E27FC236}">
                  <a16:creationId xmlns:a16="http://schemas.microsoft.com/office/drawing/2014/main" id="{96744020-11FE-4B87-9AC8-6BCCA27FFA90}"/>
                </a:ext>
              </a:extLst>
            </p:cNvPr>
            <p:cNvSpPr/>
            <p:nvPr/>
          </p:nvSpPr>
          <p:spPr bwMode="auto">
            <a:xfrm>
              <a:off x="6896480" y="2011500"/>
              <a:ext cx="63175" cy="49462"/>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161" name="Freeform: Shape 226">
              <a:extLst>
                <a:ext uri="{FF2B5EF4-FFF2-40B4-BE49-F238E27FC236}">
                  <a16:creationId xmlns:a16="http://schemas.microsoft.com/office/drawing/2014/main" id="{1177D5DE-9A4C-4457-85F4-75C33EF328FB}"/>
                </a:ext>
              </a:extLst>
            </p:cNvPr>
            <p:cNvSpPr/>
            <p:nvPr/>
          </p:nvSpPr>
          <p:spPr bwMode="auto">
            <a:xfrm>
              <a:off x="7000532" y="2132630"/>
              <a:ext cx="61936" cy="49462"/>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162" name="Freeform: Shape 227">
              <a:extLst>
                <a:ext uri="{FF2B5EF4-FFF2-40B4-BE49-F238E27FC236}">
                  <a16:creationId xmlns:a16="http://schemas.microsoft.com/office/drawing/2014/main" id="{1F4508EF-4F8D-4E60-8F45-226276CCBB2D}"/>
                </a:ext>
              </a:extLst>
            </p:cNvPr>
            <p:cNvSpPr/>
            <p:nvPr/>
          </p:nvSpPr>
          <p:spPr bwMode="auto">
            <a:xfrm>
              <a:off x="6283315" y="2139696"/>
              <a:ext cx="76800" cy="5349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163" name="Freeform: Shape 228">
              <a:extLst>
                <a:ext uri="{FF2B5EF4-FFF2-40B4-BE49-F238E27FC236}">
                  <a16:creationId xmlns:a16="http://schemas.microsoft.com/office/drawing/2014/main" id="{303234F3-18D8-43C6-9228-603553D8C54D}"/>
                </a:ext>
              </a:extLst>
            </p:cNvPr>
            <p:cNvSpPr/>
            <p:nvPr/>
          </p:nvSpPr>
          <p:spPr bwMode="auto">
            <a:xfrm>
              <a:off x="6637588" y="1943869"/>
              <a:ext cx="69368" cy="6965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164" name="Freeform: Shape 229">
              <a:extLst>
                <a:ext uri="{FF2B5EF4-FFF2-40B4-BE49-F238E27FC236}">
                  <a16:creationId xmlns:a16="http://schemas.microsoft.com/office/drawing/2014/main" id="{5392D576-4B89-4805-81AF-0DC6C1633844}"/>
                </a:ext>
              </a:extLst>
            </p:cNvPr>
            <p:cNvSpPr/>
            <p:nvPr/>
          </p:nvSpPr>
          <p:spPr bwMode="auto">
            <a:xfrm>
              <a:off x="6352683" y="2109413"/>
              <a:ext cx="69368" cy="57537"/>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165" name="Freeform: Shape 230">
              <a:extLst>
                <a:ext uri="{FF2B5EF4-FFF2-40B4-BE49-F238E27FC236}">
                  <a16:creationId xmlns:a16="http://schemas.microsoft.com/office/drawing/2014/main" id="{A5064056-B376-46B0-84A2-0A182F34B61D}"/>
                </a:ext>
              </a:extLst>
            </p:cNvPr>
            <p:cNvSpPr/>
            <p:nvPr/>
          </p:nvSpPr>
          <p:spPr bwMode="auto">
            <a:xfrm>
              <a:off x="6519910" y="1977180"/>
              <a:ext cx="100336" cy="98923"/>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166" name="Freeform: Shape 231">
              <a:extLst>
                <a:ext uri="{FF2B5EF4-FFF2-40B4-BE49-F238E27FC236}">
                  <a16:creationId xmlns:a16="http://schemas.microsoft.com/office/drawing/2014/main" id="{C704B6E7-0ADE-4643-8FCB-61E897B59A14}"/>
                </a:ext>
              </a:extLst>
            </p:cNvPr>
            <p:cNvSpPr/>
            <p:nvPr/>
          </p:nvSpPr>
          <p:spPr bwMode="auto">
            <a:xfrm>
              <a:off x="6682182" y="2080140"/>
              <a:ext cx="144930" cy="121130"/>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167" name="Freeform: Shape 232">
              <a:extLst>
                <a:ext uri="{FF2B5EF4-FFF2-40B4-BE49-F238E27FC236}">
                  <a16:creationId xmlns:a16="http://schemas.microsoft.com/office/drawing/2014/main" id="{B32EB1A4-E478-45A9-85F5-FA55C5AC1E80}"/>
                </a:ext>
              </a:extLst>
            </p:cNvPr>
            <p:cNvSpPr/>
            <p:nvPr/>
          </p:nvSpPr>
          <p:spPr bwMode="auto">
            <a:xfrm>
              <a:off x="6791189" y="2136668"/>
              <a:ext cx="92904" cy="7469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168" name="Freeform: Shape 233">
              <a:extLst>
                <a:ext uri="{FF2B5EF4-FFF2-40B4-BE49-F238E27FC236}">
                  <a16:creationId xmlns:a16="http://schemas.microsoft.com/office/drawing/2014/main" id="{B6382633-7612-4B9C-AAD6-C16A74B77C62}"/>
                </a:ext>
              </a:extLst>
            </p:cNvPr>
            <p:cNvSpPr/>
            <p:nvPr/>
          </p:nvSpPr>
          <p:spPr bwMode="auto">
            <a:xfrm>
              <a:off x="6887809" y="2139696"/>
              <a:ext cx="92904" cy="7469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169" name="Freeform: Shape 234">
              <a:extLst>
                <a:ext uri="{FF2B5EF4-FFF2-40B4-BE49-F238E27FC236}">
                  <a16:creationId xmlns:a16="http://schemas.microsoft.com/office/drawing/2014/main" id="{F7EEABA9-2854-4B11-ABCE-AB7CDF2310FC}"/>
                </a:ext>
              </a:extLst>
            </p:cNvPr>
            <p:cNvSpPr/>
            <p:nvPr/>
          </p:nvSpPr>
          <p:spPr bwMode="auto">
            <a:xfrm>
              <a:off x="6876661" y="2080140"/>
              <a:ext cx="95382" cy="7368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170" name="Freeform: Shape 235">
              <a:extLst>
                <a:ext uri="{FF2B5EF4-FFF2-40B4-BE49-F238E27FC236}">
                  <a16:creationId xmlns:a16="http://schemas.microsoft.com/office/drawing/2014/main" id="{26D7AA4C-0825-4426-B59F-A106E4933240}"/>
                </a:ext>
              </a:extLst>
            </p:cNvPr>
            <p:cNvSpPr/>
            <p:nvPr/>
          </p:nvSpPr>
          <p:spPr bwMode="auto">
            <a:xfrm>
              <a:off x="6799860" y="2033707"/>
              <a:ext cx="92904" cy="72678"/>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171" name="Freeform: Shape 236">
              <a:extLst>
                <a:ext uri="{FF2B5EF4-FFF2-40B4-BE49-F238E27FC236}">
                  <a16:creationId xmlns:a16="http://schemas.microsoft.com/office/drawing/2014/main" id="{1664518D-17C1-4393-87EF-DCC1C4839FC8}"/>
                </a:ext>
              </a:extLst>
            </p:cNvPr>
            <p:cNvSpPr/>
            <p:nvPr/>
          </p:nvSpPr>
          <p:spPr bwMode="auto">
            <a:xfrm>
              <a:off x="6780041" y="1956991"/>
              <a:ext cx="92904" cy="7368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172" name="Freeform: Shape 237">
              <a:extLst>
                <a:ext uri="{FF2B5EF4-FFF2-40B4-BE49-F238E27FC236}">
                  <a16:creationId xmlns:a16="http://schemas.microsoft.com/office/drawing/2014/main" id="{1E5EC271-C313-4C36-865D-F9155B8D3150}"/>
                </a:ext>
              </a:extLst>
            </p:cNvPr>
            <p:cNvSpPr/>
            <p:nvPr/>
          </p:nvSpPr>
          <p:spPr bwMode="auto">
            <a:xfrm>
              <a:off x="6693331" y="1894408"/>
              <a:ext cx="90427" cy="7368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173" name="Freeform: Shape 238">
              <a:extLst>
                <a:ext uri="{FF2B5EF4-FFF2-40B4-BE49-F238E27FC236}">
                  <a16:creationId xmlns:a16="http://schemas.microsoft.com/office/drawing/2014/main" id="{B2C5CF0C-26C2-40E9-AC85-1BC98DF0E085}"/>
                </a:ext>
              </a:extLst>
            </p:cNvPr>
            <p:cNvSpPr/>
            <p:nvPr/>
          </p:nvSpPr>
          <p:spPr bwMode="auto">
            <a:xfrm>
              <a:off x="6550878" y="1878257"/>
              <a:ext cx="89188" cy="83782"/>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174" name="Freeform: Shape 239">
              <a:extLst>
                <a:ext uri="{FF2B5EF4-FFF2-40B4-BE49-F238E27FC236}">
                  <a16:creationId xmlns:a16="http://schemas.microsoft.com/office/drawing/2014/main" id="{21B9C1F7-AF67-4498-A9C7-8FA84B988A0A}"/>
                </a:ext>
              </a:extLst>
            </p:cNvPr>
            <p:cNvSpPr/>
            <p:nvPr/>
          </p:nvSpPr>
          <p:spPr bwMode="auto">
            <a:xfrm>
              <a:off x="6814725" y="2270920"/>
              <a:ext cx="102814" cy="70659"/>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175" name="Freeform: Shape 240">
              <a:extLst>
                <a:ext uri="{FF2B5EF4-FFF2-40B4-BE49-F238E27FC236}">
                  <a16:creationId xmlns:a16="http://schemas.microsoft.com/office/drawing/2014/main" id="{B71E98F8-C27A-49DD-BC7D-EBDB69FA5104}"/>
                </a:ext>
              </a:extLst>
            </p:cNvPr>
            <p:cNvSpPr/>
            <p:nvPr/>
          </p:nvSpPr>
          <p:spPr bwMode="auto">
            <a:xfrm>
              <a:off x="6830828" y="2212374"/>
              <a:ext cx="94142" cy="71669"/>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176" name="Freeform: Shape 241">
              <a:extLst>
                <a:ext uri="{FF2B5EF4-FFF2-40B4-BE49-F238E27FC236}">
                  <a16:creationId xmlns:a16="http://schemas.microsoft.com/office/drawing/2014/main" id="{8C4228E4-F081-439C-9A47-8A182703951B}"/>
                </a:ext>
              </a:extLst>
            </p:cNvPr>
            <p:cNvSpPr/>
            <p:nvPr/>
          </p:nvSpPr>
          <p:spPr bwMode="auto">
            <a:xfrm>
              <a:off x="6952222" y="2190167"/>
              <a:ext cx="80517" cy="64603"/>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177" name="Freeform: Shape 242">
              <a:extLst>
                <a:ext uri="{FF2B5EF4-FFF2-40B4-BE49-F238E27FC236}">
                  <a16:creationId xmlns:a16="http://schemas.microsoft.com/office/drawing/2014/main" id="{B35B3DF7-A783-4CA0-BC46-3F91F51A18DF}"/>
                </a:ext>
              </a:extLst>
            </p:cNvPr>
            <p:cNvSpPr/>
            <p:nvPr/>
          </p:nvSpPr>
          <p:spPr bwMode="auto">
            <a:xfrm>
              <a:off x="6941074" y="2242656"/>
              <a:ext cx="80517" cy="64603"/>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grpSp>
      <p:grpSp>
        <p:nvGrpSpPr>
          <p:cNvPr id="178" name="Group 260">
            <a:extLst>
              <a:ext uri="{FF2B5EF4-FFF2-40B4-BE49-F238E27FC236}">
                <a16:creationId xmlns:a16="http://schemas.microsoft.com/office/drawing/2014/main" id="{DD12E218-3969-4A27-8C17-41ADB0C603EC}"/>
              </a:ext>
            </a:extLst>
          </p:cNvPr>
          <p:cNvGrpSpPr/>
          <p:nvPr/>
        </p:nvGrpSpPr>
        <p:grpSpPr>
          <a:xfrm>
            <a:off x="3295650" y="5975350"/>
            <a:ext cx="1251002" cy="936625"/>
            <a:chOff x="2977744" y="1751833"/>
            <a:chExt cx="1322776" cy="846138"/>
          </a:xfrm>
          <a:solidFill>
            <a:schemeClr val="accent2"/>
          </a:solidFill>
        </p:grpSpPr>
        <p:sp>
          <p:nvSpPr>
            <p:cNvPr id="179" name="Freeform: Shape 40">
              <a:extLst>
                <a:ext uri="{FF2B5EF4-FFF2-40B4-BE49-F238E27FC236}">
                  <a16:creationId xmlns:a16="http://schemas.microsoft.com/office/drawing/2014/main" id="{23FE0FCE-B7F4-4BDA-AFB8-A37E7FC326AA}"/>
                </a:ext>
              </a:extLst>
            </p:cNvPr>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180" name="Freeform: Shape 41">
              <a:extLst>
                <a:ext uri="{FF2B5EF4-FFF2-40B4-BE49-F238E27FC236}">
                  <a16:creationId xmlns:a16="http://schemas.microsoft.com/office/drawing/2014/main" id="{261AD23A-9353-4617-89B1-971E45F1465F}"/>
                </a:ext>
              </a:extLst>
            </p:cNvPr>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181" name="Freeform: Shape 42">
              <a:extLst>
                <a:ext uri="{FF2B5EF4-FFF2-40B4-BE49-F238E27FC236}">
                  <a16:creationId xmlns:a16="http://schemas.microsoft.com/office/drawing/2014/main" id="{10C48BC1-7B36-4B60-9527-334B51CAAC6B}"/>
                </a:ext>
              </a:extLst>
            </p:cNvPr>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182" name="Freeform: Shape 43">
              <a:extLst>
                <a:ext uri="{FF2B5EF4-FFF2-40B4-BE49-F238E27FC236}">
                  <a16:creationId xmlns:a16="http://schemas.microsoft.com/office/drawing/2014/main" id="{614A070F-2150-4936-BF55-A82AAA9A9006}"/>
                </a:ext>
              </a:extLst>
            </p:cNvPr>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183" name="Freeform: Shape 44">
              <a:extLst>
                <a:ext uri="{FF2B5EF4-FFF2-40B4-BE49-F238E27FC236}">
                  <a16:creationId xmlns:a16="http://schemas.microsoft.com/office/drawing/2014/main" id="{407B1005-7E25-4FEA-BA56-4F8418B19F5F}"/>
                </a:ext>
              </a:extLst>
            </p:cNvPr>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184" name="Freeform: Shape 45">
              <a:extLst>
                <a:ext uri="{FF2B5EF4-FFF2-40B4-BE49-F238E27FC236}">
                  <a16:creationId xmlns:a16="http://schemas.microsoft.com/office/drawing/2014/main" id="{F152D8F6-DD6B-40C8-B1C8-4244E05A671D}"/>
                </a:ext>
              </a:extLst>
            </p:cNvPr>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185" name="Freeform: Shape 46">
              <a:extLst>
                <a:ext uri="{FF2B5EF4-FFF2-40B4-BE49-F238E27FC236}">
                  <a16:creationId xmlns:a16="http://schemas.microsoft.com/office/drawing/2014/main" id="{197AA041-A7FC-4FCA-9053-9BD9ECCFCC84}"/>
                </a:ext>
              </a:extLst>
            </p:cNvPr>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186" name="Freeform: Shape 47">
              <a:extLst>
                <a:ext uri="{FF2B5EF4-FFF2-40B4-BE49-F238E27FC236}">
                  <a16:creationId xmlns:a16="http://schemas.microsoft.com/office/drawing/2014/main" id="{EC30BBD9-C155-4893-8BAB-09C2E23F9BD6}"/>
                </a:ext>
              </a:extLst>
            </p:cNvPr>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187" name="Freeform: Shape 48">
              <a:extLst>
                <a:ext uri="{FF2B5EF4-FFF2-40B4-BE49-F238E27FC236}">
                  <a16:creationId xmlns:a16="http://schemas.microsoft.com/office/drawing/2014/main" id="{6A49EC9D-BF5E-4349-A731-FF30ECA8AA1F}"/>
                </a:ext>
              </a:extLst>
            </p:cNvPr>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188" name="Freeform: Shape 49">
              <a:extLst>
                <a:ext uri="{FF2B5EF4-FFF2-40B4-BE49-F238E27FC236}">
                  <a16:creationId xmlns:a16="http://schemas.microsoft.com/office/drawing/2014/main" id="{3A2847C6-5D35-4484-9B79-852B9239E0C2}"/>
                </a:ext>
              </a:extLst>
            </p:cNvPr>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189" name="Freeform: Shape 50">
              <a:extLst>
                <a:ext uri="{FF2B5EF4-FFF2-40B4-BE49-F238E27FC236}">
                  <a16:creationId xmlns:a16="http://schemas.microsoft.com/office/drawing/2014/main" id="{5D8B8B33-6720-4B9A-91DD-EF9CE6CBEC3B}"/>
                </a:ext>
              </a:extLst>
            </p:cNvPr>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190" name="Freeform: Shape 51">
              <a:extLst>
                <a:ext uri="{FF2B5EF4-FFF2-40B4-BE49-F238E27FC236}">
                  <a16:creationId xmlns:a16="http://schemas.microsoft.com/office/drawing/2014/main" id="{387F40E9-5F2D-43B6-906C-5992524358C7}"/>
                </a:ext>
              </a:extLst>
            </p:cNvPr>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191" name="Freeform: Shape 52">
              <a:extLst>
                <a:ext uri="{FF2B5EF4-FFF2-40B4-BE49-F238E27FC236}">
                  <a16:creationId xmlns:a16="http://schemas.microsoft.com/office/drawing/2014/main" id="{06D41356-D3F1-443D-90C6-FE028D0A7DA6}"/>
                </a:ext>
              </a:extLst>
            </p:cNvPr>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192" name="Freeform: Shape 53">
              <a:extLst>
                <a:ext uri="{FF2B5EF4-FFF2-40B4-BE49-F238E27FC236}">
                  <a16:creationId xmlns:a16="http://schemas.microsoft.com/office/drawing/2014/main" id="{E2EE4B3F-1CDF-4AD4-9C92-62BC8893A1D4}"/>
                </a:ext>
              </a:extLst>
            </p:cNvPr>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193" name="Freeform: Shape 54">
              <a:extLst>
                <a:ext uri="{FF2B5EF4-FFF2-40B4-BE49-F238E27FC236}">
                  <a16:creationId xmlns:a16="http://schemas.microsoft.com/office/drawing/2014/main" id="{EC53D2E2-4D74-4834-B05A-EB084AF4794D}"/>
                </a:ext>
              </a:extLst>
            </p:cNvPr>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194" name="Freeform: Shape 55">
              <a:extLst>
                <a:ext uri="{FF2B5EF4-FFF2-40B4-BE49-F238E27FC236}">
                  <a16:creationId xmlns:a16="http://schemas.microsoft.com/office/drawing/2014/main" id="{E931FD2B-0A9D-4266-AC43-4EB674D27041}"/>
                </a:ext>
              </a:extLst>
            </p:cNvPr>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195" name="Freeform: Shape 56">
              <a:extLst>
                <a:ext uri="{FF2B5EF4-FFF2-40B4-BE49-F238E27FC236}">
                  <a16:creationId xmlns:a16="http://schemas.microsoft.com/office/drawing/2014/main" id="{89354B76-BB40-4F6D-A2BF-9A56484EB829}"/>
                </a:ext>
              </a:extLst>
            </p:cNvPr>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196" name="Freeform: Shape 57">
              <a:extLst>
                <a:ext uri="{FF2B5EF4-FFF2-40B4-BE49-F238E27FC236}">
                  <a16:creationId xmlns:a16="http://schemas.microsoft.com/office/drawing/2014/main" id="{B9E4B9EF-2AAD-40F5-BC15-3E388C718F5E}"/>
                </a:ext>
              </a:extLst>
            </p:cNvPr>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197" name="Freeform: Shape 58">
              <a:extLst>
                <a:ext uri="{FF2B5EF4-FFF2-40B4-BE49-F238E27FC236}">
                  <a16:creationId xmlns:a16="http://schemas.microsoft.com/office/drawing/2014/main" id="{4177DB60-1A02-431D-AE27-1C1819D3C6AF}"/>
                </a:ext>
              </a:extLst>
            </p:cNvPr>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198" name="Freeform: Shape 59">
              <a:extLst>
                <a:ext uri="{FF2B5EF4-FFF2-40B4-BE49-F238E27FC236}">
                  <a16:creationId xmlns:a16="http://schemas.microsoft.com/office/drawing/2014/main" id="{E4B30D6A-0D24-43AD-8EA6-9BAB6E86068C}"/>
                </a:ext>
              </a:extLst>
            </p:cNvPr>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199" name="Freeform: Shape 60">
              <a:extLst>
                <a:ext uri="{FF2B5EF4-FFF2-40B4-BE49-F238E27FC236}">
                  <a16:creationId xmlns:a16="http://schemas.microsoft.com/office/drawing/2014/main" id="{43B55256-9168-4CF0-9AFF-F546F02C0FA8}"/>
                </a:ext>
              </a:extLst>
            </p:cNvPr>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200" name="Freeform: Shape 61">
              <a:extLst>
                <a:ext uri="{FF2B5EF4-FFF2-40B4-BE49-F238E27FC236}">
                  <a16:creationId xmlns:a16="http://schemas.microsoft.com/office/drawing/2014/main" id="{5ABEC21C-463F-4379-A101-B2FB820B26F3}"/>
                </a:ext>
              </a:extLst>
            </p:cNvPr>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201" name="Freeform: Shape 62">
              <a:extLst>
                <a:ext uri="{FF2B5EF4-FFF2-40B4-BE49-F238E27FC236}">
                  <a16:creationId xmlns:a16="http://schemas.microsoft.com/office/drawing/2014/main" id="{75B0E422-10C3-47A1-8627-DD9528387A9D}"/>
                </a:ext>
              </a:extLst>
            </p:cNvPr>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202" name="Freeform: Shape 63">
              <a:extLst>
                <a:ext uri="{FF2B5EF4-FFF2-40B4-BE49-F238E27FC236}">
                  <a16:creationId xmlns:a16="http://schemas.microsoft.com/office/drawing/2014/main" id="{FAE88954-D989-40A3-AC58-4A535711159E}"/>
                </a:ext>
              </a:extLst>
            </p:cNvPr>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203" name="Freeform: Shape 64">
              <a:extLst>
                <a:ext uri="{FF2B5EF4-FFF2-40B4-BE49-F238E27FC236}">
                  <a16:creationId xmlns:a16="http://schemas.microsoft.com/office/drawing/2014/main" id="{E78F4AF3-CE59-49D6-BA82-5C4B2025725E}"/>
                </a:ext>
              </a:extLst>
            </p:cNvPr>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204" name="Freeform: Shape 65">
              <a:extLst>
                <a:ext uri="{FF2B5EF4-FFF2-40B4-BE49-F238E27FC236}">
                  <a16:creationId xmlns:a16="http://schemas.microsoft.com/office/drawing/2014/main" id="{78D19470-FA7F-40B5-8CFF-EAB8BD69B5BF}"/>
                </a:ext>
              </a:extLst>
            </p:cNvPr>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205" name="Freeform: Shape 66">
              <a:extLst>
                <a:ext uri="{FF2B5EF4-FFF2-40B4-BE49-F238E27FC236}">
                  <a16:creationId xmlns:a16="http://schemas.microsoft.com/office/drawing/2014/main" id="{601673E1-F4ED-47AF-8EC4-347190CC95FF}"/>
                </a:ext>
              </a:extLst>
            </p:cNvPr>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206" name="Freeform: Shape 67">
              <a:extLst>
                <a:ext uri="{FF2B5EF4-FFF2-40B4-BE49-F238E27FC236}">
                  <a16:creationId xmlns:a16="http://schemas.microsoft.com/office/drawing/2014/main" id="{07CB0B40-E9B8-45CA-88BE-9AF1EACCA623}"/>
                </a:ext>
              </a:extLst>
            </p:cNvPr>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207" name="Freeform: Shape 68">
              <a:extLst>
                <a:ext uri="{FF2B5EF4-FFF2-40B4-BE49-F238E27FC236}">
                  <a16:creationId xmlns:a16="http://schemas.microsoft.com/office/drawing/2014/main" id="{F7524559-744B-4D2E-AE3B-5454BCB28845}"/>
                </a:ext>
              </a:extLst>
            </p:cNvPr>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208" name="Freeform: Shape 69">
              <a:extLst>
                <a:ext uri="{FF2B5EF4-FFF2-40B4-BE49-F238E27FC236}">
                  <a16:creationId xmlns:a16="http://schemas.microsoft.com/office/drawing/2014/main" id="{B1B4FEFC-EE9D-49C1-ACA8-4B4A1BE49C02}"/>
                </a:ext>
              </a:extLst>
            </p:cNvPr>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209" name="Freeform: Shape 70">
              <a:extLst>
                <a:ext uri="{FF2B5EF4-FFF2-40B4-BE49-F238E27FC236}">
                  <a16:creationId xmlns:a16="http://schemas.microsoft.com/office/drawing/2014/main" id="{D4763461-B5F1-49BB-B11B-817B27D2FF8C}"/>
                </a:ext>
              </a:extLst>
            </p:cNvPr>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210" name="Freeform: Shape 71">
              <a:extLst>
                <a:ext uri="{FF2B5EF4-FFF2-40B4-BE49-F238E27FC236}">
                  <a16:creationId xmlns:a16="http://schemas.microsoft.com/office/drawing/2014/main" id="{1809B7B2-1E8E-46A7-BACC-5F70061C0ADA}"/>
                </a:ext>
              </a:extLst>
            </p:cNvPr>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211" name="Freeform: Shape 72">
              <a:extLst>
                <a:ext uri="{FF2B5EF4-FFF2-40B4-BE49-F238E27FC236}">
                  <a16:creationId xmlns:a16="http://schemas.microsoft.com/office/drawing/2014/main" id="{B2CC2A94-0C64-4349-A2C8-C5C2B1A91C6B}"/>
                </a:ext>
              </a:extLst>
            </p:cNvPr>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sp>
          <p:nvSpPr>
            <p:cNvPr id="212" name="Freeform: Shape 74">
              <a:extLst>
                <a:ext uri="{FF2B5EF4-FFF2-40B4-BE49-F238E27FC236}">
                  <a16:creationId xmlns:a16="http://schemas.microsoft.com/office/drawing/2014/main" id="{72B5B78D-680F-4517-880C-F4366A949B18}"/>
                </a:ext>
              </a:extLst>
            </p:cNvPr>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213" name="Freeform: Shape 75">
              <a:extLst>
                <a:ext uri="{FF2B5EF4-FFF2-40B4-BE49-F238E27FC236}">
                  <a16:creationId xmlns:a16="http://schemas.microsoft.com/office/drawing/2014/main" id="{F7ABF705-8ED2-4F05-9795-FD28235ADC0F}"/>
                </a:ext>
              </a:extLst>
            </p:cNvPr>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214" name="Freeform: Shape 76">
              <a:extLst>
                <a:ext uri="{FF2B5EF4-FFF2-40B4-BE49-F238E27FC236}">
                  <a16:creationId xmlns:a16="http://schemas.microsoft.com/office/drawing/2014/main" id="{8D4D051B-8574-425F-99FB-4C720EFF59A4}"/>
                </a:ext>
              </a:extLst>
            </p:cNvPr>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215" name="Freeform: Shape 77">
              <a:extLst>
                <a:ext uri="{FF2B5EF4-FFF2-40B4-BE49-F238E27FC236}">
                  <a16:creationId xmlns:a16="http://schemas.microsoft.com/office/drawing/2014/main" id="{F1B9FB66-18F0-42DC-90A4-0F7377FE3A6B}"/>
                </a:ext>
              </a:extLst>
            </p:cNvPr>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216" name="Freeform: Shape 78">
              <a:extLst>
                <a:ext uri="{FF2B5EF4-FFF2-40B4-BE49-F238E27FC236}">
                  <a16:creationId xmlns:a16="http://schemas.microsoft.com/office/drawing/2014/main" id="{9F08343A-8646-4A30-A2E5-B697B418CB7C}"/>
                </a:ext>
              </a:extLst>
            </p:cNvPr>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217" name="Freeform: Shape 79">
              <a:extLst>
                <a:ext uri="{FF2B5EF4-FFF2-40B4-BE49-F238E27FC236}">
                  <a16:creationId xmlns:a16="http://schemas.microsoft.com/office/drawing/2014/main" id="{75DEA6EB-488B-4FDE-879F-1152DFEA2863}"/>
                </a:ext>
              </a:extLst>
            </p:cNvPr>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218" name="Freeform: Shape 80">
              <a:extLst>
                <a:ext uri="{FF2B5EF4-FFF2-40B4-BE49-F238E27FC236}">
                  <a16:creationId xmlns:a16="http://schemas.microsoft.com/office/drawing/2014/main" id="{CCFBC7A0-1CF4-4C46-B317-E721233D86D7}"/>
                </a:ext>
              </a:extLst>
            </p:cNvPr>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219" name="Freeform: Shape 81">
              <a:extLst>
                <a:ext uri="{FF2B5EF4-FFF2-40B4-BE49-F238E27FC236}">
                  <a16:creationId xmlns:a16="http://schemas.microsoft.com/office/drawing/2014/main" id="{9C599A46-89B6-471C-A952-2880A36926DE}"/>
                </a:ext>
              </a:extLst>
            </p:cNvPr>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220" name="Freeform: Shape 82">
              <a:extLst>
                <a:ext uri="{FF2B5EF4-FFF2-40B4-BE49-F238E27FC236}">
                  <a16:creationId xmlns:a16="http://schemas.microsoft.com/office/drawing/2014/main" id="{BC497918-562C-4D69-B66F-134719A6A54F}"/>
                </a:ext>
              </a:extLst>
            </p:cNvPr>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221" name="Freeform: Shape 83">
              <a:extLst>
                <a:ext uri="{FF2B5EF4-FFF2-40B4-BE49-F238E27FC236}">
                  <a16:creationId xmlns:a16="http://schemas.microsoft.com/office/drawing/2014/main" id="{C0BCC7B3-EB7D-413A-8C3A-4AED2D0DDB17}"/>
                </a:ext>
              </a:extLst>
            </p:cNvPr>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222" name="Freeform: Shape 84">
              <a:extLst>
                <a:ext uri="{FF2B5EF4-FFF2-40B4-BE49-F238E27FC236}">
                  <a16:creationId xmlns:a16="http://schemas.microsoft.com/office/drawing/2014/main" id="{0FA65B76-A7EA-4C76-983A-3EAF0421025E}"/>
                </a:ext>
              </a:extLst>
            </p:cNvPr>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223" name="Freeform: Shape 85">
              <a:extLst>
                <a:ext uri="{FF2B5EF4-FFF2-40B4-BE49-F238E27FC236}">
                  <a16:creationId xmlns:a16="http://schemas.microsoft.com/office/drawing/2014/main" id="{08E96B04-1500-4D52-89DE-B99E8B050DB5}"/>
                </a:ext>
              </a:extLst>
            </p:cNvPr>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224" name="Freeform: Shape 86">
              <a:extLst>
                <a:ext uri="{FF2B5EF4-FFF2-40B4-BE49-F238E27FC236}">
                  <a16:creationId xmlns:a16="http://schemas.microsoft.com/office/drawing/2014/main" id="{CFDE350B-2DE4-4B7B-918A-E854272D63B6}"/>
                </a:ext>
              </a:extLst>
            </p:cNvPr>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225" name="Freeform: Shape 87">
              <a:extLst>
                <a:ext uri="{FF2B5EF4-FFF2-40B4-BE49-F238E27FC236}">
                  <a16:creationId xmlns:a16="http://schemas.microsoft.com/office/drawing/2014/main" id="{F5B89B3B-F0F5-48BF-AB5B-40827B68B4A8}"/>
                </a:ext>
              </a:extLst>
            </p:cNvPr>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226" name="Freeform: Shape 88">
              <a:extLst>
                <a:ext uri="{FF2B5EF4-FFF2-40B4-BE49-F238E27FC236}">
                  <a16:creationId xmlns:a16="http://schemas.microsoft.com/office/drawing/2014/main" id="{728AFD2D-FF3C-49CA-957F-864B23E5DE18}"/>
                </a:ext>
              </a:extLst>
            </p:cNvPr>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227" name="Freeform: Shape 89">
              <a:extLst>
                <a:ext uri="{FF2B5EF4-FFF2-40B4-BE49-F238E27FC236}">
                  <a16:creationId xmlns:a16="http://schemas.microsoft.com/office/drawing/2014/main" id="{93B719E4-C8FF-4896-A34F-0E563110C65E}"/>
                </a:ext>
              </a:extLst>
            </p:cNvPr>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228" name="Freeform: Shape 90">
              <a:extLst>
                <a:ext uri="{FF2B5EF4-FFF2-40B4-BE49-F238E27FC236}">
                  <a16:creationId xmlns:a16="http://schemas.microsoft.com/office/drawing/2014/main" id="{148DFD4D-3E12-42CB-AB35-600D1061CF3F}"/>
                </a:ext>
              </a:extLst>
            </p:cNvPr>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229" name="Freeform: Shape 91">
              <a:extLst>
                <a:ext uri="{FF2B5EF4-FFF2-40B4-BE49-F238E27FC236}">
                  <a16:creationId xmlns:a16="http://schemas.microsoft.com/office/drawing/2014/main" id="{8CC7AA50-3D6D-4B2C-B7E2-2DAA4B9AF0E3}"/>
                </a:ext>
              </a:extLst>
            </p:cNvPr>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230" name="Freeform: Shape 92">
              <a:extLst>
                <a:ext uri="{FF2B5EF4-FFF2-40B4-BE49-F238E27FC236}">
                  <a16:creationId xmlns:a16="http://schemas.microsoft.com/office/drawing/2014/main" id="{B7D329D2-A347-4C60-9CFD-8B966DE85808}"/>
                </a:ext>
              </a:extLst>
            </p:cNvPr>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231" name="Freeform: Shape 93">
              <a:extLst>
                <a:ext uri="{FF2B5EF4-FFF2-40B4-BE49-F238E27FC236}">
                  <a16:creationId xmlns:a16="http://schemas.microsoft.com/office/drawing/2014/main" id="{69633846-4DF6-49F2-B142-CE37A2B1FF10}"/>
                </a:ext>
              </a:extLst>
            </p:cNvPr>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232" name="Freeform: Shape 94">
              <a:extLst>
                <a:ext uri="{FF2B5EF4-FFF2-40B4-BE49-F238E27FC236}">
                  <a16:creationId xmlns:a16="http://schemas.microsoft.com/office/drawing/2014/main" id="{D3B16AA5-AC1F-4A0C-900E-DCE400719745}"/>
                </a:ext>
              </a:extLst>
            </p:cNvPr>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233" name="Freeform: Shape 95">
              <a:extLst>
                <a:ext uri="{FF2B5EF4-FFF2-40B4-BE49-F238E27FC236}">
                  <a16:creationId xmlns:a16="http://schemas.microsoft.com/office/drawing/2014/main" id="{D83C0E67-BD47-4D21-B817-2439A283AC12}"/>
                </a:ext>
              </a:extLst>
            </p:cNvPr>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234" name="Freeform: Shape 96">
              <a:extLst>
                <a:ext uri="{FF2B5EF4-FFF2-40B4-BE49-F238E27FC236}">
                  <a16:creationId xmlns:a16="http://schemas.microsoft.com/office/drawing/2014/main" id="{2057CEC3-E0E9-42E6-A045-893677B8C266}"/>
                </a:ext>
              </a:extLst>
            </p:cNvPr>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235" name="Freeform: Shape 97">
              <a:extLst>
                <a:ext uri="{FF2B5EF4-FFF2-40B4-BE49-F238E27FC236}">
                  <a16:creationId xmlns:a16="http://schemas.microsoft.com/office/drawing/2014/main" id="{CC27D36A-BC2C-44F0-83A5-9501F6E1A6CD}"/>
                </a:ext>
              </a:extLst>
            </p:cNvPr>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236" name="Freeform: Shape 98">
              <a:extLst>
                <a:ext uri="{FF2B5EF4-FFF2-40B4-BE49-F238E27FC236}">
                  <a16:creationId xmlns:a16="http://schemas.microsoft.com/office/drawing/2014/main" id="{7C330968-9725-4398-8E3D-E666F704E6BA}"/>
                </a:ext>
              </a:extLst>
            </p:cNvPr>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237" name="Freeform: Shape 99">
              <a:extLst>
                <a:ext uri="{FF2B5EF4-FFF2-40B4-BE49-F238E27FC236}">
                  <a16:creationId xmlns:a16="http://schemas.microsoft.com/office/drawing/2014/main" id="{FB0898CD-3A68-45A6-A3F1-9C3516263086}"/>
                </a:ext>
              </a:extLst>
            </p:cNvPr>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238" name="Freeform: Shape 100">
              <a:extLst>
                <a:ext uri="{FF2B5EF4-FFF2-40B4-BE49-F238E27FC236}">
                  <a16:creationId xmlns:a16="http://schemas.microsoft.com/office/drawing/2014/main" id="{D2580864-A3FF-4374-8ACB-966A66D31492}"/>
                </a:ext>
              </a:extLst>
            </p:cNvPr>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239" name="Freeform: Shape 101">
              <a:extLst>
                <a:ext uri="{FF2B5EF4-FFF2-40B4-BE49-F238E27FC236}">
                  <a16:creationId xmlns:a16="http://schemas.microsoft.com/office/drawing/2014/main" id="{3086DE80-FC58-4F42-9631-6B54838FC152}"/>
                </a:ext>
              </a:extLst>
            </p:cNvPr>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240" name="Freeform: Shape 102">
              <a:extLst>
                <a:ext uri="{FF2B5EF4-FFF2-40B4-BE49-F238E27FC236}">
                  <a16:creationId xmlns:a16="http://schemas.microsoft.com/office/drawing/2014/main" id="{AD73205E-527C-432F-A815-ED8E832417C6}"/>
                </a:ext>
              </a:extLst>
            </p:cNvPr>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241" name="Freeform: Shape 103">
              <a:extLst>
                <a:ext uri="{FF2B5EF4-FFF2-40B4-BE49-F238E27FC236}">
                  <a16:creationId xmlns:a16="http://schemas.microsoft.com/office/drawing/2014/main" id="{D6CCD776-6F2F-4684-987C-9ADE173AC024}"/>
                </a:ext>
              </a:extLst>
            </p:cNvPr>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242" name="Freeform: Shape 104">
              <a:extLst>
                <a:ext uri="{FF2B5EF4-FFF2-40B4-BE49-F238E27FC236}">
                  <a16:creationId xmlns:a16="http://schemas.microsoft.com/office/drawing/2014/main" id="{0AF3005F-30D7-442F-8F19-4815D7287AFD}"/>
                </a:ext>
              </a:extLst>
            </p:cNvPr>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243" name="Freeform: Shape 105">
              <a:extLst>
                <a:ext uri="{FF2B5EF4-FFF2-40B4-BE49-F238E27FC236}">
                  <a16:creationId xmlns:a16="http://schemas.microsoft.com/office/drawing/2014/main" id="{17D76995-7013-418B-A787-9A84FB3FD04D}"/>
                </a:ext>
              </a:extLst>
            </p:cNvPr>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244" name="Freeform: Shape 106">
              <a:extLst>
                <a:ext uri="{FF2B5EF4-FFF2-40B4-BE49-F238E27FC236}">
                  <a16:creationId xmlns:a16="http://schemas.microsoft.com/office/drawing/2014/main" id="{05F143DA-EC63-4B6F-AB44-2088C5B3E3E4}"/>
                </a:ext>
              </a:extLst>
            </p:cNvPr>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grpSp>
      <p:sp>
        <p:nvSpPr>
          <p:cNvPr id="245" name="Rectangle 13">
            <a:extLst>
              <a:ext uri="{FF2B5EF4-FFF2-40B4-BE49-F238E27FC236}">
                <a16:creationId xmlns:a16="http://schemas.microsoft.com/office/drawing/2014/main" id="{62EBA01F-A37E-4E89-B2F9-A76D4BE61761}"/>
              </a:ext>
            </a:extLst>
          </p:cNvPr>
          <p:cNvSpPr>
            <a:spLocks noChangeArrowheads="1"/>
          </p:cNvSpPr>
          <p:nvPr/>
        </p:nvSpPr>
        <p:spPr bwMode="auto">
          <a:xfrm>
            <a:off x="254000" y="-78"/>
            <a:ext cx="87435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endParaRPr lang="en-US" altLang="en-US" sz="1800" i="1" dirty="0">
              <a:latin typeface="+mj-lt"/>
            </a:endParaRPr>
          </a:p>
        </p:txBody>
      </p:sp>
      <p:grpSp>
        <p:nvGrpSpPr>
          <p:cNvPr id="246" name="Group 260">
            <a:extLst>
              <a:ext uri="{FF2B5EF4-FFF2-40B4-BE49-F238E27FC236}">
                <a16:creationId xmlns:a16="http://schemas.microsoft.com/office/drawing/2014/main" id="{5C9BBEF7-B34B-48CD-A3B0-61DE2E7A3397}"/>
              </a:ext>
            </a:extLst>
          </p:cNvPr>
          <p:cNvGrpSpPr/>
          <p:nvPr/>
        </p:nvGrpSpPr>
        <p:grpSpPr>
          <a:xfrm>
            <a:off x="5974716" y="6028055"/>
            <a:ext cx="1394736" cy="813435"/>
            <a:chOff x="2977744" y="1751833"/>
            <a:chExt cx="1322776" cy="846138"/>
          </a:xfrm>
          <a:solidFill>
            <a:srgbClr val="F29A5B"/>
          </a:solidFill>
        </p:grpSpPr>
        <p:sp>
          <p:nvSpPr>
            <p:cNvPr id="247" name="Freeform: Shape 40">
              <a:extLst>
                <a:ext uri="{FF2B5EF4-FFF2-40B4-BE49-F238E27FC236}">
                  <a16:creationId xmlns:a16="http://schemas.microsoft.com/office/drawing/2014/main" id="{82924979-E20B-4504-86E0-DFED6ED432D2}"/>
                </a:ext>
              </a:extLst>
            </p:cNvPr>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248" name="Freeform: Shape 41">
              <a:extLst>
                <a:ext uri="{FF2B5EF4-FFF2-40B4-BE49-F238E27FC236}">
                  <a16:creationId xmlns:a16="http://schemas.microsoft.com/office/drawing/2014/main" id="{CA923C4A-13FF-4369-8284-DEBC1E5C97CD}"/>
                </a:ext>
              </a:extLst>
            </p:cNvPr>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249" name="Freeform: Shape 42">
              <a:extLst>
                <a:ext uri="{FF2B5EF4-FFF2-40B4-BE49-F238E27FC236}">
                  <a16:creationId xmlns:a16="http://schemas.microsoft.com/office/drawing/2014/main" id="{6AF891BD-450C-4A80-97FB-7938A947E708}"/>
                </a:ext>
              </a:extLst>
            </p:cNvPr>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250" name="Freeform: Shape 43">
              <a:extLst>
                <a:ext uri="{FF2B5EF4-FFF2-40B4-BE49-F238E27FC236}">
                  <a16:creationId xmlns:a16="http://schemas.microsoft.com/office/drawing/2014/main" id="{AE8ED272-0ABB-4CD0-8EBF-78BAC6331BEE}"/>
                </a:ext>
              </a:extLst>
            </p:cNvPr>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251" name="Freeform: Shape 44">
              <a:extLst>
                <a:ext uri="{FF2B5EF4-FFF2-40B4-BE49-F238E27FC236}">
                  <a16:creationId xmlns:a16="http://schemas.microsoft.com/office/drawing/2014/main" id="{45214A9D-03A2-4586-8165-C9818F7AC3EE}"/>
                </a:ext>
              </a:extLst>
            </p:cNvPr>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252" name="Freeform: Shape 45">
              <a:extLst>
                <a:ext uri="{FF2B5EF4-FFF2-40B4-BE49-F238E27FC236}">
                  <a16:creationId xmlns:a16="http://schemas.microsoft.com/office/drawing/2014/main" id="{84F167CC-0578-4C78-92FA-DFEB7D5928D1}"/>
                </a:ext>
              </a:extLst>
            </p:cNvPr>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253" name="Freeform: Shape 46">
              <a:extLst>
                <a:ext uri="{FF2B5EF4-FFF2-40B4-BE49-F238E27FC236}">
                  <a16:creationId xmlns:a16="http://schemas.microsoft.com/office/drawing/2014/main" id="{D53BB414-CDC6-4B40-8D35-2C280A92C5FA}"/>
                </a:ext>
              </a:extLst>
            </p:cNvPr>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254" name="Freeform: Shape 47">
              <a:extLst>
                <a:ext uri="{FF2B5EF4-FFF2-40B4-BE49-F238E27FC236}">
                  <a16:creationId xmlns:a16="http://schemas.microsoft.com/office/drawing/2014/main" id="{65ECBC7F-751C-4992-9003-FC9C31172DF7}"/>
                </a:ext>
              </a:extLst>
            </p:cNvPr>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255" name="Freeform: Shape 48">
              <a:extLst>
                <a:ext uri="{FF2B5EF4-FFF2-40B4-BE49-F238E27FC236}">
                  <a16:creationId xmlns:a16="http://schemas.microsoft.com/office/drawing/2014/main" id="{4A9F281F-1BFA-4552-8F26-E7FA8442027E}"/>
                </a:ext>
              </a:extLst>
            </p:cNvPr>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256" name="Freeform: Shape 49">
              <a:extLst>
                <a:ext uri="{FF2B5EF4-FFF2-40B4-BE49-F238E27FC236}">
                  <a16:creationId xmlns:a16="http://schemas.microsoft.com/office/drawing/2014/main" id="{E2C50457-2FFA-4D38-A1DC-2A2FF4F347A8}"/>
                </a:ext>
              </a:extLst>
            </p:cNvPr>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257" name="Freeform: Shape 50">
              <a:extLst>
                <a:ext uri="{FF2B5EF4-FFF2-40B4-BE49-F238E27FC236}">
                  <a16:creationId xmlns:a16="http://schemas.microsoft.com/office/drawing/2014/main" id="{4A25D567-FC04-4312-B537-C848FE25BF3D}"/>
                </a:ext>
              </a:extLst>
            </p:cNvPr>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258" name="Freeform: Shape 51">
              <a:extLst>
                <a:ext uri="{FF2B5EF4-FFF2-40B4-BE49-F238E27FC236}">
                  <a16:creationId xmlns:a16="http://schemas.microsoft.com/office/drawing/2014/main" id="{ABDE54D5-0B6A-48CC-B2F5-BED0AA473077}"/>
                </a:ext>
              </a:extLst>
            </p:cNvPr>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259" name="Freeform: Shape 52">
              <a:extLst>
                <a:ext uri="{FF2B5EF4-FFF2-40B4-BE49-F238E27FC236}">
                  <a16:creationId xmlns:a16="http://schemas.microsoft.com/office/drawing/2014/main" id="{55925BF2-CE5F-4CE9-8461-40B032A9B108}"/>
                </a:ext>
              </a:extLst>
            </p:cNvPr>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260" name="Freeform: Shape 53">
              <a:extLst>
                <a:ext uri="{FF2B5EF4-FFF2-40B4-BE49-F238E27FC236}">
                  <a16:creationId xmlns:a16="http://schemas.microsoft.com/office/drawing/2014/main" id="{714AF708-158A-421A-B3F5-32828083F44A}"/>
                </a:ext>
              </a:extLst>
            </p:cNvPr>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261" name="Freeform: Shape 54">
              <a:extLst>
                <a:ext uri="{FF2B5EF4-FFF2-40B4-BE49-F238E27FC236}">
                  <a16:creationId xmlns:a16="http://schemas.microsoft.com/office/drawing/2014/main" id="{6DB5C6C2-6937-472C-9B14-4FDF41E85ADB}"/>
                </a:ext>
              </a:extLst>
            </p:cNvPr>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262" name="Freeform: Shape 55">
              <a:extLst>
                <a:ext uri="{FF2B5EF4-FFF2-40B4-BE49-F238E27FC236}">
                  <a16:creationId xmlns:a16="http://schemas.microsoft.com/office/drawing/2014/main" id="{1D355342-822F-4BBB-92DA-B644775A932D}"/>
                </a:ext>
              </a:extLst>
            </p:cNvPr>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263" name="Freeform: Shape 56">
              <a:extLst>
                <a:ext uri="{FF2B5EF4-FFF2-40B4-BE49-F238E27FC236}">
                  <a16:creationId xmlns:a16="http://schemas.microsoft.com/office/drawing/2014/main" id="{632AC049-ABFC-47F3-A19E-3025143C78C9}"/>
                </a:ext>
              </a:extLst>
            </p:cNvPr>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264" name="Freeform: Shape 57">
              <a:extLst>
                <a:ext uri="{FF2B5EF4-FFF2-40B4-BE49-F238E27FC236}">
                  <a16:creationId xmlns:a16="http://schemas.microsoft.com/office/drawing/2014/main" id="{FD01BE18-841D-435C-B3BC-68BE6875AB08}"/>
                </a:ext>
              </a:extLst>
            </p:cNvPr>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265" name="Freeform: Shape 58">
              <a:extLst>
                <a:ext uri="{FF2B5EF4-FFF2-40B4-BE49-F238E27FC236}">
                  <a16:creationId xmlns:a16="http://schemas.microsoft.com/office/drawing/2014/main" id="{A3C81210-61AA-499E-A866-04D2BC88C9A5}"/>
                </a:ext>
              </a:extLst>
            </p:cNvPr>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266" name="Freeform: Shape 59">
              <a:extLst>
                <a:ext uri="{FF2B5EF4-FFF2-40B4-BE49-F238E27FC236}">
                  <a16:creationId xmlns:a16="http://schemas.microsoft.com/office/drawing/2014/main" id="{866227AE-B9B7-47B0-9BF8-C823D76375A6}"/>
                </a:ext>
              </a:extLst>
            </p:cNvPr>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267" name="Freeform: Shape 60">
              <a:extLst>
                <a:ext uri="{FF2B5EF4-FFF2-40B4-BE49-F238E27FC236}">
                  <a16:creationId xmlns:a16="http://schemas.microsoft.com/office/drawing/2014/main" id="{5A4987E4-0229-4367-A0A7-C7217922C1E7}"/>
                </a:ext>
              </a:extLst>
            </p:cNvPr>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268" name="Freeform: Shape 61">
              <a:extLst>
                <a:ext uri="{FF2B5EF4-FFF2-40B4-BE49-F238E27FC236}">
                  <a16:creationId xmlns:a16="http://schemas.microsoft.com/office/drawing/2014/main" id="{0563280D-8D02-423C-B47A-464F9075603F}"/>
                </a:ext>
              </a:extLst>
            </p:cNvPr>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269" name="Freeform: Shape 62">
              <a:extLst>
                <a:ext uri="{FF2B5EF4-FFF2-40B4-BE49-F238E27FC236}">
                  <a16:creationId xmlns:a16="http://schemas.microsoft.com/office/drawing/2014/main" id="{571F941B-5AE8-4EB2-B8AA-B0AF4E4F282A}"/>
                </a:ext>
              </a:extLst>
            </p:cNvPr>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270" name="Freeform: Shape 63">
              <a:extLst>
                <a:ext uri="{FF2B5EF4-FFF2-40B4-BE49-F238E27FC236}">
                  <a16:creationId xmlns:a16="http://schemas.microsoft.com/office/drawing/2014/main" id="{EC6FCF41-A40D-4EDB-9369-F02201F78E12}"/>
                </a:ext>
              </a:extLst>
            </p:cNvPr>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271" name="Freeform: Shape 64">
              <a:extLst>
                <a:ext uri="{FF2B5EF4-FFF2-40B4-BE49-F238E27FC236}">
                  <a16:creationId xmlns:a16="http://schemas.microsoft.com/office/drawing/2014/main" id="{317CE7AE-C7EC-4F32-BB60-54EB71031785}"/>
                </a:ext>
              </a:extLst>
            </p:cNvPr>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272" name="Freeform: Shape 65">
              <a:extLst>
                <a:ext uri="{FF2B5EF4-FFF2-40B4-BE49-F238E27FC236}">
                  <a16:creationId xmlns:a16="http://schemas.microsoft.com/office/drawing/2014/main" id="{2A7B8D2F-BA4D-416F-82A1-040DC474AFDB}"/>
                </a:ext>
              </a:extLst>
            </p:cNvPr>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273" name="Freeform: Shape 66">
              <a:extLst>
                <a:ext uri="{FF2B5EF4-FFF2-40B4-BE49-F238E27FC236}">
                  <a16:creationId xmlns:a16="http://schemas.microsoft.com/office/drawing/2014/main" id="{1A4C5B64-92D7-4089-9B09-4241040FF6B1}"/>
                </a:ext>
              </a:extLst>
            </p:cNvPr>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274" name="Freeform: Shape 67">
              <a:extLst>
                <a:ext uri="{FF2B5EF4-FFF2-40B4-BE49-F238E27FC236}">
                  <a16:creationId xmlns:a16="http://schemas.microsoft.com/office/drawing/2014/main" id="{F8E9109E-C8F9-47B6-9EB4-239BDB33095E}"/>
                </a:ext>
              </a:extLst>
            </p:cNvPr>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275" name="Freeform: Shape 68">
              <a:extLst>
                <a:ext uri="{FF2B5EF4-FFF2-40B4-BE49-F238E27FC236}">
                  <a16:creationId xmlns:a16="http://schemas.microsoft.com/office/drawing/2014/main" id="{56079AED-994A-485C-99AF-BAED29FFB3BA}"/>
                </a:ext>
              </a:extLst>
            </p:cNvPr>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276" name="Freeform: Shape 69">
              <a:extLst>
                <a:ext uri="{FF2B5EF4-FFF2-40B4-BE49-F238E27FC236}">
                  <a16:creationId xmlns:a16="http://schemas.microsoft.com/office/drawing/2014/main" id="{2A1BA1A8-A7FC-4049-BDEF-97EAE880507F}"/>
                </a:ext>
              </a:extLst>
            </p:cNvPr>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277" name="Freeform: Shape 70">
              <a:extLst>
                <a:ext uri="{FF2B5EF4-FFF2-40B4-BE49-F238E27FC236}">
                  <a16:creationId xmlns:a16="http://schemas.microsoft.com/office/drawing/2014/main" id="{62D632B6-AEE1-4381-BDE0-92E8BB78E684}"/>
                </a:ext>
              </a:extLst>
            </p:cNvPr>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278" name="Freeform: Shape 71">
              <a:extLst>
                <a:ext uri="{FF2B5EF4-FFF2-40B4-BE49-F238E27FC236}">
                  <a16:creationId xmlns:a16="http://schemas.microsoft.com/office/drawing/2014/main" id="{D818BC2D-39EE-4420-9953-E6090BBE782C}"/>
                </a:ext>
              </a:extLst>
            </p:cNvPr>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279" name="Freeform: Shape 72">
              <a:extLst>
                <a:ext uri="{FF2B5EF4-FFF2-40B4-BE49-F238E27FC236}">
                  <a16:creationId xmlns:a16="http://schemas.microsoft.com/office/drawing/2014/main" id="{E6B93F9A-E731-4BB7-9686-B6DDD03FFD8E}"/>
                </a:ext>
              </a:extLst>
            </p:cNvPr>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sp>
          <p:nvSpPr>
            <p:cNvPr id="280" name="Freeform: Shape 74">
              <a:extLst>
                <a:ext uri="{FF2B5EF4-FFF2-40B4-BE49-F238E27FC236}">
                  <a16:creationId xmlns:a16="http://schemas.microsoft.com/office/drawing/2014/main" id="{20ED1CBA-A03C-41F1-BFF3-A4A66FAF83AF}"/>
                </a:ext>
              </a:extLst>
            </p:cNvPr>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p:spPr>
          <p:txBody>
            <a:bodyPr anchor="ctr"/>
            <a:lstStyle/>
            <a:p>
              <a:pPr algn="ctr"/>
              <a:endParaRPr sz="1100">
                <a:latin typeface="+mj-lt"/>
              </a:endParaRPr>
            </a:p>
          </p:txBody>
        </p:sp>
        <p:sp>
          <p:nvSpPr>
            <p:cNvPr id="281" name="Freeform: Shape 75">
              <a:extLst>
                <a:ext uri="{FF2B5EF4-FFF2-40B4-BE49-F238E27FC236}">
                  <a16:creationId xmlns:a16="http://schemas.microsoft.com/office/drawing/2014/main" id="{5AF3A3ED-A2BA-4947-91B8-6B79DA47681F}"/>
                </a:ext>
              </a:extLst>
            </p:cNvPr>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p:spPr>
          <p:txBody>
            <a:bodyPr anchor="ctr"/>
            <a:lstStyle/>
            <a:p>
              <a:pPr algn="ctr"/>
              <a:endParaRPr sz="1100">
                <a:latin typeface="+mj-lt"/>
              </a:endParaRPr>
            </a:p>
          </p:txBody>
        </p:sp>
        <p:sp>
          <p:nvSpPr>
            <p:cNvPr id="282" name="Freeform: Shape 76">
              <a:extLst>
                <a:ext uri="{FF2B5EF4-FFF2-40B4-BE49-F238E27FC236}">
                  <a16:creationId xmlns:a16="http://schemas.microsoft.com/office/drawing/2014/main" id="{B06A5EF2-C5B1-49F7-BD8A-D949E6B70420}"/>
                </a:ext>
              </a:extLst>
            </p:cNvPr>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p:spPr>
          <p:txBody>
            <a:bodyPr anchor="ctr"/>
            <a:lstStyle/>
            <a:p>
              <a:pPr algn="ctr"/>
              <a:endParaRPr sz="1100">
                <a:latin typeface="+mj-lt"/>
              </a:endParaRPr>
            </a:p>
          </p:txBody>
        </p:sp>
        <p:sp>
          <p:nvSpPr>
            <p:cNvPr id="283" name="Freeform: Shape 77">
              <a:extLst>
                <a:ext uri="{FF2B5EF4-FFF2-40B4-BE49-F238E27FC236}">
                  <a16:creationId xmlns:a16="http://schemas.microsoft.com/office/drawing/2014/main" id="{FC6636BE-4487-47EE-8D4D-C78F4AEE05BD}"/>
                </a:ext>
              </a:extLst>
            </p:cNvPr>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p:spPr>
          <p:txBody>
            <a:bodyPr anchor="ctr"/>
            <a:lstStyle/>
            <a:p>
              <a:pPr algn="ctr"/>
              <a:endParaRPr sz="1100">
                <a:latin typeface="+mj-lt"/>
              </a:endParaRPr>
            </a:p>
          </p:txBody>
        </p:sp>
        <p:sp>
          <p:nvSpPr>
            <p:cNvPr id="284" name="Freeform: Shape 78">
              <a:extLst>
                <a:ext uri="{FF2B5EF4-FFF2-40B4-BE49-F238E27FC236}">
                  <a16:creationId xmlns:a16="http://schemas.microsoft.com/office/drawing/2014/main" id="{4FFF99AF-1610-4E89-B71D-C60EB1D70BAD}"/>
                </a:ext>
              </a:extLst>
            </p:cNvPr>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p:spPr>
          <p:txBody>
            <a:bodyPr anchor="ctr"/>
            <a:lstStyle/>
            <a:p>
              <a:pPr algn="ctr"/>
              <a:endParaRPr sz="1100">
                <a:latin typeface="+mj-lt"/>
              </a:endParaRPr>
            </a:p>
          </p:txBody>
        </p:sp>
        <p:sp>
          <p:nvSpPr>
            <p:cNvPr id="285" name="Freeform: Shape 79">
              <a:extLst>
                <a:ext uri="{FF2B5EF4-FFF2-40B4-BE49-F238E27FC236}">
                  <a16:creationId xmlns:a16="http://schemas.microsoft.com/office/drawing/2014/main" id="{D4266717-FA11-4F63-ADE9-0BD31E4206D4}"/>
                </a:ext>
              </a:extLst>
            </p:cNvPr>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p:spPr>
          <p:txBody>
            <a:bodyPr anchor="ctr"/>
            <a:lstStyle/>
            <a:p>
              <a:pPr algn="ctr"/>
              <a:endParaRPr sz="1100">
                <a:latin typeface="+mj-lt"/>
              </a:endParaRPr>
            </a:p>
          </p:txBody>
        </p:sp>
        <p:sp>
          <p:nvSpPr>
            <p:cNvPr id="286" name="Freeform: Shape 80">
              <a:extLst>
                <a:ext uri="{FF2B5EF4-FFF2-40B4-BE49-F238E27FC236}">
                  <a16:creationId xmlns:a16="http://schemas.microsoft.com/office/drawing/2014/main" id="{A530900F-6DBB-49B5-8C23-70FAFB7B39A6}"/>
                </a:ext>
              </a:extLst>
            </p:cNvPr>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p:spPr>
          <p:txBody>
            <a:bodyPr anchor="ctr"/>
            <a:lstStyle/>
            <a:p>
              <a:pPr algn="ctr"/>
              <a:endParaRPr sz="1100">
                <a:latin typeface="+mj-lt"/>
              </a:endParaRPr>
            </a:p>
          </p:txBody>
        </p:sp>
        <p:sp>
          <p:nvSpPr>
            <p:cNvPr id="287" name="Freeform: Shape 81">
              <a:extLst>
                <a:ext uri="{FF2B5EF4-FFF2-40B4-BE49-F238E27FC236}">
                  <a16:creationId xmlns:a16="http://schemas.microsoft.com/office/drawing/2014/main" id="{C4DE9CEB-CC35-4DCE-8085-AA23D7A3CE4E}"/>
                </a:ext>
              </a:extLst>
            </p:cNvPr>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p:spPr>
          <p:txBody>
            <a:bodyPr anchor="ctr"/>
            <a:lstStyle/>
            <a:p>
              <a:pPr algn="ctr"/>
              <a:endParaRPr sz="1100">
                <a:latin typeface="+mj-lt"/>
              </a:endParaRPr>
            </a:p>
          </p:txBody>
        </p:sp>
        <p:sp>
          <p:nvSpPr>
            <p:cNvPr id="288" name="Freeform: Shape 82">
              <a:extLst>
                <a:ext uri="{FF2B5EF4-FFF2-40B4-BE49-F238E27FC236}">
                  <a16:creationId xmlns:a16="http://schemas.microsoft.com/office/drawing/2014/main" id="{A80B3352-28EC-496A-A338-9A93C76A114C}"/>
                </a:ext>
              </a:extLst>
            </p:cNvPr>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p:spPr>
          <p:txBody>
            <a:bodyPr anchor="ctr"/>
            <a:lstStyle/>
            <a:p>
              <a:pPr algn="ctr"/>
              <a:endParaRPr sz="1100">
                <a:latin typeface="+mj-lt"/>
              </a:endParaRPr>
            </a:p>
          </p:txBody>
        </p:sp>
        <p:sp>
          <p:nvSpPr>
            <p:cNvPr id="289" name="Freeform: Shape 83">
              <a:extLst>
                <a:ext uri="{FF2B5EF4-FFF2-40B4-BE49-F238E27FC236}">
                  <a16:creationId xmlns:a16="http://schemas.microsoft.com/office/drawing/2014/main" id="{186B375E-DC73-49E0-8279-15806139E71A}"/>
                </a:ext>
              </a:extLst>
            </p:cNvPr>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p:spPr>
          <p:txBody>
            <a:bodyPr anchor="ctr"/>
            <a:lstStyle/>
            <a:p>
              <a:pPr algn="ctr"/>
              <a:endParaRPr sz="1100">
                <a:latin typeface="+mj-lt"/>
              </a:endParaRPr>
            </a:p>
          </p:txBody>
        </p:sp>
        <p:sp>
          <p:nvSpPr>
            <p:cNvPr id="290" name="Freeform: Shape 84">
              <a:extLst>
                <a:ext uri="{FF2B5EF4-FFF2-40B4-BE49-F238E27FC236}">
                  <a16:creationId xmlns:a16="http://schemas.microsoft.com/office/drawing/2014/main" id="{273F8694-458C-424F-B5FA-9E6746A671DF}"/>
                </a:ext>
              </a:extLst>
            </p:cNvPr>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p:spPr>
          <p:txBody>
            <a:bodyPr anchor="ctr"/>
            <a:lstStyle/>
            <a:p>
              <a:pPr algn="ctr"/>
              <a:endParaRPr sz="1100">
                <a:latin typeface="+mj-lt"/>
              </a:endParaRPr>
            </a:p>
          </p:txBody>
        </p:sp>
        <p:sp>
          <p:nvSpPr>
            <p:cNvPr id="291" name="Freeform: Shape 85">
              <a:extLst>
                <a:ext uri="{FF2B5EF4-FFF2-40B4-BE49-F238E27FC236}">
                  <a16:creationId xmlns:a16="http://schemas.microsoft.com/office/drawing/2014/main" id="{56C89EA3-4BF7-4432-A6D1-F47C924E4248}"/>
                </a:ext>
              </a:extLst>
            </p:cNvPr>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p:spPr>
          <p:txBody>
            <a:bodyPr anchor="ctr"/>
            <a:lstStyle/>
            <a:p>
              <a:pPr algn="ctr"/>
              <a:endParaRPr sz="1100">
                <a:latin typeface="+mj-lt"/>
              </a:endParaRPr>
            </a:p>
          </p:txBody>
        </p:sp>
        <p:sp>
          <p:nvSpPr>
            <p:cNvPr id="292" name="Freeform: Shape 86">
              <a:extLst>
                <a:ext uri="{FF2B5EF4-FFF2-40B4-BE49-F238E27FC236}">
                  <a16:creationId xmlns:a16="http://schemas.microsoft.com/office/drawing/2014/main" id="{4067C4DA-223D-4514-BAC9-6B53C98BF14C}"/>
                </a:ext>
              </a:extLst>
            </p:cNvPr>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p:spPr>
          <p:txBody>
            <a:bodyPr anchor="ctr"/>
            <a:lstStyle/>
            <a:p>
              <a:pPr algn="ctr"/>
              <a:endParaRPr sz="1100">
                <a:latin typeface="+mj-lt"/>
              </a:endParaRPr>
            </a:p>
          </p:txBody>
        </p:sp>
        <p:sp>
          <p:nvSpPr>
            <p:cNvPr id="293" name="Freeform: Shape 87">
              <a:extLst>
                <a:ext uri="{FF2B5EF4-FFF2-40B4-BE49-F238E27FC236}">
                  <a16:creationId xmlns:a16="http://schemas.microsoft.com/office/drawing/2014/main" id="{E5020CFA-F683-451D-81D3-07159D58B04E}"/>
                </a:ext>
              </a:extLst>
            </p:cNvPr>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p:spPr>
          <p:txBody>
            <a:bodyPr anchor="ctr"/>
            <a:lstStyle/>
            <a:p>
              <a:pPr algn="ctr"/>
              <a:endParaRPr sz="1100">
                <a:latin typeface="+mj-lt"/>
              </a:endParaRPr>
            </a:p>
          </p:txBody>
        </p:sp>
        <p:sp>
          <p:nvSpPr>
            <p:cNvPr id="294" name="Freeform: Shape 88">
              <a:extLst>
                <a:ext uri="{FF2B5EF4-FFF2-40B4-BE49-F238E27FC236}">
                  <a16:creationId xmlns:a16="http://schemas.microsoft.com/office/drawing/2014/main" id="{00BE9407-D499-41F0-A881-001685A7F8C3}"/>
                </a:ext>
              </a:extLst>
            </p:cNvPr>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p:spPr>
          <p:txBody>
            <a:bodyPr anchor="ctr"/>
            <a:lstStyle/>
            <a:p>
              <a:pPr algn="ctr"/>
              <a:endParaRPr sz="1100">
                <a:latin typeface="+mj-lt"/>
              </a:endParaRPr>
            </a:p>
          </p:txBody>
        </p:sp>
        <p:sp>
          <p:nvSpPr>
            <p:cNvPr id="295" name="Freeform: Shape 89">
              <a:extLst>
                <a:ext uri="{FF2B5EF4-FFF2-40B4-BE49-F238E27FC236}">
                  <a16:creationId xmlns:a16="http://schemas.microsoft.com/office/drawing/2014/main" id="{BAAEEC6A-F852-4B0D-8023-A75F2EEA9B0D}"/>
                </a:ext>
              </a:extLst>
            </p:cNvPr>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p:spPr>
          <p:txBody>
            <a:bodyPr anchor="ctr"/>
            <a:lstStyle/>
            <a:p>
              <a:pPr algn="ctr"/>
              <a:endParaRPr sz="1100">
                <a:latin typeface="+mj-lt"/>
              </a:endParaRPr>
            </a:p>
          </p:txBody>
        </p:sp>
        <p:sp>
          <p:nvSpPr>
            <p:cNvPr id="296" name="Freeform: Shape 90">
              <a:extLst>
                <a:ext uri="{FF2B5EF4-FFF2-40B4-BE49-F238E27FC236}">
                  <a16:creationId xmlns:a16="http://schemas.microsoft.com/office/drawing/2014/main" id="{37C45DF0-7667-4C83-BC8B-D97F84F35DE5}"/>
                </a:ext>
              </a:extLst>
            </p:cNvPr>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p:spPr>
          <p:txBody>
            <a:bodyPr anchor="ctr"/>
            <a:lstStyle/>
            <a:p>
              <a:pPr algn="ctr"/>
              <a:endParaRPr sz="1100">
                <a:latin typeface="+mj-lt"/>
              </a:endParaRPr>
            </a:p>
          </p:txBody>
        </p:sp>
        <p:sp>
          <p:nvSpPr>
            <p:cNvPr id="297" name="Freeform: Shape 91">
              <a:extLst>
                <a:ext uri="{FF2B5EF4-FFF2-40B4-BE49-F238E27FC236}">
                  <a16:creationId xmlns:a16="http://schemas.microsoft.com/office/drawing/2014/main" id="{CBB192B6-75AD-4393-B394-B7BCB57019D3}"/>
                </a:ext>
              </a:extLst>
            </p:cNvPr>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p:spPr>
          <p:txBody>
            <a:bodyPr anchor="ctr"/>
            <a:lstStyle/>
            <a:p>
              <a:pPr algn="ctr"/>
              <a:endParaRPr sz="1100">
                <a:latin typeface="+mj-lt"/>
              </a:endParaRPr>
            </a:p>
          </p:txBody>
        </p:sp>
        <p:sp>
          <p:nvSpPr>
            <p:cNvPr id="298" name="Freeform: Shape 92">
              <a:extLst>
                <a:ext uri="{FF2B5EF4-FFF2-40B4-BE49-F238E27FC236}">
                  <a16:creationId xmlns:a16="http://schemas.microsoft.com/office/drawing/2014/main" id="{838D040C-F457-402F-A8E8-10C0E6BE82B4}"/>
                </a:ext>
              </a:extLst>
            </p:cNvPr>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p:spPr>
          <p:txBody>
            <a:bodyPr anchor="ctr"/>
            <a:lstStyle/>
            <a:p>
              <a:pPr algn="ctr"/>
              <a:endParaRPr sz="1100">
                <a:latin typeface="+mj-lt"/>
              </a:endParaRPr>
            </a:p>
          </p:txBody>
        </p:sp>
        <p:sp>
          <p:nvSpPr>
            <p:cNvPr id="299" name="Freeform: Shape 93">
              <a:extLst>
                <a:ext uri="{FF2B5EF4-FFF2-40B4-BE49-F238E27FC236}">
                  <a16:creationId xmlns:a16="http://schemas.microsoft.com/office/drawing/2014/main" id="{778C2402-AACB-43D2-9BAF-ECEAF5E0889B}"/>
                </a:ext>
              </a:extLst>
            </p:cNvPr>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p:spPr>
          <p:txBody>
            <a:bodyPr anchor="ctr"/>
            <a:lstStyle/>
            <a:p>
              <a:pPr algn="ctr"/>
              <a:endParaRPr sz="1100">
                <a:latin typeface="+mj-lt"/>
              </a:endParaRPr>
            </a:p>
          </p:txBody>
        </p:sp>
        <p:sp>
          <p:nvSpPr>
            <p:cNvPr id="300" name="Freeform: Shape 94">
              <a:extLst>
                <a:ext uri="{FF2B5EF4-FFF2-40B4-BE49-F238E27FC236}">
                  <a16:creationId xmlns:a16="http://schemas.microsoft.com/office/drawing/2014/main" id="{7A2EA337-6F35-487E-B9BC-C86E68ABF241}"/>
                </a:ext>
              </a:extLst>
            </p:cNvPr>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p:spPr>
          <p:txBody>
            <a:bodyPr anchor="ctr"/>
            <a:lstStyle/>
            <a:p>
              <a:pPr algn="ctr"/>
              <a:endParaRPr sz="1100">
                <a:latin typeface="+mj-lt"/>
              </a:endParaRPr>
            </a:p>
          </p:txBody>
        </p:sp>
        <p:sp>
          <p:nvSpPr>
            <p:cNvPr id="301" name="Freeform: Shape 95">
              <a:extLst>
                <a:ext uri="{FF2B5EF4-FFF2-40B4-BE49-F238E27FC236}">
                  <a16:creationId xmlns:a16="http://schemas.microsoft.com/office/drawing/2014/main" id="{1DA59753-C2FF-41F6-A746-319F62C700DF}"/>
                </a:ext>
              </a:extLst>
            </p:cNvPr>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p:spPr>
          <p:txBody>
            <a:bodyPr anchor="ctr"/>
            <a:lstStyle/>
            <a:p>
              <a:pPr algn="ctr"/>
              <a:endParaRPr sz="1100">
                <a:latin typeface="+mj-lt"/>
              </a:endParaRPr>
            </a:p>
          </p:txBody>
        </p:sp>
        <p:sp>
          <p:nvSpPr>
            <p:cNvPr id="302" name="Freeform: Shape 96">
              <a:extLst>
                <a:ext uri="{FF2B5EF4-FFF2-40B4-BE49-F238E27FC236}">
                  <a16:creationId xmlns:a16="http://schemas.microsoft.com/office/drawing/2014/main" id="{397EE682-CAA4-44A7-A382-BA6A6E1B13C8}"/>
                </a:ext>
              </a:extLst>
            </p:cNvPr>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p:spPr>
          <p:txBody>
            <a:bodyPr anchor="ctr"/>
            <a:lstStyle/>
            <a:p>
              <a:pPr algn="ctr"/>
              <a:endParaRPr sz="1100">
                <a:latin typeface="+mj-lt"/>
              </a:endParaRPr>
            </a:p>
          </p:txBody>
        </p:sp>
        <p:sp>
          <p:nvSpPr>
            <p:cNvPr id="303" name="Freeform: Shape 97">
              <a:extLst>
                <a:ext uri="{FF2B5EF4-FFF2-40B4-BE49-F238E27FC236}">
                  <a16:creationId xmlns:a16="http://schemas.microsoft.com/office/drawing/2014/main" id="{5A059AF0-620D-409D-980A-6ED32AC1D72E}"/>
                </a:ext>
              </a:extLst>
            </p:cNvPr>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p:spPr>
          <p:txBody>
            <a:bodyPr anchor="ctr"/>
            <a:lstStyle/>
            <a:p>
              <a:pPr algn="ctr"/>
              <a:endParaRPr sz="1100">
                <a:latin typeface="+mj-lt"/>
              </a:endParaRPr>
            </a:p>
          </p:txBody>
        </p:sp>
        <p:sp>
          <p:nvSpPr>
            <p:cNvPr id="304" name="Freeform: Shape 98">
              <a:extLst>
                <a:ext uri="{FF2B5EF4-FFF2-40B4-BE49-F238E27FC236}">
                  <a16:creationId xmlns:a16="http://schemas.microsoft.com/office/drawing/2014/main" id="{E3C58E33-541F-4632-B08D-79337F81127C}"/>
                </a:ext>
              </a:extLst>
            </p:cNvPr>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p:spPr>
          <p:txBody>
            <a:bodyPr anchor="ctr"/>
            <a:lstStyle/>
            <a:p>
              <a:pPr algn="ctr"/>
              <a:endParaRPr sz="1100">
                <a:latin typeface="+mj-lt"/>
              </a:endParaRPr>
            </a:p>
          </p:txBody>
        </p:sp>
        <p:sp>
          <p:nvSpPr>
            <p:cNvPr id="305" name="Freeform: Shape 99">
              <a:extLst>
                <a:ext uri="{FF2B5EF4-FFF2-40B4-BE49-F238E27FC236}">
                  <a16:creationId xmlns:a16="http://schemas.microsoft.com/office/drawing/2014/main" id="{6011E341-8EA1-4391-9847-D9D2CF2EAED4}"/>
                </a:ext>
              </a:extLst>
            </p:cNvPr>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p:spPr>
          <p:txBody>
            <a:bodyPr anchor="ctr"/>
            <a:lstStyle/>
            <a:p>
              <a:pPr algn="ctr"/>
              <a:endParaRPr sz="1100">
                <a:latin typeface="+mj-lt"/>
              </a:endParaRPr>
            </a:p>
          </p:txBody>
        </p:sp>
        <p:sp>
          <p:nvSpPr>
            <p:cNvPr id="306" name="Freeform: Shape 100">
              <a:extLst>
                <a:ext uri="{FF2B5EF4-FFF2-40B4-BE49-F238E27FC236}">
                  <a16:creationId xmlns:a16="http://schemas.microsoft.com/office/drawing/2014/main" id="{9A129304-E820-4A62-86D0-49C7917A855A}"/>
                </a:ext>
              </a:extLst>
            </p:cNvPr>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p:spPr>
          <p:txBody>
            <a:bodyPr anchor="ctr"/>
            <a:lstStyle/>
            <a:p>
              <a:pPr algn="ctr"/>
              <a:endParaRPr sz="1100">
                <a:latin typeface="+mj-lt"/>
              </a:endParaRPr>
            </a:p>
          </p:txBody>
        </p:sp>
        <p:sp>
          <p:nvSpPr>
            <p:cNvPr id="307" name="Freeform: Shape 101">
              <a:extLst>
                <a:ext uri="{FF2B5EF4-FFF2-40B4-BE49-F238E27FC236}">
                  <a16:creationId xmlns:a16="http://schemas.microsoft.com/office/drawing/2014/main" id="{560F1329-916B-4B90-9730-8FFA6054533D}"/>
                </a:ext>
              </a:extLst>
            </p:cNvPr>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p:spPr>
          <p:txBody>
            <a:bodyPr anchor="ctr"/>
            <a:lstStyle/>
            <a:p>
              <a:pPr algn="ctr"/>
              <a:endParaRPr sz="1100">
                <a:latin typeface="+mj-lt"/>
              </a:endParaRPr>
            </a:p>
          </p:txBody>
        </p:sp>
        <p:sp>
          <p:nvSpPr>
            <p:cNvPr id="308" name="Freeform: Shape 102">
              <a:extLst>
                <a:ext uri="{FF2B5EF4-FFF2-40B4-BE49-F238E27FC236}">
                  <a16:creationId xmlns:a16="http://schemas.microsoft.com/office/drawing/2014/main" id="{230849CD-90CF-46FC-BC42-A23578136A31}"/>
                </a:ext>
              </a:extLst>
            </p:cNvPr>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p:spPr>
          <p:txBody>
            <a:bodyPr anchor="ctr"/>
            <a:lstStyle/>
            <a:p>
              <a:pPr algn="ctr"/>
              <a:endParaRPr sz="1100">
                <a:latin typeface="+mj-lt"/>
              </a:endParaRPr>
            </a:p>
          </p:txBody>
        </p:sp>
        <p:sp>
          <p:nvSpPr>
            <p:cNvPr id="309" name="Freeform: Shape 103">
              <a:extLst>
                <a:ext uri="{FF2B5EF4-FFF2-40B4-BE49-F238E27FC236}">
                  <a16:creationId xmlns:a16="http://schemas.microsoft.com/office/drawing/2014/main" id="{F91A201B-4D6B-4C9B-9629-6045C0327235}"/>
                </a:ext>
              </a:extLst>
            </p:cNvPr>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p:spPr>
          <p:txBody>
            <a:bodyPr anchor="ctr"/>
            <a:lstStyle/>
            <a:p>
              <a:pPr algn="ctr"/>
              <a:endParaRPr sz="1100">
                <a:latin typeface="+mj-lt"/>
              </a:endParaRPr>
            </a:p>
          </p:txBody>
        </p:sp>
        <p:sp>
          <p:nvSpPr>
            <p:cNvPr id="310" name="Freeform: Shape 104">
              <a:extLst>
                <a:ext uri="{FF2B5EF4-FFF2-40B4-BE49-F238E27FC236}">
                  <a16:creationId xmlns:a16="http://schemas.microsoft.com/office/drawing/2014/main" id="{D165E7B2-B1BD-4DF2-82F9-84C3E7171C42}"/>
                </a:ext>
              </a:extLst>
            </p:cNvPr>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p:spPr>
          <p:txBody>
            <a:bodyPr anchor="ctr"/>
            <a:lstStyle/>
            <a:p>
              <a:pPr algn="ctr"/>
              <a:endParaRPr sz="1100">
                <a:latin typeface="+mj-lt"/>
              </a:endParaRPr>
            </a:p>
          </p:txBody>
        </p:sp>
        <p:sp>
          <p:nvSpPr>
            <p:cNvPr id="311" name="Freeform: Shape 105">
              <a:extLst>
                <a:ext uri="{FF2B5EF4-FFF2-40B4-BE49-F238E27FC236}">
                  <a16:creationId xmlns:a16="http://schemas.microsoft.com/office/drawing/2014/main" id="{DE37B8A0-47E8-4D95-8BE8-0A4358AF5589}"/>
                </a:ext>
              </a:extLst>
            </p:cNvPr>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p:spPr>
          <p:txBody>
            <a:bodyPr anchor="ctr"/>
            <a:lstStyle/>
            <a:p>
              <a:pPr algn="ctr"/>
              <a:endParaRPr sz="1100">
                <a:latin typeface="+mj-lt"/>
              </a:endParaRPr>
            </a:p>
          </p:txBody>
        </p:sp>
        <p:sp>
          <p:nvSpPr>
            <p:cNvPr id="312" name="Freeform: Shape 106">
              <a:extLst>
                <a:ext uri="{FF2B5EF4-FFF2-40B4-BE49-F238E27FC236}">
                  <a16:creationId xmlns:a16="http://schemas.microsoft.com/office/drawing/2014/main" id="{95AADD03-4771-4B10-AC45-6402AF67AEA3}"/>
                </a:ext>
              </a:extLst>
            </p:cNvPr>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p:spPr>
          <p:txBody>
            <a:bodyPr anchor="ctr"/>
            <a:lstStyle/>
            <a:p>
              <a:pPr algn="ctr"/>
              <a:endParaRPr sz="1100">
                <a:latin typeface="+mj-lt"/>
              </a:endParaRPr>
            </a:p>
          </p:txBody>
        </p:sp>
      </p:grpSp>
      <p:sp>
        <p:nvSpPr>
          <p:cNvPr id="313" name="Text Box 418">
            <a:extLst>
              <a:ext uri="{FF2B5EF4-FFF2-40B4-BE49-F238E27FC236}">
                <a16:creationId xmlns:a16="http://schemas.microsoft.com/office/drawing/2014/main" id="{FA03CD0F-B408-416D-B8E2-C4A6A87674D2}"/>
              </a:ext>
            </a:extLst>
          </p:cNvPr>
          <p:cNvSpPr txBox="1"/>
          <p:nvPr/>
        </p:nvSpPr>
        <p:spPr>
          <a:xfrm>
            <a:off x="4969510" y="673735"/>
            <a:ext cx="3274516" cy="261610"/>
          </a:xfrm>
          <a:prstGeom prst="rect">
            <a:avLst/>
          </a:prstGeom>
          <a:noFill/>
        </p:spPr>
        <p:txBody>
          <a:bodyPr wrap="square" rtlCol="0">
            <a:spAutoFit/>
            <a:scene3d>
              <a:camera prst="orthographicFront"/>
              <a:lightRig rig="threePt" dir="t"/>
            </a:scene3d>
          </a:bodyPr>
          <a:lstStyle/>
          <a:p>
            <a:pPr algn="ctr"/>
            <a:endParaRPr lang="vi-VN" altLang="en-US" sz="1100" dirty="0">
              <a:ln w="13462">
                <a:solidFill>
                  <a:schemeClr val="accent6"/>
                </a:solidFill>
                <a:prstDash val="solid"/>
              </a:ln>
              <a:solidFill>
                <a:schemeClr val="tx1"/>
              </a:solidFill>
              <a:effectLst>
                <a:outerShdw dist="38100" dir="2700000" algn="bl" rotWithShape="0">
                  <a:schemeClr val="accent5"/>
                </a:outerShdw>
              </a:effectLst>
              <a:latin typeface="+mj-lt"/>
              <a:cs typeface="Times New Roman" panose="02020603050405020304" pitchFamily="18" charset="0"/>
            </a:endParaRPr>
          </a:p>
        </p:txBody>
      </p:sp>
      <p:sp>
        <p:nvSpPr>
          <p:cNvPr id="314" name="Text Box 419">
            <a:extLst>
              <a:ext uri="{FF2B5EF4-FFF2-40B4-BE49-F238E27FC236}">
                <a16:creationId xmlns:a16="http://schemas.microsoft.com/office/drawing/2014/main" id="{5C6E1EB7-2781-4EEC-91FD-9CD703BDEB60}"/>
              </a:ext>
            </a:extLst>
          </p:cNvPr>
          <p:cNvSpPr txBox="1"/>
          <p:nvPr/>
        </p:nvSpPr>
        <p:spPr>
          <a:xfrm>
            <a:off x="452039" y="1365790"/>
            <a:ext cx="8438068" cy="830997"/>
          </a:xfrm>
          <a:prstGeom prst="rect">
            <a:avLst/>
          </a:prstGeom>
          <a:noFill/>
        </p:spPr>
        <p:txBody>
          <a:bodyPr wrap="square" rtlCol="0">
            <a:spAutoFit/>
          </a:bodyPr>
          <a:lstStyle/>
          <a:p>
            <a:r>
              <a:rPr lang="vi-VN" altLang="en-US" sz="1600" dirty="0">
                <a:latin typeface="+mn-lt"/>
                <a:cs typeface="Times New Roman" panose="02020603050405020304" pitchFamily="18" charset="0"/>
              </a:rPr>
              <a:t>         Công ước về quyền trẻ em là văn bản quốc tế đầu tiên đề cập toàn diện các quyền của trẻ em trên cơ sở thừa nhận trẻ em có quyền được chăm sóc, bảo vệ và giúp đỡ đặc biệt.</a:t>
            </a:r>
          </a:p>
        </p:txBody>
      </p:sp>
      <p:sp>
        <p:nvSpPr>
          <p:cNvPr id="315" name="Text Box 420">
            <a:extLst>
              <a:ext uri="{FF2B5EF4-FFF2-40B4-BE49-F238E27FC236}">
                <a16:creationId xmlns:a16="http://schemas.microsoft.com/office/drawing/2014/main" id="{AE776BC6-88EB-40FB-AEEB-6D3BDADFF7B7}"/>
              </a:ext>
            </a:extLst>
          </p:cNvPr>
          <p:cNvSpPr txBox="1"/>
          <p:nvPr/>
        </p:nvSpPr>
        <p:spPr>
          <a:xfrm>
            <a:off x="429912" y="1939748"/>
            <a:ext cx="8438068" cy="1569660"/>
          </a:xfrm>
          <a:prstGeom prst="rect">
            <a:avLst/>
          </a:prstGeom>
          <a:noFill/>
        </p:spPr>
        <p:txBody>
          <a:bodyPr wrap="square" rtlCol="0">
            <a:spAutoFit/>
          </a:bodyPr>
          <a:lstStyle/>
          <a:p>
            <a:r>
              <a:rPr lang="vi-VN" altLang="en-US" sz="1600" dirty="0">
                <a:latin typeface="+mn-lt"/>
                <a:cs typeface="Times New Roman" panose="02020603050405020304" pitchFamily="18" charset="0"/>
              </a:rPr>
              <a:t>         Việc soạn thảo Công ước được tiến hành từ năm 1979. Nhóm công tác của Liên hợp quốc đặc trách soạn thảo gồm 43 nước thành viên Uỷ ban Nhân quyền Liên hợp quốc và một số cơ quan thuộc hệ thống Liên hợp quốc như Tổ chức Nhi đồng Liên hợp quốc,  Tổ chức Lao động Quốc tế cùng khoảng 50 tổ chức phi chính phủ như Tổ chức Quốc tế về bảo vệ trẻ em, Liên minh Quốc tế Cứu trợ trẻ em, Tổ chức Ân xá Quốc tế, Tổ chức Cứu trợ trẻ em của Thuỵ Điển, ....</a:t>
            </a:r>
          </a:p>
        </p:txBody>
      </p:sp>
      <p:sp>
        <p:nvSpPr>
          <p:cNvPr id="316" name="Text Box 422">
            <a:extLst>
              <a:ext uri="{FF2B5EF4-FFF2-40B4-BE49-F238E27FC236}">
                <a16:creationId xmlns:a16="http://schemas.microsoft.com/office/drawing/2014/main" id="{07793A1B-E575-4A0E-B4C7-3F2D39370992}"/>
              </a:ext>
            </a:extLst>
          </p:cNvPr>
          <p:cNvSpPr txBox="1"/>
          <p:nvPr/>
        </p:nvSpPr>
        <p:spPr>
          <a:xfrm>
            <a:off x="443729" y="3343096"/>
            <a:ext cx="8438068" cy="830997"/>
          </a:xfrm>
          <a:prstGeom prst="rect">
            <a:avLst/>
          </a:prstGeom>
          <a:noFill/>
        </p:spPr>
        <p:txBody>
          <a:bodyPr wrap="square" rtlCol="0">
            <a:spAutoFit/>
          </a:bodyPr>
          <a:lstStyle/>
          <a:p>
            <a:r>
              <a:rPr lang="vi-VN" altLang="en-US" sz="1600">
                <a:latin typeface="+mn-lt"/>
                <a:cs typeface="Times New Roman" panose="02020603050405020304" pitchFamily="18" charset="0"/>
              </a:rPr>
              <a:t>         Sau 10 năm soạn thảo, sửa đổi, ngày 20- 11- 1989, Công ước được Đại hội Đồng Liên hiệp quốc chính thức thông qua. từ ngày 2- 9- 1990, Công ước có hiệu lực, trở thành ật quốc tế. Đến tháng 12- 1996, đã có 187 quốc gia tham gia Công ước</a:t>
            </a:r>
          </a:p>
        </p:txBody>
      </p:sp>
      <p:sp>
        <p:nvSpPr>
          <p:cNvPr id="317" name="Text Box 424">
            <a:extLst>
              <a:ext uri="{FF2B5EF4-FFF2-40B4-BE49-F238E27FC236}">
                <a16:creationId xmlns:a16="http://schemas.microsoft.com/office/drawing/2014/main" id="{70A19A51-BAB3-4C21-8D05-07615AE7DF3E}"/>
              </a:ext>
            </a:extLst>
          </p:cNvPr>
          <p:cNvSpPr txBox="1"/>
          <p:nvPr/>
        </p:nvSpPr>
        <p:spPr>
          <a:xfrm>
            <a:off x="414759" y="4229756"/>
            <a:ext cx="8438068" cy="584775"/>
          </a:xfrm>
          <a:prstGeom prst="rect">
            <a:avLst/>
          </a:prstGeom>
          <a:noFill/>
        </p:spPr>
        <p:txBody>
          <a:bodyPr wrap="square" rtlCol="0">
            <a:spAutoFit/>
          </a:bodyPr>
          <a:lstStyle/>
          <a:p>
            <a:r>
              <a:rPr lang="vi-VN" altLang="en-US" sz="1600" dirty="0">
                <a:latin typeface="+mn-lt"/>
                <a:cs typeface="Times New Roman" panose="02020603050405020304" pitchFamily="18" charset="0"/>
              </a:rPr>
              <a:t>         Việt Nam là quốc gia đầu tiên của châu Á và là nước thứ hai trên thế giới phê chuẩn Công ước về quyền trẻ em</a:t>
            </a:r>
          </a:p>
        </p:txBody>
      </p:sp>
      <p:sp>
        <p:nvSpPr>
          <p:cNvPr id="318" name="Text Box 425">
            <a:extLst>
              <a:ext uri="{FF2B5EF4-FFF2-40B4-BE49-F238E27FC236}">
                <a16:creationId xmlns:a16="http://schemas.microsoft.com/office/drawing/2014/main" id="{C2D7347E-68F4-48A9-9436-FCA42F2E21A8}"/>
              </a:ext>
            </a:extLst>
          </p:cNvPr>
          <p:cNvSpPr txBox="1"/>
          <p:nvPr/>
        </p:nvSpPr>
        <p:spPr>
          <a:xfrm>
            <a:off x="7072118" y="4749339"/>
            <a:ext cx="2233263" cy="261610"/>
          </a:xfrm>
          <a:prstGeom prst="rect">
            <a:avLst/>
          </a:prstGeom>
          <a:noFill/>
        </p:spPr>
        <p:txBody>
          <a:bodyPr wrap="square" rtlCol="0">
            <a:spAutoFit/>
          </a:bodyPr>
          <a:lstStyle/>
          <a:p>
            <a:r>
              <a:rPr lang="vi-VN" altLang="en-US" sz="1100" i="1">
                <a:latin typeface="+mj-lt"/>
                <a:cs typeface="Times New Roman" panose="02020603050405020304" pitchFamily="18" charset="0"/>
              </a:rPr>
              <a:t>Theo VŨ NGỌC BÌNH</a:t>
            </a:r>
          </a:p>
        </p:txBody>
      </p:sp>
      <p:sp>
        <p:nvSpPr>
          <p:cNvPr id="319" name="Text Box 426">
            <a:extLst>
              <a:ext uri="{FF2B5EF4-FFF2-40B4-BE49-F238E27FC236}">
                <a16:creationId xmlns:a16="http://schemas.microsoft.com/office/drawing/2014/main" id="{856BAF0A-ABF4-435B-99A3-04E2463DD32A}"/>
              </a:ext>
            </a:extLst>
          </p:cNvPr>
          <p:cNvSpPr txBox="1"/>
          <p:nvPr/>
        </p:nvSpPr>
        <p:spPr>
          <a:xfrm>
            <a:off x="434992" y="1944828"/>
            <a:ext cx="8438068" cy="1569660"/>
          </a:xfrm>
          <a:prstGeom prst="rect">
            <a:avLst/>
          </a:prstGeom>
          <a:noFill/>
        </p:spPr>
        <p:txBody>
          <a:bodyPr wrap="square" rtlCol="0">
            <a:spAutoFit/>
          </a:bodyPr>
          <a:lstStyle/>
          <a:p>
            <a:r>
              <a:rPr lang="vi-VN" altLang="en-US" sz="1600" dirty="0">
                <a:latin typeface="+mn-lt"/>
                <a:cs typeface="Times New Roman" panose="02020603050405020304" pitchFamily="18" charset="0"/>
              </a:rPr>
              <a:t>         Việc soạn thảo Công ước được tiến hành từ năm 1979. Nhóm công tác của </a:t>
            </a:r>
            <a:r>
              <a:rPr lang="vi-VN" altLang="en-US" sz="1600" dirty="0">
                <a:solidFill>
                  <a:srgbClr val="FF0000"/>
                </a:solidFill>
                <a:latin typeface="+mn-lt"/>
                <a:cs typeface="Times New Roman" panose="02020603050405020304" pitchFamily="18" charset="0"/>
              </a:rPr>
              <a:t>Liên hợp quốc</a:t>
            </a:r>
            <a:r>
              <a:rPr lang="vi-VN" altLang="en-US" sz="1600" dirty="0">
                <a:latin typeface="+mn-lt"/>
                <a:cs typeface="Times New Roman" panose="02020603050405020304" pitchFamily="18" charset="0"/>
              </a:rPr>
              <a:t> đặc trách soạn thảo gồm 43 nước thành viên </a:t>
            </a:r>
            <a:r>
              <a:rPr lang="vi-VN" altLang="en-US" sz="1600" dirty="0">
                <a:solidFill>
                  <a:srgbClr val="FF0000"/>
                </a:solidFill>
                <a:latin typeface="+mn-lt"/>
                <a:cs typeface="Times New Roman" panose="02020603050405020304" pitchFamily="18" charset="0"/>
              </a:rPr>
              <a:t>Uỷ ban Nhân quyền Liên hợp quốc</a:t>
            </a:r>
            <a:r>
              <a:rPr lang="vi-VN" altLang="en-US" sz="1600" dirty="0">
                <a:latin typeface="+mn-lt"/>
                <a:cs typeface="Times New Roman" panose="02020603050405020304" pitchFamily="18" charset="0"/>
              </a:rPr>
              <a:t> và một số cơ quan thuộc hệ thống Liên hợp quốc như </a:t>
            </a:r>
            <a:r>
              <a:rPr lang="vi-VN" altLang="en-US" sz="1600" dirty="0">
                <a:solidFill>
                  <a:srgbClr val="FF0000"/>
                </a:solidFill>
                <a:latin typeface="+mn-lt"/>
                <a:cs typeface="Times New Roman" panose="02020603050405020304" pitchFamily="18" charset="0"/>
              </a:rPr>
              <a:t>Tổ chức Nhi đồng Liên hợp quốc</a:t>
            </a:r>
            <a:r>
              <a:rPr lang="vi-VN" altLang="en-US" sz="1600" dirty="0">
                <a:latin typeface="+mn-lt"/>
                <a:cs typeface="Times New Roman" panose="02020603050405020304" pitchFamily="18" charset="0"/>
              </a:rPr>
              <a:t>,  </a:t>
            </a:r>
            <a:r>
              <a:rPr lang="vi-VN" altLang="en-US" sz="1600" dirty="0">
                <a:solidFill>
                  <a:srgbClr val="FF0000"/>
                </a:solidFill>
                <a:latin typeface="+mn-lt"/>
                <a:cs typeface="Times New Roman" panose="02020603050405020304" pitchFamily="18" charset="0"/>
              </a:rPr>
              <a:t>Tổ chức Lao động Quốc tế </a:t>
            </a:r>
            <a:r>
              <a:rPr lang="vi-VN" altLang="en-US" sz="1600" dirty="0">
                <a:latin typeface="+mn-lt"/>
                <a:cs typeface="Times New Roman" panose="02020603050405020304" pitchFamily="18" charset="0"/>
              </a:rPr>
              <a:t>cùng khoảng 50 tổ chức phi chính phủ như </a:t>
            </a:r>
            <a:r>
              <a:rPr lang="vi-VN" altLang="en-US" sz="1600" dirty="0">
                <a:solidFill>
                  <a:srgbClr val="FF0000"/>
                </a:solidFill>
                <a:latin typeface="+mn-lt"/>
                <a:cs typeface="Times New Roman" panose="02020603050405020304" pitchFamily="18" charset="0"/>
              </a:rPr>
              <a:t>Tổ chức Quốc tế về bảo vệ trẻ em</a:t>
            </a:r>
            <a:r>
              <a:rPr lang="vi-VN" altLang="en-US" sz="1600" dirty="0">
                <a:latin typeface="+mn-lt"/>
                <a:cs typeface="Times New Roman" panose="02020603050405020304" pitchFamily="18" charset="0"/>
              </a:rPr>
              <a:t>, </a:t>
            </a:r>
            <a:r>
              <a:rPr lang="vi-VN" altLang="en-US" sz="1600" dirty="0">
                <a:solidFill>
                  <a:srgbClr val="FF0000"/>
                </a:solidFill>
                <a:latin typeface="+mn-lt"/>
                <a:cs typeface="Times New Roman" panose="02020603050405020304" pitchFamily="18" charset="0"/>
              </a:rPr>
              <a:t>Liên minh Quốc tế Cứu trợ trẻ em</a:t>
            </a:r>
            <a:r>
              <a:rPr lang="vi-VN" altLang="en-US" sz="1600" dirty="0">
                <a:latin typeface="+mn-lt"/>
                <a:cs typeface="Times New Roman" panose="02020603050405020304" pitchFamily="18" charset="0"/>
              </a:rPr>
              <a:t>, </a:t>
            </a:r>
            <a:r>
              <a:rPr lang="vi-VN" altLang="en-US" sz="1600" dirty="0">
                <a:solidFill>
                  <a:srgbClr val="FF0000"/>
                </a:solidFill>
                <a:latin typeface="+mn-lt"/>
                <a:cs typeface="Times New Roman" panose="02020603050405020304" pitchFamily="18" charset="0"/>
              </a:rPr>
              <a:t>Tổ chức Ân xá Quốc tế</a:t>
            </a:r>
            <a:r>
              <a:rPr lang="vi-VN" altLang="en-US" sz="1600" dirty="0">
                <a:latin typeface="+mn-lt"/>
                <a:cs typeface="Times New Roman" panose="02020603050405020304" pitchFamily="18" charset="0"/>
              </a:rPr>
              <a:t>, </a:t>
            </a:r>
            <a:r>
              <a:rPr lang="vi-VN" altLang="en-US" sz="1600" dirty="0">
                <a:solidFill>
                  <a:srgbClr val="FF0000"/>
                </a:solidFill>
                <a:latin typeface="+mn-lt"/>
                <a:cs typeface="Times New Roman" panose="02020603050405020304" pitchFamily="18" charset="0"/>
              </a:rPr>
              <a:t>Tổ chức Cứu trợ trẻ em của Thuỵ Điển</a:t>
            </a:r>
            <a:r>
              <a:rPr lang="vi-VN" altLang="en-US" sz="1600" dirty="0">
                <a:latin typeface="+mn-lt"/>
                <a:cs typeface="Times New Roman" panose="02020603050405020304" pitchFamily="18" charset="0"/>
              </a:rPr>
              <a:t>, ....</a:t>
            </a:r>
          </a:p>
        </p:txBody>
      </p:sp>
      <p:sp>
        <p:nvSpPr>
          <p:cNvPr id="320" name="Text Box 427">
            <a:extLst>
              <a:ext uri="{FF2B5EF4-FFF2-40B4-BE49-F238E27FC236}">
                <a16:creationId xmlns:a16="http://schemas.microsoft.com/office/drawing/2014/main" id="{C687C9C9-9C73-4192-90E1-BFDCFBAAD846}"/>
              </a:ext>
            </a:extLst>
          </p:cNvPr>
          <p:cNvSpPr txBox="1"/>
          <p:nvPr/>
        </p:nvSpPr>
        <p:spPr>
          <a:xfrm>
            <a:off x="438649" y="3358336"/>
            <a:ext cx="8438068" cy="830997"/>
          </a:xfrm>
          <a:prstGeom prst="rect">
            <a:avLst/>
          </a:prstGeom>
          <a:noFill/>
        </p:spPr>
        <p:txBody>
          <a:bodyPr wrap="square" rtlCol="0">
            <a:spAutoFit/>
          </a:bodyPr>
          <a:lstStyle/>
          <a:p>
            <a:r>
              <a:rPr lang="vi-VN" altLang="en-US" sz="1600" dirty="0">
                <a:latin typeface="+mn-lt"/>
                <a:cs typeface="Times New Roman" panose="02020603050405020304" pitchFamily="18" charset="0"/>
              </a:rPr>
              <a:t>         Sau 10 năm soạn thảo, sửa đổi, ngày 20- 11- 1989, Công ước được </a:t>
            </a:r>
            <a:r>
              <a:rPr lang="vi-VN" altLang="en-US" sz="1600" dirty="0">
                <a:solidFill>
                  <a:srgbClr val="FF0000"/>
                </a:solidFill>
                <a:latin typeface="+mn-lt"/>
                <a:cs typeface="Times New Roman" panose="02020603050405020304" pitchFamily="18" charset="0"/>
              </a:rPr>
              <a:t>Đại hội Đồng Liên hiệp quốc</a:t>
            </a:r>
            <a:r>
              <a:rPr lang="vi-VN" altLang="en-US" sz="1600" dirty="0">
                <a:latin typeface="+mn-lt"/>
                <a:cs typeface="Times New Roman" panose="02020603050405020304" pitchFamily="18" charset="0"/>
              </a:rPr>
              <a:t> chính thức thông qua. từ ngày 2- 9- 1990, Công ước có hiệu lực, trở thành ật quốc tế. Đến tháng 12- 1996, đã có 187 quốc gia tham gia Công ước</a:t>
            </a:r>
          </a:p>
        </p:txBody>
      </p:sp>
      <p:sp>
        <p:nvSpPr>
          <p:cNvPr id="321" name="Google Shape;435;p13">
            <a:extLst>
              <a:ext uri="{FF2B5EF4-FFF2-40B4-BE49-F238E27FC236}">
                <a16:creationId xmlns:a16="http://schemas.microsoft.com/office/drawing/2014/main" id="{F7199328-EFD7-4498-927E-DBDC864AFB53}"/>
              </a:ext>
            </a:extLst>
          </p:cNvPr>
          <p:cNvSpPr/>
          <p:nvPr/>
        </p:nvSpPr>
        <p:spPr>
          <a:xfrm>
            <a:off x="544026" y="159312"/>
            <a:ext cx="8272256" cy="670834"/>
          </a:xfrm>
          <a:custGeom>
            <a:avLst/>
            <a:gdLst/>
            <a:ahLst/>
            <a:cxnLst/>
            <a:rect l="l" t="t" r="r" b="b"/>
            <a:pathLst>
              <a:path w="9601200" h="1089438" fill="none" extrusionOk="0">
                <a:moveTo>
                  <a:pt x="0" y="544719"/>
                </a:moveTo>
                <a:cubicBezTo>
                  <a:pt x="15496" y="280197"/>
                  <a:pt x="264687" y="-64683"/>
                  <a:pt x="544719" y="0"/>
                </a:cubicBezTo>
                <a:cubicBezTo>
                  <a:pt x="739657" y="-14088"/>
                  <a:pt x="950486" y="17433"/>
                  <a:pt x="1112170" y="0"/>
                </a:cubicBezTo>
                <a:cubicBezTo>
                  <a:pt x="1273854" y="-17433"/>
                  <a:pt x="1324620" y="46302"/>
                  <a:pt x="1509385" y="0"/>
                </a:cubicBezTo>
                <a:cubicBezTo>
                  <a:pt x="1694150" y="-46302"/>
                  <a:pt x="1913416" y="25727"/>
                  <a:pt x="2076836" y="0"/>
                </a:cubicBezTo>
                <a:cubicBezTo>
                  <a:pt x="2240256" y="-25727"/>
                  <a:pt x="2301713" y="26075"/>
                  <a:pt x="2388934" y="0"/>
                </a:cubicBezTo>
                <a:cubicBezTo>
                  <a:pt x="2476155" y="-26075"/>
                  <a:pt x="2749727" y="54894"/>
                  <a:pt x="2871267" y="0"/>
                </a:cubicBezTo>
                <a:cubicBezTo>
                  <a:pt x="2992807" y="-54894"/>
                  <a:pt x="3235115" y="61335"/>
                  <a:pt x="3438718" y="0"/>
                </a:cubicBezTo>
                <a:cubicBezTo>
                  <a:pt x="3642321" y="-61335"/>
                  <a:pt x="3775517" y="64065"/>
                  <a:pt x="4091286" y="0"/>
                </a:cubicBezTo>
                <a:cubicBezTo>
                  <a:pt x="4407055" y="-64065"/>
                  <a:pt x="4497241" y="55320"/>
                  <a:pt x="4743855" y="0"/>
                </a:cubicBezTo>
                <a:cubicBezTo>
                  <a:pt x="4990469" y="-55320"/>
                  <a:pt x="5022039" y="131"/>
                  <a:pt x="5226188" y="0"/>
                </a:cubicBezTo>
                <a:cubicBezTo>
                  <a:pt x="5430337" y="-131"/>
                  <a:pt x="5731788" y="39890"/>
                  <a:pt x="5963874" y="0"/>
                </a:cubicBezTo>
                <a:cubicBezTo>
                  <a:pt x="6195960" y="-39890"/>
                  <a:pt x="6262104" y="42333"/>
                  <a:pt x="6446207" y="0"/>
                </a:cubicBezTo>
                <a:cubicBezTo>
                  <a:pt x="6630310" y="-42333"/>
                  <a:pt x="6895066" y="51339"/>
                  <a:pt x="7183893" y="0"/>
                </a:cubicBezTo>
                <a:cubicBezTo>
                  <a:pt x="7472720" y="-51339"/>
                  <a:pt x="7555595" y="48093"/>
                  <a:pt x="7751344" y="0"/>
                </a:cubicBezTo>
                <a:cubicBezTo>
                  <a:pt x="7947093" y="-48093"/>
                  <a:pt x="8119744" y="15053"/>
                  <a:pt x="8403913" y="0"/>
                </a:cubicBezTo>
                <a:cubicBezTo>
                  <a:pt x="8688082" y="-15053"/>
                  <a:pt x="8873263" y="62335"/>
                  <a:pt x="9056481" y="0"/>
                </a:cubicBezTo>
                <a:cubicBezTo>
                  <a:pt x="9275644" y="-33972"/>
                  <a:pt x="9592510" y="246461"/>
                  <a:pt x="9601200" y="544719"/>
                </a:cubicBezTo>
                <a:lnTo>
                  <a:pt x="9601200" y="544719"/>
                </a:lnTo>
                <a:cubicBezTo>
                  <a:pt x="9559951" y="872819"/>
                  <a:pt x="9385849" y="1066056"/>
                  <a:pt x="9056481" y="1089438"/>
                </a:cubicBezTo>
                <a:cubicBezTo>
                  <a:pt x="8905446" y="1102571"/>
                  <a:pt x="8631403" y="1048279"/>
                  <a:pt x="8403913" y="1089438"/>
                </a:cubicBezTo>
                <a:cubicBezTo>
                  <a:pt x="8176423" y="1130597"/>
                  <a:pt x="8005882" y="1085824"/>
                  <a:pt x="7666227" y="1089438"/>
                </a:cubicBezTo>
                <a:cubicBezTo>
                  <a:pt x="7326572" y="1093052"/>
                  <a:pt x="7291218" y="1034616"/>
                  <a:pt x="6928541" y="1089438"/>
                </a:cubicBezTo>
                <a:cubicBezTo>
                  <a:pt x="6565864" y="1144260"/>
                  <a:pt x="6493482" y="1023909"/>
                  <a:pt x="6275972" y="1089438"/>
                </a:cubicBezTo>
                <a:cubicBezTo>
                  <a:pt x="6058462" y="1154967"/>
                  <a:pt x="5914050" y="1040667"/>
                  <a:pt x="5708521" y="1089438"/>
                </a:cubicBezTo>
                <a:cubicBezTo>
                  <a:pt x="5502992" y="1138209"/>
                  <a:pt x="5436042" y="1054314"/>
                  <a:pt x="5311306" y="1089438"/>
                </a:cubicBezTo>
                <a:cubicBezTo>
                  <a:pt x="5186571" y="1124562"/>
                  <a:pt x="4936588" y="1088905"/>
                  <a:pt x="4658737" y="1089438"/>
                </a:cubicBezTo>
                <a:cubicBezTo>
                  <a:pt x="4380886" y="1089971"/>
                  <a:pt x="4270141" y="1057800"/>
                  <a:pt x="4006169" y="1089438"/>
                </a:cubicBezTo>
                <a:cubicBezTo>
                  <a:pt x="3742197" y="1121076"/>
                  <a:pt x="3761424" y="1071894"/>
                  <a:pt x="3694071" y="1089438"/>
                </a:cubicBezTo>
                <a:cubicBezTo>
                  <a:pt x="3626718" y="1106982"/>
                  <a:pt x="3248459" y="1063299"/>
                  <a:pt x="3126620" y="1089438"/>
                </a:cubicBezTo>
                <a:cubicBezTo>
                  <a:pt x="3004781" y="1115577"/>
                  <a:pt x="2888140" y="1084687"/>
                  <a:pt x="2814522" y="1089438"/>
                </a:cubicBezTo>
                <a:cubicBezTo>
                  <a:pt x="2740904" y="1094189"/>
                  <a:pt x="2472351" y="1022425"/>
                  <a:pt x="2247071" y="1089438"/>
                </a:cubicBezTo>
                <a:cubicBezTo>
                  <a:pt x="2021791" y="1156451"/>
                  <a:pt x="1868513" y="1059806"/>
                  <a:pt x="1764738" y="1089438"/>
                </a:cubicBezTo>
                <a:cubicBezTo>
                  <a:pt x="1660963" y="1119070"/>
                  <a:pt x="1555498" y="1059915"/>
                  <a:pt x="1367523" y="1089438"/>
                </a:cubicBezTo>
                <a:cubicBezTo>
                  <a:pt x="1179548" y="1118961"/>
                  <a:pt x="894007" y="991589"/>
                  <a:pt x="544719" y="1089438"/>
                </a:cubicBezTo>
                <a:cubicBezTo>
                  <a:pt x="272644" y="1016921"/>
                  <a:pt x="-67753" y="903271"/>
                  <a:pt x="0" y="544719"/>
                </a:cubicBezTo>
                <a:close/>
              </a:path>
              <a:path w="9601200" h="1089438" extrusionOk="0">
                <a:moveTo>
                  <a:pt x="0" y="544719"/>
                </a:moveTo>
                <a:cubicBezTo>
                  <a:pt x="23174" y="218099"/>
                  <a:pt x="189536" y="-20504"/>
                  <a:pt x="544719" y="0"/>
                </a:cubicBezTo>
                <a:cubicBezTo>
                  <a:pt x="689685" y="-31361"/>
                  <a:pt x="766304" y="47175"/>
                  <a:pt x="941935" y="0"/>
                </a:cubicBezTo>
                <a:cubicBezTo>
                  <a:pt x="1117566" y="-47175"/>
                  <a:pt x="1384208" y="51685"/>
                  <a:pt x="1509385" y="0"/>
                </a:cubicBezTo>
                <a:cubicBezTo>
                  <a:pt x="1634562" y="-51685"/>
                  <a:pt x="1950319" y="48405"/>
                  <a:pt x="2161954" y="0"/>
                </a:cubicBezTo>
                <a:cubicBezTo>
                  <a:pt x="2373589" y="-48405"/>
                  <a:pt x="2416750" y="29451"/>
                  <a:pt x="2559169" y="0"/>
                </a:cubicBezTo>
                <a:cubicBezTo>
                  <a:pt x="2701589" y="-29451"/>
                  <a:pt x="2763382" y="36936"/>
                  <a:pt x="2956385" y="0"/>
                </a:cubicBezTo>
                <a:cubicBezTo>
                  <a:pt x="3149388" y="-36936"/>
                  <a:pt x="3290104" y="44985"/>
                  <a:pt x="3438718" y="0"/>
                </a:cubicBezTo>
                <a:cubicBezTo>
                  <a:pt x="3587332" y="-44985"/>
                  <a:pt x="3686797" y="31931"/>
                  <a:pt x="3750816" y="0"/>
                </a:cubicBezTo>
                <a:cubicBezTo>
                  <a:pt x="3814835" y="-31931"/>
                  <a:pt x="4188890" y="19924"/>
                  <a:pt x="4488502" y="0"/>
                </a:cubicBezTo>
                <a:cubicBezTo>
                  <a:pt x="4788114" y="-19924"/>
                  <a:pt x="4743100" y="13492"/>
                  <a:pt x="4970835" y="0"/>
                </a:cubicBezTo>
                <a:cubicBezTo>
                  <a:pt x="5198570" y="-13492"/>
                  <a:pt x="5424507" y="45882"/>
                  <a:pt x="5538286" y="0"/>
                </a:cubicBezTo>
                <a:cubicBezTo>
                  <a:pt x="5652065" y="-45882"/>
                  <a:pt x="5737655" y="28877"/>
                  <a:pt x="5850384" y="0"/>
                </a:cubicBezTo>
                <a:cubicBezTo>
                  <a:pt x="5963113" y="-28877"/>
                  <a:pt x="6017913" y="8070"/>
                  <a:pt x="6162482" y="0"/>
                </a:cubicBezTo>
                <a:cubicBezTo>
                  <a:pt x="6307051" y="-8070"/>
                  <a:pt x="6499103" y="61076"/>
                  <a:pt x="6815050" y="0"/>
                </a:cubicBezTo>
                <a:cubicBezTo>
                  <a:pt x="7130997" y="-61076"/>
                  <a:pt x="7391438" y="19524"/>
                  <a:pt x="7552736" y="0"/>
                </a:cubicBezTo>
                <a:cubicBezTo>
                  <a:pt x="7714034" y="-19524"/>
                  <a:pt x="7933593" y="10863"/>
                  <a:pt x="8035070" y="0"/>
                </a:cubicBezTo>
                <a:cubicBezTo>
                  <a:pt x="8136547" y="-10863"/>
                  <a:pt x="8771135" y="115195"/>
                  <a:pt x="9056481" y="0"/>
                </a:cubicBezTo>
                <a:cubicBezTo>
                  <a:pt x="9329593" y="34808"/>
                  <a:pt x="9602546" y="285726"/>
                  <a:pt x="9601200" y="544719"/>
                </a:cubicBezTo>
                <a:lnTo>
                  <a:pt x="9601200" y="544719"/>
                </a:lnTo>
                <a:cubicBezTo>
                  <a:pt x="9602848" y="837417"/>
                  <a:pt x="9350081" y="1113230"/>
                  <a:pt x="9056481" y="1089438"/>
                </a:cubicBezTo>
                <a:cubicBezTo>
                  <a:pt x="8897112" y="1113522"/>
                  <a:pt x="8620300" y="1083469"/>
                  <a:pt x="8403913" y="1089438"/>
                </a:cubicBezTo>
                <a:cubicBezTo>
                  <a:pt x="8187526" y="1095407"/>
                  <a:pt x="7976252" y="1048215"/>
                  <a:pt x="7751344" y="1089438"/>
                </a:cubicBezTo>
                <a:cubicBezTo>
                  <a:pt x="7526436" y="1130661"/>
                  <a:pt x="7247134" y="1060505"/>
                  <a:pt x="7013658" y="1089438"/>
                </a:cubicBezTo>
                <a:cubicBezTo>
                  <a:pt x="6780182" y="1118371"/>
                  <a:pt x="6583500" y="1084782"/>
                  <a:pt x="6446207" y="1089438"/>
                </a:cubicBezTo>
                <a:cubicBezTo>
                  <a:pt x="6308914" y="1094094"/>
                  <a:pt x="6014994" y="1048140"/>
                  <a:pt x="5878757" y="1089438"/>
                </a:cubicBezTo>
                <a:cubicBezTo>
                  <a:pt x="5742520" y="1130736"/>
                  <a:pt x="5648440" y="1073080"/>
                  <a:pt x="5566659" y="1089438"/>
                </a:cubicBezTo>
                <a:cubicBezTo>
                  <a:pt x="5484878" y="1105796"/>
                  <a:pt x="5028379" y="1046419"/>
                  <a:pt x="4828973" y="1089438"/>
                </a:cubicBezTo>
                <a:cubicBezTo>
                  <a:pt x="4629567" y="1132457"/>
                  <a:pt x="4562711" y="1036988"/>
                  <a:pt x="4346639" y="1089438"/>
                </a:cubicBezTo>
                <a:cubicBezTo>
                  <a:pt x="4130567" y="1141888"/>
                  <a:pt x="3911271" y="1076715"/>
                  <a:pt x="3779189" y="1089438"/>
                </a:cubicBezTo>
                <a:cubicBezTo>
                  <a:pt x="3647107" y="1102161"/>
                  <a:pt x="3389288" y="1030246"/>
                  <a:pt x="3211738" y="1089438"/>
                </a:cubicBezTo>
                <a:cubicBezTo>
                  <a:pt x="3034188" y="1148630"/>
                  <a:pt x="2816598" y="1057672"/>
                  <a:pt x="2644287" y="1089438"/>
                </a:cubicBezTo>
                <a:cubicBezTo>
                  <a:pt x="2471976" y="1121204"/>
                  <a:pt x="2190640" y="1037408"/>
                  <a:pt x="2076836" y="1089438"/>
                </a:cubicBezTo>
                <a:cubicBezTo>
                  <a:pt x="1963032" y="1141468"/>
                  <a:pt x="1559263" y="1047510"/>
                  <a:pt x="1339150" y="1089438"/>
                </a:cubicBezTo>
                <a:cubicBezTo>
                  <a:pt x="1119037" y="1131366"/>
                  <a:pt x="762861" y="1065437"/>
                  <a:pt x="544719" y="1089438"/>
                </a:cubicBezTo>
                <a:cubicBezTo>
                  <a:pt x="239404" y="1008255"/>
                  <a:pt x="-59884" y="858926"/>
                  <a:pt x="0" y="544719"/>
                </a:cubicBezTo>
                <a:close/>
              </a:path>
            </a:pathLst>
          </a:custGeom>
          <a:solidFill>
            <a:schemeClr val="lt1"/>
          </a:solidFill>
          <a:ln w="38100" cap="flat" cmpd="sng">
            <a:solidFill>
              <a:srgbClr val="F39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0" algn="ctr"/>
            <a:r>
              <a:rPr lang="vi-VN" sz="2000" b="1" dirty="0">
                <a:solidFill>
                  <a:schemeClr val="accent2">
                    <a:lumMod val="50000"/>
                  </a:schemeClr>
                </a:solidFill>
                <a:latin typeface="Calibri" panose="020F0502020204030204" pitchFamily="34" charset="0"/>
                <a:cs typeface="Calibri" panose="020F0502020204030204" pitchFamily="34" charset="0"/>
              </a:rPr>
              <a:t>2. Chép lại tên các cơ quan, tổ chức trong đoạn văn sau. Tên các cơ quan, tổ chức ấy được viết như thế nào ?</a:t>
            </a:r>
          </a:p>
        </p:txBody>
      </p:sp>
      <p:sp>
        <p:nvSpPr>
          <p:cNvPr id="323" name="Text Box 418">
            <a:extLst>
              <a:ext uri="{FF2B5EF4-FFF2-40B4-BE49-F238E27FC236}">
                <a16:creationId xmlns:a16="http://schemas.microsoft.com/office/drawing/2014/main" id="{11B750D8-C162-4748-84FB-5426A2C4FD01}"/>
              </a:ext>
            </a:extLst>
          </p:cNvPr>
          <p:cNvSpPr txBox="1"/>
          <p:nvPr/>
        </p:nvSpPr>
        <p:spPr>
          <a:xfrm>
            <a:off x="2505905" y="1010160"/>
            <a:ext cx="4441190" cy="368300"/>
          </a:xfrm>
          <a:prstGeom prst="rect">
            <a:avLst/>
          </a:prstGeom>
          <a:noFill/>
        </p:spPr>
        <p:txBody>
          <a:bodyPr wrap="square" rtlCol="0">
            <a:spAutoFit/>
            <a:scene3d>
              <a:camera prst="orthographicFront"/>
              <a:lightRig rig="threePt" dir="t"/>
            </a:scene3d>
          </a:bodyPr>
          <a:lstStyle/>
          <a:p>
            <a:pPr algn="ctr"/>
            <a:r>
              <a:rPr lang="vi-VN" altLang="en-US" dirty="0">
                <a:ln w="13462">
                  <a:solidFill>
                    <a:schemeClr val="accent6"/>
                  </a:solidFill>
                  <a:prstDash val="solid"/>
                </a:ln>
                <a:solidFill>
                  <a:schemeClr val="tx1"/>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CÔNG ƯỚC VỀ QUYỀN TRẺ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dissolv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wipe(up)">
                                      <p:cBhvr>
                                        <p:cTn id="12" dur="500"/>
                                        <p:tgtEl>
                                          <p:spTgt spid="3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0"/>
                                        </p:tgtEl>
                                        <p:attrNameLst>
                                          <p:attrName>style.visibility</p:attrName>
                                        </p:attrNameLst>
                                      </p:cBhvr>
                                      <p:to>
                                        <p:strVal val="visible"/>
                                      </p:to>
                                    </p:set>
                                    <p:animEffect transition="in" filter="wipe(up)">
                                      <p:cBhvr>
                                        <p:cTn id="17"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320" grpId="0"/>
      <p:bldP spid="3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93D290DB-EAAE-4811-AF1B-34EB6D6313BA}"/>
              </a:ext>
            </a:extLst>
          </p:cNvPr>
          <p:cNvSpPr/>
          <p:nvPr/>
        </p:nvSpPr>
        <p:spPr>
          <a:xfrm>
            <a:off x="161248" y="177674"/>
            <a:ext cx="8743500" cy="482785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接连接符 9"/>
          <p:cNvCxnSpPr>
            <a:stCxn id="4" idx="4"/>
          </p:cNvCxnSpPr>
          <p:nvPr/>
        </p:nvCxnSpPr>
        <p:spPr>
          <a:xfrm>
            <a:off x="5125562" y="1818481"/>
            <a:ext cx="14764" cy="20250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4847958" y="1263178"/>
            <a:ext cx="555260" cy="555260"/>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mj-lt"/>
                <a:ea typeface="Microsoft YaHei" panose="020B0503020204020204" pitchFamily="34" charset="-122"/>
              </a:rPr>
              <a:t>0</a:t>
            </a:r>
            <a:r>
              <a:rPr lang="vi-VN" altLang="en-US" sz="1500" b="1" dirty="0">
                <a:latin typeface="+mj-lt"/>
                <a:ea typeface="Microsoft YaHei" panose="020B0503020204020204" pitchFamily="34" charset="-122"/>
              </a:rPr>
              <a:t>5</a:t>
            </a:r>
          </a:p>
        </p:txBody>
      </p:sp>
      <p:sp>
        <p:nvSpPr>
          <p:cNvPr id="6" name="椭圆 5"/>
          <p:cNvSpPr/>
          <p:nvPr/>
        </p:nvSpPr>
        <p:spPr>
          <a:xfrm>
            <a:off x="4848434" y="2089493"/>
            <a:ext cx="555260" cy="555260"/>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mj-lt"/>
                <a:ea typeface="Microsoft YaHei" panose="020B0503020204020204" pitchFamily="34" charset="-122"/>
              </a:rPr>
              <a:t>0</a:t>
            </a:r>
            <a:r>
              <a:rPr lang="vi-VN" altLang="en-US" sz="1500" b="1" dirty="0">
                <a:latin typeface="+mj-lt"/>
                <a:ea typeface="Microsoft YaHei" panose="020B0503020204020204" pitchFamily="34" charset="-122"/>
              </a:rPr>
              <a:t>6</a:t>
            </a:r>
          </a:p>
        </p:txBody>
      </p:sp>
      <p:sp>
        <p:nvSpPr>
          <p:cNvPr id="7" name="椭圆 6"/>
          <p:cNvSpPr/>
          <p:nvPr/>
        </p:nvSpPr>
        <p:spPr>
          <a:xfrm>
            <a:off x="4848434" y="2990937"/>
            <a:ext cx="555260" cy="555260"/>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mj-lt"/>
                <a:ea typeface="Microsoft YaHei" panose="020B0503020204020204" pitchFamily="34" charset="-122"/>
              </a:rPr>
              <a:t>0</a:t>
            </a:r>
            <a:r>
              <a:rPr lang="vi-VN" altLang="en-US" sz="1500" b="1" dirty="0">
                <a:latin typeface="+mj-lt"/>
                <a:ea typeface="Microsoft YaHei" panose="020B0503020204020204" pitchFamily="34" charset="-122"/>
              </a:rPr>
              <a:t>7</a:t>
            </a:r>
          </a:p>
        </p:txBody>
      </p:sp>
      <p:sp>
        <p:nvSpPr>
          <p:cNvPr id="19" name="矩形 18"/>
          <p:cNvSpPr/>
          <p:nvPr/>
        </p:nvSpPr>
        <p:spPr>
          <a:xfrm>
            <a:off x="1380015" y="323806"/>
            <a:ext cx="6861174" cy="461665"/>
          </a:xfrm>
          <a:prstGeom prst="rect">
            <a:avLst/>
          </a:prstGeom>
        </p:spPr>
        <p:txBody>
          <a:bodyPr wrap="none">
            <a:spAutoFit/>
          </a:bodyPr>
          <a:lstStyle/>
          <a:p>
            <a:pPr algn="l"/>
            <a:r>
              <a:rPr lang="vi-VN" altLang="zh-CN" sz="2400" b="1" dirty="0">
                <a:solidFill>
                  <a:srgbClr val="865B3E"/>
                </a:solidFill>
                <a:latin typeface="+mn-lt"/>
                <a:ea typeface="Microsoft YaHei" panose="020B0503020204020204" pitchFamily="34" charset="-122"/>
              </a:rPr>
              <a:t>Tên các cơ quan, tổ chức có trong đoạn văn: </a:t>
            </a:r>
          </a:p>
        </p:txBody>
      </p:sp>
      <p:sp>
        <p:nvSpPr>
          <p:cNvPr id="48" name="Rectangle 49"/>
          <p:cNvSpPr>
            <a:spLocks noChangeArrowheads="1"/>
          </p:cNvSpPr>
          <p:nvPr/>
        </p:nvSpPr>
        <p:spPr bwMode="auto">
          <a:xfrm>
            <a:off x="820738" y="1364615"/>
            <a:ext cx="253379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vi-VN" sz="2000" dirty="0">
                <a:solidFill>
                  <a:schemeClr val="tx1"/>
                </a:solidFill>
                <a:latin typeface="+mn-lt"/>
              </a:rPr>
              <a:t>- Liên hợp quốc</a:t>
            </a:r>
          </a:p>
        </p:txBody>
      </p:sp>
      <p:sp>
        <p:nvSpPr>
          <p:cNvPr id="49" name="Rectangle 50"/>
          <p:cNvSpPr>
            <a:spLocks noChangeArrowheads="1"/>
          </p:cNvSpPr>
          <p:nvPr/>
        </p:nvSpPr>
        <p:spPr bwMode="auto">
          <a:xfrm>
            <a:off x="879316" y="2219008"/>
            <a:ext cx="3351017"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vi-VN" altLang="en-US" sz="2000" dirty="0">
                <a:solidFill>
                  <a:schemeClr val="tx1"/>
                </a:solidFill>
                <a:latin typeface="+mn-lt"/>
              </a:rPr>
              <a:t>Uỷ ban Nhân quyền Liên hợp quốc</a:t>
            </a:r>
          </a:p>
        </p:txBody>
      </p:sp>
      <p:sp>
        <p:nvSpPr>
          <p:cNvPr id="51" name="Text Box 64"/>
          <p:cNvSpPr txBox="1">
            <a:spLocks noChangeArrowheads="1"/>
          </p:cNvSpPr>
          <p:nvPr/>
        </p:nvSpPr>
        <p:spPr bwMode="auto">
          <a:xfrm>
            <a:off x="927418" y="3072924"/>
            <a:ext cx="33110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000" dirty="0">
                <a:latin typeface="+mn-lt"/>
                <a:cs typeface="Times New Roman" panose="02020603050405020304" pitchFamily="18" charset="0"/>
              </a:rPr>
              <a:t>Tổ chức Nhi đồng Liên hợp quốc</a:t>
            </a:r>
          </a:p>
        </p:txBody>
      </p:sp>
      <p:sp>
        <p:nvSpPr>
          <p:cNvPr id="2" name="Rectangle 49"/>
          <p:cNvSpPr>
            <a:spLocks noChangeArrowheads="1"/>
          </p:cNvSpPr>
          <p:nvPr/>
        </p:nvSpPr>
        <p:spPr bwMode="auto">
          <a:xfrm>
            <a:off x="5375116" y="1364615"/>
            <a:ext cx="3321844"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vi-VN" altLang="en-US" sz="2000" dirty="0">
                <a:solidFill>
                  <a:schemeClr val="tx1"/>
                </a:solidFill>
                <a:latin typeface="+mn-lt"/>
              </a:rPr>
              <a:t>Liên minh Quốc tế</a:t>
            </a:r>
            <a:r>
              <a:rPr lang="en-US" altLang="en-US" sz="2000" dirty="0">
                <a:solidFill>
                  <a:schemeClr val="tx1"/>
                </a:solidFill>
                <a:latin typeface="+mn-lt"/>
              </a:rPr>
              <a:t> </a:t>
            </a:r>
            <a:r>
              <a:rPr lang="vi-VN" altLang="en-US" sz="2000" dirty="0">
                <a:solidFill>
                  <a:schemeClr val="tx1"/>
                </a:solidFill>
                <a:latin typeface="+mn-lt"/>
              </a:rPr>
              <a:t>Cứu trợ trẻ em</a:t>
            </a:r>
          </a:p>
        </p:txBody>
      </p:sp>
      <p:sp>
        <p:nvSpPr>
          <p:cNvPr id="5" name="Rectangle 50"/>
          <p:cNvSpPr>
            <a:spLocks noChangeArrowheads="1"/>
          </p:cNvSpPr>
          <p:nvPr/>
        </p:nvSpPr>
        <p:spPr bwMode="auto">
          <a:xfrm>
            <a:off x="5354638" y="2190909"/>
            <a:ext cx="281285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cs typeface="Times New Roman" panose="02020603050405020304" pitchFamily="18" charset="0"/>
              </a:defRPr>
            </a:lvl1pPr>
            <a:lvl2pPr algn="ctr">
              <a:defRPr sz="4400">
                <a:solidFill>
                  <a:schemeClr val="tx2"/>
                </a:solidFill>
                <a:latin typeface="Times New Roman" panose="02020603050405020304" pitchFamily="18" charset="0"/>
                <a:cs typeface="Times New Roman" panose="02020603050405020304" pitchFamily="18" charset="0"/>
              </a:defRPr>
            </a:lvl2pPr>
            <a:lvl3pPr algn="ctr">
              <a:defRPr sz="4400">
                <a:solidFill>
                  <a:schemeClr val="tx2"/>
                </a:solidFill>
                <a:latin typeface="Times New Roman" panose="02020603050405020304" pitchFamily="18" charset="0"/>
                <a:cs typeface="Times New Roman" panose="02020603050405020304" pitchFamily="18" charset="0"/>
              </a:defRPr>
            </a:lvl3pPr>
            <a:lvl4pPr algn="ctr">
              <a:defRPr sz="4400">
                <a:solidFill>
                  <a:schemeClr val="tx2"/>
                </a:solidFill>
                <a:latin typeface="Times New Roman" panose="02020603050405020304" pitchFamily="18" charset="0"/>
                <a:cs typeface="Times New Roman" panose="02020603050405020304" pitchFamily="18" charset="0"/>
              </a:defRPr>
            </a:lvl4pPr>
            <a:lvl5pPr algn="ctr">
              <a:defRPr sz="4400">
                <a:solidFill>
                  <a:schemeClr val="tx2"/>
                </a:solidFill>
                <a:latin typeface="Times New Roman" panose="02020603050405020304" pitchFamily="18" charset="0"/>
                <a:cs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a:lstStyle>
          <a:p>
            <a:pPr algn="l"/>
            <a:r>
              <a:rPr lang="vi-VN" altLang="en-US" sz="2000" dirty="0">
                <a:solidFill>
                  <a:schemeClr val="tx1"/>
                </a:solidFill>
                <a:latin typeface="+mn-lt"/>
              </a:rPr>
              <a:t>Tổ chức Ân xá quốc tế</a:t>
            </a:r>
          </a:p>
        </p:txBody>
      </p:sp>
      <p:sp>
        <p:nvSpPr>
          <p:cNvPr id="9" name="Text Box 64"/>
          <p:cNvSpPr txBox="1">
            <a:spLocks noChangeArrowheads="1"/>
          </p:cNvSpPr>
          <p:nvPr/>
        </p:nvSpPr>
        <p:spPr bwMode="auto">
          <a:xfrm>
            <a:off x="5260816" y="2915285"/>
            <a:ext cx="33832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000" dirty="0">
                <a:latin typeface="+mn-lt"/>
                <a:cs typeface="Times New Roman" panose="02020603050405020304" pitchFamily="18" charset="0"/>
              </a:rPr>
              <a:t>  Tổ chức Cứu trợ trẻ em của Thuỵ Điển</a:t>
            </a:r>
          </a:p>
        </p:txBody>
      </p:sp>
      <p:sp>
        <p:nvSpPr>
          <p:cNvPr id="3" name="椭圆 3"/>
          <p:cNvSpPr/>
          <p:nvPr/>
        </p:nvSpPr>
        <p:spPr>
          <a:xfrm>
            <a:off x="4899869" y="3792066"/>
            <a:ext cx="555260" cy="555260"/>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mj-lt"/>
                <a:ea typeface="Microsoft YaHei" panose="020B0503020204020204" pitchFamily="34" charset="-122"/>
              </a:rPr>
              <a:t>0</a:t>
            </a:r>
            <a:r>
              <a:rPr lang="vi-VN" altLang="en-US" sz="1500" b="1" dirty="0">
                <a:latin typeface="+mj-lt"/>
                <a:ea typeface="Microsoft YaHei" panose="020B0503020204020204" pitchFamily="34" charset="-122"/>
              </a:rPr>
              <a:t>8</a:t>
            </a:r>
          </a:p>
        </p:txBody>
      </p:sp>
      <p:sp>
        <p:nvSpPr>
          <p:cNvPr id="11" name="Text Box 64"/>
          <p:cNvSpPr txBox="1">
            <a:spLocks noChangeArrowheads="1"/>
          </p:cNvSpPr>
          <p:nvPr/>
        </p:nvSpPr>
        <p:spPr bwMode="auto">
          <a:xfrm>
            <a:off x="879317" y="3877786"/>
            <a:ext cx="33110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000" dirty="0">
                <a:latin typeface="+mn-lt"/>
                <a:cs typeface="Times New Roman" panose="02020603050405020304" pitchFamily="18" charset="0"/>
              </a:rPr>
              <a:t> Tổ chức</a:t>
            </a:r>
            <a:r>
              <a:rPr lang="en-US" sz="2000" dirty="0">
                <a:latin typeface="+mn-lt"/>
                <a:cs typeface="Times New Roman" panose="02020603050405020304" pitchFamily="18" charset="0"/>
              </a:rPr>
              <a:t> </a:t>
            </a:r>
            <a:r>
              <a:rPr lang="vi-VN" sz="2000" dirty="0">
                <a:latin typeface="+mn-lt"/>
                <a:cs typeface="Times New Roman" panose="02020603050405020304" pitchFamily="18" charset="0"/>
              </a:rPr>
              <a:t>Quốc tế</a:t>
            </a:r>
            <a:r>
              <a:rPr lang="en-US" sz="2000" dirty="0">
                <a:latin typeface="+mn-lt"/>
                <a:cs typeface="Times New Roman" panose="02020603050405020304" pitchFamily="18" charset="0"/>
              </a:rPr>
              <a:t> </a:t>
            </a:r>
            <a:r>
              <a:rPr lang="vi-VN" sz="2000" dirty="0">
                <a:latin typeface="+mn-lt"/>
                <a:cs typeface="Times New Roman" panose="02020603050405020304" pitchFamily="18" charset="0"/>
              </a:rPr>
              <a:t>về bảo vệ trẻ em</a:t>
            </a:r>
          </a:p>
        </p:txBody>
      </p:sp>
      <p:sp>
        <p:nvSpPr>
          <p:cNvPr id="12" name="Text Box 64"/>
          <p:cNvSpPr txBox="1">
            <a:spLocks noChangeArrowheads="1"/>
          </p:cNvSpPr>
          <p:nvPr/>
        </p:nvSpPr>
        <p:spPr bwMode="auto">
          <a:xfrm>
            <a:off x="5455127" y="3843496"/>
            <a:ext cx="392295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000" dirty="0">
                <a:latin typeface="+mn-lt"/>
                <a:cs typeface="Times New Roman" panose="02020603050405020304" pitchFamily="18" charset="0"/>
              </a:rPr>
              <a:t> Đại hội đồng</a:t>
            </a:r>
            <a:r>
              <a:rPr lang="en-US" sz="2000" dirty="0">
                <a:latin typeface="+mn-lt"/>
                <a:cs typeface="Times New Roman" panose="02020603050405020304" pitchFamily="18" charset="0"/>
              </a:rPr>
              <a:t> </a:t>
            </a:r>
            <a:r>
              <a:rPr lang="vi-VN" sz="2000" dirty="0">
                <a:latin typeface="+mn-lt"/>
                <a:cs typeface="Times New Roman" panose="02020603050405020304" pitchFamily="18" charset="0"/>
              </a:rPr>
              <a:t>Liên hợp quốc.</a:t>
            </a:r>
          </a:p>
        </p:txBody>
      </p:sp>
      <p:cxnSp>
        <p:nvCxnSpPr>
          <p:cNvPr id="13" name="直接连接符 9"/>
          <p:cNvCxnSpPr>
            <a:cxnSpLocks/>
            <a:stCxn id="14" idx="4"/>
          </p:cNvCxnSpPr>
          <p:nvPr/>
        </p:nvCxnSpPr>
        <p:spPr>
          <a:xfrm flipH="1">
            <a:off x="664052" y="1822248"/>
            <a:ext cx="10979" cy="20250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3"/>
          <p:cNvSpPr/>
          <p:nvPr/>
        </p:nvSpPr>
        <p:spPr>
          <a:xfrm>
            <a:off x="371683" y="1266988"/>
            <a:ext cx="606695" cy="555260"/>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mj-lt"/>
                <a:ea typeface="Microsoft YaHei" panose="020B0503020204020204" pitchFamily="34" charset="-122"/>
              </a:rPr>
              <a:t>01</a:t>
            </a:r>
            <a:endParaRPr lang="zh-CN" altLang="en-US" sz="1500" b="1" dirty="0">
              <a:latin typeface="+mj-lt"/>
              <a:ea typeface="Microsoft YaHei" panose="020B0503020204020204" pitchFamily="34" charset="-122"/>
            </a:endParaRPr>
          </a:p>
        </p:txBody>
      </p:sp>
      <p:sp>
        <p:nvSpPr>
          <p:cNvPr id="15" name="椭圆 5"/>
          <p:cNvSpPr/>
          <p:nvPr/>
        </p:nvSpPr>
        <p:spPr>
          <a:xfrm>
            <a:off x="371684" y="2108543"/>
            <a:ext cx="606694" cy="555260"/>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mj-lt"/>
                <a:ea typeface="Microsoft YaHei" panose="020B0503020204020204" pitchFamily="34" charset="-122"/>
              </a:rPr>
              <a:t>02</a:t>
            </a:r>
            <a:endParaRPr lang="zh-CN" altLang="en-US" sz="1500" b="1" dirty="0">
              <a:latin typeface="+mj-lt"/>
              <a:ea typeface="Microsoft YaHei" panose="020B0503020204020204" pitchFamily="34" charset="-122"/>
            </a:endParaRPr>
          </a:p>
        </p:txBody>
      </p:sp>
      <p:sp>
        <p:nvSpPr>
          <p:cNvPr id="16" name="椭圆 6"/>
          <p:cNvSpPr/>
          <p:nvPr/>
        </p:nvSpPr>
        <p:spPr>
          <a:xfrm>
            <a:off x="371684" y="2994747"/>
            <a:ext cx="606694" cy="555260"/>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mj-lt"/>
                <a:ea typeface="Microsoft YaHei" panose="020B0503020204020204" pitchFamily="34" charset="-122"/>
              </a:rPr>
              <a:t>03</a:t>
            </a:r>
            <a:endParaRPr lang="zh-CN" altLang="en-US" sz="1500" b="1" dirty="0">
              <a:latin typeface="+mj-lt"/>
              <a:ea typeface="Microsoft YaHei" panose="020B0503020204020204" pitchFamily="34" charset="-122"/>
            </a:endParaRPr>
          </a:p>
        </p:txBody>
      </p:sp>
      <p:sp>
        <p:nvSpPr>
          <p:cNvPr id="17" name="椭圆 3"/>
          <p:cNvSpPr/>
          <p:nvPr/>
        </p:nvSpPr>
        <p:spPr>
          <a:xfrm>
            <a:off x="371684" y="3792066"/>
            <a:ext cx="606694" cy="555260"/>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1500" b="1" dirty="0">
                <a:latin typeface="+mj-lt"/>
                <a:ea typeface="Microsoft YaHei" panose="020B0503020204020204" pitchFamily="34" charset="-122"/>
              </a:rPr>
              <a:t>04</a:t>
            </a:r>
          </a:p>
        </p:txBody>
      </p:sp>
      <p:cxnSp>
        <p:nvCxnSpPr>
          <p:cNvPr id="24" name="Straight Connector 23">
            <a:extLst>
              <a:ext uri="{FF2B5EF4-FFF2-40B4-BE49-F238E27FC236}">
                <a16:creationId xmlns:a16="http://schemas.microsoft.com/office/drawing/2014/main" id="{5043BCB7-B650-442A-AD60-11AF70B46DD0}"/>
              </a:ext>
            </a:extLst>
          </p:cNvPr>
          <p:cNvCxnSpPr/>
          <p:nvPr/>
        </p:nvCxnSpPr>
        <p:spPr>
          <a:xfrm flipH="1">
            <a:off x="1785215" y="2042795"/>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3C3F7D-296C-4DDC-BE89-F18352553575}"/>
              </a:ext>
            </a:extLst>
          </p:cNvPr>
          <p:cNvCxnSpPr/>
          <p:nvPr/>
        </p:nvCxnSpPr>
        <p:spPr>
          <a:xfrm flipH="1">
            <a:off x="3199200" y="2054072"/>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7CD445-ABBE-4CD0-A2A5-66909DDA5043}"/>
              </a:ext>
            </a:extLst>
          </p:cNvPr>
          <p:cNvCxnSpPr/>
          <p:nvPr/>
        </p:nvCxnSpPr>
        <p:spPr>
          <a:xfrm flipH="1">
            <a:off x="1947916" y="3061668"/>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CEC18F-61B6-4BDF-B072-EA4D0A7EC86A}"/>
              </a:ext>
            </a:extLst>
          </p:cNvPr>
          <p:cNvCxnSpPr/>
          <p:nvPr/>
        </p:nvCxnSpPr>
        <p:spPr>
          <a:xfrm flipH="1">
            <a:off x="3061130" y="3061668"/>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06FD7A-C523-4595-8DC9-1AAD800C9B3F}"/>
              </a:ext>
            </a:extLst>
          </p:cNvPr>
          <p:cNvCxnSpPr/>
          <p:nvPr/>
        </p:nvCxnSpPr>
        <p:spPr>
          <a:xfrm flipH="1">
            <a:off x="1980000" y="3893483"/>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444212-D094-4B37-B4B4-CDA70220A074}"/>
              </a:ext>
            </a:extLst>
          </p:cNvPr>
          <p:cNvCxnSpPr/>
          <p:nvPr/>
        </p:nvCxnSpPr>
        <p:spPr>
          <a:xfrm flipH="1">
            <a:off x="6580351" y="1188402"/>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877B3E0-7F2A-4DDF-8A36-120E4A360537}"/>
              </a:ext>
            </a:extLst>
          </p:cNvPr>
          <p:cNvCxnSpPr/>
          <p:nvPr/>
        </p:nvCxnSpPr>
        <p:spPr>
          <a:xfrm flipH="1">
            <a:off x="7534856" y="1165429"/>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0A3894-5F72-4B82-A74E-BAA7F1F6CF8A}"/>
              </a:ext>
            </a:extLst>
          </p:cNvPr>
          <p:cNvCxnSpPr/>
          <p:nvPr/>
        </p:nvCxnSpPr>
        <p:spPr>
          <a:xfrm flipH="1">
            <a:off x="6386986" y="2168752"/>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1E87AA1-9132-41F5-B2B0-2F796A256115}"/>
              </a:ext>
            </a:extLst>
          </p:cNvPr>
          <p:cNvCxnSpPr/>
          <p:nvPr/>
        </p:nvCxnSpPr>
        <p:spPr>
          <a:xfrm flipH="1">
            <a:off x="6451155" y="2890102"/>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2A6785-FA80-438B-9397-A4B53F71F778}"/>
              </a:ext>
            </a:extLst>
          </p:cNvPr>
          <p:cNvCxnSpPr/>
          <p:nvPr/>
        </p:nvCxnSpPr>
        <p:spPr>
          <a:xfrm flipH="1">
            <a:off x="7036038" y="3834559"/>
            <a:ext cx="64169" cy="352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diamond(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trips(downLeft)">
                                      <p:cBhvr>
                                        <p:cTn id="15" dur="500"/>
                                        <p:tgtEl>
                                          <p:spTgt spid="4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Left)">
                                      <p:cBhvr>
                                        <p:cTn id="18" dur="500"/>
                                        <p:tgtEl>
                                          <p:spTgt spid="1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trips(downLeft)">
                                      <p:cBhvr>
                                        <p:cTn id="21" dur="500"/>
                                        <p:tgtEl>
                                          <p:spTgt spid="49"/>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Left)">
                                      <p:cBhvr>
                                        <p:cTn id="24" dur="500"/>
                                        <p:tgtEl>
                                          <p:spTgt spid="16"/>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strips(downLeft)">
                                      <p:cBhvr>
                                        <p:cTn id="27" dur="500"/>
                                        <p:tgtEl>
                                          <p:spTgt spid="51"/>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par>
                                <p:cTn id="34" presetID="18" presetClass="entr" presetSubtype="12"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Left)">
                                      <p:cBhvr>
                                        <p:cTn id="41" dur="500"/>
                                        <p:tgtEl>
                                          <p:spTgt spid="4"/>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strips(downLeft)">
                                      <p:cBhvr>
                                        <p:cTn id="44" dur="500"/>
                                        <p:tgtEl>
                                          <p:spTgt spid="2"/>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trips(downLeft)">
                                      <p:cBhvr>
                                        <p:cTn id="47" dur="500"/>
                                        <p:tgtEl>
                                          <p:spTgt spid="6"/>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strips(downLeft)">
                                      <p:cBhvr>
                                        <p:cTn id="50" dur="500"/>
                                        <p:tgtEl>
                                          <p:spTgt spid="5"/>
                                        </p:tgtEl>
                                      </p:cBhvr>
                                    </p:animEffect>
                                  </p:childTnLst>
                                </p:cTn>
                              </p:par>
                              <p:par>
                                <p:cTn id="51" presetID="18" presetClass="entr" presetSubtype="12"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Left)">
                                      <p:cBhvr>
                                        <p:cTn id="53" dur="500"/>
                                        <p:tgtEl>
                                          <p:spTgt spid="10"/>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trips(downLeft)">
                                      <p:cBhvr>
                                        <p:cTn id="56" dur="500"/>
                                        <p:tgtEl>
                                          <p:spTgt spid="9"/>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strips(downLeft)">
                                      <p:cBhvr>
                                        <p:cTn id="59" dur="500"/>
                                        <p:tgtEl>
                                          <p:spTgt spid="12"/>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strips(downLeft)">
                                      <p:cBhvr>
                                        <p:cTn id="62" dur="500"/>
                                        <p:tgtEl>
                                          <p:spTgt spid="3"/>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strips(down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par>
                                <p:cTn id="93" presetID="10" presetClass="entr" presetSubtype="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5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9" grpId="0"/>
      <p:bldP spid="48" grpId="0" animBg="1"/>
      <p:bldP spid="49" grpId="0" animBg="1"/>
      <p:bldP spid="51" grpId="0" animBg="1"/>
      <p:bldP spid="2" grpId="0" animBg="1"/>
      <p:bldP spid="5" grpId="0" animBg="1"/>
      <p:bldP spid="9" grpId="0" animBg="1"/>
      <p:bldP spid="3" grpId="0" animBg="1"/>
      <p:bldP spid="11" grpId="0" animBg="1"/>
      <p:bldP spid="12"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0158C992-0E15-4269-91D5-89C4753EC3E1}"/>
              </a:ext>
            </a:extLst>
          </p:cNvPr>
          <p:cNvGrpSpPr/>
          <p:nvPr/>
        </p:nvGrpSpPr>
        <p:grpSpPr>
          <a:xfrm>
            <a:off x="341086" y="0"/>
            <a:ext cx="8563427" cy="5143500"/>
            <a:chOff x="4714325" y="825737"/>
            <a:chExt cx="7421391" cy="6045972"/>
          </a:xfrm>
          <a:effectLst>
            <a:outerShdw blurRad="38100" dist="25400" dir="2700000" algn="tl" rotWithShape="0">
              <a:prstClr val="black">
                <a:alpha val="40000"/>
              </a:prstClr>
            </a:outerShdw>
          </a:effectLst>
        </p:grpSpPr>
        <p:sp>
          <p:nvSpPr>
            <p:cNvPr id="12" name="矩形: 圆角 11">
              <a:extLst>
                <a:ext uri="{FF2B5EF4-FFF2-40B4-BE49-F238E27FC236}">
                  <a16:creationId xmlns:a16="http://schemas.microsoft.com/office/drawing/2014/main" id="{1F897EC5-9522-4F4E-8BF9-2C18924FBD23}"/>
                </a:ext>
              </a:extLst>
            </p:cNvPr>
            <p:cNvSpPr/>
            <p:nvPr/>
          </p:nvSpPr>
          <p:spPr>
            <a:xfrm>
              <a:off x="5473700" y="2095500"/>
              <a:ext cx="6045200" cy="3695700"/>
            </a:xfrm>
            <a:prstGeom prst="roundRect">
              <a:avLst>
                <a:gd name="adj" fmla="val 122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11" name="图片 10">
              <a:extLst>
                <a:ext uri="{FF2B5EF4-FFF2-40B4-BE49-F238E27FC236}">
                  <a16:creationId xmlns:a16="http://schemas.microsoft.com/office/drawing/2014/main" id="{62D75673-E365-4F65-AD1D-47A6A6D01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325" y="825737"/>
              <a:ext cx="7421391" cy="6045972"/>
            </a:xfrm>
            <a:prstGeom prst="rect">
              <a:avLst/>
            </a:prstGeom>
          </p:spPr>
        </p:pic>
      </p:grpSp>
      <p:sp>
        <p:nvSpPr>
          <p:cNvPr id="2" name="文本框 1">
            <a:extLst>
              <a:ext uri="{FF2B5EF4-FFF2-40B4-BE49-F238E27FC236}">
                <a16:creationId xmlns:a16="http://schemas.microsoft.com/office/drawing/2014/main" id="{18721427-BBE4-42E6-AA0A-C2364D8EA9DC}"/>
              </a:ext>
            </a:extLst>
          </p:cNvPr>
          <p:cNvSpPr txBox="1"/>
          <p:nvPr/>
        </p:nvSpPr>
        <p:spPr>
          <a:xfrm>
            <a:off x="150236" y="128922"/>
            <a:ext cx="8591210" cy="461665"/>
          </a:xfrm>
          <a:prstGeom prst="rect">
            <a:avLst/>
          </a:prstGeom>
          <a:noFill/>
        </p:spPr>
        <p:txBody>
          <a:bodyPr wrap="square" rtlCol="0">
            <a:spAutoFit/>
          </a:bodyPr>
          <a:lstStyle/>
          <a:p>
            <a:pPr algn="dist"/>
            <a:r>
              <a:rPr lang="en-US" altLang="zh-CN" sz="24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Quy</a:t>
            </a:r>
            <a:r>
              <a:rPr lang="en-US" altLang="zh-CN"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 </a:t>
            </a:r>
            <a:r>
              <a:rPr lang="en-US" altLang="zh-CN" sz="24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tắc</a:t>
            </a:r>
            <a:r>
              <a:rPr lang="en-US" altLang="zh-CN"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 </a:t>
            </a:r>
            <a:r>
              <a:rPr lang="en-US" altLang="zh-CN" sz="24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viết</a:t>
            </a:r>
            <a:r>
              <a:rPr lang="en-US" altLang="zh-CN"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 </a:t>
            </a:r>
            <a:r>
              <a:rPr lang="en-US" altLang="zh-CN" sz="24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tên</a:t>
            </a:r>
            <a:r>
              <a:rPr lang="en-US" altLang="zh-CN"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 </a:t>
            </a:r>
            <a:r>
              <a:rPr lang="en-US" altLang="zh-CN" sz="24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các</a:t>
            </a:r>
            <a:r>
              <a:rPr lang="en-US" altLang="zh-CN"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 </a:t>
            </a:r>
            <a:r>
              <a:rPr lang="en-US" altLang="zh-CN" sz="24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cơ</a:t>
            </a:r>
            <a:r>
              <a:rPr lang="en-US" altLang="zh-CN"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 </a:t>
            </a:r>
            <a:r>
              <a:rPr lang="en-US" altLang="zh-CN" sz="20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quan</a:t>
            </a:r>
            <a:r>
              <a:rPr lang="en-US" altLang="zh-CN"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  </a:t>
            </a:r>
            <a:r>
              <a:rPr lang="en-US" altLang="zh-CN" sz="24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tổ</a:t>
            </a:r>
            <a:r>
              <a:rPr lang="en-US" altLang="zh-CN"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 </a:t>
            </a:r>
            <a:r>
              <a:rPr lang="en-US" altLang="zh-CN" sz="2400" dirty="0" err="1">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rPr>
              <a:t>chức</a:t>
            </a:r>
            <a:endParaRPr lang="zh-CN" altLang="en-US" sz="2400" dirty="0">
              <a:effectLst>
                <a:outerShdw blurRad="25400" dist="25400" dir="2700000" algn="tl" rotWithShape="0">
                  <a:prstClr val="black">
                    <a:alpha val="40000"/>
                  </a:prstClr>
                </a:outerShdw>
              </a:effectLst>
              <a:latin typeface="iCiel Crocante" panose="02000000000000000000" pitchFamily="2" charset="0"/>
              <a:ea typeface="字魂164号-方悦黑" panose="00000500000000000000" pitchFamily="2" charset="-122"/>
            </a:endParaRPr>
          </a:p>
        </p:txBody>
      </p:sp>
      <p:sp>
        <p:nvSpPr>
          <p:cNvPr id="4" name="文本框 3">
            <a:extLst>
              <a:ext uri="{FF2B5EF4-FFF2-40B4-BE49-F238E27FC236}">
                <a16:creationId xmlns:a16="http://schemas.microsoft.com/office/drawing/2014/main" id="{4A9278EF-9D7D-46F6-87A4-6480CC23BAEC}"/>
              </a:ext>
            </a:extLst>
          </p:cNvPr>
          <p:cNvSpPr txBox="1"/>
          <p:nvPr/>
        </p:nvSpPr>
        <p:spPr>
          <a:xfrm>
            <a:off x="2783531" y="1682756"/>
            <a:ext cx="4732601" cy="1938992"/>
          </a:xfrm>
          <a:prstGeom prst="rect">
            <a:avLst/>
          </a:prstGeom>
          <a:noFill/>
        </p:spPr>
        <p:txBody>
          <a:bodyPr wrap="square" rtlCol="0">
            <a:spAutoFit/>
          </a:bodyPr>
          <a:lstStyle/>
          <a:p>
            <a:pPr algn="just"/>
            <a:r>
              <a:rPr lang="vi-VN" sz="2400" b="1" i="0" dirty="0">
                <a:solidFill>
                  <a:srgbClr val="C00000"/>
                </a:solidFill>
                <a:effectLst/>
                <a:latin typeface="small arial"/>
              </a:rPr>
              <a:t>Viết hoa chữ cái đầu của các từ, cụm từ chỉ loại hình cơ quan, tổ chức; chức năng, lĩnh vực hoạt động của cơ quan, tổ chức</a:t>
            </a:r>
            <a:endParaRPr lang="zh-CN" altLang="en-US" sz="1800" b="1" dirty="0">
              <a:solidFill>
                <a:srgbClr val="C00000"/>
              </a:solidFill>
              <a:latin typeface="#9Slide05 SVNSteady" pitchFamily="2" charset="0"/>
              <a:ea typeface="字魂105号-简雅黑" panose="00000500000000000000" pitchFamily="2" charset="-122"/>
            </a:endParaRPr>
          </a:p>
        </p:txBody>
      </p:sp>
    </p:spTree>
    <p:extLst>
      <p:ext uri="{BB962C8B-B14F-4D97-AF65-F5344CB8AC3E}">
        <p14:creationId xmlns:p14="http://schemas.microsoft.com/office/powerpoint/2010/main" val="24299805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3"/>
        <p:cNvGrpSpPr/>
        <p:nvPr/>
      </p:nvGrpSpPr>
      <p:grpSpPr>
        <a:xfrm>
          <a:off x="0" y="0"/>
          <a:ext cx="0" cy="0"/>
          <a:chOff x="0" y="0"/>
          <a:chExt cx="0" cy="0"/>
        </a:xfrm>
      </p:grpSpPr>
      <p:grpSp>
        <p:nvGrpSpPr>
          <p:cNvPr id="2835" name="Google Shape;2835;p54"/>
          <p:cNvGrpSpPr/>
          <p:nvPr/>
        </p:nvGrpSpPr>
        <p:grpSpPr>
          <a:xfrm>
            <a:off x="128208" y="1931822"/>
            <a:ext cx="3235662" cy="2938842"/>
            <a:chOff x="4890150" y="3184450"/>
            <a:chExt cx="1928400" cy="1751500"/>
          </a:xfrm>
        </p:grpSpPr>
        <p:sp>
          <p:nvSpPr>
            <p:cNvPr id="2836" name="Google Shape;2836;p54"/>
            <p:cNvSpPr/>
            <p:nvPr/>
          </p:nvSpPr>
          <p:spPr>
            <a:xfrm>
              <a:off x="4935000" y="3184450"/>
              <a:ext cx="1870000" cy="1751500"/>
            </a:xfrm>
            <a:custGeom>
              <a:avLst/>
              <a:gdLst/>
              <a:ahLst/>
              <a:cxnLst/>
              <a:rect l="l" t="t" r="r" b="b"/>
              <a:pathLst>
                <a:path w="74800" h="70060" extrusionOk="0">
                  <a:moveTo>
                    <a:pt x="25007" y="20131"/>
                  </a:moveTo>
                  <a:cubicBezTo>
                    <a:pt x="25041" y="20131"/>
                    <a:pt x="25075" y="20148"/>
                    <a:pt x="25109" y="20182"/>
                  </a:cubicBezTo>
                  <a:cubicBezTo>
                    <a:pt x="25464" y="20368"/>
                    <a:pt x="25803" y="20639"/>
                    <a:pt x="26176" y="20944"/>
                  </a:cubicBezTo>
                  <a:cubicBezTo>
                    <a:pt x="26379" y="21113"/>
                    <a:pt x="26599" y="21283"/>
                    <a:pt x="26819" y="21452"/>
                  </a:cubicBezTo>
                  <a:cubicBezTo>
                    <a:pt x="27157" y="21672"/>
                    <a:pt x="27547" y="21909"/>
                    <a:pt x="27987" y="22146"/>
                  </a:cubicBezTo>
                  <a:cubicBezTo>
                    <a:pt x="28224" y="22586"/>
                    <a:pt x="28495" y="23010"/>
                    <a:pt x="28800" y="23416"/>
                  </a:cubicBezTo>
                  <a:cubicBezTo>
                    <a:pt x="28766" y="23653"/>
                    <a:pt x="28732" y="23992"/>
                    <a:pt x="28715" y="24364"/>
                  </a:cubicBezTo>
                  <a:cubicBezTo>
                    <a:pt x="28089" y="23755"/>
                    <a:pt x="27479" y="23196"/>
                    <a:pt x="26937" y="22739"/>
                  </a:cubicBezTo>
                  <a:cubicBezTo>
                    <a:pt x="26192" y="22095"/>
                    <a:pt x="25549" y="21554"/>
                    <a:pt x="25244" y="21063"/>
                  </a:cubicBezTo>
                  <a:lnTo>
                    <a:pt x="25194" y="20995"/>
                  </a:lnTo>
                  <a:cubicBezTo>
                    <a:pt x="25075" y="20809"/>
                    <a:pt x="24872" y="20521"/>
                    <a:pt x="24770" y="20284"/>
                  </a:cubicBezTo>
                  <a:lnTo>
                    <a:pt x="25007" y="20131"/>
                  </a:lnTo>
                  <a:close/>
                  <a:moveTo>
                    <a:pt x="50183" y="33659"/>
                  </a:moveTo>
                  <a:cubicBezTo>
                    <a:pt x="50302" y="33930"/>
                    <a:pt x="50505" y="34201"/>
                    <a:pt x="50809" y="34438"/>
                  </a:cubicBezTo>
                  <a:cubicBezTo>
                    <a:pt x="50759" y="34692"/>
                    <a:pt x="50759" y="34996"/>
                    <a:pt x="50843" y="35335"/>
                  </a:cubicBezTo>
                  <a:cubicBezTo>
                    <a:pt x="51182" y="36740"/>
                    <a:pt x="52604" y="36791"/>
                    <a:pt x="53738" y="36825"/>
                  </a:cubicBezTo>
                  <a:cubicBezTo>
                    <a:pt x="54805" y="36876"/>
                    <a:pt x="55889" y="36893"/>
                    <a:pt x="56735" y="37621"/>
                  </a:cubicBezTo>
                  <a:cubicBezTo>
                    <a:pt x="56871" y="37739"/>
                    <a:pt x="57074" y="37807"/>
                    <a:pt x="57260" y="37824"/>
                  </a:cubicBezTo>
                  <a:cubicBezTo>
                    <a:pt x="57328" y="37841"/>
                    <a:pt x="57378" y="37875"/>
                    <a:pt x="57446" y="37909"/>
                  </a:cubicBezTo>
                  <a:cubicBezTo>
                    <a:pt x="57429" y="38010"/>
                    <a:pt x="57429" y="38129"/>
                    <a:pt x="57412" y="38230"/>
                  </a:cubicBezTo>
                  <a:lnTo>
                    <a:pt x="57412" y="38264"/>
                  </a:lnTo>
                  <a:cubicBezTo>
                    <a:pt x="57362" y="38721"/>
                    <a:pt x="57277" y="39161"/>
                    <a:pt x="57209" y="39618"/>
                  </a:cubicBezTo>
                  <a:lnTo>
                    <a:pt x="57209" y="39669"/>
                  </a:lnTo>
                  <a:cubicBezTo>
                    <a:pt x="57175" y="39923"/>
                    <a:pt x="57125" y="40160"/>
                    <a:pt x="57074" y="40414"/>
                  </a:cubicBezTo>
                  <a:cubicBezTo>
                    <a:pt x="56329" y="39602"/>
                    <a:pt x="55381" y="38907"/>
                    <a:pt x="54280" y="38349"/>
                  </a:cubicBezTo>
                  <a:cubicBezTo>
                    <a:pt x="54145" y="38298"/>
                    <a:pt x="54026" y="38264"/>
                    <a:pt x="53891" y="38264"/>
                  </a:cubicBezTo>
                  <a:cubicBezTo>
                    <a:pt x="53772" y="38264"/>
                    <a:pt x="53620" y="38315"/>
                    <a:pt x="53518" y="38383"/>
                  </a:cubicBezTo>
                  <a:cubicBezTo>
                    <a:pt x="53281" y="38501"/>
                    <a:pt x="53112" y="38738"/>
                    <a:pt x="53061" y="38992"/>
                  </a:cubicBezTo>
                  <a:cubicBezTo>
                    <a:pt x="53010" y="39398"/>
                    <a:pt x="52519" y="42954"/>
                    <a:pt x="54111" y="44918"/>
                  </a:cubicBezTo>
                  <a:cubicBezTo>
                    <a:pt x="54500" y="45426"/>
                    <a:pt x="55042" y="45781"/>
                    <a:pt x="55635" y="45967"/>
                  </a:cubicBezTo>
                  <a:cubicBezTo>
                    <a:pt x="55482" y="46425"/>
                    <a:pt x="55330" y="46865"/>
                    <a:pt x="55178" y="47288"/>
                  </a:cubicBezTo>
                  <a:cubicBezTo>
                    <a:pt x="55093" y="47288"/>
                    <a:pt x="54991" y="47305"/>
                    <a:pt x="54907" y="47305"/>
                  </a:cubicBezTo>
                  <a:cubicBezTo>
                    <a:pt x="54483" y="46475"/>
                    <a:pt x="54026" y="45629"/>
                    <a:pt x="53552" y="44816"/>
                  </a:cubicBezTo>
                  <a:cubicBezTo>
                    <a:pt x="53349" y="44427"/>
                    <a:pt x="53129" y="44054"/>
                    <a:pt x="52926" y="43648"/>
                  </a:cubicBezTo>
                  <a:cubicBezTo>
                    <a:pt x="51351" y="40770"/>
                    <a:pt x="50014" y="38941"/>
                    <a:pt x="48219" y="38501"/>
                  </a:cubicBezTo>
                  <a:lnTo>
                    <a:pt x="48219" y="37790"/>
                  </a:lnTo>
                  <a:cubicBezTo>
                    <a:pt x="49387" y="36994"/>
                    <a:pt x="49980" y="35589"/>
                    <a:pt x="49878" y="34505"/>
                  </a:cubicBezTo>
                  <a:cubicBezTo>
                    <a:pt x="49878" y="34455"/>
                    <a:pt x="49844" y="34404"/>
                    <a:pt x="49844" y="34353"/>
                  </a:cubicBezTo>
                  <a:cubicBezTo>
                    <a:pt x="49946" y="34167"/>
                    <a:pt x="50081" y="33930"/>
                    <a:pt x="50183" y="33659"/>
                  </a:cubicBezTo>
                  <a:close/>
                  <a:moveTo>
                    <a:pt x="10786" y="50573"/>
                  </a:moveTo>
                  <a:cubicBezTo>
                    <a:pt x="11023" y="51081"/>
                    <a:pt x="11310" y="51555"/>
                    <a:pt x="11666" y="51995"/>
                  </a:cubicBezTo>
                  <a:lnTo>
                    <a:pt x="11649" y="51995"/>
                  </a:lnTo>
                  <a:cubicBezTo>
                    <a:pt x="11124" y="51995"/>
                    <a:pt x="10566" y="52266"/>
                    <a:pt x="10091" y="52740"/>
                  </a:cubicBezTo>
                  <a:cubicBezTo>
                    <a:pt x="10515" y="52062"/>
                    <a:pt x="10786" y="51334"/>
                    <a:pt x="10786" y="50573"/>
                  </a:cubicBezTo>
                  <a:close/>
                  <a:moveTo>
                    <a:pt x="9380" y="53637"/>
                  </a:moveTo>
                  <a:cubicBezTo>
                    <a:pt x="9160" y="54043"/>
                    <a:pt x="8940" y="54500"/>
                    <a:pt x="8822" y="55008"/>
                  </a:cubicBezTo>
                  <a:cubicBezTo>
                    <a:pt x="8754" y="54907"/>
                    <a:pt x="8669" y="54771"/>
                    <a:pt x="8602" y="54670"/>
                  </a:cubicBezTo>
                  <a:lnTo>
                    <a:pt x="8602" y="54382"/>
                  </a:lnTo>
                  <a:cubicBezTo>
                    <a:pt x="8872" y="54145"/>
                    <a:pt x="9160" y="53891"/>
                    <a:pt x="9380" y="53637"/>
                  </a:cubicBezTo>
                  <a:close/>
                  <a:moveTo>
                    <a:pt x="13342" y="53485"/>
                  </a:moveTo>
                  <a:lnTo>
                    <a:pt x="13342" y="53485"/>
                  </a:lnTo>
                  <a:cubicBezTo>
                    <a:pt x="13444" y="53552"/>
                    <a:pt x="13545" y="53637"/>
                    <a:pt x="13664" y="53705"/>
                  </a:cubicBezTo>
                  <a:cubicBezTo>
                    <a:pt x="14121" y="54145"/>
                    <a:pt x="14680" y="54517"/>
                    <a:pt x="15272" y="54839"/>
                  </a:cubicBezTo>
                  <a:cubicBezTo>
                    <a:pt x="14747" y="55059"/>
                    <a:pt x="14273" y="55499"/>
                    <a:pt x="13901" y="56126"/>
                  </a:cubicBezTo>
                  <a:cubicBezTo>
                    <a:pt x="13190" y="57379"/>
                    <a:pt x="12817" y="59597"/>
                    <a:pt x="13935" y="61967"/>
                  </a:cubicBezTo>
                  <a:lnTo>
                    <a:pt x="13681" y="61798"/>
                  </a:lnTo>
                  <a:lnTo>
                    <a:pt x="13105" y="61408"/>
                  </a:lnTo>
                  <a:cubicBezTo>
                    <a:pt x="12276" y="60782"/>
                    <a:pt x="11717" y="60189"/>
                    <a:pt x="11361" y="59563"/>
                  </a:cubicBezTo>
                  <a:cubicBezTo>
                    <a:pt x="11141" y="59156"/>
                    <a:pt x="10955" y="58750"/>
                    <a:pt x="10735" y="58378"/>
                  </a:cubicBezTo>
                  <a:cubicBezTo>
                    <a:pt x="12479" y="57429"/>
                    <a:pt x="13952" y="55736"/>
                    <a:pt x="13359" y="53552"/>
                  </a:cubicBezTo>
                  <a:cubicBezTo>
                    <a:pt x="13359" y="53535"/>
                    <a:pt x="13342" y="53502"/>
                    <a:pt x="13342" y="53485"/>
                  </a:cubicBezTo>
                  <a:close/>
                  <a:moveTo>
                    <a:pt x="16525" y="61831"/>
                  </a:moveTo>
                  <a:cubicBezTo>
                    <a:pt x="16542" y="62458"/>
                    <a:pt x="16610" y="63017"/>
                    <a:pt x="16661" y="63524"/>
                  </a:cubicBezTo>
                  <a:cubicBezTo>
                    <a:pt x="16610" y="63457"/>
                    <a:pt x="16559" y="63355"/>
                    <a:pt x="16491" y="63237"/>
                  </a:cubicBezTo>
                  <a:lnTo>
                    <a:pt x="16474" y="63220"/>
                  </a:lnTo>
                  <a:cubicBezTo>
                    <a:pt x="16440" y="63152"/>
                    <a:pt x="16407" y="63101"/>
                    <a:pt x="16390" y="63034"/>
                  </a:cubicBezTo>
                  <a:cubicBezTo>
                    <a:pt x="16373" y="62983"/>
                    <a:pt x="16356" y="62932"/>
                    <a:pt x="16322" y="62881"/>
                  </a:cubicBezTo>
                  <a:cubicBezTo>
                    <a:pt x="16271" y="62729"/>
                    <a:pt x="16203" y="62559"/>
                    <a:pt x="16136" y="62390"/>
                  </a:cubicBezTo>
                  <a:cubicBezTo>
                    <a:pt x="16237" y="62221"/>
                    <a:pt x="16390" y="62035"/>
                    <a:pt x="16525" y="61831"/>
                  </a:cubicBezTo>
                  <a:close/>
                  <a:moveTo>
                    <a:pt x="33845" y="1"/>
                  </a:moveTo>
                  <a:cubicBezTo>
                    <a:pt x="33388" y="1"/>
                    <a:pt x="32897" y="18"/>
                    <a:pt x="32457" y="69"/>
                  </a:cubicBezTo>
                  <a:cubicBezTo>
                    <a:pt x="28800" y="340"/>
                    <a:pt x="25549" y="2219"/>
                    <a:pt x="23975" y="4978"/>
                  </a:cubicBezTo>
                  <a:cubicBezTo>
                    <a:pt x="23230" y="6265"/>
                    <a:pt x="22705" y="7789"/>
                    <a:pt x="22400" y="9499"/>
                  </a:cubicBezTo>
                  <a:cubicBezTo>
                    <a:pt x="22366" y="9719"/>
                    <a:pt x="22315" y="10515"/>
                    <a:pt x="22248" y="11920"/>
                  </a:cubicBezTo>
                  <a:cubicBezTo>
                    <a:pt x="22231" y="12411"/>
                    <a:pt x="22214" y="12783"/>
                    <a:pt x="22214" y="13105"/>
                  </a:cubicBezTo>
                  <a:lnTo>
                    <a:pt x="20301" y="14798"/>
                  </a:lnTo>
                  <a:cubicBezTo>
                    <a:pt x="20081" y="15001"/>
                    <a:pt x="19962" y="15323"/>
                    <a:pt x="20047" y="15628"/>
                  </a:cubicBezTo>
                  <a:cubicBezTo>
                    <a:pt x="19911" y="15899"/>
                    <a:pt x="19759" y="16220"/>
                    <a:pt x="19657" y="16508"/>
                  </a:cubicBezTo>
                  <a:cubicBezTo>
                    <a:pt x="19369" y="17287"/>
                    <a:pt x="19285" y="18049"/>
                    <a:pt x="19200" y="18794"/>
                  </a:cubicBezTo>
                  <a:cubicBezTo>
                    <a:pt x="19149" y="19386"/>
                    <a:pt x="19082" y="19945"/>
                    <a:pt x="18929" y="20453"/>
                  </a:cubicBezTo>
                  <a:cubicBezTo>
                    <a:pt x="18591" y="21604"/>
                    <a:pt x="18608" y="22840"/>
                    <a:pt x="18608" y="24008"/>
                  </a:cubicBezTo>
                  <a:lnTo>
                    <a:pt x="18608" y="24652"/>
                  </a:lnTo>
                  <a:cubicBezTo>
                    <a:pt x="18608" y="28038"/>
                    <a:pt x="18083" y="31136"/>
                    <a:pt x="16999" y="34116"/>
                  </a:cubicBezTo>
                  <a:cubicBezTo>
                    <a:pt x="16153" y="35775"/>
                    <a:pt x="15221" y="37248"/>
                    <a:pt x="14426" y="38535"/>
                  </a:cubicBezTo>
                  <a:cubicBezTo>
                    <a:pt x="14290" y="37892"/>
                    <a:pt x="14155" y="37434"/>
                    <a:pt x="14121" y="37401"/>
                  </a:cubicBezTo>
                  <a:cubicBezTo>
                    <a:pt x="14036" y="37147"/>
                    <a:pt x="13850" y="36927"/>
                    <a:pt x="13579" y="36842"/>
                  </a:cubicBezTo>
                  <a:cubicBezTo>
                    <a:pt x="13495" y="36825"/>
                    <a:pt x="13410" y="36808"/>
                    <a:pt x="13325" y="36808"/>
                  </a:cubicBezTo>
                  <a:cubicBezTo>
                    <a:pt x="13156" y="36808"/>
                    <a:pt x="12987" y="36876"/>
                    <a:pt x="12834" y="36977"/>
                  </a:cubicBezTo>
                  <a:cubicBezTo>
                    <a:pt x="11818" y="37688"/>
                    <a:pt x="10989" y="38535"/>
                    <a:pt x="10430" y="39449"/>
                  </a:cubicBezTo>
                  <a:cubicBezTo>
                    <a:pt x="10430" y="39449"/>
                    <a:pt x="10430" y="39432"/>
                    <a:pt x="10396" y="39432"/>
                  </a:cubicBezTo>
                  <a:cubicBezTo>
                    <a:pt x="10312" y="39195"/>
                    <a:pt x="10227" y="38958"/>
                    <a:pt x="10142" y="38755"/>
                  </a:cubicBezTo>
                  <a:lnTo>
                    <a:pt x="10125" y="38704"/>
                  </a:lnTo>
                  <a:cubicBezTo>
                    <a:pt x="10024" y="38416"/>
                    <a:pt x="9939" y="38146"/>
                    <a:pt x="9854" y="37858"/>
                  </a:cubicBezTo>
                  <a:cubicBezTo>
                    <a:pt x="9973" y="37756"/>
                    <a:pt x="10091" y="37604"/>
                    <a:pt x="10142" y="37485"/>
                  </a:cubicBezTo>
                  <a:cubicBezTo>
                    <a:pt x="10227" y="37316"/>
                    <a:pt x="10295" y="37147"/>
                    <a:pt x="10295" y="36994"/>
                  </a:cubicBezTo>
                  <a:cubicBezTo>
                    <a:pt x="10955" y="35809"/>
                    <a:pt x="11446" y="33540"/>
                    <a:pt x="10803" y="32084"/>
                  </a:cubicBezTo>
                  <a:cubicBezTo>
                    <a:pt x="10481" y="31373"/>
                    <a:pt x="9922" y="30899"/>
                    <a:pt x="9211" y="30747"/>
                  </a:cubicBezTo>
                  <a:cubicBezTo>
                    <a:pt x="8839" y="30239"/>
                    <a:pt x="8314" y="29934"/>
                    <a:pt x="7806" y="29934"/>
                  </a:cubicBezTo>
                  <a:cubicBezTo>
                    <a:pt x="7586" y="29934"/>
                    <a:pt x="6672" y="29985"/>
                    <a:pt x="6384" y="31238"/>
                  </a:cubicBezTo>
                  <a:cubicBezTo>
                    <a:pt x="5774" y="31475"/>
                    <a:pt x="5368" y="31966"/>
                    <a:pt x="5215" y="32609"/>
                  </a:cubicBezTo>
                  <a:cubicBezTo>
                    <a:pt x="4928" y="34014"/>
                    <a:pt x="5977" y="35961"/>
                    <a:pt x="7196" y="37180"/>
                  </a:cubicBezTo>
                  <a:cubicBezTo>
                    <a:pt x="7230" y="37316"/>
                    <a:pt x="7264" y="37418"/>
                    <a:pt x="7332" y="37519"/>
                  </a:cubicBezTo>
                  <a:cubicBezTo>
                    <a:pt x="7416" y="37671"/>
                    <a:pt x="7518" y="37773"/>
                    <a:pt x="7653" y="37909"/>
                  </a:cubicBezTo>
                  <a:cubicBezTo>
                    <a:pt x="7552" y="37909"/>
                    <a:pt x="7416" y="37892"/>
                    <a:pt x="7281" y="37892"/>
                  </a:cubicBezTo>
                  <a:cubicBezTo>
                    <a:pt x="6282" y="37892"/>
                    <a:pt x="5385" y="38162"/>
                    <a:pt x="5334" y="38162"/>
                  </a:cubicBezTo>
                  <a:cubicBezTo>
                    <a:pt x="4911" y="38281"/>
                    <a:pt x="4657" y="38738"/>
                    <a:pt x="4775" y="39178"/>
                  </a:cubicBezTo>
                  <a:cubicBezTo>
                    <a:pt x="5080" y="40431"/>
                    <a:pt x="7874" y="42480"/>
                    <a:pt x="9347" y="42581"/>
                  </a:cubicBezTo>
                  <a:cubicBezTo>
                    <a:pt x="9313" y="43665"/>
                    <a:pt x="9736" y="44511"/>
                    <a:pt x="10413" y="44884"/>
                  </a:cubicBezTo>
                  <a:cubicBezTo>
                    <a:pt x="10498" y="45087"/>
                    <a:pt x="10616" y="45256"/>
                    <a:pt x="10701" y="45426"/>
                  </a:cubicBezTo>
                  <a:cubicBezTo>
                    <a:pt x="10312" y="46712"/>
                    <a:pt x="10193" y="47898"/>
                    <a:pt x="10362" y="48981"/>
                  </a:cubicBezTo>
                  <a:cubicBezTo>
                    <a:pt x="10295" y="48896"/>
                    <a:pt x="10244" y="48778"/>
                    <a:pt x="10193" y="48693"/>
                  </a:cubicBezTo>
                  <a:cubicBezTo>
                    <a:pt x="9550" y="47813"/>
                    <a:pt x="8872" y="47627"/>
                    <a:pt x="8432" y="47627"/>
                  </a:cubicBezTo>
                  <a:cubicBezTo>
                    <a:pt x="7704" y="47627"/>
                    <a:pt x="7061" y="48067"/>
                    <a:pt x="6604" y="48863"/>
                  </a:cubicBezTo>
                  <a:cubicBezTo>
                    <a:pt x="6418" y="49201"/>
                    <a:pt x="6265" y="49591"/>
                    <a:pt x="6164" y="50031"/>
                  </a:cubicBezTo>
                  <a:cubicBezTo>
                    <a:pt x="5588" y="48761"/>
                    <a:pt x="4657" y="47559"/>
                    <a:pt x="3184" y="47559"/>
                  </a:cubicBezTo>
                  <a:cubicBezTo>
                    <a:pt x="2777" y="47559"/>
                    <a:pt x="2354" y="47661"/>
                    <a:pt x="1931" y="47847"/>
                  </a:cubicBezTo>
                  <a:cubicBezTo>
                    <a:pt x="915" y="48321"/>
                    <a:pt x="712" y="48998"/>
                    <a:pt x="729" y="49455"/>
                  </a:cubicBezTo>
                  <a:cubicBezTo>
                    <a:pt x="763" y="50962"/>
                    <a:pt x="3268" y="52333"/>
                    <a:pt x="5453" y="53265"/>
                  </a:cubicBezTo>
                  <a:cubicBezTo>
                    <a:pt x="5537" y="53400"/>
                    <a:pt x="5639" y="53519"/>
                    <a:pt x="5723" y="53671"/>
                  </a:cubicBezTo>
                  <a:cubicBezTo>
                    <a:pt x="4995" y="53298"/>
                    <a:pt x="4149" y="53078"/>
                    <a:pt x="3252" y="53078"/>
                  </a:cubicBezTo>
                  <a:cubicBezTo>
                    <a:pt x="1812" y="53078"/>
                    <a:pt x="661" y="53637"/>
                    <a:pt x="323" y="54484"/>
                  </a:cubicBezTo>
                  <a:cubicBezTo>
                    <a:pt x="204" y="54771"/>
                    <a:pt x="1" y="55533"/>
                    <a:pt x="814" y="56312"/>
                  </a:cubicBezTo>
                  <a:cubicBezTo>
                    <a:pt x="1558" y="57040"/>
                    <a:pt x="2591" y="57396"/>
                    <a:pt x="3878" y="57396"/>
                  </a:cubicBezTo>
                  <a:cubicBezTo>
                    <a:pt x="4962" y="57396"/>
                    <a:pt x="5994" y="57142"/>
                    <a:pt x="6604" y="56955"/>
                  </a:cubicBezTo>
                  <a:cubicBezTo>
                    <a:pt x="6655" y="56972"/>
                    <a:pt x="6672" y="56989"/>
                    <a:pt x="6722" y="56989"/>
                  </a:cubicBezTo>
                  <a:cubicBezTo>
                    <a:pt x="6841" y="57057"/>
                    <a:pt x="6993" y="57142"/>
                    <a:pt x="7112" y="57209"/>
                  </a:cubicBezTo>
                  <a:lnTo>
                    <a:pt x="8195" y="57751"/>
                  </a:lnTo>
                  <a:cubicBezTo>
                    <a:pt x="8365" y="58090"/>
                    <a:pt x="8551" y="58428"/>
                    <a:pt x="8720" y="58801"/>
                  </a:cubicBezTo>
                  <a:cubicBezTo>
                    <a:pt x="8094" y="58598"/>
                    <a:pt x="7416" y="58513"/>
                    <a:pt x="6858" y="58513"/>
                  </a:cubicBezTo>
                  <a:cubicBezTo>
                    <a:pt x="5723" y="58513"/>
                    <a:pt x="4860" y="58902"/>
                    <a:pt x="4437" y="59580"/>
                  </a:cubicBezTo>
                  <a:cubicBezTo>
                    <a:pt x="4183" y="60003"/>
                    <a:pt x="3963" y="60748"/>
                    <a:pt x="4538" y="61815"/>
                  </a:cubicBezTo>
                  <a:cubicBezTo>
                    <a:pt x="5215" y="63135"/>
                    <a:pt x="6231" y="63406"/>
                    <a:pt x="6976" y="63406"/>
                  </a:cubicBezTo>
                  <a:cubicBezTo>
                    <a:pt x="8331" y="63406"/>
                    <a:pt x="9685" y="62458"/>
                    <a:pt x="10464" y="61798"/>
                  </a:cubicBezTo>
                  <a:cubicBezTo>
                    <a:pt x="10633" y="61984"/>
                    <a:pt x="10803" y="62187"/>
                    <a:pt x="11006" y="62373"/>
                  </a:cubicBezTo>
                  <a:cubicBezTo>
                    <a:pt x="10108" y="62526"/>
                    <a:pt x="9194" y="62949"/>
                    <a:pt x="8872" y="63745"/>
                  </a:cubicBezTo>
                  <a:cubicBezTo>
                    <a:pt x="8771" y="64066"/>
                    <a:pt x="8602" y="64862"/>
                    <a:pt x="9550" y="65692"/>
                  </a:cubicBezTo>
                  <a:cubicBezTo>
                    <a:pt x="10058" y="66132"/>
                    <a:pt x="10633" y="66369"/>
                    <a:pt x="11243" y="66369"/>
                  </a:cubicBezTo>
                  <a:cubicBezTo>
                    <a:pt x="12529" y="66369"/>
                    <a:pt x="13579" y="65353"/>
                    <a:pt x="14121" y="64659"/>
                  </a:cubicBezTo>
                  <a:cubicBezTo>
                    <a:pt x="14189" y="64659"/>
                    <a:pt x="14256" y="64659"/>
                    <a:pt x="14307" y="64642"/>
                  </a:cubicBezTo>
                  <a:lnTo>
                    <a:pt x="14595" y="64777"/>
                  </a:lnTo>
                  <a:cubicBezTo>
                    <a:pt x="15492" y="65251"/>
                    <a:pt x="16407" y="65692"/>
                    <a:pt x="17236" y="66098"/>
                  </a:cubicBezTo>
                  <a:cubicBezTo>
                    <a:pt x="18320" y="69382"/>
                    <a:pt x="20775" y="70060"/>
                    <a:pt x="24330" y="70060"/>
                  </a:cubicBezTo>
                  <a:cubicBezTo>
                    <a:pt x="25820" y="70060"/>
                    <a:pt x="27632" y="69941"/>
                    <a:pt x="29714" y="69806"/>
                  </a:cubicBezTo>
                  <a:cubicBezTo>
                    <a:pt x="32880" y="69586"/>
                    <a:pt x="36808" y="69332"/>
                    <a:pt x="41718" y="69332"/>
                  </a:cubicBezTo>
                  <a:lnTo>
                    <a:pt x="44003" y="69332"/>
                  </a:lnTo>
                  <a:cubicBezTo>
                    <a:pt x="44223" y="69332"/>
                    <a:pt x="44427" y="69247"/>
                    <a:pt x="44579" y="69129"/>
                  </a:cubicBezTo>
                  <a:cubicBezTo>
                    <a:pt x="47034" y="68671"/>
                    <a:pt x="48371" y="67469"/>
                    <a:pt x="48727" y="65336"/>
                  </a:cubicBezTo>
                  <a:cubicBezTo>
                    <a:pt x="49472" y="65505"/>
                    <a:pt x="50200" y="65573"/>
                    <a:pt x="50962" y="65573"/>
                  </a:cubicBezTo>
                  <a:cubicBezTo>
                    <a:pt x="52028" y="65573"/>
                    <a:pt x="53112" y="65404"/>
                    <a:pt x="54145" y="65082"/>
                  </a:cubicBezTo>
                  <a:cubicBezTo>
                    <a:pt x="56752" y="64269"/>
                    <a:pt x="58123" y="61391"/>
                    <a:pt x="57819" y="57785"/>
                  </a:cubicBezTo>
                  <a:lnTo>
                    <a:pt x="57819" y="57785"/>
                  </a:lnTo>
                  <a:cubicBezTo>
                    <a:pt x="57886" y="57802"/>
                    <a:pt x="57937" y="57802"/>
                    <a:pt x="57988" y="57802"/>
                  </a:cubicBezTo>
                  <a:cubicBezTo>
                    <a:pt x="58056" y="57802"/>
                    <a:pt x="58140" y="57802"/>
                    <a:pt x="58208" y="57785"/>
                  </a:cubicBezTo>
                  <a:cubicBezTo>
                    <a:pt x="58716" y="57650"/>
                    <a:pt x="59224" y="57531"/>
                    <a:pt x="59749" y="57396"/>
                  </a:cubicBezTo>
                  <a:cubicBezTo>
                    <a:pt x="60663" y="57159"/>
                    <a:pt x="61594" y="56955"/>
                    <a:pt x="62525" y="56685"/>
                  </a:cubicBezTo>
                  <a:lnTo>
                    <a:pt x="62644" y="56634"/>
                  </a:lnTo>
                  <a:cubicBezTo>
                    <a:pt x="63033" y="57328"/>
                    <a:pt x="63778" y="58327"/>
                    <a:pt x="64930" y="58327"/>
                  </a:cubicBezTo>
                  <a:cubicBezTo>
                    <a:pt x="65302" y="58327"/>
                    <a:pt x="65658" y="58225"/>
                    <a:pt x="66013" y="58039"/>
                  </a:cubicBezTo>
                  <a:cubicBezTo>
                    <a:pt x="67046" y="57446"/>
                    <a:pt x="66927" y="56617"/>
                    <a:pt x="66860" y="56363"/>
                  </a:cubicBezTo>
                  <a:cubicBezTo>
                    <a:pt x="66843" y="56312"/>
                    <a:pt x="66843" y="56278"/>
                    <a:pt x="66826" y="56210"/>
                  </a:cubicBezTo>
                  <a:lnTo>
                    <a:pt x="66826" y="56210"/>
                  </a:lnTo>
                  <a:cubicBezTo>
                    <a:pt x="67300" y="56566"/>
                    <a:pt x="67859" y="56820"/>
                    <a:pt x="68468" y="56820"/>
                  </a:cubicBezTo>
                  <a:cubicBezTo>
                    <a:pt x="68942" y="56820"/>
                    <a:pt x="69619" y="56685"/>
                    <a:pt x="70229" y="55923"/>
                  </a:cubicBezTo>
                  <a:cubicBezTo>
                    <a:pt x="70940" y="55025"/>
                    <a:pt x="70771" y="54314"/>
                    <a:pt x="70601" y="53976"/>
                  </a:cubicBezTo>
                  <a:cubicBezTo>
                    <a:pt x="70246" y="53231"/>
                    <a:pt x="69281" y="52790"/>
                    <a:pt x="68011" y="52757"/>
                  </a:cubicBezTo>
                  <a:cubicBezTo>
                    <a:pt x="68062" y="52706"/>
                    <a:pt x="68112" y="52638"/>
                    <a:pt x="68180" y="52553"/>
                  </a:cubicBezTo>
                  <a:lnTo>
                    <a:pt x="69247" y="52232"/>
                  </a:lnTo>
                  <a:cubicBezTo>
                    <a:pt x="69873" y="52553"/>
                    <a:pt x="70923" y="53011"/>
                    <a:pt x="72006" y="53011"/>
                  </a:cubicBezTo>
                  <a:cubicBezTo>
                    <a:pt x="72616" y="53011"/>
                    <a:pt x="73175" y="52875"/>
                    <a:pt x="73632" y="52570"/>
                  </a:cubicBezTo>
                  <a:cubicBezTo>
                    <a:pt x="74241" y="52164"/>
                    <a:pt x="74495" y="51571"/>
                    <a:pt x="74326" y="50962"/>
                  </a:cubicBezTo>
                  <a:cubicBezTo>
                    <a:pt x="74072" y="50115"/>
                    <a:pt x="73039" y="49591"/>
                    <a:pt x="72023" y="49438"/>
                  </a:cubicBezTo>
                  <a:cubicBezTo>
                    <a:pt x="73700" y="48947"/>
                    <a:pt x="74631" y="48321"/>
                    <a:pt x="74800" y="47559"/>
                  </a:cubicBezTo>
                  <a:cubicBezTo>
                    <a:pt x="74783" y="47237"/>
                    <a:pt x="74800" y="46611"/>
                    <a:pt x="74004" y="46018"/>
                  </a:cubicBezTo>
                  <a:cubicBezTo>
                    <a:pt x="73581" y="45697"/>
                    <a:pt x="73124" y="45544"/>
                    <a:pt x="72667" y="45544"/>
                  </a:cubicBezTo>
                  <a:cubicBezTo>
                    <a:pt x="71888" y="45544"/>
                    <a:pt x="71228" y="46018"/>
                    <a:pt x="70703" y="46577"/>
                  </a:cubicBezTo>
                  <a:cubicBezTo>
                    <a:pt x="70652" y="46357"/>
                    <a:pt x="70584" y="46137"/>
                    <a:pt x="70500" y="45951"/>
                  </a:cubicBezTo>
                  <a:cubicBezTo>
                    <a:pt x="70212" y="45273"/>
                    <a:pt x="69636" y="44867"/>
                    <a:pt x="69010" y="44867"/>
                  </a:cubicBezTo>
                  <a:cubicBezTo>
                    <a:pt x="68536" y="44867"/>
                    <a:pt x="68096" y="45053"/>
                    <a:pt x="67672" y="45460"/>
                  </a:cubicBezTo>
                  <a:cubicBezTo>
                    <a:pt x="66944" y="46137"/>
                    <a:pt x="66741" y="46949"/>
                    <a:pt x="66860" y="47762"/>
                  </a:cubicBezTo>
                  <a:cubicBezTo>
                    <a:pt x="66606" y="47593"/>
                    <a:pt x="66335" y="47508"/>
                    <a:pt x="66064" y="47508"/>
                  </a:cubicBezTo>
                  <a:cubicBezTo>
                    <a:pt x="65725" y="47508"/>
                    <a:pt x="65082" y="47644"/>
                    <a:pt x="64642" y="48524"/>
                  </a:cubicBezTo>
                  <a:cubicBezTo>
                    <a:pt x="63880" y="50031"/>
                    <a:pt x="64625" y="51487"/>
                    <a:pt x="65708" y="52486"/>
                  </a:cubicBezTo>
                  <a:cubicBezTo>
                    <a:pt x="65556" y="52672"/>
                    <a:pt x="65387" y="52875"/>
                    <a:pt x="65234" y="53061"/>
                  </a:cubicBezTo>
                  <a:cubicBezTo>
                    <a:pt x="64913" y="53434"/>
                    <a:pt x="64439" y="53756"/>
                    <a:pt x="63812" y="54060"/>
                  </a:cubicBezTo>
                  <a:cubicBezTo>
                    <a:pt x="64642" y="52570"/>
                    <a:pt x="64642" y="51013"/>
                    <a:pt x="64201" y="50014"/>
                  </a:cubicBezTo>
                  <a:cubicBezTo>
                    <a:pt x="63863" y="49252"/>
                    <a:pt x="63220" y="48778"/>
                    <a:pt x="62542" y="48778"/>
                  </a:cubicBezTo>
                  <a:cubicBezTo>
                    <a:pt x="62187" y="48778"/>
                    <a:pt x="61814" y="48913"/>
                    <a:pt x="61493" y="49167"/>
                  </a:cubicBezTo>
                  <a:cubicBezTo>
                    <a:pt x="59867" y="50352"/>
                    <a:pt x="60731" y="53078"/>
                    <a:pt x="61357" y="54517"/>
                  </a:cubicBezTo>
                  <a:cubicBezTo>
                    <a:pt x="61323" y="54585"/>
                    <a:pt x="61273" y="54670"/>
                    <a:pt x="61239" y="54704"/>
                  </a:cubicBezTo>
                  <a:cubicBezTo>
                    <a:pt x="61222" y="54738"/>
                    <a:pt x="61188" y="54771"/>
                    <a:pt x="61171" y="54788"/>
                  </a:cubicBezTo>
                  <a:cubicBezTo>
                    <a:pt x="61154" y="54839"/>
                    <a:pt x="61137" y="54856"/>
                    <a:pt x="61103" y="54873"/>
                  </a:cubicBezTo>
                  <a:lnTo>
                    <a:pt x="61086" y="54907"/>
                  </a:lnTo>
                  <a:cubicBezTo>
                    <a:pt x="61052" y="54958"/>
                    <a:pt x="60985" y="55008"/>
                    <a:pt x="60934" y="55042"/>
                  </a:cubicBezTo>
                  <a:cubicBezTo>
                    <a:pt x="60765" y="55093"/>
                    <a:pt x="60595" y="55161"/>
                    <a:pt x="60426" y="55195"/>
                  </a:cubicBezTo>
                  <a:cubicBezTo>
                    <a:pt x="59529" y="55466"/>
                    <a:pt x="58564" y="55770"/>
                    <a:pt x="57632" y="56126"/>
                  </a:cubicBezTo>
                  <a:cubicBezTo>
                    <a:pt x="57616" y="56126"/>
                    <a:pt x="57599" y="56143"/>
                    <a:pt x="57582" y="56177"/>
                  </a:cubicBezTo>
                  <a:cubicBezTo>
                    <a:pt x="57531" y="55940"/>
                    <a:pt x="57497" y="55719"/>
                    <a:pt x="57429" y="55499"/>
                  </a:cubicBezTo>
                  <a:cubicBezTo>
                    <a:pt x="57497" y="55466"/>
                    <a:pt x="57548" y="55449"/>
                    <a:pt x="57616" y="55415"/>
                  </a:cubicBezTo>
                  <a:cubicBezTo>
                    <a:pt x="58310" y="55076"/>
                    <a:pt x="58377" y="54585"/>
                    <a:pt x="58360" y="54331"/>
                  </a:cubicBezTo>
                  <a:cubicBezTo>
                    <a:pt x="58344" y="54162"/>
                    <a:pt x="58276" y="53993"/>
                    <a:pt x="58174" y="53857"/>
                  </a:cubicBezTo>
                  <a:cubicBezTo>
                    <a:pt x="58107" y="53772"/>
                    <a:pt x="58039" y="53722"/>
                    <a:pt x="58022" y="53688"/>
                  </a:cubicBezTo>
                  <a:cubicBezTo>
                    <a:pt x="58005" y="53671"/>
                    <a:pt x="57954" y="53654"/>
                    <a:pt x="57937" y="53637"/>
                  </a:cubicBezTo>
                  <a:cubicBezTo>
                    <a:pt x="57869" y="53586"/>
                    <a:pt x="57836" y="53552"/>
                    <a:pt x="57751" y="53519"/>
                  </a:cubicBezTo>
                  <a:lnTo>
                    <a:pt x="57717" y="53519"/>
                  </a:lnTo>
                  <a:cubicBezTo>
                    <a:pt x="57514" y="53417"/>
                    <a:pt x="57243" y="53332"/>
                    <a:pt x="56854" y="53265"/>
                  </a:cubicBezTo>
                  <a:cubicBezTo>
                    <a:pt x="56854" y="53095"/>
                    <a:pt x="56854" y="52926"/>
                    <a:pt x="56837" y="52757"/>
                  </a:cubicBezTo>
                  <a:cubicBezTo>
                    <a:pt x="57074" y="52672"/>
                    <a:pt x="57277" y="52587"/>
                    <a:pt x="57463" y="52503"/>
                  </a:cubicBezTo>
                  <a:cubicBezTo>
                    <a:pt x="58597" y="52062"/>
                    <a:pt x="58987" y="51775"/>
                    <a:pt x="59156" y="51351"/>
                  </a:cubicBezTo>
                  <a:cubicBezTo>
                    <a:pt x="59241" y="51097"/>
                    <a:pt x="59241" y="50843"/>
                    <a:pt x="59122" y="50590"/>
                  </a:cubicBezTo>
                  <a:cubicBezTo>
                    <a:pt x="59055" y="50454"/>
                    <a:pt x="58953" y="50336"/>
                    <a:pt x="58801" y="50217"/>
                  </a:cubicBezTo>
                  <a:cubicBezTo>
                    <a:pt x="58784" y="50200"/>
                    <a:pt x="58733" y="50183"/>
                    <a:pt x="58716" y="50166"/>
                  </a:cubicBezTo>
                  <a:cubicBezTo>
                    <a:pt x="58648" y="50115"/>
                    <a:pt x="58614" y="50099"/>
                    <a:pt x="58547" y="50082"/>
                  </a:cubicBezTo>
                  <a:cubicBezTo>
                    <a:pt x="58530" y="50048"/>
                    <a:pt x="58479" y="50048"/>
                    <a:pt x="58462" y="50031"/>
                  </a:cubicBezTo>
                  <a:cubicBezTo>
                    <a:pt x="58428" y="50014"/>
                    <a:pt x="58360" y="49997"/>
                    <a:pt x="58293" y="49997"/>
                  </a:cubicBezTo>
                  <a:lnTo>
                    <a:pt x="58259" y="49997"/>
                  </a:lnTo>
                  <a:cubicBezTo>
                    <a:pt x="57920" y="49929"/>
                    <a:pt x="57429" y="49878"/>
                    <a:pt x="56735" y="49878"/>
                  </a:cubicBezTo>
                  <a:lnTo>
                    <a:pt x="56329" y="49878"/>
                  </a:lnTo>
                  <a:cubicBezTo>
                    <a:pt x="56346" y="49845"/>
                    <a:pt x="56363" y="49794"/>
                    <a:pt x="56397" y="49743"/>
                  </a:cubicBezTo>
                  <a:cubicBezTo>
                    <a:pt x="56989" y="49438"/>
                    <a:pt x="57717" y="48981"/>
                    <a:pt x="57632" y="48219"/>
                  </a:cubicBezTo>
                  <a:cubicBezTo>
                    <a:pt x="57616" y="48050"/>
                    <a:pt x="57531" y="47796"/>
                    <a:pt x="57294" y="47593"/>
                  </a:cubicBezTo>
                  <a:lnTo>
                    <a:pt x="57853" y="47034"/>
                  </a:lnTo>
                  <a:cubicBezTo>
                    <a:pt x="58902" y="47914"/>
                    <a:pt x="61137" y="48389"/>
                    <a:pt x="62187" y="48389"/>
                  </a:cubicBezTo>
                  <a:cubicBezTo>
                    <a:pt x="62593" y="48389"/>
                    <a:pt x="62881" y="48321"/>
                    <a:pt x="63135" y="48219"/>
                  </a:cubicBezTo>
                  <a:cubicBezTo>
                    <a:pt x="63541" y="48016"/>
                    <a:pt x="63727" y="47559"/>
                    <a:pt x="63558" y="47136"/>
                  </a:cubicBezTo>
                  <a:cubicBezTo>
                    <a:pt x="63524" y="47051"/>
                    <a:pt x="62966" y="45714"/>
                    <a:pt x="61933" y="44799"/>
                  </a:cubicBezTo>
                  <a:cubicBezTo>
                    <a:pt x="63389" y="44461"/>
                    <a:pt x="64879" y="43699"/>
                    <a:pt x="65404" y="42649"/>
                  </a:cubicBezTo>
                  <a:cubicBezTo>
                    <a:pt x="65708" y="42056"/>
                    <a:pt x="65674" y="41413"/>
                    <a:pt x="65370" y="40871"/>
                  </a:cubicBezTo>
                  <a:cubicBezTo>
                    <a:pt x="65674" y="40194"/>
                    <a:pt x="65590" y="39703"/>
                    <a:pt x="65421" y="39381"/>
                  </a:cubicBezTo>
                  <a:cubicBezTo>
                    <a:pt x="65167" y="38907"/>
                    <a:pt x="64692" y="38620"/>
                    <a:pt x="64049" y="38620"/>
                  </a:cubicBezTo>
                  <a:cubicBezTo>
                    <a:pt x="63863" y="38620"/>
                    <a:pt x="63643" y="38653"/>
                    <a:pt x="63457" y="38704"/>
                  </a:cubicBezTo>
                  <a:cubicBezTo>
                    <a:pt x="63135" y="38535"/>
                    <a:pt x="62830" y="38450"/>
                    <a:pt x="62458" y="38450"/>
                  </a:cubicBezTo>
                  <a:cubicBezTo>
                    <a:pt x="60511" y="38450"/>
                    <a:pt x="58970" y="41159"/>
                    <a:pt x="58699" y="42886"/>
                  </a:cubicBezTo>
                  <a:cubicBezTo>
                    <a:pt x="58699" y="42886"/>
                    <a:pt x="58689" y="42896"/>
                    <a:pt x="58684" y="42909"/>
                  </a:cubicBezTo>
                  <a:lnTo>
                    <a:pt x="58684" y="42909"/>
                  </a:lnTo>
                  <a:lnTo>
                    <a:pt x="58818" y="42209"/>
                  </a:lnTo>
                  <a:lnTo>
                    <a:pt x="58953" y="41464"/>
                  </a:lnTo>
                  <a:cubicBezTo>
                    <a:pt x="58987" y="41210"/>
                    <a:pt x="59038" y="40939"/>
                    <a:pt x="59072" y="40702"/>
                  </a:cubicBezTo>
                  <a:lnTo>
                    <a:pt x="59105" y="40550"/>
                  </a:lnTo>
                  <a:cubicBezTo>
                    <a:pt x="59122" y="40347"/>
                    <a:pt x="59156" y="40143"/>
                    <a:pt x="59190" y="39940"/>
                  </a:cubicBezTo>
                  <a:cubicBezTo>
                    <a:pt x="59241" y="39297"/>
                    <a:pt x="59292" y="38670"/>
                    <a:pt x="59309" y="38010"/>
                  </a:cubicBezTo>
                  <a:cubicBezTo>
                    <a:pt x="60748" y="37587"/>
                    <a:pt x="61679" y="36910"/>
                    <a:pt x="61950" y="36080"/>
                  </a:cubicBezTo>
                  <a:cubicBezTo>
                    <a:pt x="63761" y="35013"/>
                    <a:pt x="65150" y="34133"/>
                    <a:pt x="65353" y="32999"/>
                  </a:cubicBezTo>
                  <a:cubicBezTo>
                    <a:pt x="65404" y="32779"/>
                    <a:pt x="65404" y="32592"/>
                    <a:pt x="65353" y="32406"/>
                  </a:cubicBezTo>
                  <a:cubicBezTo>
                    <a:pt x="65759" y="31915"/>
                    <a:pt x="65895" y="31407"/>
                    <a:pt x="65911" y="31052"/>
                  </a:cubicBezTo>
                  <a:cubicBezTo>
                    <a:pt x="65996" y="29968"/>
                    <a:pt x="65336" y="29138"/>
                    <a:pt x="65150" y="28918"/>
                  </a:cubicBezTo>
                  <a:cubicBezTo>
                    <a:pt x="64743" y="28461"/>
                    <a:pt x="64218" y="28207"/>
                    <a:pt x="63660" y="28207"/>
                  </a:cubicBezTo>
                  <a:lnTo>
                    <a:pt x="63626" y="28207"/>
                  </a:lnTo>
                  <a:cubicBezTo>
                    <a:pt x="63626" y="28173"/>
                    <a:pt x="63609" y="28123"/>
                    <a:pt x="63609" y="28089"/>
                  </a:cubicBezTo>
                  <a:cubicBezTo>
                    <a:pt x="63524" y="27750"/>
                    <a:pt x="63304" y="27310"/>
                    <a:pt x="62745" y="26937"/>
                  </a:cubicBezTo>
                  <a:cubicBezTo>
                    <a:pt x="62322" y="26684"/>
                    <a:pt x="61831" y="26548"/>
                    <a:pt x="61323" y="26548"/>
                  </a:cubicBezTo>
                  <a:cubicBezTo>
                    <a:pt x="60951" y="26548"/>
                    <a:pt x="60646" y="26599"/>
                    <a:pt x="60375" y="26684"/>
                  </a:cubicBezTo>
                  <a:cubicBezTo>
                    <a:pt x="60003" y="26294"/>
                    <a:pt x="59461" y="25871"/>
                    <a:pt x="58733" y="25871"/>
                  </a:cubicBezTo>
                  <a:cubicBezTo>
                    <a:pt x="58564" y="25871"/>
                    <a:pt x="58377" y="25888"/>
                    <a:pt x="58208" y="25955"/>
                  </a:cubicBezTo>
                  <a:cubicBezTo>
                    <a:pt x="57345" y="26209"/>
                    <a:pt x="56786" y="26904"/>
                    <a:pt x="56498" y="27395"/>
                  </a:cubicBezTo>
                  <a:cubicBezTo>
                    <a:pt x="56176" y="27445"/>
                    <a:pt x="55906" y="27581"/>
                    <a:pt x="55685" y="27767"/>
                  </a:cubicBezTo>
                  <a:cubicBezTo>
                    <a:pt x="55330" y="27581"/>
                    <a:pt x="55008" y="27513"/>
                    <a:pt x="54788" y="27513"/>
                  </a:cubicBezTo>
                  <a:cubicBezTo>
                    <a:pt x="54297" y="27513"/>
                    <a:pt x="53806" y="27733"/>
                    <a:pt x="53484" y="28123"/>
                  </a:cubicBezTo>
                  <a:cubicBezTo>
                    <a:pt x="53349" y="28292"/>
                    <a:pt x="53231" y="28495"/>
                    <a:pt x="53180" y="28681"/>
                  </a:cubicBezTo>
                  <a:cubicBezTo>
                    <a:pt x="52198" y="28715"/>
                    <a:pt x="51419" y="29206"/>
                    <a:pt x="50928" y="30019"/>
                  </a:cubicBezTo>
                  <a:cubicBezTo>
                    <a:pt x="50826" y="30205"/>
                    <a:pt x="50742" y="30374"/>
                    <a:pt x="50674" y="30544"/>
                  </a:cubicBezTo>
                  <a:cubicBezTo>
                    <a:pt x="50572" y="28952"/>
                    <a:pt x="49912" y="27107"/>
                    <a:pt x="48202" y="25397"/>
                  </a:cubicBezTo>
                  <a:cubicBezTo>
                    <a:pt x="47169" y="24364"/>
                    <a:pt x="45815" y="23839"/>
                    <a:pt x="44240" y="23839"/>
                  </a:cubicBezTo>
                  <a:cubicBezTo>
                    <a:pt x="43919" y="23839"/>
                    <a:pt x="43631" y="23856"/>
                    <a:pt x="43377" y="23890"/>
                  </a:cubicBezTo>
                  <a:cubicBezTo>
                    <a:pt x="44003" y="23162"/>
                    <a:pt x="44545" y="22315"/>
                    <a:pt x="44918" y="21401"/>
                  </a:cubicBezTo>
                  <a:cubicBezTo>
                    <a:pt x="45392" y="20284"/>
                    <a:pt x="45646" y="19065"/>
                    <a:pt x="45646" y="17846"/>
                  </a:cubicBezTo>
                  <a:lnTo>
                    <a:pt x="45646" y="12834"/>
                  </a:lnTo>
                  <a:cubicBezTo>
                    <a:pt x="45815" y="12022"/>
                    <a:pt x="46712" y="6909"/>
                    <a:pt x="43885" y="3624"/>
                  </a:cubicBezTo>
                  <a:cubicBezTo>
                    <a:pt x="43631" y="3116"/>
                    <a:pt x="43038" y="2710"/>
                    <a:pt x="42361" y="2303"/>
                  </a:cubicBezTo>
                  <a:cubicBezTo>
                    <a:pt x="42276" y="2270"/>
                    <a:pt x="42209" y="2219"/>
                    <a:pt x="42175" y="2185"/>
                  </a:cubicBezTo>
                  <a:cubicBezTo>
                    <a:pt x="39263" y="272"/>
                    <a:pt x="35707" y="1"/>
                    <a:pt x="33845" y="1"/>
                  </a:cubicBezTo>
                  <a:close/>
                </a:path>
              </a:pathLst>
            </a:custGeom>
            <a:solidFill>
              <a:srgbClr val="FFFFFF"/>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6138350" y="3608575"/>
              <a:ext cx="215875" cy="202350"/>
            </a:xfrm>
            <a:custGeom>
              <a:avLst/>
              <a:gdLst/>
              <a:ahLst/>
              <a:cxnLst/>
              <a:rect l="l" t="t" r="r" b="b"/>
              <a:pathLst>
                <a:path w="8635" h="8094" extrusionOk="0">
                  <a:moveTo>
                    <a:pt x="3268" y="0"/>
                  </a:moveTo>
                  <a:cubicBezTo>
                    <a:pt x="2523" y="0"/>
                    <a:pt x="1829" y="390"/>
                    <a:pt x="1338" y="1118"/>
                  </a:cubicBezTo>
                  <a:cubicBezTo>
                    <a:pt x="0" y="3099"/>
                    <a:pt x="1490" y="7094"/>
                    <a:pt x="1660" y="7551"/>
                  </a:cubicBezTo>
                  <a:cubicBezTo>
                    <a:pt x="1778" y="7890"/>
                    <a:pt x="2100" y="8093"/>
                    <a:pt x="2438" y="8093"/>
                  </a:cubicBezTo>
                  <a:cubicBezTo>
                    <a:pt x="2506" y="8093"/>
                    <a:pt x="2557" y="8093"/>
                    <a:pt x="2608" y="8076"/>
                  </a:cubicBezTo>
                  <a:cubicBezTo>
                    <a:pt x="3099" y="7975"/>
                    <a:pt x="7297" y="7027"/>
                    <a:pt x="8263" y="4843"/>
                  </a:cubicBezTo>
                  <a:cubicBezTo>
                    <a:pt x="8635" y="3996"/>
                    <a:pt x="8601" y="3099"/>
                    <a:pt x="8178" y="2472"/>
                  </a:cubicBezTo>
                  <a:cubicBezTo>
                    <a:pt x="7805" y="1914"/>
                    <a:pt x="7213" y="1626"/>
                    <a:pt x="6519" y="1626"/>
                  </a:cubicBezTo>
                  <a:cubicBezTo>
                    <a:pt x="6146" y="1626"/>
                    <a:pt x="5740" y="1710"/>
                    <a:pt x="5334" y="1897"/>
                  </a:cubicBezTo>
                  <a:cubicBezTo>
                    <a:pt x="5215" y="1423"/>
                    <a:pt x="5012" y="1033"/>
                    <a:pt x="4724" y="711"/>
                  </a:cubicBezTo>
                  <a:cubicBezTo>
                    <a:pt x="4352" y="220"/>
                    <a:pt x="3827" y="0"/>
                    <a:pt x="3268" y="0"/>
                  </a:cubicBezTo>
                  <a:close/>
                </a:path>
              </a:pathLst>
            </a:custGeom>
            <a:solidFill>
              <a:srgbClr val="FFFFFF"/>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5122100" y="3681800"/>
              <a:ext cx="214200" cy="208275"/>
            </a:xfrm>
            <a:custGeom>
              <a:avLst/>
              <a:gdLst/>
              <a:ahLst/>
              <a:cxnLst/>
              <a:rect l="l" t="t" r="r" b="b"/>
              <a:pathLst>
                <a:path w="8568" h="8331" extrusionOk="0">
                  <a:moveTo>
                    <a:pt x="5350" y="0"/>
                  </a:moveTo>
                  <a:cubicBezTo>
                    <a:pt x="4842" y="0"/>
                    <a:pt x="4351" y="220"/>
                    <a:pt x="3996" y="576"/>
                  </a:cubicBezTo>
                  <a:cubicBezTo>
                    <a:pt x="3674" y="915"/>
                    <a:pt x="3454" y="1355"/>
                    <a:pt x="3302" y="1914"/>
                  </a:cubicBezTo>
                  <a:cubicBezTo>
                    <a:pt x="2861" y="1727"/>
                    <a:pt x="2489" y="1676"/>
                    <a:pt x="2201" y="1676"/>
                  </a:cubicBezTo>
                  <a:cubicBezTo>
                    <a:pt x="1507" y="1676"/>
                    <a:pt x="881" y="1998"/>
                    <a:pt x="508" y="2523"/>
                  </a:cubicBezTo>
                  <a:cubicBezTo>
                    <a:pt x="85" y="3116"/>
                    <a:pt x="0" y="3894"/>
                    <a:pt x="271" y="4690"/>
                  </a:cubicBezTo>
                  <a:cubicBezTo>
                    <a:pt x="1050" y="6942"/>
                    <a:pt x="5147" y="8161"/>
                    <a:pt x="5604" y="8279"/>
                  </a:cubicBezTo>
                  <a:cubicBezTo>
                    <a:pt x="5689" y="8296"/>
                    <a:pt x="5757" y="8330"/>
                    <a:pt x="5841" y="8330"/>
                  </a:cubicBezTo>
                  <a:cubicBezTo>
                    <a:pt x="6163" y="8330"/>
                    <a:pt x="6468" y="8127"/>
                    <a:pt x="6603" y="7839"/>
                  </a:cubicBezTo>
                  <a:cubicBezTo>
                    <a:pt x="6806" y="7399"/>
                    <a:pt x="8567" y="3454"/>
                    <a:pt x="7433" y="1389"/>
                  </a:cubicBezTo>
                  <a:cubicBezTo>
                    <a:pt x="6959" y="542"/>
                    <a:pt x="6163" y="0"/>
                    <a:pt x="5350"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6606475" y="4011950"/>
              <a:ext cx="175250" cy="164675"/>
            </a:xfrm>
            <a:custGeom>
              <a:avLst/>
              <a:gdLst/>
              <a:ahLst/>
              <a:cxnLst/>
              <a:rect l="l" t="t" r="r" b="b"/>
              <a:pathLst>
                <a:path w="7010" h="6587" extrusionOk="0">
                  <a:moveTo>
                    <a:pt x="2760" y="0"/>
                  </a:moveTo>
                  <a:cubicBezTo>
                    <a:pt x="2168" y="0"/>
                    <a:pt x="1592" y="305"/>
                    <a:pt x="1169" y="847"/>
                  </a:cubicBezTo>
                  <a:cubicBezTo>
                    <a:pt x="1" y="2354"/>
                    <a:pt x="847" y="5401"/>
                    <a:pt x="1050" y="5994"/>
                  </a:cubicBezTo>
                  <a:cubicBezTo>
                    <a:pt x="1152" y="6349"/>
                    <a:pt x="1474" y="6586"/>
                    <a:pt x="1846" y="6586"/>
                  </a:cubicBezTo>
                  <a:lnTo>
                    <a:pt x="1981" y="6586"/>
                  </a:lnTo>
                  <a:cubicBezTo>
                    <a:pt x="2591" y="6502"/>
                    <a:pt x="5740" y="5977"/>
                    <a:pt x="6637" y="4301"/>
                  </a:cubicBezTo>
                  <a:cubicBezTo>
                    <a:pt x="7010" y="3606"/>
                    <a:pt x="7010" y="2828"/>
                    <a:pt x="6671" y="2235"/>
                  </a:cubicBezTo>
                  <a:cubicBezTo>
                    <a:pt x="6366" y="1727"/>
                    <a:pt x="5825" y="1422"/>
                    <a:pt x="5198" y="1422"/>
                  </a:cubicBezTo>
                  <a:cubicBezTo>
                    <a:pt x="4978" y="1422"/>
                    <a:pt x="4775" y="1439"/>
                    <a:pt x="4538" y="1507"/>
                  </a:cubicBezTo>
                  <a:cubicBezTo>
                    <a:pt x="4453" y="1168"/>
                    <a:pt x="4301" y="881"/>
                    <a:pt x="4098" y="644"/>
                  </a:cubicBezTo>
                  <a:cubicBezTo>
                    <a:pt x="3759" y="237"/>
                    <a:pt x="3268" y="0"/>
                    <a:pt x="2760" y="0"/>
                  </a:cubicBezTo>
                  <a:close/>
                </a:path>
              </a:pathLst>
            </a:custGeom>
            <a:solidFill>
              <a:srgbClr val="FFFFFF"/>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4"/>
            <p:cNvSpPr/>
            <p:nvPr/>
          </p:nvSpPr>
          <p:spPr>
            <a:xfrm>
              <a:off x="4890150" y="4209600"/>
              <a:ext cx="164250" cy="159175"/>
            </a:xfrm>
            <a:custGeom>
              <a:avLst/>
              <a:gdLst/>
              <a:ahLst/>
              <a:cxnLst/>
              <a:rect l="l" t="t" r="r" b="b"/>
              <a:pathLst>
                <a:path w="6570" h="6367" extrusionOk="0">
                  <a:moveTo>
                    <a:pt x="3691" y="1"/>
                  </a:moveTo>
                  <a:cubicBezTo>
                    <a:pt x="3099" y="1"/>
                    <a:pt x="2591" y="272"/>
                    <a:pt x="2269" y="729"/>
                  </a:cubicBezTo>
                  <a:cubicBezTo>
                    <a:pt x="2083" y="1034"/>
                    <a:pt x="1930" y="1457"/>
                    <a:pt x="1981" y="2083"/>
                  </a:cubicBezTo>
                  <a:cubicBezTo>
                    <a:pt x="1185" y="2151"/>
                    <a:pt x="576" y="2557"/>
                    <a:pt x="305" y="3167"/>
                  </a:cubicBezTo>
                  <a:cubicBezTo>
                    <a:pt x="0" y="3844"/>
                    <a:pt x="170" y="4657"/>
                    <a:pt x="728" y="5266"/>
                  </a:cubicBezTo>
                  <a:cubicBezTo>
                    <a:pt x="1389" y="6011"/>
                    <a:pt x="2608" y="6367"/>
                    <a:pt x="4385" y="6367"/>
                  </a:cubicBezTo>
                  <a:cubicBezTo>
                    <a:pt x="5164" y="6367"/>
                    <a:pt x="5757" y="6299"/>
                    <a:pt x="5790" y="6299"/>
                  </a:cubicBezTo>
                  <a:cubicBezTo>
                    <a:pt x="6214" y="6265"/>
                    <a:pt x="6502" y="5893"/>
                    <a:pt x="6519" y="5503"/>
                  </a:cubicBezTo>
                  <a:cubicBezTo>
                    <a:pt x="6552" y="4860"/>
                    <a:pt x="6569" y="1660"/>
                    <a:pt x="5079" y="509"/>
                  </a:cubicBezTo>
                  <a:cubicBezTo>
                    <a:pt x="4656" y="170"/>
                    <a:pt x="4182" y="1"/>
                    <a:pt x="3691" y="1"/>
                  </a:cubicBezTo>
                  <a:close/>
                </a:path>
              </a:pathLst>
            </a:custGeom>
            <a:solidFill>
              <a:srgbClr val="FFFFFF"/>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4"/>
            <p:cNvSpPr/>
            <p:nvPr/>
          </p:nvSpPr>
          <p:spPr>
            <a:xfrm>
              <a:off x="5142825" y="3390600"/>
              <a:ext cx="114325" cy="110900"/>
            </a:xfrm>
            <a:custGeom>
              <a:avLst/>
              <a:gdLst/>
              <a:ahLst/>
              <a:cxnLst/>
              <a:rect l="l" t="t" r="r" b="b"/>
              <a:pathLst>
                <a:path w="4573" h="4436" extrusionOk="0">
                  <a:moveTo>
                    <a:pt x="2710" y="0"/>
                  </a:moveTo>
                  <a:cubicBezTo>
                    <a:pt x="2371" y="0"/>
                    <a:pt x="2032" y="136"/>
                    <a:pt x="1795" y="373"/>
                  </a:cubicBezTo>
                  <a:cubicBezTo>
                    <a:pt x="1711" y="457"/>
                    <a:pt x="1626" y="559"/>
                    <a:pt x="1558" y="694"/>
                  </a:cubicBezTo>
                  <a:lnTo>
                    <a:pt x="1406" y="694"/>
                  </a:lnTo>
                  <a:cubicBezTo>
                    <a:pt x="966" y="694"/>
                    <a:pt x="559" y="897"/>
                    <a:pt x="306" y="1236"/>
                  </a:cubicBezTo>
                  <a:cubicBezTo>
                    <a:pt x="35" y="1625"/>
                    <a:pt x="1" y="2116"/>
                    <a:pt x="153" y="2590"/>
                  </a:cubicBezTo>
                  <a:cubicBezTo>
                    <a:pt x="526" y="3691"/>
                    <a:pt x="2168" y="4250"/>
                    <a:pt x="2676" y="4402"/>
                  </a:cubicBezTo>
                  <a:cubicBezTo>
                    <a:pt x="2760" y="4419"/>
                    <a:pt x="2828" y="4436"/>
                    <a:pt x="2913" y="4436"/>
                  </a:cubicBezTo>
                  <a:cubicBezTo>
                    <a:pt x="3235" y="4436"/>
                    <a:pt x="3556" y="4250"/>
                    <a:pt x="3675" y="3945"/>
                  </a:cubicBezTo>
                  <a:cubicBezTo>
                    <a:pt x="3895" y="3488"/>
                    <a:pt x="4572" y="1862"/>
                    <a:pt x="3996" y="813"/>
                  </a:cubicBezTo>
                  <a:cubicBezTo>
                    <a:pt x="3726" y="305"/>
                    <a:pt x="3218" y="0"/>
                    <a:pt x="2710" y="0"/>
                  </a:cubicBezTo>
                  <a:close/>
                </a:path>
              </a:pathLst>
            </a:custGeom>
            <a:solidFill>
              <a:srgbClr val="FFFFFF"/>
            </a:solidFill>
            <a:ln>
              <a:noFill/>
            </a:ln>
            <a:effectLst>
              <a:outerShdw blurRad="42863" dist="28575" dir="6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6447325" y="3609425"/>
              <a:ext cx="114300" cy="107525"/>
            </a:xfrm>
            <a:custGeom>
              <a:avLst/>
              <a:gdLst/>
              <a:ahLst/>
              <a:cxnLst/>
              <a:rect l="l" t="t" r="r" b="b"/>
              <a:pathLst>
                <a:path w="4572" h="4301" extrusionOk="0">
                  <a:moveTo>
                    <a:pt x="1897" y="0"/>
                  </a:moveTo>
                  <a:cubicBezTo>
                    <a:pt x="1474" y="0"/>
                    <a:pt x="1084" y="186"/>
                    <a:pt x="780" y="542"/>
                  </a:cubicBezTo>
                  <a:cubicBezTo>
                    <a:pt x="1" y="1456"/>
                    <a:pt x="373" y="3149"/>
                    <a:pt x="509" y="3657"/>
                  </a:cubicBezTo>
                  <a:cubicBezTo>
                    <a:pt x="593" y="4047"/>
                    <a:pt x="932" y="4301"/>
                    <a:pt x="1304" y="4301"/>
                  </a:cubicBezTo>
                  <a:lnTo>
                    <a:pt x="1406" y="4301"/>
                  </a:lnTo>
                  <a:cubicBezTo>
                    <a:pt x="1931" y="4250"/>
                    <a:pt x="3658" y="3996"/>
                    <a:pt x="4250" y="3014"/>
                  </a:cubicBezTo>
                  <a:cubicBezTo>
                    <a:pt x="4555" y="2523"/>
                    <a:pt x="4572" y="1930"/>
                    <a:pt x="4318" y="1473"/>
                  </a:cubicBezTo>
                  <a:cubicBezTo>
                    <a:pt x="4081" y="1084"/>
                    <a:pt x="3658" y="830"/>
                    <a:pt x="3150" y="830"/>
                  </a:cubicBezTo>
                  <a:lnTo>
                    <a:pt x="3133" y="830"/>
                  </a:lnTo>
                  <a:cubicBezTo>
                    <a:pt x="3099" y="711"/>
                    <a:pt x="3014" y="610"/>
                    <a:pt x="2947" y="508"/>
                  </a:cubicBezTo>
                  <a:cubicBezTo>
                    <a:pt x="2693" y="186"/>
                    <a:pt x="2303" y="0"/>
                    <a:pt x="1897" y="0"/>
                  </a:cubicBezTo>
                  <a:close/>
                </a:path>
              </a:pathLst>
            </a:custGeom>
            <a:solidFill>
              <a:srgbClr val="FFFFFF"/>
            </a:solidFill>
            <a:ln>
              <a:noFill/>
            </a:ln>
            <a:effectLst>
              <a:outerShdw blurRad="42863" dist="28575" dir="6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6137925" y="3412175"/>
              <a:ext cx="133775" cy="127000"/>
            </a:xfrm>
            <a:custGeom>
              <a:avLst/>
              <a:gdLst/>
              <a:ahLst/>
              <a:cxnLst/>
              <a:rect l="l" t="t" r="r" b="b"/>
              <a:pathLst>
                <a:path w="5351" h="5080" extrusionOk="0">
                  <a:moveTo>
                    <a:pt x="1863" y="1"/>
                  </a:moveTo>
                  <a:cubicBezTo>
                    <a:pt x="1169" y="1"/>
                    <a:pt x="542" y="508"/>
                    <a:pt x="356" y="1270"/>
                  </a:cubicBezTo>
                  <a:cubicBezTo>
                    <a:pt x="0" y="2676"/>
                    <a:pt x="1473" y="4453"/>
                    <a:pt x="1778" y="4792"/>
                  </a:cubicBezTo>
                  <a:cubicBezTo>
                    <a:pt x="1947" y="4978"/>
                    <a:pt x="2185" y="5080"/>
                    <a:pt x="2405" y="5080"/>
                  </a:cubicBezTo>
                  <a:cubicBezTo>
                    <a:pt x="2557" y="5080"/>
                    <a:pt x="2726" y="5029"/>
                    <a:pt x="2845" y="4944"/>
                  </a:cubicBezTo>
                  <a:cubicBezTo>
                    <a:pt x="3404" y="4606"/>
                    <a:pt x="5198" y="3387"/>
                    <a:pt x="5300" y="1981"/>
                  </a:cubicBezTo>
                  <a:cubicBezTo>
                    <a:pt x="5351" y="1457"/>
                    <a:pt x="5181" y="966"/>
                    <a:pt x="4860" y="627"/>
                  </a:cubicBezTo>
                  <a:cubicBezTo>
                    <a:pt x="4589" y="339"/>
                    <a:pt x="4233" y="187"/>
                    <a:pt x="3844" y="187"/>
                  </a:cubicBezTo>
                  <a:cubicBezTo>
                    <a:pt x="3624" y="187"/>
                    <a:pt x="3302" y="255"/>
                    <a:pt x="2980" y="458"/>
                  </a:cubicBezTo>
                  <a:cubicBezTo>
                    <a:pt x="2642" y="119"/>
                    <a:pt x="2218" y="1"/>
                    <a:pt x="18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5074275" y="4153075"/>
              <a:ext cx="109300" cy="74900"/>
            </a:xfrm>
            <a:custGeom>
              <a:avLst/>
              <a:gdLst/>
              <a:ahLst/>
              <a:cxnLst/>
              <a:rect l="l" t="t" r="r" b="b"/>
              <a:pathLst>
                <a:path w="4372" h="2996" extrusionOk="0">
                  <a:moveTo>
                    <a:pt x="1708" y="1"/>
                  </a:moveTo>
                  <a:cubicBezTo>
                    <a:pt x="796" y="1"/>
                    <a:pt x="0" y="247"/>
                    <a:pt x="0" y="247"/>
                  </a:cubicBezTo>
                  <a:cubicBezTo>
                    <a:pt x="224" y="1066"/>
                    <a:pt x="2765" y="2996"/>
                    <a:pt x="3865" y="2996"/>
                  </a:cubicBezTo>
                  <a:cubicBezTo>
                    <a:pt x="4176" y="2996"/>
                    <a:pt x="4372" y="2842"/>
                    <a:pt x="4368" y="2465"/>
                  </a:cubicBezTo>
                  <a:cubicBezTo>
                    <a:pt x="4339" y="436"/>
                    <a:pt x="2921"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5170750" y="4126225"/>
              <a:ext cx="144800" cy="164700"/>
            </a:xfrm>
            <a:custGeom>
              <a:avLst/>
              <a:gdLst/>
              <a:ahLst/>
              <a:cxnLst/>
              <a:rect l="l" t="t" r="r" b="b"/>
              <a:pathLst>
                <a:path w="5792" h="6588" extrusionOk="0">
                  <a:moveTo>
                    <a:pt x="3844" y="0"/>
                  </a:moveTo>
                  <a:cubicBezTo>
                    <a:pt x="0" y="2753"/>
                    <a:pt x="215" y="6588"/>
                    <a:pt x="1820" y="6588"/>
                  </a:cubicBezTo>
                  <a:cubicBezTo>
                    <a:pt x="1883" y="6588"/>
                    <a:pt x="1949" y="6582"/>
                    <a:pt x="2016" y="6570"/>
                  </a:cubicBezTo>
                  <a:cubicBezTo>
                    <a:pt x="5791" y="5909"/>
                    <a:pt x="3845" y="1"/>
                    <a:pt x="3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5145800" y="4090250"/>
              <a:ext cx="287425" cy="507950"/>
            </a:xfrm>
            <a:custGeom>
              <a:avLst/>
              <a:gdLst/>
              <a:ahLst/>
              <a:cxnLst/>
              <a:rect l="l" t="t" r="r" b="b"/>
              <a:pathLst>
                <a:path w="11497" h="20318" extrusionOk="0">
                  <a:moveTo>
                    <a:pt x="0" y="0"/>
                  </a:moveTo>
                  <a:cubicBezTo>
                    <a:pt x="153" y="982"/>
                    <a:pt x="339" y="1947"/>
                    <a:pt x="610" y="2912"/>
                  </a:cubicBezTo>
                  <a:cubicBezTo>
                    <a:pt x="678" y="3133"/>
                    <a:pt x="762" y="3370"/>
                    <a:pt x="830" y="3624"/>
                  </a:cubicBezTo>
                  <a:cubicBezTo>
                    <a:pt x="881" y="3861"/>
                    <a:pt x="982" y="4098"/>
                    <a:pt x="1067" y="4318"/>
                  </a:cubicBezTo>
                  <a:lnTo>
                    <a:pt x="1321" y="5012"/>
                  </a:lnTo>
                  <a:lnTo>
                    <a:pt x="1592" y="5723"/>
                  </a:lnTo>
                  <a:cubicBezTo>
                    <a:pt x="2337" y="7551"/>
                    <a:pt x="3268" y="9295"/>
                    <a:pt x="4301" y="10988"/>
                  </a:cubicBezTo>
                  <a:cubicBezTo>
                    <a:pt x="5316" y="12681"/>
                    <a:pt x="6434" y="14290"/>
                    <a:pt x="7636" y="15847"/>
                  </a:cubicBezTo>
                  <a:cubicBezTo>
                    <a:pt x="8855" y="17405"/>
                    <a:pt x="10125" y="18929"/>
                    <a:pt x="11496" y="20317"/>
                  </a:cubicBezTo>
                  <a:lnTo>
                    <a:pt x="11479" y="20283"/>
                  </a:lnTo>
                  <a:cubicBezTo>
                    <a:pt x="10142" y="18844"/>
                    <a:pt x="8906" y="17303"/>
                    <a:pt x="7771" y="15712"/>
                  </a:cubicBezTo>
                  <a:cubicBezTo>
                    <a:pt x="6603" y="14120"/>
                    <a:pt x="5520" y="12495"/>
                    <a:pt x="4555" y="10802"/>
                  </a:cubicBezTo>
                  <a:cubicBezTo>
                    <a:pt x="3573" y="9109"/>
                    <a:pt x="2726" y="7331"/>
                    <a:pt x="1947" y="5554"/>
                  </a:cubicBezTo>
                  <a:cubicBezTo>
                    <a:pt x="1541" y="4656"/>
                    <a:pt x="1202" y="3725"/>
                    <a:pt x="898" y="2828"/>
                  </a:cubicBezTo>
                  <a:cubicBezTo>
                    <a:pt x="745" y="2354"/>
                    <a:pt x="576" y="1897"/>
                    <a:pt x="440" y="1423"/>
                  </a:cubicBezTo>
                  <a:cubicBezTo>
                    <a:pt x="305" y="948"/>
                    <a:pt x="187" y="474"/>
                    <a:pt x="51" y="0"/>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5219025" y="4157550"/>
              <a:ext cx="32175" cy="147325"/>
            </a:xfrm>
            <a:custGeom>
              <a:avLst/>
              <a:gdLst/>
              <a:ahLst/>
              <a:cxnLst/>
              <a:rect l="l" t="t" r="r" b="b"/>
              <a:pathLst>
                <a:path w="1287" h="5893" extrusionOk="0">
                  <a:moveTo>
                    <a:pt x="1287" y="0"/>
                  </a:moveTo>
                  <a:cubicBezTo>
                    <a:pt x="948" y="932"/>
                    <a:pt x="627" y="1913"/>
                    <a:pt x="390" y="2879"/>
                  </a:cubicBezTo>
                  <a:cubicBezTo>
                    <a:pt x="271" y="3370"/>
                    <a:pt x="187" y="3861"/>
                    <a:pt x="102" y="4368"/>
                  </a:cubicBezTo>
                  <a:cubicBezTo>
                    <a:pt x="34" y="4876"/>
                    <a:pt x="0" y="5384"/>
                    <a:pt x="85" y="5892"/>
                  </a:cubicBezTo>
                  <a:lnTo>
                    <a:pt x="288" y="5841"/>
                  </a:lnTo>
                  <a:cubicBezTo>
                    <a:pt x="187" y="5384"/>
                    <a:pt x="203" y="4876"/>
                    <a:pt x="271" y="4385"/>
                  </a:cubicBezTo>
                  <a:cubicBezTo>
                    <a:pt x="305" y="3894"/>
                    <a:pt x="390" y="3386"/>
                    <a:pt x="508" y="2895"/>
                  </a:cubicBezTo>
                  <a:cubicBezTo>
                    <a:pt x="711" y="1930"/>
                    <a:pt x="965" y="948"/>
                    <a:pt x="1287" y="0"/>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5092475" y="4163475"/>
              <a:ext cx="97775" cy="63100"/>
            </a:xfrm>
            <a:custGeom>
              <a:avLst/>
              <a:gdLst/>
              <a:ahLst/>
              <a:cxnLst/>
              <a:rect l="l" t="t" r="r" b="b"/>
              <a:pathLst>
                <a:path w="3911" h="2524" extrusionOk="0">
                  <a:moveTo>
                    <a:pt x="0" y="0"/>
                  </a:moveTo>
                  <a:lnTo>
                    <a:pt x="525" y="204"/>
                  </a:lnTo>
                  <a:cubicBezTo>
                    <a:pt x="694" y="288"/>
                    <a:pt x="880" y="356"/>
                    <a:pt x="1050" y="441"/>
                  </a:cubicBezTo>
                  <a:cubicBezTo>
                    <a:pt x="1388" y="610"/>
                    <a:pt x="1727" y="796"/>
                    <a:pt x="2049" y="1016"/>
                  </a:cubicBezTo>
                  <a:cubicBezTo>
                    <a:pt x="2370" y="1219"/>
                    <a:pt x="2692" y="1439"/>
                    <a:pt x="2963" y="1693"/>
                  </a:cubicBezTo>
                  <a:cubicBezTo>
                    <a:pt x="3234" y="1947"/>
                    <a:pt x="3505" y="2218"/>
                    <a:pt x="3725" y="2523"/>
                  </a:cubicBezTo>
                  <a:lnTo>
                    <a:pt x="3911" y="2405"/>
                  </a:lnTo>
                  <a:cubicBezTo>
                    <a:pt x="3657" y="2100"/>
                    <a:pt x="3386" y="1829"/>
                    <a:pt x="3064" y="1592"/>
                  </a:cubicBezTo>
                  <a:cubicBezTo>
                    <a:pt x="2777" y="1355"/>
                    <a:pt x="2438" y="1135"/>
                    <a:pt x="2116" y="932"/>
                  </a:cubicBezTo>
                  <a:cubicBezTo>
                    <a:pt x="1778" y="745"/>
                    <a:pt x="1439" y="559"/>
                    <a:pt x="1084" y="407"/>
                  </a:cubicBezTo>
                  <a:cubicBezTo>
                    <a:pt x="914" y="322"/>
                    <a:pt x="711" y="254"/>
                    <a:pt x="542" y="187"/>
                  </a:cubicBezTo>
                  <a:lnTo>
                    <a:pt x="0" y="0"/>
                  </a:ln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5111925" y="3954375"/>
              <a:ext cx="39825" cy="33475"/>
            </a:xfrm>
            <a:custGeom>
              <a:avLst/>
              <a:gdLst/>
              <a:ahLst/>
              <a:cxnLst/>
              <a:rect l="l" t="t" r="r" b="b"/>
              <a:pathLst>
                <a:path w="1593" h="1339" extrusionOk="0">
                  <a:moveTo>
                    <a:pt x="664" y="0"/>
                  </a:moveTo>
                  <a:cubicBezTo>
                    <a:pt x="329" y="0"/>
                    <a:pt x="44" y="332"/>
                    <a:pt x="1" y="1152"/>
                  </a:cubicBezTo>
                  <a:cubicBezTo>
                    <a:pt x="44" y="1146"/>
                    <a:pt x="87" y="1143"/>
                    <a:pt x="129" y="1143"/>
                  </a:cubicBezTo>
                  <a:cubicBezTo>
                    <a:pt x="340" y="1143"/>
                    <a:pt x="546" y="1212"/>
                    <a:pt x="729" y="1338"/>
                  </a:cubicBezTo>
                  <a:cubicBezTo>
                    <a:pt x="915" y="1000"/>
                    <a:pt x="1186" y="779"/>
                    <a:pt x="1592" y="779"/>
                  </a:cubicBezTo>
                  <a:cubicBezTo>
                    <a:pt x="1352" y="307"/>
                    <a:pt x="985" y="0"/>
                    <a:pt x="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5122525" y="3973425"/>
              <a:ext cx="93550" cy="141025"/>
            </a:xfrm>
            <a:custGeom>
              <a:avLst/>
              <a:gdLst/>
              <a:ahLst/>
              <a:cxnLst/>
              <a:rect l="l" t="t" r="r" b="b"/>
              <a:pathLst>
                <a:path w="3742" h="5641" extrusionOk="0">
                  <a:moveTo>
                    <a:pt x="1168" y="1"/>
                  </a:moveTo>
                  <a:cubicBezTo>
                    <a:pt x="762" y="17"/>
                    <a:pt x="491" y="238"/>
                    <a:pt x="305" y="559"/>
                  </a:cubicBezTo>
                  <a:cubicBezTo>
                    <a:pt x="85" y="932"/>
                    <a:pt x="0" y="1457"/>
                    <a:pt x="17" y="2049"/>
                  </a:cubicBezTo>
                  <a:cubicBezTo>
                    <a:pt x="51" y="3183"/>
                    <a:pt x="406" y="4504"/>
                    <a:pt x="982" y="5384"/>
                  </a:cubicBezTo>
                  <a:cubicBezTo>
                    <a:pt x="1089" y="5568"/>
                    <a:pt x="1224" y="5641"/>
                    <a:pt x="1361" y="5641"/>
                  </a:cubicBezTo>
                  <a:cubicBezTo>
                    <a:pt x="1376" y="5641"/>
                    <a:pt x="1391" y="5640"/>
                    <a:pt x="1405" y="5638"/>
                  </a:cubicBezTo>
                  <a:cubicBezTo>
                    <a:pt x="2472" y="5435"/>
                    <a:pt x="3742" y="238"/>
                    <a:pt x="1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5058600" y="3982750"/>
              <a:ext cx="98650" cy="133000"/>
            </a:xfrm>
            <a:custGeom>
              <a:avLst/>
              <a:gdLst/>
              <a:ahLst/>
              <a:cxnLst/>
              <a:rect l="l" t="t" r="r" b="b"/>
              <a:pathLst>
                <a:path w="3946" h="5320" extrusionOk="0">
                  <a:moveTo>
                    <a:pt x="2151" y="0"/>
                  </a:moveTo>
                  <a:cubicBezTo>
                    <a:pt x="2049" y="0"/>
                    <a:pt x="1914" y="34"/>
                    <a:pt x="1812" y="68"/>
                  </a:cubicBezTo>
                  <a:cubicBezTo>
                    <a:pt x="1" y="610"/>
                    <a:pt x="1711" y="3962"/>
                    <a:pt x="3471" y="5198"/>
                  </a:cubicBezTo>
                  <a:cubicBezTo>
                    <a:pt x="3574" y="5282"/>
                    <a:pt x="3671" y="5319"/>
                    <a:pt x="3758" y="5319"/>
                  </a:cubicBezTo>
                  <a:cubicBezTo>
                    <a:pt x="3829" y="5319"/>
                    <a:pt x="3892" y="5294"/>
                    <a:pt x="3945" y="5248"/>
                  </a:cubicBezTo>
                  <a:lnTo>
                    <a:pt x="3945" y="5248"/>
                  </a:lnTo>
                  <a:cubicBezTo>
                    <a:pt x="3924" y="5254"/>
                    <a:pt x="3902" y="5257"/>
                    <a:pt x="3879" y="5257"/>
                  </a:cubicBezTo>
                  <a:cubicBezTo>
                    <a:pt x="3762" y="5257"/>
                    <a:pt x="3636" y="5179"/>
                    <a:pt x="3522" y="4995"/>
                  </a:cubicBezTo>
                  <a:cubicBezTo>
                    <a:pt x="2963" y="4131"/>
                    <a:pt x="2608" y="2794"/>
                    <a:pt x="2574" y="1676"/>
                  </a:cubicBezTo>
                  <a:cubicBezTo>
                    <a:pt x="2574" y="1084"/>
                    <a:pt x="2659" y="559"/>
                    <a:pt x="2879" y="203"/>
                  </a:cubicBezTo>
                  <a:cubicBezTo>
                    <a:pt x="2659" y="68"/>
                    <a:pt x="2422" y="0"/>
                    <a:pt x="2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4"/>
            <p:cNvSpPr/>
            <p:nvPr/>
          </p:nvSpPr>
          <p:spPr>
            <a:xfrm>
              <a:off x="5116600" y="3985700"/>
              <a:ext cx="39375" cy="129125"/>
            </a:xfrm>
            <a:custGeom>
              <a:avLst/>
              <a:gdLst/>
              <a:ahLst/>
              <a:cxnLst/>
              <a:rect l="l" t="t" r="r" b="b"/>
              <a:pathLst>
                <a:path w="1575" h="5165" extrusionOk="0">
                  <a:moveTo>
                    <a:pt x="339" y="1"/>
                  </a:moveTo>
                  <a:cubicBezTo>
                    <a:pt x="305" y="34"/>
                    <a:pt x="254" y="102"/>
                    <a:pt x="237" y="170"/>
                  </a:cubicBezTo>
                  <a:cubicBezTo>
                    <a:pt x="68" y="542"/>
                    <a:pt x="0" y="1084"/>
                    <a:pt x="51" y="1677"/>
                  </a:cubicBezTo>
                  <a:cubicBezTo>
                    <a:pt x="136" y="2794"/>
                    <a:pt x="576" y="4098"/>
                    <a:pt x="1185" y="4927"/>
                  </a:cubicBezTo>
                  <a:cubicBezTo>
                    <a:pt x="1321" y="5080"/>
                    <a:pt x="1439" y="5164"/>
                    <a:pt x="1575" y="5164"/>
                  </a:cubicBezTo>
                  <a:cubicBezTo>
                    <a:pt x="1439" y="5164"/>
                    <a:pt x="1321" y="5080"/>
                    <a:pt x="1219" y="4910"/>
                  </a:cubicBezTo>
                  <a:cubicBezTo>
                    <a:pt x="643" y="4047"/>
                    <a:pt x="288" y="2709"/>
                    <a:pt x="254" y="1592"/>
                  </a:cubicBezTo>
                  <a:cubicBezTo>
                    <a:pt x="254" y="1016"/>
                    <a:pt x="339" y="492"/>
                    <a:pt x="559" y="102"/>
                  </a:cubicBezTo>
                  <a:cubicBezTo>
                    <a:pt x="474" y="68"/>
                    <a:pt x="406" y="17"/>
                    <a:pt x="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4"/>
            <p:cNvSpPr/>
            <p:nvPr/>
          </p:nvSpPr>
          <p:spPr>
            <a:xfrm>
              <a:off x="5133525" y="4098225"/>
              <a:ext cx="39300" cy="22950"/>
            </a:xfrm>
            <a:custGeom>
              <a:avLst/>
              <a:gdLst/>
              <a:ahLst/>
              <a:cxnLst/>
              <a:rect l="l" t="t" r="r" b="b"/>
              <a:pathLst>
                <a:path w="1572" h="918" extrusionOk="0">
                  <a:moveTo>
                    <a:pt x="808" y="1"/>
                  </a:moveTo>
                  <a:cubicBezTo>
                    <a:pt x="653" y="1"/>
                    <a:pt x="576" y="342"/>
                    <a:pt x="576" y="342"/>
                  </a:cubicBezTo>
                  <a:cubicBezTo>
                    <a:pt x="576" y="342"/>
                    <a:pt x="411" y="287"/>
                    <a:pt x="265" y="287"/>
                  </a:cubicBezTo>
                  <a:cubicBezTo>
                    <a:pt x="168" y="287"/>
                    <a:pt x="78" y="311"/>
                    <a:pt x="51" y="392"/>
                  </a:cubicBezTo>
                  <a:cubicBezTo>
                    <a:pt x="0" y="562"/>
                    <a:pt x="288" y="867"/>
                    <a:pt x="847" y="917"/>
                  </a:cubicBezTo>
                  <a:cubicBezTo>
                    <a:pt x="851" y="918"/>
                    <a:pt x="856" y="918"/>
                    <a:pt x="861" y="918"/>
                  </a:cubicBezTo>
                  <a:cubicBezTo>
                    <a:pt x="1087" y="918"/>
                    <a:pt x="1572" y="524"/>
                    <a:pt x="1422" y="325"/>
                  </a:cubicBezTo>
                  <a:cubicBezTo>
                    <a:pt x="1389" y="251"/>
                    <a:pt x="1336" y="227"/>
                    <a:pt x="1281" y="227"/>
                  </a:cubicBezTo>
                  <a:cubicBezTo>
                    <a:pt x="1170" y="227"/>
                    <a:pt x="1050" y="325"/>
                    <a:pt x="1050" y="325"/>
                  </a:cubicBezTo>
                  <a:cubicBezTo>
                    <a:pt x="1050" y="325"/>
                    <a:pt x="999" y="54"/>
                    <a:pt x="830" y="3"/>
                  </a:cubicBezTo>
                  <a:cubicBezTo>
                    <a:pt x="823" y="2"/>
                    <a:pt x="815" y="1"/>
                    <a:pt x="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4"/>
            <p:cNvSpPr/>
            <p:nvPr/>
          </p:nvSpPr>
          <p:spPr>
            <a:xfrm>
              <a:off x="6512925" y="4574900"/>
              <a:ext cx="91050" cy="46550"/>
            </a:xfrm>
            <a:custGeom>
              <a:avLst/>
              <a:gdLst/>
              <a:ahLst/>
              <a:cxnLst/>
              <a:rect l="l" t="t" r="r" b="b"/>
              <a:pathLst>
                <a:path w="3642" h="1862" extrusionOk="0">
                  <a:moveTo>
                    <a:pt x="909" y="0"/>
                  </a:moveTo>
                  <a:cubicBezTo>
                    <a:pt x="585" y="0"/>
                    <a:pt x="268" y="61"/>
                    <a:pt x="1" y="203"/>
                  </a:cubicBezTo>
                  <a:cubicBezTo>
                    <a:pt x="1" y="203"/>
                    <a:pt x="643" y="1862"/>
                    <a:pt x="1762" y="1862"/>
                  </a:cubicBezTo>
                  <a:cubicBezTo>
                    <a:pt x="1967" y="1862"/>
                    <a:pt x="2187" y="1807"/>
                    <a:pt x="2422" y="1676"/>
                  </a:cubicBezTo>
                  <a:cubicBezTo>
                    <a:pt x="3642" y="985"/>
                    <a:pt x="2214" y="0"/>
                    <a:pt x="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4"/>
            <p:cNvSpPr/>
            <p:nvPr/>
          </p:nvSpPr>
          <p:spPr>
            <a:xfrm>
              <a:off x="6690275" y="4344150"/>
              <a:ext cx="128275" cy="65275"/>
            </a:xfrm>
            <a:custGeom>
              <a:avLst/>
              <a:gdLst/>
              <a:ahLst/>
              <a:cxnLst/>
              <a:rect l="l" t="t" r="r" b="b"/>
              <a:pathLst>
                <a:path w="5131" h="2611" extrusionOk="0">
                  <a:moveTo>
                    <a:pt x="2443" y="1"/>
                  </a:moveTo>
                  <a:cubicBezTo>
                    <a:pt x="1011" y="1"/>
                    <a:pt x="1" y="2610"/>
                    <a:pt x="1" y="2610"/>
                  </a:cubicBezTo>
                  <a:cubicBezTo>
                    <a:pt x="1" y="2610"/>
                    <a:pt x="5131" y="1679"/>
                    <a:pt x="3285" y="307"/>
                  </a:cubicBezTo>
                  <a:cubicBezTo>
                    <a:pt x="2992" y="92"/>
                    <a:pt x="2710" y="1"/>
                    <a:pt x="24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4"/>
            <p:cNvSpPr/>
            <p:nvPr/>
          </p:nvSpPr>
          <p:spPr>
            <a:xfrm>
              <a:off x="6584475" y="4524875"/>
              <a:ext cx="111850" cy="58900"/>
            </a:xfrm>
            <a:custGeom>
              <a:avLst/>
              <a:gdLst/>
              <a:ahLst/>
              <a:cxnLst/>
              <a:rect l="l" t="t" r="r" b="b"/>
              <a:pathLst>
                <a:path w="4474" h="2356" extrusionOk="0">
                  <a:moveTo>
                    <a:pt x="1895" y="1"/>
                  </a:moveTo>
                  <a:cubicBezTo>
                    <a:pt x="1160" y="1"/>
                    <a:pt x="405" y="182"/>
                    <a:pt x="0" y="545"/>
                  </a:cubicBezTo>
                  <a:cubicBezTo>
                    <a:pt x="0" y="545"/>
                    <a:pt x="1200" y="2355"/>
                    <a:pt x="2425" y="2355"/>
                  </a:cubicBezTo>
                  <a:cubicBezTo>
                    <a:pt x="2793" y="2355"/>
                    <a:pt x="3164" y="2191"/>
                    <a:pt x="3505" y="1764"/>
                  </a:cubicBezTo>
                  <a:cubicBezTo>
                    <a:pt x="4474" y="588"/>
                    <a:pt x="3217" y="1"/>
                    <a:pt x="1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4"/>
            <p:cNvSpPr/>
            <p:nvPr/>
          </p:nvSpPr>
          <p:spPr>
            <a:xfrm>
              <a:off x="6663625" y="4441300"/>
              <a:ext cx="123575" cy="48500"/>
            </a:xfrm>
            <a:custGeom>
              <a:avLst/>
              <a:gdLst/>
              <a:ahLst/>
              <a:cxnLst/>
              <a:rect l="l" t="t" r="r" b="b"/>
              <a:pathLst>
                <a:path w="4943" h="1940" extrusionOk="0">
                  <a:moveTo>
                    <a:pt x="2219" y="0"/>
                  </a:moveTo>
                  <a:cubicBezTo>
                    <a:pt x="1442" y="0"/>
                    <a:pt x="603" y="273"/>
                    <a:pt x="0" y="1010"/>
                  </a:cubicBezTo>
                  <a:cubicBezTo>
                    <a:pt x="0" y="1010"/>
                    <a:pt x="1414" y="1939"/>
                    <a:pt x="2761" y="1939"/>
                  </a:cubicBezTo>
                  <a:cubicBezTo>
                    <a:pt x="3177" y="1939"/>
                    <a:pt x="3586" y="1851"/>
                    <a:pt x="3945" y="1619"/>
                  </a:cubicBezTo>
                  <a:cubicBezTo>
                    <a:pt x="4942" y="977"/>
                    <a:pt x="3692" y="0"/>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4"/>
            <p:cNvSpPr/>
            <p:nvPr/>
          </p:nvSpPr>
          <p:spPr>
            <a:xfrm>
              <a:off x="6602250" y="4326575"/>
              <a:ext cx="93050" cy="102300"/>
            </a:xfrm>
            <a:custGeom>
              <a:avLst/>
              <a:gdLst/>
              <a:ahLst/>
              <a:cxnLst/>
              <a:rect l="l" t="t" r="r" b="b"/>
              <a:pathLst>
                <a:path w="3722" h="4092" extrusionOk="0">
                  <a:moveTo>
                    <a:pt x="2315" y="1"/>
                  </a:moveTo>
                  <a:cubicBezTo>
                    <a:pt x="2095" y="1"/>
                    <a:pt x="1845" y="112"/>
                    <a:pt x="1575" y="367"/>
                  </a:cubicBezTo>
                  <a:cubicBezTo>
                    <a:pt x="0" y="1857"/>
                    <a:pt x="2167" y="4092"/>
                    <a:pt x="2167" y="4092"/>
                  </a:cubicBezTo>
                  <a:cubicBezTo>
                    <a:pt x="3721" y="2538"/>
                    <a:pt x="3365" y="1"/>
                    <a:pt x="2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4"/>
            <p:cNvSpPr/>
            <p:nvPr/>
          </p:nvSpPr>
          <p:spPr>
            <a:xfrm>
              <a:off x="6547225" y="4392800"/>
              <a:ext cx="84875" cy="97025"/>
            </a:xfrm>
            <a:custGeom>
              <a:avLst/>
              <a:gdLst/>
              <a:ahLst/>
              <a:cxnLst/>
              <a:rect l="l" t="t" r="r" b="b"/>
              <a:pathLst>
                <a:path w="3395" h="3881" extrusionOk="0">
                  <a:moveTo>
                    <a:pt x="1589" y="0"/>
                  </a:moveTo>
                  <a:cubicBezTo>
                    <a:pt x="1353" y="0"/>
                    <a:pt x="1121" y="163"/>
                    <a:pt x="932" y="546"/>
                  </a:cubicBezTo>
                  <a:cubicBezTo>
                    <a:pt x="0" y="2357"/>
                    <a:pt x="2286" y="3881"/>
                    <a:pt x="2286" y="3881"/>
                  </a:cubicBezTo>
                  <a:cubicBezTo>
                    <a:pt x="3395" y="2278"/>
                    <a:pt x="2469" y="0"/>
                    <a:pt x="1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a:off x="6447325" y="4424950"/>
              <a:ext cx="97275" cy="125400"/>
            </a:xfrm>
            <a:custGeom>
              <a:avLst/>
              <a:gdLst/>
              <a:ahLst/>
              <a:cxnLst/>
              <a:rect l="l" t="t" r="r" b="b"/>
              <a:pathLst>
                <a:path w="3891" h="5016" extrusionOk="0">
                  <a:moveTo>
                    <a:pt x="2039" y="1"/>
                  </a:moveTo>
                  <a:cubicBezTo>
                    <a:pt x="1860" y="1"/>
                    <a:pt x="1669" y="66"/>
                    <a:pt x="1474" y="208"/>
                  </a:cubicBezTo>
                  <a:cubicBezTo>
                    <a:pt x="1" y="1308"/>
                    <a:pt x="1846" y="5016"/>
                    <a:pt x="1846" y="5016"/>
                  </a:cubicBezTo>
                  <a:cubicBezTo>
                    <a:pt x="3891" y="2853"/>
                    <a:pt x="3226" y="1"/>
                    <a:pt x="20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a:off x="6383000" y="4371300"/>
              <a:ext cx="358100" cy="238325"/>
            </a:xfrm>
            <a:custGeom>
              <a:avLst/>
              <a:gdLst/>
              <a:ahLst/>
              <a:cxnLst/>
              <a:rect l="l" t="t" r="r" b="b"/>
              <a:pathLst>
                <a:path w="14324" h="9533" extrusionOk="0">
                  <a:moveTo>
                    <a:pt x="14307" y="0"/>
                  </a:moveTo>
                  <a:cubicBezTo>
                    <a:pt x="13646" y="339"/>
                    <a:pt x="13054" y="813"/>
                    <a:pt x="12478" y="1270"/>
                  </a:cubicBezTo>
                  <a:cubicBezTo>
                    <a:pt x="11936" y="1744"/>
                    <a:pt x="11378" y="2252"/>
                    <a:pt x="10870" y="2777"/>
                  </a:cubicBezTo>
                  <a:cubicBezTo>
                    <a:pt x="9837" y="3827"/>
                    <a:pt x="8889" y="4978"/>
                    <a:pt x="7975" y="6112"/>
                  </a:cubicBezTo>
                  <a:cubicBezTo>
                    <a:pt x="7501" y="6654"/>
                    <a:pt x="6891" y="7043"/>
                    <a:pt x="6231" y="7348"/>
                  </a:cubicBezTo>
                  <a:lnTo>
                    <a:pt x="5723" y="7551"/>
                  </a:lnTo>
                  <a:lnTo>
                    <a:pt x="5215" y="7755"/>
                  </a:lnTo>
                  <a:lnTo>
                    <a:pt x="4707" y="7941"/>
                  </a:lnTo>
                  <a:lnTo>
                    <a:pt x="4182" y="8110"/>
                  </a:lnTo>
                  <a:cubicBezTo>
                    <a:pt x="2811" y="8550"/>
                    <a:pt x="1372" y="8940"/>
                    <a:pt x="0" y="9464"/>
                  </a:cubicBezTo>
                  <a:lnTo>
                    <a:pt x="17" y="9532"/>
                  </a:lnTo>
                  <a:cubicBezTo>
                    <a:pt x="1439" y="9143"/>
                    <a:pt x="2878" y="8821"/>
                    <a:pt x="4284" y="8432"/>
                  </a:cubicBezTo>
                  <a:lnTo>
                    <a:pt x="4825" y="8262"/>
                  </a:lnTo>
                  <a:lnTo>
                    <a:pt x="5350" y="8059"/>
                  </a:lnTo>
                  <a:lnTo>
                    <a:pt x="5875" y="7856"/>
                  </a:lnTo>
                  <a:lnTo>
                    <a:pt x="6383" y="7619"/>
                  </a:lnTo>
                  <a:cubicBezTo>
                    <a:pt x="7043" y="7280"/>
                    <a:pt x="7704" y="6857"/>
                    <a:pt x="8178" y="6265"/>
                  </a:cubicBezTo>
                  <a:cubicBezTo>
                    <a:pt x="9075" y="5079"/>
                    <a:pt x="9989" y="3962"/>
                    <a:pt x="11005" y="2878"/>
                  </a:cubicBezTo>
                  <a:cubicBezTo>
                    <a:pt x="11513" y="2354"/>
                    <a:pt x="12021" y="1829"/>
                    <a:pt x="12563" y="1338"/>
                  </a:cubicBezTo>
                  <a:cubicBezTo>
                    <a:pt x="13121" y="847"/>
                    <a:pt x="13680" y="390"/>
                    <a:pt x="14324" y="17"/>
                  </a:cubicBezTo>
                  <a:lnTo>
                    <a:pt x="14307" y="0"/>
                  </a:ln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4"/>
            <p:cNvSpPr/>
            <p:nvPr/>
          </p:nvSpPr>
          <p:spPr>
            <a:xfrm>
              <a:off x="6620875" y="4457500"/>
              <a:ext cx="120225" cy="23450"/>
            </a:xfrm>
            <a:custGeom>
              <a:avLst/>
              <a:gdLst/>
              <a:ahLst/>
              <a:cxnLst/>
              <a:rect l="l" t="t" r="r" b="b"/>
              <a:pathLst>
                <a:path w="4809" h="938" extrusionOk="0">
                  <a:moveTo>
                    <a:pt x="3834" y="1"/>
                  </a:moveTo>
                  <a:cubicBezTo>
                    <a:pt x="3747" y="1"/>
                    <a:pt x="3660" y="3"/>
                    <a:pt x="3573" y="6"/>
                  </a:cubicBezTo>
                  <a:cubicBezTo>
                    <a:pt x="3183" y="23"/>
                    <a:pt x="2760" y="91"/>
                    <a:pt x="2354" y="175"/>
                  </a:cubicBezTo>
                  <a:cubicBezTo>
                    <a:pt x="1947" y="260"/>
                    <a:pt x="1541" y="345"/>
                    <a:pt x="1152" y="463"/>
                  </a:cubicBezTo>
                  <a:cubicBezTo>
                    <a:pt x="762" y="599"/>
                    <a:pt x="356" y="751"/>
                    <a:pt x="0" y="937"/>
                  </a:cubicBezTo>
                  <a:lnTo>
                    <a:pt x="1185" y="616"/>
                  </a:lnTo>
                  <a:cubicBezTo>
                    <a:pt x="1592" y="514"/>
                    <a:pt x="1964" y="379"/>
                    <a:pt x="2371" y="294"/>
                  </a:cubicBezTo>
                  <a:cubicBezTo>
                    <a:pt x="2777" y="192"/>
                    <a:pt x="3183" y="125"/>
                    <a:pt x="3573" y="91"/>
                  </a:cubicBezTo>
                  <a:cubicBezTo>
                    <a:pt x="3748" y="83"/>
                    <a:pt x="3927" y="73"/>
                    <a:pt x="4106" y="73"/>
                  </a:cubicBezTo>
                  <a:cubicBezTo>
                    <a:pt x="4341" y="73"/>
                    <a:pt x="4578" y="91"/>
                    <a:pt x="4809" y="159"/>
                  </a:cubicBezTo>
                  <a:lnTo>
                    <a:pt x="4809" y="125"/>
                  </a:lnTo>
                  <a:cubicBezTo>
                    <a:pt x="4486" y="31"/>
                    <a:pt x="4164" y="1"/>
                    <a:pt x="3834" y="1"/>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4"/>
            <p:cNvSpPr/>
            <p:nvPr/>
          </p:nvSpPr>
          <p:spPr>
            <a:xfrm>
              <a:off x="6591675" y="4430125"/>
              <a:ext cx="16100" cy="78750"/>
            </a:xfrm>
            <a:custGeom>
              <a:avLst/>
              <a:gdLst/>
              <a:ahLst/>
              <a:cxnLst/>
              <a:rect l="l" t="t" r="r" b="b"/>
              <a:pathLst>
                <a:path w="644" h="3150" extrusionOk="0">
                  <a:moveTo>
                    <a:pt x="0" y="1"/>
                  </a:moveTo>
                  <a:lnTo>
                    <a:pt x="152" y="373"/>
                  </a:lnTo>
                  <a:lnTo>
                    <a:pt x="288" y="763"/>
                  </a:lnTo>
                  <a:cubicBezTo>
                    <a:pt x="339" y="1033"/>
                    <a:pt x="406" y="1287"/>
                    <a:pt x="423" y="1558"/>
                  </a:cubicBezTo>
                  <a:cubicBezTo>
                    <a:pt x="474" y="1846"/>
                    <a:pt x="457" y="2100"/>
                    <a:pt x="423" y="2371"/>
                  </a:cubicBezTo>
                  <a:cubicBezTo>
                    <a:pt x="406" y="2625"/>
                    <a:pt x="373" y="2896"/>
                    <a:pt x="254" y="3150"/>
                  </a:cubicBezTo>
                  <a:cubicBezTo>
                    <a:pt x="373" y="3048"/>
                    <a:pt x="423" y="2913"/>
                    <a:pt x="491" y="2794"/>
                  </a:cubicBezTo>
                  <a:cubicBezTo>
                    <a:pt x="542" y="2659"/>
                    <a:pt x="576" y="2540"/>
                    <a:pt x="593" y="2388"/>
                  </a:cubicBezTo>
                  <a:cubicBezTo>
                    <a:pt x="643" y="2100"/>
                    <a:pt x="626" y="1812"/>
                    <a:pt x="576" y="1541"/>
                  </a:cubicBezTo>
                  <a:cubicBezTo>
                    <a:pt x="542" y="1270"/>
                    <a:pt x="457" y="1000"/>
                    <a:pt x="373" y="746"/>
                  </a:cubicBezTo>
                  <a:cubicBezTo>
                    <a:pt x="322" y="610"/>
                    <a:pt x="254" y="492"/>
                    <a:pt x="220" y="356"/>
                  </a:cubicBezTo>
                  <a:lnTo>
                    <a:pt x="34" y="1"/>
                  </a:ln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4"/>
            <p:cNvSpPr/>
            <p:nvPr/>
          </p:nvSpPr>
          <p:spPr>
            <a:xfrm>
              <a:off x="6650925" y="4359450"/>
              <a:ext cx="11875" cy="88050"/>
            </a:xfrm>
            <a:custGeom>
              <a:avLst/>
              <a:gdLst/>
              <a:ahLst/>
              <a:cxnLst/>
              <a:rect l="l" t="t" r="r" b="b"/>
              <a:pathLst>
                <a:path w="475" h="3522" extrusionOk="0">
                  <a:moveTo>
                    <a:pt x="68" y="0"/>
                  </a:moveTo>
                  <a:cubicBezTo>
                    <a:pt x="203" y="271"/>
                    <a:pt x="288" y="559"/>
                    <a:pt x="322" y="847"/>
                  </a:cubicBezTo>
                  <a:cubicBezTo>
                    <a:pt x="373" y="1152"/>
                    <a:pt x="339" y="1456"/>
                    <a:pt x="322" y="1744"/>
                  </a:cubicBezTo>
                  <a:cubicBezTo>
                    <a:pt x="305" y="2049"/>
                    <a:pt x="220" y="2337"/>
                    <a:pt x="170" y="2641"/>
                  </a:cubicBezTo>
                  <a:cubicBezTo>
                    <a:pt x="136" y="2929"/>
                    <a:pt x="68" y="3234"/>
                    <a:pt x="0" y="3522"/>
                  </a:cubicBezTo>
                  <a:cubicBezTo>
                    <a:pt x="153" y="3251"/>
                    <a:pt x="237" y="2946"/>
                    <a:pt x="322" y="2675"/>
                  </a:cubicBezTo>
                  <a:cubicBezTo>
                    <a:pt x="407" y="2371"/>
                    <a:pt x="424" y="2066"/>
                    <a:pt x="457" y="1761"/>
                  </a:cubicBezTo>
                  <a:cubicBezTo>
                    <a:pt x="474" y="1473"/>
                    <a:pt x="474" y="1152"/>
                    <a:pt x="407" y="847"/>
                  </a:cubicBezTo>
                  <a:cubicBezTo>
                    <a:pt x="356" y="559"/>
                    <a:pt x="254" y="271"/>
                    <a:pt x="85" y="0"/>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4"/>
            <p:cNvSpPr/>
            <p:nvPr/>
          </p:nvSpPr>
          <p:spPr>
            <a:xfrm>
              <a:off x="6569225" y="4536100"/>
              <a:ext cx="84250" cy="17650"/>
            </a:xfrm>
            <a:custGeom>
              <a:avLst/>
              <a:gdLst/>
              <a:ahLst/>
              <a:cxnLst/>
              <a:rect l="l" t="t" r="r" b="b"/>
              <a:pathLst>
                <a:path w="3370" h="706" extrusionOk="0">
                  <a:moveTo>
                    <a:pt x="1228" y="0"/>
                  </a:moveTo>
                  <a:cubicBezTo>
                    <a:pt x="1106" y="0"/>
                    <a:pt x="983" y="4"/>
                    <a:pt x="864" y="11"/>
                  </a:cubicBezTo>
                  <a:cubicBezTo>
                    <a:pt x="559" y="28"/>
                    <a:pt x="272" y="79"/>
                    <a:pt x="1" y="181"/>
                  </a:cubicBezTo>
                  <a:cubicBezTo>
                    <a:pt x="289" y="181"/>
                    <a:pt x="593" y="181"/>
                    <a:pt x="864" y="164"/>
                  </a:cubicBezTo>
                  <a:cubicBezTo>
                    <a:pt x="1045" y="164"/>
                    <a:pt x="1233" y="156"/>
                    <a:pt x="1429" y="156"/>
                  </a:cubicBezTo>
                  <a:cubicBezTo>
                    <a:pt x="1526" y="156"/>
                    <a:pt x="1626" y="158"/>
                    <a:pt x="1728" y="164"/>
                  </a:cubicBezTo>
                  <a:cubicBezTo>
                    <a:pt x="2015" y="181"/>
                    <a:pt x="2320" y="231"/>
                    <a:pt x="2591" y="316"/>
                  </a:cubicBezTo>
                  <a:cubicBezTo>
                    <a:pt x="2896" y="401"/>
                    <a:pt x="3150" y="519"/>
                    <a:pt x="3370" y="705"/>
                  </a:cubicBezTo>
                  <a:lnTo>
                    <a:pt x="3370" y="688"/>
                  </a:lnTo>
                  <a:cubicBezTo>
                    <a:pt x="3167" y="485"/>
                    <a:pt x="2896" y="333"/>
                    <a:pt x="2625" y="231"/>
                  </a:cubicBezTo>
                  <a:cubicBezTo>
                    <a:pt x="2337" y="113"/>
                    <a:pt x="2049" y="79"/>
                    <a:pt x="1745" y="28"/>
                  </a:cubicBezTo>
                  <a:cubicBezTo>
                    <a:pt x="1576" y="8"/>
                    <a:pt x="1402" y="0"/>
                    <a:pt x="1228" y="0"/>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4"/>
            <p:cNvSpPr/>
            <p:nvPr/>
          </p:nvSpPr>
          <p:spPr>
            <a:xfrm>
              <a:off x="6457900" y="4470750"/>
              <a:ext cx="46600" cy="115600"/>
            </a:xfrm>
            <a:custGeom>
              <a:avLst/>
              <a:gdLst/>
              <a:ahLst/>
              <a:cxnLst/>
              <a:rect l="l" t="t" r="r" b="b"/>
              <a:pathLst>
                <a:path w="1864" h="4624" extrusionOk="0">
                  <a:moveTo>
                    <a:pt x="1796" y="1"/>
                  </a:moveTo>
                  <a:lnTo>
                    <a:pt x="1829" y="661"/>
                  </a:lnTo>
                  <a:cubicBezTo>
                    <a:pt x="1829" y="864"/>
                    <a:pt x="1796" y="1101"/>
                    <a:pt x="1796" y="1305"/>
                  </a:cubicBezTo>
                  <a:cubicBezTo>
                    <a:pt x="1779" y="1542"/>
                    <a:pt x="1762" y="1762"/>
                    <a:pt x="1711" y="1965"/>
                  </a:cubicBezTo>
                  <a:cubicBezTo>
                    <a:pt x="1660" y="2185"/>
                    <a:pt x="1626" y="2388"/>
                    <a:pt x="1542" y="2608"/>
                  </a:cubicBezTo>
                  <a:cubicBezTo>
                    <a:pt x="1423" y="3032"/>
                    <a:pt x="1237" y="3421"/>
                    <a:pt x="983" y="3760"/>
                  </a:cubicBezTo>
                  <a:cubicBezTo>
                    <a:pt x="881" y="3861"/>
                    <a:pt x="831" y="3929"/>
                    <a:pt x="763" y="4014"/>
                  </a:cubicBezTo>
                  <a:cubicBezTo>
                    <a:pt x="678" y="4098"/>
                    <a:pt x="610" y="4200"/>
                    <a:pt x="526" y="4251"/>
                  </a:cubicBezTo>
                  <a:cubicBezTo>
                    <a:pt x="390" y="4386"/>
                    <a:pt x="187" y="4538"/>
                    <a:pt x="1" y="4623"/>
                  </a:cubicBezTo>
                  <a:cubicBezTo>
                    <a:pt x="238" y="4572"/>
                    <a:pt x="424" y="4471"/>
                    <a:pt x="594" y="4301"/>
                  </a:cubicBezTo>
                  <a:cubicBezTo>
                    <a:pt x="780" y="4166"/>
                    <a:pt x="932" y="3997"/>
                    <a:pt x="1085" y="3827"/>
                  </a:cubicBezTo>
                  <a:cubicBezTo>
                    <a:pt x="1355" y="3489"/>
                    <a:pt x="1525" y="3048"/>
                    <a:pt x="1660" y="2625"/>
                  </a:cubicBezTo>
                  <a:cubicBezTo>
                    <a:pt x="1745" y="2405"/>
                    <a:pt x="1762" y="2185"/>
                    <a:pt x="1796" y="1965"/>
                  </a:cubicBezTo>
                  <a:cubicBezTo>
                    <a:pt x="1829" y="1762"/>
                    <a:pt x="1846" y="1525"/>
                    <a:pt x="1863" y="1305"/>
                  </a:cubicBezTo>
                  <a:lnTo>
                    <a:pt x="1863" y="661"/>
                  </a:lnTo>
                  <a:lnTo>
                    <a:pt x="1829" y="1"/>
                  </a:ln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4"/>
            <p:cNvSpPr/>
            <p:nvPr/>
          </p:nvSpPr>
          <p:spPr>
            <a:xfrm>
              <a:off x="6493900" y="4575725"/>
              <a:ext cx="68150" cy="24150"/>
            </a:xfrm>
            <a:custGeom>
              <a:avLst/>
              <a:gdLst/>
              <a:ahLst/>
              <a:cxnLst/>
              <a:rect l="l" t="t" r="r" b="b"/>
              <a:pathLst>
                <a:path w="2726" h="966" extrusionOk="0">
                  <a:moveTo>
                    <a:pt x="0" y="1"/>
                  </a:moveTo>
                  <a:cubicBezTo>
                    <a:pt x="220" y="102"/>
                    <a:pt x="440" y="170"/>
                    <a:pt x="728" y="221"/>
                  </a:cubicBezTo>
                  <a:cubicBezTo>
                    <a:pt x="948" y="289"/>
                    <a:pt x="1185" y="322"/>
                    <a:pt x="1422" y="390"/>
                  </a:cubicBezTo>
                  <a:cubicBezTo>
                    <a:pt x="1659" y="458"/>
                    <a:pt x="1879" y="543"/>
                    <a:pt x="2099" y="627"/>
                  </a:cubicBezTo>
                  <a:cubicBezTo>
                    <a:pt x="2303" y="712"/>
                    <a:pt x="2540" y="813"/>
                    <a:pt x="2726" y="966"/>
                  </a:cubicBezTo>
                  <a:lnTo>
                    <a:pt x="2726" y="949"/>
                  </a:lnTo>
                  <a:cubicBezTo>
                    <a:pt x="2540" y="780"/>
                    <a:pt x="2336" y="644"/>
                    <a:pt x="2116" y="543"/>
                  </a:cubicBezTo>
                  <a:cubicBezTo>
                    <a:pt x="1913" y="441"/>
                    <a:pt x="1676" y="356"/>
                    <a:pt x="1439" y="272"/>
                  </a:cubicBezTo>
                  <a:cubicBezTo>
                    <a:pt x="1202" y="187"/>
                    <a:pt x="982" y="102"/>
                    <a:pt x="745" y="52"/>
                  </a:cubicBezTo>
                  <a:cubicBezTo>
                    <a:pt x="491" y="18"/>
                    <a:pt x="254" y="1"/>
                    <a:pt x="0" y="1"/>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4"/>
            <p:cNvSpPr/>
            <p:nvPr/>
          </p:nvSpPr>
          <p:spPr>
            <a:xfrm>
              <a:off x="6363075" y="4306200"/>
              <a:ext cx="141000" cy="67825"/>
            </a:xfrm>
            <a:custGeom>
              <a:avLst/>
              <a:gdLst/>
              <a:ahLst/>
              <a:cxnLst/>
              <a:rect l="l" t="t" r="r" b="b"/>
              <a:pathLst>
                <a:path w="5640" h="2713" extrusionOk="0">
                  <a:moveTo>
                    <a:pt x="2765" y="0"/>
                  </a:moveTo>
                  <a:cubicBezTo>
                    <a:pt x="2285" y="0"/>
                    <a:pt x="1752" y="182"/>
                    <a:pt x="1170" y="640"/>
                  </a:cubicBezTo>
                  <a:cubicBezTo>
                    <a:pt x="1" y="1576"/>
                    <a:pt x="3435" y="2712"/>
                    <a:pt x="5039" y="2712"/>
                  </a:cubicBezTo>
                  <a:cubicBezTo>
                    <a:pt x="5294" y="2712"/>
                    <a:pt x="5503" y="2684"/>
                    <a:pt x="5639" y="2621"/>
                  </a:cubicBezTo>
                  <a:cubicBezTo>
                    <a:pt x="5639" y="2621"/>
                    <a:pt x="4589" y="0"/>
                    <a:pt x="2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4"/>
            <p:cNvSpPr/>
            <p:nvPr/>
          </p:nvSpPr>
          <p:spPr>
            <a:xfrm>
              <a:off x="6258550" y="4162200"/>
              <a:ext cx="140500" cy="154525"/>
            </a:xfrm>
            <a:custGeom>
              <a:avLst/>
              <a:gdLst/>
              <a:ahLst/>
              <a:cxnLst/>
              <a:rect l="l" t="t" r="r" b="b"/>
              <a:pathLst>
                <a:path w="5620" h="6181" extrusionOk="0">
                  <a:moveTo>
                    <a:pt x="949" y="1"/>
                  </a:moveTo>
                  <a:cubicBezTo>
                    <a:pt x="949" y="1"/>
                    <a:pt x="1" y="6163"/>
                    <a:pt x="3827" y="6180"/>
                  </a:cubicBezTo>
                  <a:cubicBezTo>
                    <a:pt x="3834" y="6180"/>
                    <a:pt x="3842" y="6180"/>
                    <a:pt x="3849" y="6180"/>
                  </a:cubicBezTo>
                  <a:cubicBezTo>
                    <a:pt x="5619" y="6180"/>
                    <a:pt x="5332" y="2159"/>
                    <a:pt x="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4"/>
            <p:cNvSpPr/>
            <p:nvPr/>
          </p:nvSpPr>
          <p:spPr>
            <a:xfrm>
              <a:off x="6195500" y="4106750"/>
              <a:ext cx="201075" cy="548150"/>
            </a:xfrm>
            <a:custGeom>
              <a:avLst/>
              <a:gdLst/>
              <a:ahLst/>
              <a:cxnLst/>
              <a:rect l="l" t="t" r="r" b="b"/>
              <a:pathLst>
                <a:path w="8043" h="21926" extrusionOk="0">
                  <a:moveTo>
                    <a:pt x="7974" y="1"/>
                  </a:moveTo>
                  <a:cubicBezTo>
                    <a:pt x="7907" y="492"/>
                    <a:pt x="7890" y="983"/>
                    <a:pt x="7805" y="1457"/>
                  </a:cubicBezTo>
                  <a:cubicBezTo>
                    <a:pt x="7771" y="1948"/>
                    <a:pt x="7687" y="2439"/>
                    <a:pt x="7602" y="2930"/>
                  </a:cubicBezTo>
                  <a:cubicBezTo>
                    <a:pt x="7433" y="3895"/>
                    <a:pt x="7263" y="4843"/>
                    <a:pt x="7009" y="5808"/>
                  </a:cubicBezTo>
                  <a:cubicBezTo>
                    <a:pt x="6535" y="7704"/>
                    <a:pt x="5977" y="9566"/>
                    <a:pt x="5299" y="11412"/>
                  </a:cubicBezTo>
                  <a:cubicBezTo>
                    <a:pt x="4605" y="13257"/>
                    <a:pt x="3809" y="15035"/>
                    <a:pt x="2912" y="16779"/>
                  </a:cubicBezTo>
                  <a:cubicBezTo>
                    <a:pt x="2032" y="18523"/>
                    <a:pt x="1084" y="20233"/>
                    <a:pt x="0" y="21892"/>
                  </a:cubicBezTo>
                  <a:lnTo>
                    <a:pt x="68" y="21926"/>
                  </a:lnTo>
                  <a:cubicBezTo>
                    <a:pt x="1185" y="20317"/>
                    <a:pt x="2201" y="18624"/>
                    <a:pt x="3132" y="16897"/>
                  </a:cubicBezTo>
                  <a:cubicBezTo>
                    <a:pt x="4063" y="15154"/>
                    <a:pt x="4893" y="13376"/>
                    <a:pt x="5621" y="11530"/>
                  </a:cubicBezTo>
                  <a:cubicBezTo>
                    <a:pt x="6349" y="9719"/>
                    <a:pt x="7009" y="7840"/>
                    <a:pt x="7433" y="5909"/>
                  </a:cubicBezTo>
                  <a:lnTo>
                    <a:pt x="7568" y="5181"/>
                  </a:lnTo>
                  <a:lnTo>
                    <a:pt x="7703" y="4453"/>
                  </a:lnTo>
                  <a:cubicBezTo>
                    <a:pt x="7737" y="4199"/>
                    <a:pt x="7771" y="3962"/>
                    <a:pt x="7805" y="3708"/>
                  </a:cubicBezTo>
                  <a:cubicBezTo>
                    <a:pt x="7839" y="3455"/>
                    <a:pt x="7873" y="3217"/>
                    <a:pt x="7890" y="2964"/>
                  </a:cubicBezTo>
                  <a:cubicBezTo>
                    <a:pt x="7991" y="1965"/>
                    <a:pt x="8042" y="1000"/>
                    <a:pt x="8025" y="1"/>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4"/>
            <p:cNvSpPr/>
            <p:nvPr/>
          </p:nvSpPr>
          <p:spPr>
            <a:xfrm>
              <a:off x="6339825" y="4283675"/>
              <a:ext cx="86800" cy="81300"/>
            </a:xfrm>
            <a:custGeom>
              <a:avLst/>
              <a:gdLst/>
              <a:ahLst/>
              <a:cxnLst/>
              <a:rect l="l" t="t" r="r" b="b"/>
              <a:pathLst>
                <a:path w="3472" h="3252" extrusionOk="0">
                  <a:moveTo>
                    <a:pt x="3471" y="1"/>
                  </a:moveTo>
                  <a:lnTo>
                    <a:pt x="0" y="2964"/>
                  </a:lnTo>
                  <a:lnTo>
                    <a:pt x="305" y="3251"/>
                  </a:lnTo>
                  <a:lnTo>
                    <a:pt x="3471" y="1"/>
                  </a:ln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4"/>
            <p:cNvSpPr/>
            <p:nvPr/>
          </p:nvSpPr>
          <p:spPr>
            <a:xfrm>
              <a:off x="6303425" y="4190550"/>
              <a:ext cx="53775" cy="140125"/>
            </a:xfrm>
            <a:custGeom>
              <a:avLst/>
              <a:gdLst/>
              <a:ahLst/>
              <a:cxnLst/>
              <a:rect l="l" t="t" r="r" b="b"/>
              <a:pathLst>
                <a:path w="2151" h="5605" extrusionOk="0">
                  <a:moveTo>
                    <a:pt x="0" y="1"/>
                  </a:moveTo>
                  <a:cubicBezTo>
                    <a:pt x="457" y="881"/>
                    <a:pt x="881" y="1796"/>
                    <a:pt x="1253" y="2727"/>
                  </a:cubicBezTo>
                  <a:cubicBezTo>
                    <a:pt x="1422" y="3184"/>
                    <a:pt x="1592" y="3658"/>
                    <a:pt x="1710" y="4149"/>
                  </a:cubicBezTo>
                  <a:cubicBezTo>
                    <a:pt x="1846" y="4623"/>
                    <a:pt x="1947" y="5114"/>
                    <a:pt x="1930" y="5605"/>
                  </a:cubicBezTo>
                  <a:lnTo>
                    <a:pt x="2151" y="5605"/>
                  </a:lnTo>
                  <a:cubicBezTo>
                    <a:pt x="2151" y="5080"/>
                    <a:pt x="2032" y="4589"/>
                    <a:pt x="1880" y="4098"/>
                  </a:cubicBezTo>
                  <a:cubicBezTo>
                    <a:pt x="1727" y="3607"/>
                    <a:pt x="1541" y="3150"/>
                    <a:pt x="1355" y="2676"/>
                  </a:cubicBezTo>
                  <a:cubicBezTo>
                    <a:pt x="948" y="1745"/>
                    <a:pt x="491" y="864"/>
                    <a:pt x="0" y="1"/>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4"/>
            <p:cNvSpPr/>
            <p:nvPr/>
          </p:nvSpPr>
          <p:spPr>
            <a:xfrm>
              <a:off x="6380875" y="4322625"/>
              <a:ext cx="107950" cy="37700"/>
            </a:xfrm>
            <a:custGeom>
              <a:avLst/>
              <a:gdLst/>
              <a:ahLst/>
              <a:cxnLst/>
              <a:rect l="l" t="t" r="r" b="b"/>
              <a:pathLst>
                <a:path w="4318" h="1508" extrusionOk="0">
                  <a:moveTo>
                    <a:pt x="1" y="0"/>
                  </a:moveTo>
                  <a:lnTo>
                    <a:pt x="18" y="187"/>
                  </a:lnTo>
                  <a:cubicBezTo>
                    <a:pt x="65" y="184"/>
                    <a:pt x="113" y="183"/>
                    <a:pt x="161" y="183"/>
                  </a:cubicBezTo>
                  <a:cubicBezTo>
                    <a:pt x="473" y="183"/>
                    <a:pt x="798" y="227"/>
                    <a:pt x="1135" y="271"/>
                  </a:cubicBezTo>
                  <a:cubicBezTo>
                    <a:pt x="1491" y="339"/>
                    <a:pt x="1880" y="424"/>
                    <a:pt x="2235" y="559"/>
                  </a:cubicBezTo>
                  <a:cubicBezTo>
                    <a:pt x="2591" y="677"/>
                    <a:pt x="2963" y="813"/>
                    <a:pt x="3285" y="982"/>
                  </a:cubicBezTo>
                  <a:lnTo>
                    <a:pt x="3810" y="1236"/>
                  </a:lnTo>
                  <a:lnTo>
                    <a:pt x="4318" y="1507"/>
                  </a:lnTo>
                  <a:lnTo>
                    <a:pt x="3827" y="1202"/>
                  </a:lnTo>
                  <a:cubicBezTo>
                    <a:pt x="3658" y="1118"/>
                    <a:pt x="3488" y="1016"/>
                    <a:pt x="3319" y="931"/>
                  </a:cubicBezTo>
                  <a:cubicBezTo>
                    <a:pt x="2980" y="762"/>
                    <a:pt x="2625" y="593"/>
                    <a:pt x="2252" y="474"/>
                  </a:cubicBezTo>
                  <a:cubicBezTo>
                    <a:pt x="1897" y="339"/>
                    <a:pt x="1541" y="220"/>
                    <a:pt x="1152" y="136"/>
                  </a:cubicBezTo>
                  <a:cubicBezTo>
                    <a:pt x="779" y="68"/>
                    <a:pt x="390" y="0"/>
                    <a:pt x="1" y="0"/>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4"/>
            <p:cNvSpPr/>
            <p:nvPr/>
          </p:nvSpPr>
          <p:spPr>
            <a:xfrm>
              <a:off x="6518450" y="4172575"/>
              <a:ext cx="42425" cy="36200"/>
            </a:xfrm>
            <a:custGeom>
              <a:avLst/>
              <a:gdLst/>
              <a:ahLst/>
              <a:cxnLst/>
              <a:rect l="l" t="t" r="r" b="b"/>
              <a:pathLst>
                <a:path w="1697" h="1448" extrusionOk="0">
                  <a:moveTo>
                    <a:pt x="728" y="0"/>
                  </a:moveTo>
                  <a:cubicBezTo>
                    <a:pt x="509" y="0"/>
                    <a:pt x="255" y="59"/>
                    <a:pt x="0" y="178"/>
                  </a:cubicBezTo>
                  <a:cubicBezTo>
                    <a:pt x="288" y="432"/>
                    <a:pt x="373" y="771"/>
                    <a:pt x="305" y="1160"/>
                  </a:cubicBezTo>
                  <a:cubicBezTo>
                    <a:pt x="559" y="1177"/>
                    <a:pt x="796" y="1279"/>
                    <a:pt x="982" y="1448"/>
                  </a:cubicBezTo>
                  <a:cubicBezTo>
                    <a:pt x="1697" y="483"/>
                    <a:pt x="1353" y="0"/>
                    <a:pt x="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4"/>
            <p:cNvSpPr/>
            <p:nvPr/>
          </p:nvSpPr>
          <p:spPr>
            <a:xfrm>
              <a:off x="6409725" y="4168250"/>
              <a:ext cx="118475" cy="117450"/>
            </a:xfrm>
            <a:custGeom>
              <a:avLst/>
              <a:gdLst/>
              <a:ahLst/>
              <a:cxnLst/>
              <a:rect l="l" t="t" r="r" b="b"/>
              <a:pathLst>
                <a:path w="4739" h="4698" extrusionOk="0">
                  <a:moveTo>
                    <a:pt x="3477" y="0"/>
                  </a:moveTo>
                  <a:cubicBezTo>
                    <a:pt x="1680" y="0"/>
                    <a:pt x="1" y="3837"/>
                    <a:pt x="641" y="4567"/>
                  </a:cubicBezTo>
                  <a:cubicBezTo>
                    <a:pt x="706" y="4653"/>
                    <a:pt x="790" y="4698"/>
                    <a:pt x="900" y="4698"/>
                  </a:cubicBezTo>
                  <a:cubicBezTo>
                    <a:pt x="963" y="4698"/>
                    <a:pt x="1035" y="4683"/>
                    <a:pt x="1115" y="4652"/>
                  </a:cubicBezTo>
                  <a:cubicBezTo>
                    <a:pt x="2114" y="4330"/>
                    <a:pt x="3232" y="3534"/>
                    <a:pt x="3960" y="2671"/>
                  </a:cubicBezTo>
                  <a:cubicBezTo>
                    <a:pt x="4315" y="2197"/>
                    <a:pt x="4603" y="1739"/>
                    <a:pt x="4654" y="1316"/>
                  </a:cubicBezTo>
                  <a:cubicBezTo>
                    <a:pt x="4738" y="927"/>
                    <a:pt x="4637" y="588"/>
                    <a:pt x="4349" y="334"/>
                  </a:cubicBezTo>
                  <a:cubicBezTo>
                    <a:pt x="4298" y="300"/>
                    <a:pt x="4264" y="266"/>
                    <a:pt x="4214" y="233"/>
                  </a:cubicBezTo>
                  <a:cubicBezTo>
                    <a:pt x="3970" y="72"/>
                    <a:pt x="3722" y="0"/>
                    <a:pt x="3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4"/>
            <p:cNvSpPr/>
            <p:nvPr/>
          </p:nvSpPr>
          <p:spPr>
            <a:xfrm>
              <a:off x="6425750" y="4201575"/>
              <a:ext cx="149050" cy="87475"/>
            </a:xfrm>
            <a:custGeom>
              <a:avLst/>
              <a:gdLst/>
              <a:ahLst/>
              <a:cxnLst/>
              <a:rect l="l" t="t" r="r" b="b"/>
              <a:pathLst>
                <a:path w="5962" h="3499" extrusionOk="0">
                  <a:moveTo>
                    <a:pt x="4047" y="0"/>
                  </a:moveTo>
                  <a:cubicBezTo>
                    <a:pt x="3962" y="423"/>
                    <a:pt x="3708" y="881"/>
                    <a:pt x="3319" y="1338"/>
                  </a:cubicBezTo>
                  <a:cubicBezTo>
                    <a:pt x="2591" y="2201"/>
                    <a:pt x="1473" y="2997"/>
                    <a:pt x="474" y="3319"/>
                  </a:cubicBezTo>
                  <a:cubicBezTo>
                    <a:pt x="392" y="3344"/>
                    <a:pt x="320" y="3357"/>
                    <a:pt x="256" y="3357"/>
                  </a:cubicBezTo>
                  <a:cubicBezTo>
                    <a:pt x="148" y="3357"/>
                    <a:pt x="64" y="3319"/>
                    <a:pt x="0" y="3234"/>
                  </a:cubicBezTo>
                  <a:lnTo>
                    <a:pt x="0" y="3234"/>
                  </a:lnTo>
                  <a:cubicBezTo>
                    <a:pt x="34" y="3386"/>
                    <a:pt x="186" y="3471"/>
                    <a:pt x="424" y="3488"/>
                  </a:cubicBezTo>
                  <a:cubicBezTo>
                    <a:pt x="522" y="3495"/>
                    <a:pt x="623" y="3498"/>
                    <a:pt x="726" y="3498"/>
                  </a:cubicBezTo>
                  <a:cubicBezTo>
                    <a:pt x="2865" y="3498"/>
                    <a:pt x="5961" y="2028"/>
                    <a:pt x="4944" y="542"/>
                  </a:cubicBezTo>
                  <a:cubicBezTo>
                    <a:pt x="4893" y="457"/>
                    <a:pt x="4809" y="356"/>
                    <a:pt x="4724" y="288"/>
                  </a:cubicBezTo>
                  <a:cubicBezTo>
                    <a:pt x="4504" y="119"/>
                    <a:pt x="4301" y="34"/>
                    <a:pt x="4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4"/>
            <p:cNvSpPr/>
            <p:nvPr/>
          </p:nvSpPr>
          <p:spPr>
            <a:xfrm>
              <a:off x="6426175" y="4201575"/>
              <a:ext cx="105400" cy="84275"/>
            </a:xfrm>
            <a:custGeom>
              <a:avLst/>
              <a:gdLst/>
              <a:ahLst/>
              <a:cxnLst/>
              <a:rect l="l" t="t" r="r" b="b"/>
              <a:pathLst>
                <a:path w="4216" h="3371" extrusionOk="0">
                  <a:moveTo>
                    <a:pt x="0" y="3268"/>
                  </a:moveTo>
                  <a:cubicBezTo>
                    <a:pt x="17" y="3282"/>
                    <a:pt x="36" y="3295"/>
                    <a:pt x="56" y="3306"/>
                  </a:cubicBezTo>
                  <a:lnTo>
                    <a:pt x="56" y="3306"/>
                  </a:lnTo>
                  <a:cubicBezTo>
                    <a:pt x="37" y="3294"/>
                    <a:pt x="19" y="3282"/>
                    <a:pt x="0" y="3268"/>
                  </a:cubicBezTo>
                  <a:close/>
                  <a:moveTo>
                    <a:pt x="3996" y="0"/>
                  </a:moveTo>
                  <a:cubicBezTo>
                    <a:pt x="3945" y="423"/>
                    <a:pt x="3657" y="881"/>
                    <a:pt x="3285" y="1321"/>
                  </a:cubicBezTo>
                  <a:cubicBezTo>
                    <a:pt x="2557" y="2201"/>
                    <a:pt x="1439" y="2997"/>
                    <a:pt x="440" y="3319"/>
                  </a:cubicBezTo>
                  <a:cubicBezTo>
                    <a:pt x="372" y="3343"/>
                    <a:pt x="308" y="3355"/>
                    <a:pt x="250" y="3355"/>
                  </a:cubicBezTo>
                  <a:cubicBezTo>
                    <a:pt x="176" y="3355"/>
                    <a:pt x="111" y="3337"/>
                    <a:pt x="56" y="3306"/>
                  </a:cubicBezTo>
                  <a:lnTo>
                    <a:pt x="56" y="3306"/>
                  </a:lnTo>
                  <a:cubicBezTo>
                    <a:pt x="123" y="3348"/>
                    <a:pt x="190" y="3371"/>
                    <a:pt x="269" y="3371"/>
                  </a:cubicBezTo>
                  <a:cubicBezTo>
                    <a:pt x="324" y="3371"/>
                    <a:pt x="385" y="3359"/>
                    <a:pt x="457" y="3335"/>
                  </a:cubicBezTo>
                  <a:cubicBezTo>
                    <a:pt x="1456" y="3081"/>
                    <a:pt x="2641" y="2353"/>
                    <a:pt x="3403" y="1524"/>
                  </a:cubicBezTo>
                  <a:cubicBezTo>
                    <a:pt x="3810" y="1101"/>
                    <a:pt x="4114" y="627"/>
                    <a:pt x="4199" y="237"/>
                  </a:cubicBezTo>
                  <a:cubicBezTo>
                    <a:pt x="4216" y="169"/>
                    <a:pt x="4216" y="102"/>
                    <a:pt x="4216" y="34"/>
                  </a:cubicBezTo>
                  <a:cubicBezTo>
                    <a:pt x="4148" y="17"/>
                    <a:pt x="4064" y="0"/>
                    <a:pt x="3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4"/>
            <p:cNvSpPr/>
            <p:nvPr/>
          </p:nvSpPr>
          <p:spPr>
            <a:xfrm>
              <a:off x="6415575" y="4268525"/>
              <a:ext cx="32625" cy="26500"/>
            </a:xfrm>
            <a:custGeom>
              <a:avLst/>
              <a:gdLst/>
              <a:ahLst/>
              <a:cxnLst/>
              <a:rect l="l" t="t" r="r" b="b"/>
              <a:pathLst>
                <a:path w="1305" h="1060" extrusionOk="0">
                  <a:moveTo>
                    <a:pt x="273" y="0"/>
                  </a:moveTo>
                  <a:cubicBezTo>
                    <a:pt x="251" y="0"/>
                    <a:pt x="229" y="5"/>
                    <a:pt x="204" y="14"/>
                  </a:cubicBezTo>
                  <a:cubicBezTo>
                    <a:pt x="1" y="99"/>
                    <a:pt x="136" y="725"/>
                    <a:pt x="306" y="827"/>
                  </a:cubicBezTo>
                  <a:cubicBezTo>
                    <a:pt x="534" y="996"/>
                    <a:pt x="754" y="1060"/>
                    <a:pt x="926" y="1060"/>
                  </a:cubicBezTo>
                  <a:cubicBezTo>
                    <a:pt x="1097" y="1060"/>
                    <a:pt x="1220" y="996"/>
                    <a:pt x="1254" y="911"/>
                  </a:cubicBezTo>
                  <a:cubicBezTo>
                    <a:pt x="1305" y="725"/>
                    <a:pt x="864" y="556"/>
                    <a:pt x="864" y="556"/>
                  </a:cubicBezTo>
                  <a:cubicBezTo>
                    <a:pt x="864" y="556"/>
                    <a:pt x="1034" y="217"/>
                    <a:pt x="864" y="133"/>
                  </a:cubicBezTo>
                  <a:cubicBezTo>
                    <a:pt x="837" y="119"/>
                    <a:pt x="809" y="113"/>
                    <a:pt x="782" y="113"/>
                  </a:cubicBezTo>
                  <a:cubicBezTo>
                    <a:pt x="640" y="113"/>
                    <a:pt x="509" y="268"/>
                    <a:pt x="509" y="268"/>
                  </a:cubicBezTo>
                  <a:cubicBezTo>
                    <a:pt x="509" y="268"/>
                    <a:pt x="442" y="0"/>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4"/>
            <p:cNvSpPr/>
            <p:nvPr/>
          </p:nvSpPr>
          <p:spPr>
            <a:xfrm>
              <a:off x="6454400" y="3911575"/>
              <a:ext cx="126700" cy="119000"/>
            </a:xfrm>
            <a:custGeom>
              <a:avLst/>
              <a:gdLst/>
              <a:ahLst/>
              <a:cxnLst/>
              <a:rect l="l" t="t" r="r" b="b"/>
              <a:pathLst>
                <a:path w="5068" h="4760" extrusionOk="0">
                  <a:moveTo>
                    <a:pt x="2860" y="0"/>
                  </a:moveTo>
                  <a:cubicBezTo>
                    <a:pt x="2218" y="0"/>
                    <a:pt x="1381" y="646"/>
                    <a:pt x="530" y="2915"/>
                  </a:cubicBezTo>
                  <a:cubicBezTo>
                    <a:pt x="1" y="4334"/>
                    <a:pt x="187" y="4759"/>
                    <a:pt x="601" y="4759"/>
                  </a:cubicBezTo>
                  <a:cubicBezTo>
                    <a:pt x="1219" y="4759"/>
                    <a:pt x="2342" y="3812"/>
                    <a:pt x="2342" y="3812"/>
                  </a:cubicBezTo>
                  <a:cubicBezTo>
                    <a:pt x="5068" y="2796"/>
                    <a:pt x="4289" y="1052"/>
                    <a:pt x="3713" y="426"/>
                  </a:cubicBezTo>
                  <a:cubicBezTo>
                    <a:pt x="3509" y="197"/>
                    <a:pt x="3214"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4"/>
            <p:cNvSpPr/>
            <p:nvPr/>
          </p:nvSpPr>
          <p:spPr>
            <a:xfrm>
              <a:off x="6327550" y="3853300"/>
              <a:ext cx="191325" cy="210725"/>
            </a:xfrm>
            <a:custGeom>
              <a:avLst/>
              <a:gdLst/>
              <a:ahLst/>
              <a:cxnLst/>
              <a:rect l="l" t="t" r="r" b="b"/>
              <a:pathLst>
                <a:path w="7653" h="8429" extrusionOk="0">
                  <a:moveTo>
                    <a:pt x="3013" y="1"/>
                  </a:moveTo>
                  <a:cubicBezTo>
                    <a:pt x="2916" y="1"/>
                    <a:pt x="2814" y="15"/>
                    <a:pt x="2709" y="48"/>
                  </a:cubicBezTo>
                  <a:cubicBezTo>
                    <a:pt x="1744" y="336"/>
                    <a:pt x="1304" y="1504"/>
                    <a:pt x="1304" y="1504"/>
                  </a:cubicBezTo>
                  <a:cubicBezTo>
                    <a:pt x="1304" y="1504"/>
                    <a:pt x="1232" y="1492"/>
                    <a:pt x="1127" y="1492"/>
                  </a:cubicBezTo>
                  <a:cubicBezTo>
                    <a:pt x="901" y="1492"/>
                    <a:pt x="523" y="1547"/>
                    <a:pt x="373" y="1893"/>
                  </a:cubicBezTo>
                  <a:cubicBezTo>
                    <a:pt x="0" y="2706"/>
                    <a:pt x="2675" y="8429"/>
                    <a:pt x="2675" y="8429"/>
                  </a:cubicBezTo>
                  <a:lnTo>
                    <a:pt x="5029" y="5483"/>
                  </a:lnTo>
                  <a:cubicBezTo>
                    <a:pt x="6891" y="2875"/>
                    <a:pt x="7653" y="1589"/>
                    <a:pt x="6569" y="928"/>
                  </a:cubicBezTo>
                  <a:cubicBezTo>
                    <a:pt x="6232" y="731"/>
                    <a:pt x="5893" y="663"/>
                    <a:pt x="5586" y="663"/>
                  </a:cubicBezTo>
                  <a:cubicBezTo>
                    <a:pt x="4889" y="663"/>
                    <a:pt x="4352" y="1013"/>
                    <a:pt x="4352" y="1013"/>
                  </a:cubicBezTo>
                  <a:cubicBezTo>
                    <a:pt x="4352" y="1013"/>
                    <a:pt x="3825" y="1"/>
                    <a:pt x="3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4"/>
            <p:cNvSpPr/>
            <p:nvPr/>
          </p:nvSpPr>
          <p:spPr>
            <a:xfrm>
              <a:off x="6207350" y="3894525"/>
              <a:ext cx="199375" cy="165275"/>
            </a:xfrm>
            <a:custGeom>
              <a:avLst/>
              <a:gdLst/>
              <a:ahLst/>
              <a:cxnLst/>
              <a:rect l="l" t="t" r="r" b="b"/>
              <a:pathLst>
                <a:path w="7975" h="6611" extrusionOk="0">
                  <a:moveTo>
                    <a:pt x="3843" y="1"/>
                  </a:moveTo>
                  <a:cubicBezTo>
                    <a:pt x="3276" y="1"/>
                    <a:pt x="2855" y="573"/>
                    <a:pt x="2980" y="1226"/>
                  </a:cubicBezTo>
                  <a:cubicBezTo>
                    <a:pt x="2980" y="1226"/>
                    <a:pt x="2755" y="1168"/>
                    <a:pt x="2435" y="1168"/>
                  </a:cubicBezTo>
                  <a:cubicBezTo>
                    <a:pt x="1929" y="1168"/>
                    <a:pt x="1185" y="1315"/>
                    <a:pt x="728" y="2073"/>
                  </a:cubicBezTo>
                  <a:cubicBezTo>
                    <a:pt x="0" y="3343"/>
                    <a:pt x="982" y="3901"/>
                    <a:pt x="982" y="3901"/>
                  </a:cubicBezTo>
                  <a:cubicBezTo>
                    <a:pt x="982" y="3901"/>
                    <a:pt x="865" y="3857"/>
                    <a:pt x="713" y="3857"/>
                  </a:cubicBezTo>
                  <a:cubicBezTo>
                    <a:pt x="457" y="3857"/>
                    <a:pt x="104" y="3983"/>
                    <a:pt x="51" y="4663"/>
                  </a:cubicBezTo>
                  <a:cubicBezTo>
                    <a:pt x="0" y="5747"/>
                    <a:pt x="3302" y="6610"/>
                    <a:pt x="3302" y="6610"/>
                  </a:cubicBezTo>
                  <a:lnTo>
                    <a:pt x="7974" y="6509"/>
                  </a:lnTo>
                  <a:cubicBezTo>
                    <a:pt x="7974" y="6509"/>
                    <a:pt x="6231" y="3241"/>
                    <a:pt x="5215" y="1210"/>
                  </a:cubicBezTo>
                  <a:cubicBezTo>
                    <a:pt x="4790" y="332"/>
                    <a:pt x="4274" y="1"/>
                    <a:pt x="3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4"/>
            <p:cNvSpPr/>
            <p:nvPr/>
          </p:nvSpPr>
          <p:spPr>
            <a:xfrm>
              <a:off x="6429975" y="3902775"/>
              <a:ext cx="22875" cy="19675"/>
            </a:xfrm>
            <a:custGeom>
              <a:avLst/>
              <a:gdLst/>
              <a:ahLst/>
              <a:cxnLst/>
              <a:rect l="l" t="t" r="r" b="b"/>
              <a:pathLst>
                <a:path w="915" h="787" extrusionOk="0">
                  <a:moveTo>
                    <a:pt x="455" y="0"/>
                  </a:moveTo>
                  <a:cubicBezTo>
                    <a:pt x="308" y="0"/>
                    <a:pt x="160" y="82"/>
                    <a:pt x="85" y="219"/>
                  </a:cubicBezTo>
                  <a:cubicBezTo>
                    <a:pt x="1" y="405"/>
                    <a:pt x="85" y="642"/>
                    <a:pt x="271" y="761"/>
                  </a:cubicBezTo>
                  <a:cubicBezTo>
                    <a:pt x="318" y="778"/>
                    <a:pt x="368" y="786"/>
                    <a:pt x="418" y="786"/>
                  </a:cubicBezTo>
                  <a:cubicBezTo>
                    <a:pt x="568" y="786"/>
                    <a:pt x="720" y="710"/>
                    <a:pt x="796" y="558"/>
                  </a:cubicBezTo>
                  <a:cubicBezTo>
                    <a:pt x="915" y="372"/>
                    <a:pt x="796" y="118"/>
                    <a:pt x="610" y="33"/>
                  </a:cubicBezTo>
                  <a:cubicBezTo>
                    <a:pt x="561" y="11"/>
                    <a:pt x="508" y="0"/>
                    <a:pt x="45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4"/>
            <p:cNvSpPr/>
            <p:nvPr/>
          </p:nvSpPr>
          <p:spPr>
            <a:xfrm>
              <a:off x="6488800" y="3932375"/>
              <a:ext cx="25425" cy="22425"/>
            </a:xfrm>
            <a:custGeom>
              <a:avLst/>
              <a:gdLst/>
              <a:ahLst/>
              <a:cxnLst/>
              <a:rect l="l" t="t" r="r" b="b"/>
              <a:pathLst>
                <a:path w="1017" h="897" extrusionOk="0">
                  <a:moveTo>
                    <a:pt x="517" y="1"/>
                  </a:moveTo>
                  <a:cubicBezTo>
                    <a:pt x="357" y="1"/>
                    <a:pt x="204" y="98"/>
                    <a:pt x="119" y="254"/>
                  </a:cubicBezTo>
                  <a:cubicBezTo>
                    <a:pt x="1" y="457"/>
                    <a:pt x="102" y="728"/>
                    <a:pt x="306" y="847"/>
                  </a:cubicBezTo>
                  <a:cubicBezTo>
                    <a:pt x="369" y="881"/>
                    <a:pt x="437" y="897"/>
                    <a:pt x="503" y="897"/>
                  </a:cubicBezTo>
                  <a:cubicBezTo>
                    <a:pt x="668" y="897"/>
                    <a:pt x="826" y="800"/>
                    <a:pt x="898" y="644"/>
                  </a:cubicBezTo>
                  <a:cubicBezTo>
                    <a:pt x="1017" y="440"/>
                    <a:pt x="915" y="170"/>
                    <a:pt x="712" y="51"/>
                  </a:cubicBezTo>
                  <a:cubicBezTo>
                    <a:pt x="649" y="17"/>
                    <a:pt x="582" y="1"/>
                    <a:pt x="51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4"/>
            <p:cNvSpPr/>
            <p:nvPr/>
          </p:nvSpPr>
          <p:spPr>
            <a:xfrm>
              <a:off x="6365650" y="3901900"/>
              <a:ext cx="27525" cy="27525"/>
            </a:xfrm>
            <a:custGeom>
              <a:avLst/>
              <a:gdLst/>
              <a:ahLst/>
              <a:cxnLst/>
              <a:rect l="l" t="t" r="r" b="b"/>
              <a:pathLst>
                <a:path w="1101" h="1101" extrusionOk="0">
                  <a:moveTo>
                    <a:pt x="559" y="0"/>
                  </a:moveTo>
                  <a:cubicBezTo>
                    <a:pt x="254" y="0"/>
                    <a:pt x="0" y="254"/>
                    <a:pt x="0" y="559"/>
                  </a:cubicBezTo>
                  <a:cubicBezTo>
                    <a:pt x="0" y="864"/>
                    <a:pt x="254" y="1101"/>
                    <a:pt x="559" y="1101"/>
                  </a:cubicBezTo>
                  <a:cubicBezTo>
                    <a:pt x="864" y="1101"/>
                    <a:pt x="1101" y="864"/>
                    <a:pt x="1101" y="559"/>
                  </a:cubicBezTo>
                  <a:cubicBezTo>
                    <a:pt x="1101" y="254"/>
                    <a:pt x="864" y="0"/>
                    <a:pt x="55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4"/>
            <p:cNvSpPr/>
            <p:nvPr/>
          </p:nvSpPr>
          <p:spPr>
            <a:xfrm>
              <a:off x="6411350" y="3943800"/>
              <a:ext cx="90600" cy="147325"/>
            </a:xfrm>
            <a:custGeom>
              <a:avLst/>
              <a:gdLst/>
              <a:ahLst/>
              <a:cxnLst/>
              <a:rect l="l" t="t" r="r" b="b"/>
              <a:pathLst>
                <a:path w="3624" h="5893" fill="none" extrusionOk="0">
                  <a:moveTo>
                    <a:pt x="3624" y="0"/>
                  </a:moveTo>
                  <a:lnTo>
                    <a:pt x="1" y="5892"/>
                  </a:lnTo>
                </a:path>
              </a:pathLst>
            </a:custGeom>
            <a:solidFill>
              <a:schemeClr val="dk2"/>
            </a:solidFill>
            <a:ln w="5500" cap="flat" cmpd="sng">
              <a:solidFill>
                <a:schemeClr val="dk2"/>
              </a:solidFill>
              <a:prstDash val="solid"/>
              <a:miter lim="16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4"/>
            <p:cNvSpPr/>
            <p:nvPr/>
          </p:nvSpPr>
          <p:spPr>
            <a:xfrm>
              <a:off x="6411350" y="3912475"/>
              <a:ext cx="29650" cy="178650"/>
            </a:xfrm>
            <a:custGeom>
              <a:avLst/>
              <a:gdLst/>
              <a:ahLst/>
              <a:cxnLst/>
              <a:rect l="l" t="t" r="r" b="b"/>
              <a:pathLst>
                <a:path w="1186" h="7146" fill="none" extrusionOk="0">
                  <a:moveTo>
                    <a:pt x="1186" y="1"/>
                  </a:moveTo>
                  <a:lnTo>
                    <a:pt x="1" y="7145"/>
                  </a:lnTo>
                </a:path>
              </a:pathLst>
            </a:custGeom>
            <a:solidFill>
              <a:schemeClr val="dk2"/>
            </a:solidFill>
            <a:ln w="5500" cap="flat" cmpd="sng">
              <a:solidFill>
                <a:schemeClr val="dk2"/>
              </a:solidFill>
              <a:prstDash val="solid"/>
              <a:miter lim="16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4"/>
            <p:cNvSpPr/>
            <p:nvPr/>
          </p:nvSpPr>
          <p:spPr>
            <a:xfrm>
              <a:off x="6379600" y="3915850"/>
              <a:ext cx="31775" cy="175275"/>
            </a:xfrm>
            <a:custGeom>
              <a:avLst/>
              <a:gdLst/>
              <a:ahLst/>
              <a:cxnLst/>
              <a:rect l="l" t="t" r="r" b="b"/>
              <a:pathLst>
                <a:path w="1271" h="7011" fill="none" extrusionOk="0">
                  <a:moveTo>
                    <a:pt x="1" y="1"/>
                  </a:moveTo>
                  <a:lnTo>
                    <a:pt x="1271" y="7010"/>
                  </a:lnTo>
                </a:path>
              </a:pathLst>
            </a:custGeom>
            <a:solidFill>
              <a:schemeClr val="dk2"/>
            </a:solidFill>
            <a:ln w="5500" cap="flat" cmpd="sng">
              <a:solidFill>
                <a:schemeClr val="dk2"/>
              </a:solidFill>
              <a:prstDash val="solid"/>
              <a:miter lim="16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4"/>
            <p:cNvSpPr/>
            <p:nvPr/>
          </p:nvSpPr>
          <p:spPr>
            <a:xfrm>
              <a:off x="6306800" y="3933650"/>
              <a:ext cx="104575" cy="157475"/>
            </a:xfrm>
            <a:custGeom>
              <a:avLst/>
              <a:gdLst/>
              <a:ahLst/>
              <a:cxnLst/>
              <a:rect l="l" t="t" r="r" b="b"/>
              <a:pathLst>
                <a:path w="4183" h="6299" fill="none" extrusionOk="0">
                  <a:moveTo>
                    <a:pt x="1" y="0"/>
                  </a:moveTo>
                  <a:lnTo>
                    <a:pt x="4183" y="6298"/>
                  </a:lnTo>
                </a:path>
              </a:pathLst>
            </a:custGeom>
            <a:solidFill>
              <a:schemeClr val="dk2"/>
            </a:solidFill>
            <a:ln w="5500" cap="flat" cmpd="sng">
              <a:solidFill>
                <a:schemeClr val="dk2"/>
              </a:solidFill>
              <a:prstDash val="solid"/>
              <a:miter lim="16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4"/>
            <p:cNvSpPr/>
            <p:nvPr/>
          </p:nvSpPr>
          <p:spPr>
            <a:xfrm>
              <a:off x="6296225" y="3925000"/>
              <a:ext cx="21200" cy="17950"/>
            </a:xfrm>
            <a:custGeom>
              <a:avLst/>
              <a:gdLst/>
              <a:ahLst/>
              <a:cxnLst/>
              <a:rect l="l" t="t" r="r" b="b"/>
              <a:pathLst>
                <a:path w="848" h="718" extrusionOk="0">
                  <a:moveTo>
                    <a:pt x="404" y="1"/>
                  </a:moveTo>
                  <a:cubicBezTo>
                    <a:pt x="270" y="1"/>
                    <a:pt x="147" y="88"/>
                    <a:pt x="85" y="211"/>
                  </a:cubicBezTo>
                  <a:cubicBezTo>
                    <a:pt x="1" y="397"/>
                    <a:pt x="85" y="600"/>
                    <a:pt x="254" y="685"/>
                  </a:cubicBezTo>
                  <a:cubicBezTo>
                    <a:pt x="304" y="707"/>
                    <a:pt x="355" y="718"/>
                    <a:pt x="405" y="718"/>
                  </a:cubicBezTo>
                  <a:cubicBezTo>
                    <a:pt x="541" y="718"/>
                    <a:pt x="667" y="639"/>
                    <a:pt x="729" y="515"/>
                  </a:cubicBezTo>
                  <a:cubicBezTo>
                    <a:pt x="847" y="329"/>
                    <a:pt x="762" y="126"/>
                    <a:pt x="559" y="41"/>
                  </a:cubicBezTo>
                  <a:cubicBezTo>
                    <a:pt x="508" y="13"/>
                    <a:pt x="455" y="1"/>
                    <a:pt x="40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4"/>
            <p:cNvSpPr/>
            <p:nvPr/>
          </p:nvSpPr>
          <p:spPr>
            <a:xfrm>
              <a:off x="6253050" y="3947625"/>
              <a:ext cx="21200" cy="18200"/>
            </a:xfrm>
            <a:custGeom>
              <a:avLst/>
              <a:gdLst/>
              <a:ahLst/>
              <a:cxnLst/>
              <a:rect l="l" t="t" r="r" b="b"/>
              <a:pathLst>
                <a:path w="848" h="728" extrusionOk="0">
                  <a:moveTo>
                    <a:pt x="422" y="0"/>
                  </a:moveTo>
                  <a:cubicBezTo>
                    <a:pt x="282" y="0"/>
                    <a:pt x="147" y="79"/>
                    <a:pt x="85" y="203"/>
                  </a:cubicBezTo>
                  <a:cubicBezTo>
                    <a:pt x="1" y="406"/>
                    <a:pt x="85" y="609"/>
                    <a:pt x="255" y="694"/>
                  </a:cubicBezTo>
                  <a:cubicBezTo>
                    <a:pt x="309" y="717"/>
                    <a:pt x="363" y="727"/>
                    <a:pt x="416" y="727"/>
                  </a:cubicBezTo>
                  <a:cubicBezTo>
                    <a:pt x="558" y="727"/>
                    <a:pt x="684" y="649"/>
                    <a:pt x="746" y="525"/>
                  </a:cubicBezTo>
                  <a:cubicBezTo>
                    <a:pt x="847" y="355"/>
                    <a:pt x="762" y="152"/>
                    <a:pt x="576" y="34"/>
                  </a:cubicBezTo>
                  <a:cubicBezTo>
                    <a:pt x="526" y="11"/>
                    <a:pt x="474" y="0"/>
                    <a:pt x="42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4"/>
            <p:cNvSpPr/>
            <p:nvPr/>
          </p:nvSpPr>
          <p:spPr>
            <a:xfrm>
              <a:off x="6263625" y="3956925"/>
              <a:ext cx="147750" cy="134200"/>
            </a:xfrm>
            <a:custGeom>
              <a:avLst/>
              <a:gdLst/>
              <a:ahLst/>
              <a:cxnLst/>
              <a:rect l="l" t="t" r="r" b="b"/>
              <a:pathLst>
                <a:path w="5910" h="5368" fill="none" extrusionOk="0">
                  <a:moveTo>
                    <a:pt x="1" y="0"/>
                  </a:moveTo>
                  <a:lnTo>
                    <a:pt x="5910" y="5367"/>
                  </a:lnTo>
                </a:path>
              </a:pathLst>
            </a:custGeom>
            <a:solidFill>
              <a:schemeClr val="dk2"/>
            </a:solidFill>
            <a:ln w="5500" cap="flat" cmpd="sng">
              <a:solidFill>
                <a:schemeClr val="dk2"/>
              </a:solidFill>
              <a:prstDash val="solid"/>
              <a:miter lim="16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4"/>
            <p:cNvSpPr/>
            <p:nvPr/>
          </p:nvSpPr>
          <p:spPr>
            <a:xfrm>
              <a:off x="6366075" y="3943725"/>
              <a:ext cx="207400" cy="148675"/>
            </a:xfrm>
            <a:custGeom>
              <a:avLst/>
              <a:gdLst/>
              <a:ahLst/>
              <a:cxnLst/>
              <a:rect l="l" t="t" r="r" b="b"/>
              <a:pathLst>
                <a:path w="8296" h="5947" extrusionOk="0">
                  <a:moveTo>
                    <a:pt x="3757" y="0"/>
                  </a:moveTo>
                  <a:cubicBezTo>
                    <a:pt x="3730" y="0"/>
                    <a:pt x="3702" y="1"/>
                    <a:pt x="3674" y="3"/>
                  </a:cubicBezTo>
                  <a:cubicBezTo>
                    <a:pt x="2455" y="88"/>
                    <a:pt x="1998" y="1459"/>
                    <a:pt x="1998" y="1459"/>
                  </a:cubicBezTo>
                  <a:cubicBezTo>
                    <a:pt x="1998" y="1459"/>
                    <a:pt x="1599" y="993"/>
                    <a:pt x="1064" y="993"/>
                  </a:cubicBezTo>
                  <a:cubicBezTo>
                    <a:pt x="946" y="993"/>
                    <a:pt x="822" y="1015"/>
                    <a:pt x="694" y="1070"/>
                  </a:cubicBezTo>
                  <a:cubicBezTo>
                    <a:pt x="0" y="1358"/>
                    <a:pt x="1439" y="5946"/>
                    <a:pt x="1439" y="5946"/>
                  </a:cubicBezTo>
                  <a:lnTo>
                    <a:pt x="3048" y="5743"/>
                  </a:lnTo>
                  <a:cubicBezTo>
                    <a:pt x="5502" y="4236"/>
                    <a:pt x="8296" y="2899"/>
                    <a:pt x="6908" y="1696"/>
                  </a:cubicBezTo>
                  <a:cubicBezTo>
                    <a:pt x="6460" y="1299"/>
                    <a:pt x="6065" y="1167"/>
                    <a:pt x="5736" y="1167"/>
                  </a:cubicBezTo>
                  <a:cubicBezTo>
                    <a:pt x="5068" y="1167"/>
                    <a:pt x="4673" y="1713"/>
                    <a:pt x="4673" y="1713"/>
                  </a:cubicBezTo>
                  <a:cubicBezTo>
                    <a:pt x="4673" y="1713"/>
                    <a:pt x="4899" y="0"/>
                    <a:pt x="3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4"/>
            <p:cNvSpPr/>
            <p:nvPr/>
          </p:nvSpPr>
          <p:spPr>
            <a:xfrm>
              <a:off x="6220125" y="3967450"/>
              <a:ext cx="183200" cy="141450"/>
            </a:xfrm>
            <a:custGeom>
              <a:avLst/>
              <a:gdLst/>
              <a:ahLst/>
              <a:cxnLst/>
              <a:rect l="l" t="t" r="r" b="b"/>
              <a:pathLst>
                <a:path w="7328" h="5658" extrusionOk="0">
                  <a:moveTo>
                    <a:pt x="5137" y="0"/>
                  </a:moveTo>
                  <a:cubicBezTo>
                    <a:pt x="5128" y="0"/>
                    <a:pt x="5119" y="1"/>
                    <a:pt x="5110" y="2"/>
                  </a:cubicBezTo>
                  <a:cubicBezTo>
                    <a:pt x="4348" y="155"/>
                    <a:pt x="4433" y="1509"/>
                    <a:pt x="4433" y="1509"/>
                  </a:cubicBezTo>
                  <a:cubicBezTo>
                    <a:pt x="4433" y="1509"/>
                    <a:pt x="3514" y="447"/>
                    <a:pt x="2578" y="447"/>
                  </a:cubicBezTo>
                  <a:cubicBezTo>
                    <a:pt x="2399" y="447"/>
                    <a:pt x="2219" y="486"/>
                    <a:pt x="2046" y="578"/>
                  </a:cubicBezTo>
                  <a:cubicBezTo>
                    <a:pt x="962" y="1154"/>
                    <a:pt x="2418" y="2576"/>
                    <a:pt x="2418" y="2576"/>
                  </a:cubicBezTo>
                  <a:cubicBezTo>
                    <a:pt x="2418" y="2576"/>
                    <a:pt x="2069" y="2507"/>
                    <a:pt x="1650" y="2507"/>
                  </a:cubicBezTo>
                  <a:cubicBezTo>
                    <a:pt x="930" y="2507"/>
                    <a:pt x="0" y="2710"/>
                    <a:pt x="268" y="3812"/>
                  </a:cubicBezTo>
                  <a:cubicBezTo>
                    <a:pt x="640" y="5420"/>
                    <a:pt x="3773" y="3863"/>
                    <a:pt x="5872" y="5657"/>
                  </a:cubicBezTo>
                  <a:lnTo>
                    <a:pt x="7328" y="4963"/>
                  </a:lnTo>
                  <a:cubicBezTo>
                    <a:pt x="7328" y="4963"/>
                    <a:pt x="5905" y="0"/>
                    <a:pt x="5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4"/>
            <p:cNvSpPr/>
            <p:nvPr/>
          </p:nvSpPr>
          <p:spPr>
            <a:xfrm>
              <a:off x="6332350" y="4032200"/>
              <a:ext cx="144625" cy="85250"/>
            </a:xfrm>
            <a:custGeom>
              <a:avLst/>
              <a:gdLst/>
              <a:ahLst/>
              <a:cxnLst/>
              <a:rect l="l" t="t" r="r" b="b"/>
              <a:pathLst>
                <a:path w="5785" h="3410" extrusionOk="0">
                  <a:moveTo>
                    <a:pt x="2422" y="1"/>
                  </a:moveTo>
                  <a:cubicBezTo>
                    <a:pt x="2364" y="1"/>
                    <a:pt x="2306" y="12"/>
                    <a:pt x="2246" y="37"/>
                  </a:cubicBezTo>
                  <a:cubicBezTo>
                    <a:pt x="1620" y="308"/>
                    <a:pt x="1722" y="1391"/>
                    <a:pt x="1722" y="1391"/>
                  </a:cubicBezTo>
                  <a:cubicBezTo>
                    <a:pt x="1722" y="1391"/>
                    <a:pt x="1344" y="1221"/>
                    <a:pt x="968" y="1221"/>
                  </a:cubicBezTo>
                  <a:cubicBezTo>
                    <a:pt x="683" y="1221"/>
                    <a:pt x="399" y="1319"/>
                    <a:pt x="282" y="1662"/>
                  </a:cubicBezTo>
                  <a:cubicBezTo>
                    <a:pt x="1" y="2398"/>
                    <a:pt x="1834" y="3410"/>
                    <a:pt x="2713" y="3410"/>
                  </a:cubicBezTo>
                  <a:cubicBezTo>
                    <a:pt x="2785" y="3410"/>
                    <a:pt x="2850" y="3403"/>
                    <a:pt x="2907" y="3389"/>
                  </a:cubicBezTo>
                  <a:cubicBezTo>
                    <a:pt x="4955" y="2830"/>
                    <a:pt x="5785" y="1865"/>
                    <a:pt x="5006" y="1036"/>
                  </a:cubicBezTo>
                  <a:cubicBezTo>
                    <a:pt x="4760" y="773"/>
                    <a:pt x="4517" y="684"/>
                    <a:pt x="4300" y="684"/>
                  </a:cubicBezTo>
                  <a:cubicBezTo>
                    <a:pt x="3831" y="684"/>
                    <a:pt x="3482" y="1103"/>
                    <a:pt x="3482" y="1103"/>
                  </a:cubicBezTo>
                  <a:cubicBezTo>
                    <a:pt x="3482" y="1103"/>
                    <a:pt x="2994" y="1"/>
                    <a:pt x="2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4"/>
            <p:cNvSpPr/>
            <p:nvPr/>
          </p:nvSpPr>
          <p:spPr>
            <a:xfrm>
              <a:off x="5156200" y="4763025"/>
              <a:ext cx="122100" cy="59575"/>
            </a:xfrm>
            <a:custGeom>
              <a:avLst/>
              <a:gdLst/>
              <a:ahLst/>
              <a:cxnLst/>
              <a:rect l="l" t="t" r="r" b="b"/>
              <a:pathLst>
                <a:path w="4884" h="2383" extrusionOk="0">
                  <a:moveTo>
                    <a:pt x="2962" y="0"/>
                  </a:moveTo>
                  <a:cubicBezTo>
                    <a:pt x="1429" y="0"/>
                    <a:pt x="0" y="841"/>
                    <a:pt x="1243" y="1922"/>
                  </a:cubicBezTo>
                  <a:cubicBezTo>
                    <a:pt x="1624" y="2252"/>
                    <a:pt x="2007" y="2382"/>
                    <a:pt x="2374" y="2382"/>
                  </a:cubicBezTo>
                  <a:cubicBezTo>
                    <a:pt x="3738" y="2382"/>
                    <a:pt x="4884" y="585"/>
                    <a:pt x="4884" y="585"/>
                  </a:cubicBezTo>
                  <a:cubicBezTo>
                    <a:pt x="4384" y="176"/>
                    <a:pt x="3662" y="0"/>
                    <a:pt x="2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4"/>
            <p:cNvSpPr/>
            <p:nvPr/>
          </p:nvSpPr>
          <p:spPr>
            <a:xfrm>
              <a:off x="4919775" y="4395125"/>
              <a:ext cx="166375" cy="105300"/>
            </a:xfrm>
            <a:custGeom>
              <a:avLst/>
              <a:gdLst/>
              <a:ahLst/>
              <a:cxnLst/>
              <a:rect l="l" t="t" r="r" b="b"/>
              <a:pathLst>
                <a:path w="6655" h="4212" extrusionOk="0">
                  <a:moveTo>
                    <a:pt x="3752" y="0"/>
                  </a:moveTo>
                  <a:cubicBezTo>
                    <a:pt x="3479" y="0"/>
                    <a:pt x="3182" y="66"/>
                    <a:pt x="2862" y="215"/>
                  </a:cubicBezTo>
                  <a:cubicBezTo>
                    <a:pt x="0" y="1553"/>
                    <a:pt x="6654" y="4211"/>
                    <a:pt x="6654" y="4211"/>
                  </a:cubicBezTo>
                  <a:cubicBezTo>
                    <a:pt x="6654" y="4211"/>
                    <a:pt x="5932"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4"/>
            <p:cNvSpPr/>
            <p:nvPr/>
          </p:nvSpPr>
          <p:spPr>
            <a:xfrm>
              <a:off x="5047925" y="4668575"/>
              <a:ext cx="145725" cy="79800"/>
            </a:xfrm>
            <a:custGeom>
              <a:avLst/>
              <a:gdLst/>
              <a:ahLst/>
              <a:cxnLst/>
              <a:rect l="l" t="t" r="r" b="b"/>
              <a:pathLst>
                <a:path w="5829" h="3192" extrusionOk="0">
                  <a:moveTo>
                    <a:pt x="2328" y="0"/>
                  </a:moveTo>
                  <a:cubicBezTo>
                    <a:pt x="997" y="0"/>
                    <a:pt x="0" y="588"/>
                    <a:pt x="766" y="2060"/>
                  </a:cubicBezTo>
                  <a:cubicBezTo>
                    <a:pt x="1191" y="2895"/>
                    <a:pt x="1792" y="3192"/>
                    <a:pt x="2432" y="3192"/>
                  </a:cubicBezTo>
                  <a:cubicBezTo>
                    <a:pt x="4011" y="3192"/>
                    <a:pt x="5828" y="1383"/>
                    <a:pt x="5828" y="1383"/>
                  </a:cubicBezTo>
                  <a:cubicBezTo>
                    <a:pt x="5212" y="550"/>
                    <a:pt x="3614" y="0"/>
                    <a:pt x="2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4"/>
            <p:cNvSpPr/>
            <p:nvPr/>
          </p:nvSpPr>
          <p:spPr>
            <a:xfrm>
              <a:off x="4945200" y="4532700"/>
              <a:ext cx="160825" cy="66150"/>
            </a:xfrm>
            <a:custGeom>
              <a:avLst/>
              <a:gdLst/>
              <a:ahLst/>
              <a:cxnLst/>
              <a:rect l="l" t="t" r="r" b="b"/>
              <a:pathLst>
                <a:path w="6433" h="2646" extrusionOk="0">
                  <a:moveTo>
                    <a:pt x="2823" y="1"/>
                  </a:moveTo>
                  <a:cubicBezTo>
                    <a:pt x="1230" y="1"/>
                    <a:pt x="0" y="844"/>
                    <a:pt x="981" y="1806"/>
                  </a:cubicBezTo>
                  <a:cubicBezTo>
                    <a:pt x="1638" y="2445"/>
                    <a:pt x="2554" y="2646"/>
                    <a:pt x="3448" y="2646"/>
                  </a:cubicBezTo>
                  <a:cubicBezTo>
                    <a:pt x="4973" y="2646"/>
                    <a:pt x="6433" y="2060"/>
                    <a:pt x="6433" y="2060"/>
                  </a:cubicBezTo>
                  <a:cubicBezTo>
                    <a:pt x="5651" y="558"/>
                    <a:pt x="4117" y="1"/>
                    <a:pt x="2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4"/>
            <p:cNvSpPr/>
            <p:nvPr/>
          </p:nvSpPr>
          <p:spPr>
            <a:xfrm>
              <a:off x="5086750" y="4396900"/>
              <a:ext cx="128050" cy="138650"/>
            </a:xfrm>
            <a:custGeom>
              <a:avLst/>
              <a:gdLst/>
              <a:ahLst/>
              <a:cxnLst/>
              <a:rect l="l" t="t" r="r" b="b"/>
              <a:pathLst>
                <a:path w="5122" h="5546" extrusionOk="0">
                  <a:moveTo>
                    <a:pt x="2319" y="0"/>
                  </a:moveTo>
                  <a:cubicBezTo>
                    <a:pt x="989" y="0"/>
                    <a:pt x="1" y="3145"/>
                    <a:pt x="1583" y="5545"/>
                  </a:cubicBezTo>
                  <a:cubicBezTo>
                    <a:pt x="1583" y="5545"/>
                    <a:pt x="5122" y="3124"/>
                    <a:pt x="3395" y="720"/>
                  </a:cubicBezTo>
                  <a:cubicBezTo>
                    <a:pt x="3040" y="217"/>
                    <a:pt x="2667" y="0"/>
                    <a:pt x="2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4"/>
            <p:cNvSpPr/>
            <p:nvPr/>
          </p:nvSpPr>
          <p:spPr>
            <a:xfrm>
              <a:off x="5154400" y="4506000"/>
              <a:ext cx="112050" cy="126050"/>
            </a:xfrm>
            <a:custGeom>
              <a:avLst/>
              <a:gdLst/>
              <a:ahLst/>
              <a:cxnLst/>
              <a:rect l="l" t="t" r="r" b="b"/>
              <a:pathLst>
                <a:path w="4482" h="5042" extrusionOk="0">
                  <a:moveTo>
                    <a:pt x="2862" y="1"/>
                  </a:moveTo>
                  <a:cubicBezTo>
                    <a:pt x="1666" y="1"/>
                    <a:pt x="0" y="2676"/>
                    <a:pt x="1011" y="5042"/>
                  </a:cubicBezTo>
                  <a:cubicBezTo>
                    <a:pt x="1011" y="5042"/>
                    <a:pt x="4481" y="3636"/>
                    <a:pt x="3770" y="944"/>
                  </a:cubicBezTo>
                  <a:cubicBezTo>
                    <a:pt x="3588" y="282"/>
                    <a:pt x="3250" y="1"/>
                    <a:pt x="28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4"/>
            <p:cNvSpPr/>
            <p:nvPr/>
          </p:nvSpPr>
          <p:spPr>
            <a:xfrm>
              <a:off x="5260525" y="4573150"/>
              <a:ext cx="139675" cy="170225"/>
            </a:xfrm>
            <a:custGeom>
              <a:avLst/>
              <a:gdLst/>
              <a:ahLst/>
              <a:cxnLst/>
              <a:rect l="l" t="t" r="r" b="b"/>
              <a:pathLst>
                <a:path w="5587" h="6809" extrusionOk="0">
                  <a:moveTo>
                    <a:pt x="2984" y="1"/>
                  </a:moveTo>
                  <a:cubicBezTo>
                    <a:pt x="1452" y="1"/>
                    <a:pt x="0" y="3498"/>
                    <a:pt x="2099" y="6808"/>
                  </a:cubicBezTo>
                  <a:cubicBezTo>
                    <a:pt x="2099" y="6808"/>
                    <a:pt x="5587" y="2339"/>
                    <a:pt x="3893" y="459"/>
                  </a:cubicBezTo>
                  <a:cubicBezTo>
                    <a:pt x="3606" y="143"/>
                    <a:pt x="3293" y="1"/>
                    <a:pt x="2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4"/>
            <p:cNvSpPr/>
            <p:nvPr/>
          </p:nvSpPr>
          <p:spPr>
            <a:xfrm>
              <a:off x="5028550" y="4435200"/>
              <a:ext cx="416950" cy="416950"/>
            </a:xfrm>
            <a:custGeom>
              <a:avLst/>
              <a:gdLst/>
              <a:ahLst/>
              <a:cxnLst/>
              <a:rect l="l" t="t" r="r" b="b"/>
              <a:pathLst>
                <a:path w="16678" h="16678" extrusionOk="0">
                  <a:moveTo>
                    <a:pt x="17" y="1"/>
                  </a:moveTo>
                  <a:lnTo>
                    <a:pt x="1" y="52"/>
                  </a:lnTo>
                  <a:cubicBezTo>
                    <a:pt x="762" y="712"/>
                    <a:pt x="1406" y="1491"/>
                    <a:pt x="1998" y="2286"/>
                  </a:cubicBezTo>
                  <a:cubicBezTo>
                    <a:pt x="2591" y="3099"/>
                    <a:pt x="3167" y="3946"/>
                    <a:pt x="3691" y="4792"/>
                  </a:cubicBezTo>
                  <a:cubicBezTo>
                    <a:pt x="4758" y="6502"/>
                    <a:pt x="5689" y="8280"/>
                    <a:pt x="6553" y="10125"/>
                  </a:cubicBezTo>
                  <a:cubicBezTo>
                    <a:pt x="7044" y="11056"/>
                    <a:pt x="7806" y="11801"/>
                    <a:pt x="8601" y="12428"/>
                  </a:cubicBezTo>
                  <a:lnTo>
                    <a:pt x="9228" y="12868"/>
                  </a:lnTo>
                  <a:lnTo>
                    <a:pt x="9854" y="13291"/>
                  </a:lnTo>
                  <a:lnTo>
                    <a:pt x="10514" y="13681"/>
                  </a:lnTo>
                  <a:lnTo>
                    <a:pt x="11175" y="14036"/>
                  </a:lnTo>
                  <a:cubicBezTo>
                    <a:pt x="12969" y="14967"/>
                    <a:pt x="14815" y="15797"/>
                    <a:pt x="16626" y="16677"/>
                  </a:cubicBezTo>
                  <a:lnTo>
                    <a:pt x="16677" y="16627"/>
                  </a:lnTo>
                  <a:cubicBezTo>
                    <a:pt x="14984" y="15509"/>
                    <a:pt x="13139" y="14629"/>
                    <a:pt x="11395" y="13630"/>
                  </a:cubicBezTo>
                  <a:lnTo>
                    <a:pt x="10751" y="13274"/>
                  </a:lnTo>
                  <a:lnTo>
                    <a:pt x="10108" y="12902"/>
                  </a:lnTo>
                  <a:lnTo>
                    <a:pt x="9482" y="12496"/>
                  </a:lnTo>
                  <a:lnTo>
                    <a:pt x="8855" y="12072"/>
                  </a:lnTo>
                  <a:cubicBezTo>
                    <a:pt x="8059" y="11480"/>
                    <a:pt x="7331" y="10803"/>
                    <a:pt x="6857" y="9956"/>
                  </a:cubicBezTo>
                  <a:cubicBezTo>
                    <a:pt x="5943" y="8161"/>
                    <a:pt x="4961" y="6384"/>
                    <a:pt x="3861" y="4691"/>
                  </a:cubicBezTo>
                  <a:cubicBezTo>
                    <a:pt x="3319" y="3844"/>
                    <a:pt x="2726" y="3014"/>
                    <a:pt x="2117" y="2202"/>
                  </a:cubicBezTo>
                  <a:cubicBezTo>
                    <a:pt x="1473" y="1423"/>
                    <a:pt x="796" y="661"/>
                    <a:pt x="17" y="1"/>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4"/>
            <p:cNvSpPr/>
            <p:nvPr/>
          </p:nvSpPr>
          <p:spPr>
            <a:xfrm>
              <a:off x="5003575" y="4554450"/>
              <a:ext cx="156625" cy="60675"/>
            </a:xfrm>
            <a:custGeom>
              <a:avLst/>
              <a:gdLst/>
              <a:ahLst/>
              <a:cxnLst/>
              <a:rect l="l" t="t" r="r" b="b"/>
              <a:pathLst>
                <a:path w="6265" h="2427" extrusionOk="0">
                  <a:moveTo>
                    <a:pt x="377" y="1"/>
                  </a:moveTo>
                  <a:cubicBezTo>
                    <a:pt x="252" y="1"/>
                    <a:pt x="127" y="7"/>
                    <a:pt x="1" y="22"/>
                  </a:cubicBezTo>
                  <a:lnTo>
                    <a:pt x="1" y="39"/>
                  </a:lnTo>
                  <a:cubicBezTo>
                    <a:pt x="37" y="38"/>
                    <a:pt x="74" y="37"/>
                    <a:pt x="111" y="37"/>
                  </a:cubicBezTo>
                  <a:cubicBezTo>
                    <a:pt x="646" y="37"/>
                    <a:pt x="1152" y="150"/>
                    <a:pt x="1643" y="293"/>
                  </a:cubicBezTo>
                  <a:cubicBezTo>
                    <a:pt x="2202" y="445"/>
                    <a:pt x="2710" y="649"/>
                    <a:pt x="3217" y="903"/>
                  </a:cubicBezTo>
                  <a:cubicBezTo>
                    <a:pt x="3725" y="1140"/>
                    <a:pt x="4233" y="1410"/>
                    <a:pt x="4724" y="1664"/>
                  </a:cubicBezTo>
                  <a:lnTo>
                    <a:pt x="6265" y="2426"/>
                  </a:lnTo>
                  <a:cubicBezTo>
                    <a:pt x="5825" y="2071"/>
                    <a:pt x="5334" y="1783"/>
                    <a:pt x="4843" y="1478"/>
                  </a:cubicBezTo>
                  <a:cubicBezTo>
                    <a:pt x="4352" y="1207"/>
                    <a:pt x="3827" y="970"/>
                    <a:pt x="3302" y="733"/>
                  </a:cubicBezTo>
                  <a:cubicBezTo>
                    <a:pt x="2777" y="530"/>
                    <a:pt x="2235" y="310"/>
                    <a:pt x="1694" y="191"/>
                  </a:cubicBezTo>
                  <a:cubicBezTo>
                    <a:pt x="1257" y="86"/>
                    <a:pt x="821" y="1"/>
                    <a:pt x="377" y="1"/>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4"/>
            <p:cNvSpPr/>
            <p:nvPr/>
          </p:nvSpPr>
          <p:spPr>
            <a:xfrm>
              <a:off x="5177125" y="4553725"/>
              <a:ext cx="36000" cy="105000"/>
            </a:xfrm>
            <a:custGeom>
              <a:avLst/>
              <a:gdLst/>
              <a:ahLst/>
              <a:cxnLst/>
              <a:rect l="l" t="t" r="r" b="b"/>
              <a:pathLst>
                <a:path w="1440" h="4200" extrusionOk="0">
                  <a:moveTo>
                    <a:pt x="1405" y="0"/>
                  </a:moveTo>
                  <a:lnTo>
                    <a:pt x="1067" y="458"/>
                  </a:lnTo>
                  <a:cubicBezTo>
                    <a:pt x="965" y="593"/>
                    <a:pt x="864" y="762"/>
                    <a:pt x="762" y="915"/>
                  </a:cubicBezTo>
                  <a:cubicBezTo>
                    <a:pt x="559" y="1253"/>
                    <a:pt x="373" y="1575"/>
                    <a:pt x="254" y="1947"/>
                  </a:cubicBezTo>
                  <a:cubicBezTo>
                    <a:pt x="119" y="2320"/>
                    <a:pt x="0" y="2692"/>
                    <a:pt x="0" y="3082"/>
                  </a:cubicBezTo>
                  <a:cubicBezTo>
                    <a:pt x="0" y="3268"/>
                    <a:pt x="0" y="3454"/>
                    <a:pt x="34" y="3640"/>
                  </a:cubicBezTo>
                  <a:cubicBezTo>
                    <a:pt x="85" y="3861"/>
                    <a:pt x="119" y="4047"/>
                    <a:pt x="237" y="4199"/>
                  </a:cubicBezTo>
                  <a:cubicBezTo>
                    <a:pt x="169" y="3810"/>
                    <a:pt x="169" y="3454"/>
                    <a:pt x="203" y="3099"/>
                  </a:cubicBezTo>
                  <a:cubicBezTo>
                    <a:pt x="254" y="2726"/>
                    <a:pt x="322" y="2371"/>
                    <a:pt x="423" y="2015"/>
                  </a:cubicBezTo>
                  <a:cubicBezTo>
                    <a:pt x="525" y="1660"/>
                    <a:pt x="677" y="1321"/>
                    <a:pt x="847" y="982"/>
                  </a:cubicBezTo>
                  <a:cubicBezTo>
                    <a:pt x="931" y="813"/>
                    <a:pt x="1033" y="661"/>
                    <a:pt x="1118" y="491"/>
                  </a:cubicBezTo>
                  <a:lnTo>
                    <a:pt x="1439" y="34"/>
                  </a:lnTo>
                  <a:lnTo>
                    <a:pt x="1405" y="0"/>
                  </a:ln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4"/>
            <p:cNvSpPr/>
            <p:nvPr/>
          </p:nvSpPr>
          <p:spPr>
            <a:xfrm>
              <a:off x="5122950" y="4442400"/>
              <a:ext cx="28375" cy="119400"/>
            </a:xfrm>
            <a:custGeom>
              <a:avLst/>
              <a:gdLst/>
              <a:ahLst/>
              <a:cxnLst/>
              <a:rect l="l" t="t" r="r" b="b"/>
              <a:pathLst>
                <a:path w="1135" h="4776" extrusionOk="0">
                  <a:moveTo>
                    <a:pt x="1101" y="1"/>
                  </a:moveTo>
                  <a:cubicBezTo>
                    <a:pt x="813" y="288"/>
                    <a:pt x="593" y="678"/>
                    <a:pt x="423" y="1050"/>
                  </a:cubicBezTo>
                  <a:cubicBezTo>
                    <a:pt x="254" y="1440"/>
                    <a:pt x="169" y="1863"/>
                    <a:pt x="119" y="2286"/>
                  </a:cubicBezTo>
                  <a:cubicBezTo>
                    <a:pt x="51" y="2710"/>
                    <a:pt x="0" y="3133"/>
                    <a:pt x="34" y="3522"/>
                  </a:cubicBezTo>
                  <a:cubicBezTo>
                    <a:pt x="51" y="3945"/>
                    <a:pt x="119" y="4369"/>
                    <a:pt x="237" y="4775"/>
                  </a:cubicBezTo>
                  <a:lnTo>
                    <a:pt x="237" y="3522"/>
                  </a:lnTo>
                  <a:cubicBezTo>
                    <a:pt x="237" y="3133"/>
                    <a:pt x="237" y="2710"/>
                    <a:pt x="288" y="2303"/>
                  </a:cubicBezTo>
                  <a:cubicBezTo>
                    <a:pt x="322" y="1897"/>
                    <a:pt x="389" y="1474"/>
                    <a:pt x="542" y="1101"/>
                  </a:cubicBezTo>
                  <a:cubicBezTo>
                    <a:pt x="660" y="712"/>
                    <a:pt x="847" y="339"/>
                    <a:pt x="1134" y="18"/>
                  </a:cubicBezTo>
                  <a:lnTo>
                    <a:pt x="1101" y="1"/>
                  </a:ln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4"/>
            <p:cNvSpPr/>
            <p:nvPr/>
          </p:nvSpPr>
          <p:spPr>
            <a:xfrm>
              <a:off x="5096275" y="4692550"/>
              <a:ext cx="117275" cy="17375"/>
            </a:xfrm>
            <a:custGeom>
              <a:avLst/>
              <a:gdLst/>
              <a:ahLst/>
              <a:cxnLst/>
              <a:rect l="l" t="t" r="r" b="b"/>
              <a:pathLst>
                <a:path w="4691" h="695" extrusionOk="0">
                  <a:moveTo>
                    <a:pt x="1753" y="1"/>
                  </a:moveTo>
                  <a:cubicBezTo>
                    <a:pt x="1545" y="1"/>
                    <a:pt x="1338" y="9"/>
                    <a:pt x="1135" y="34"/>
                  </a:cubicBezTo>
                  <a:cubicBezTo>
                    <a:pt x="728" y="102"/>
                    <a:pt x="339" y="238"/>
                    <a:pt x="0" y="441"/>
                  </a:cubicBezTo>
                  <a:lnTo>
                    <a:pt x="17" y="458"/>
                  </a:lnTo>
                  <a:cubicBezTo>
                    <a:pt x="373" y="272"/>
                    <a:pt x="779" y="170"/>
                    <a:pt x="1152" y="153"/>
                  </a:cubicBezTo>
                  <a:cubicBezTo>
                    <a:pt x="1275" y="138"/>
                    <a:pt x="1399" y="131"/>
                    <a:pt x="1521" y="131"/>
                  </a:cubicBezTo>
                  <a:cubicBezTo>
                    <a:pt x="1802" y="131"/>
                    <a:pt x="2078" y="163"/>
                    <a:pt x="2337" y="187"/>
                  </a:cubicBezTo>
                  <a:cubicBezTo>
                    <a:pt x="2743" y="255"/>
                    <a:pt x="3133" y="356"/>
                    <a:pt x="3505" y="441"/>
                  </a:cubicBezTo>
                  <a:cubicBezTo>
                    <a:pt x="3894" y="509"/>
                    <a:pt x="4267" y="610"/>
                    <a:pt x="4690" y="695"/>
                  </a:cubicBezTo>
                  <a:cubicBezTo>
                    <a:pt x="4335" y="492"/>
                    <a:pt x="3945" y="339"/>
                    <a:pt x="3573" y="238"/>
                  </a:cubicBezTo>
                  <a:cubicBezTo>
                    <a:pt x="3166" y="102"/>
                    <a:pt x="2760" y="68"/>
                    <a:pt x="2371" y="18"/>
                  </a:cubicBezTo>
                  <a:cubicBezTo>
                    <a:pt x="2168" y="9"/>
                    <a:pt x="1960" y="1"/>
                    <a:pt x="1753" y="1"/>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4"/>
            <p:cNvSpPr/>
            <p:nvPr/>
          </p:nvSpPr>
          <p:spPr>
            <a:xfrm>
              <a:off x="5306625" y="4634150"/>
              <a:ext cx="43625" cy="167200"/>
            </a:xfrm>
            <a:custGeom>
              <a:avLst/>
              <a:gdLst/>
              <a:ahLst/>
              <a:cxnLst/>
              <a:rect l="l" t="t" r="r" b="b"/>
              <a:pathLst>
                <a:path w="1745" h="6688" extrusionOk="0">
                  <a:moveTo>
                    <a:pt x="543" y="0"/>
                  </a:moveTo>
                  <a:lnTo>
                    <a:pt x="289" y="864"/>
                  </a:lnTo>
                  <a:lnTo>
                    <a:pt x="102" y="1761"/>
                  </a:lnTo>
                  <a:cubicBezTo>
                    <a:pt x="69" y="2049"/>
                    <a:pt x="18" y="2370"/>
                    <a:pt x="18" y="2675"/>
                  </a:cubicBezTo>
                  <a:cubicBezTo>
                    <a:pt x="18" y="2963"/>
                    <a:pt x="1" y="3285"/>
                    <a:pt x="18" y="3573"/>
                  </a:cubicBezTo>
                  <a:cubicBezTo>
                    <a:pt x="69" y="4199"/>
                    <a:pt x="170" y="4808"/>
                    <a:pt x="458" y="5350"/>
                  </a:cubicBezTo>
                  <a:cubicBezTo>
                    <a:pt x="610" y="5638"/>
                    <a:pt x="780" y="5892"/>
                    <a:pt x="1000" y="6112"/>
                  </a:cubicBezTo>
                  <a:cubicBezTo>
                    <a:pt x="1203" y="6383"/>
                    <a:pt x="1457" y="6569"/>
                    <a:pt x="1745" y="6688"/>
                  </a:cubicBezTo>
                  <a:cubicBezTo>
                    <a:pt x="1508" y="6502"/>
                    <a:pt x="1288" y="6298"/>
                    <a:pt x="1118" y="6061"/>
                  </a:cubicBezTo>
                  <a:cubicBezTo>
                    <a:pt x="1034" y="5926"/>
                    <a:pt x="949" y="5807"/>
                    <a:pt x="864" y="5706"/>
                  </a:cubicBezTo>
                  <a:cubicBezTo>
                    <a:pt x="780" y="5570"/>
                    <a:pt x="746" y="5435"/>
                    <a:pt x="661" y="5299"/>
                  </a:cubicBezTo>
                  <a:cubicBezTo>
                    <a:pt x="407" y="4775"/>
                    <a:pt x="255" y="4182"/>
                    <a:pt x="187" y="3589"/>
                  </a:cubicBezTo>
                  <a:cubicBezTo>
                    <a:pt x="153" y="3285"/>
                    <a:pt x="153" y="2997"/>
                    <a:pt x="153" y="2692"/>
                  </a:cubicBezTo>
                  <a:cubicBezTo>
                    <a:pt x="153" y="2404"/>
                    <a:pt x="187" y="2100"/>
                    <a:pt x="204" y="1778"/>
                  </a:cubicBezTo>
                  <a:cubicBezTo>
                    <a:pt x="255" y="1490"/>
                    <a:pt x="289" y="1185"/>
                    <a:pt x="356" y="898"/>
                  </a:cubicBezTo>
                  <a:lnTo>
                    <a:pt x="577" y="0"/>
                  </a:ln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4"/>
            <p:cNvSpPr/>
            <p:nvPr/>
          </p:nvSpPr>
          <p:spPr>
            <a:xfrm>
              <a:off x="5207175" y="4775100"/>
              <a:ext cx="97800" cy="16525"/>
            </a:xfrm>
            <a:custGeom>
              <a:avLst/>
              <a:gdLst/>
              <a:ahLst/>
              <a:cxnLst/>
              <a:rect l="l" t="t" r="r" b="b"/>
              <a:pathLst>
                <a:path w="3912" h="661" extrusionOk="0">
                  <a:moveTo>
                    <a:pt x="2929" y="0"/>
                  </a:moveTo>
                  <a:cubicBezTo>
                    <a:pt x="2591" y="0"/>
                    <a:pt x="2235" y="34"/>
                    <a:pt x="1930" y="85"/>
                  </a:cubicBezTo>
                  <a:cubicBezTo>
                    <a:pt x="1592" y="119"/>
                    <a:pt x="1270" y="186"/>
                    <a:pt x="931" y="271"/>
                  </a:cubicBezTo>
                  <a:cubicBezTo>
                    <a:pt x="610" y="356"/>
                    <a:pt x="288" y="491"/>
                    <a:pt x="0" y="627"/>
                  </a:cubicBezTo>
                  <a:lnTo>
                    <a:pt x="0" y="660"/>
                  </a:lnTo>
                  <a:cubicBezTo>
                    <a:pt x="288" y="525"/>
                    <a:pt x="627" y="440"/>
                    <a:pt x="948" y="373"/>
                  </a:cubicBezTo>
                  <a:cubicBezTo>
                    <a:pt x="1270" y="322"/>
                    <a:pt x="1609" y="271"/>
                    <a:pt x="1930" y="254"/>
                  </a:cubicBezTo>
                  <a:cubicBezTo>
                    <a:pt x="2269" y="237"/>
                    <a:pt x="2591" y="237"/>
                    <a:pt x="2929" y="203"/>
                  </a:cubicBezTo>
                  <a:cubicBezTo>
                    <a:pt x="3268" y="186"/>
                    <a:pt x="3573" y="169"/>
                    <a:pt x="3911" y="102"/>
                  </a:cubicBezTo>
                  <a:cubicBezTo>
                    <a:pt x="3573" y="17"/>
                    <a:pt x="3234" y="0"/>
                    <a:pt x="2929" y="0"/>
                  </a:cubicBezTo>
                  <a:close/>
                </a:path>
              </a:pathLst>
            </a:custGeom>
            <a:solidFill>
              <a:srgbClr val="202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4"/>
            <p:cNvSpPr/>
            <p:nvPr/>
          </p:nvSpPr>
          <p:spPr>
            <a:xfrm>
              <a:off x="5079350" y="3206425"/>
              <a:ext cx="965475" cy="1356850"/>
            </a:xfrm>
            <a:custGeom>
              <a:avLst/>
              <a:gdLst/>
              <a:ahLst/>
              <a:cxnLst/>
              <a:rect l="l" t="t" r="r" b="b"/>
              <a:pathLst>
                <a:path w="38619" h="54274" extrusionOk="0">
                  <a:moveTo>
                    <a:pt x="28061" y="0"/>
                  </a:moveTo>
                  <a:cubicBezTo>
                    <a:pt x="27598" y="0"/>
                    <a:pt x="27143" y="18"/>
                    <a:pt x="26700" y="53"/>
                  </a:cubicBezTo>
                  <a:cubicBezTo>
                    <a:pt x="23635" y="290"/>
                    <a:pt x="20452" y="1814"/>
                    <a:pt x="18878" y="4540"/>
                  </a:cubicBezTo>
                  <a:cubicBezTo>
                    <a:pt x="18133" y="5860"/>
                    <a:pt x="17659" y="7316"/>
                    <a:pt x="17405" y="8772"/>
                  </a:cubicBezTo>
                  <a:cubicBezTo>
                    <a:pt x="17354" y="9162"/>
                    <a:pt x="17202" y="13140"/>
                    <a:pt x="17219" y="13140"/>
                  </a:cubicBezTo>
                  <a:cubicBezTo>
                    <a:pt x="15966" y="13547"/>
                    <a:pt x="15068" y="14681"/>
                    <a:pt x="14611" y="15934"/>
                  </a:cubicBezTo>
                  <a:cubicBezTo>
                    <a:pt x="14171" y="17204"/>
                    <a:pt x="14273" y="18558"/>
                    <a:pt x="13917" y="19828"/>
                  </a:cubicBezTo>
                  <a:cubicBezTo>
                    <a:pt x="13562" y="21081"/>
                    <a:pt x="13646" y="22486"/>
                    <a:pt x="13646" y="23807"/>
                  </a:cubicBezTo>
                  <a:cubicBezTo>
                    <a:pt x="13646" y="41177"/>
                    <a:pt x="0" y="44225"/>
                    <a:pt x="8432" y="52199"/>
                  </a:cubicBezTo>
                  <a:cubicBezTo>
                    <a:pt x="10007" y="53701"/>
                    <a:pt x="12260" y="54274"/>
                    <a:pt x="14846" y="54274"/>
                  </a:cubicBezTo>
                  <a:cubicBezTo>
                    <a:pt x="15262" y="54274"/>
                    <a:pt x="15686" y="54259"/>
                    <a:pt x="16118" y="54231"/>
                  </a:cubicBezTo>
                  <a:cubicBezTo>
                    <a:pt x="16558" y="53249"/>
                    <a:pt x="25007" y="35557"/>
                    <a:pt x="25057" y="30274"/>
                  </a:cubicBezTo>
                  <a:cubicBezTo>
                    <a:pt x="25108" y="24856"/>
                    <a:pt x="20029" y="22655"/>
                    <a:pt x="18742" y="20658"/>
                  </a:cubicBezTo>
                  <a:cubicBezTo>
                    <a:pt x="18387" y="20099"/>
                    <a:pt x="17828" y="19269"/>
                    <a:pt x="18217" y="18626"/>
                  </a:cubicBezTo>
                  <a:cubicBezTo>
                    <a:pt x="18362" y="18383"/>
                    <a:pt x="18588" y="18297"/>
                    <a:pt x="18834" y="18297"/>
                  </a:cubicBezTo>
                  <a:cubicBezTo>
                    <a:pt x="19137" y="18297"/>
                    <a:pt x="19472" y="18427"/>
                    <a:pt x="19724" y="18558"/>
                  </a:cubicBezTo>
                  <a:cubicBezTo>
                    <a:pt x="20368" y="18897"/>
                    <a:pt x="20926" y="19439"/>
                    <a:pt x="21536" y="19862"/>
                  </a:cubicBezTo>
                  <a:cubicBezTo>
                    <a:pt x="23043" y="20945"/>
                    <a:pt x="24922" y="21436"/>
                    <a:pt x="26429" y="22486"/>
                  </a:cubicBezTo>
                  <a:cubicBezTo>
                    <a:pt x="26920" y="22825"/>
                    <a:pt x="27360" y="23129"/>
                    <a:pt x="27902" y="23333"/>
                  </a:cubicBezTo>
                  <a:cubicBezTo>
                    <a:pt x="28477" y="23570"/>
                    <a:pt x="29087" y="23722"/>
                    <a:pt x="29713" y="23891"/>
                  </a:cubicBezTo>
                  <a:cubicBezTo>
                    <a:pt x="30492" y="24095"/>
                    <a:pt x="31271" y="24264"/>
                    <a:pt x="32084" y="24298"/>
                  </a:cubicBezTo>
                  <a:cubicBezTo>
                    <a:pt x="32095" y="24298"/>
                    <a:pt x="32107" y="24298"/>
                    <a:pt x="32118" y="24298"/>
                  </a:cubicBezTo>
                  <a:cubicBezTo>
                    <a:pt x="32884" y="24298"/>
                    <a:pt x="33617" y="23750"/>
                    <a:pt x="34251" y="23333"/>
                  </a:cubicBezTo>
                  <a:cubicBezTo>
                    <a:pt x="35774" y="22385"/>
                    <a:pt x="37163" y="21250"/>
                    <a:pt x="38382" y="19930"/>
                  </a:cubicBezTo>
                  <a:cubicBezTo>
                    <a:pt x="38365" y="19388"/>
                    <a:pt x="38382" y="18846"/>
                    <a:pt x="38399" y="18304"/>
                  </a:cubicBezTo>
                  <a:cubicBezTo>
                    <a:pt x="38619" y="14529"/>
                    <a:pt x="37349" y="3253"/>
                    <a:pt x="37349" y="3253"/>
                  </a:cubicBezTo>
                  <a:cubicBezTo>
                    <a:pt x="37197" y="2830"/>
                    <a:pt x="36248" y="2305"/>
                    <a:pt x="35893" y="2051"/>
                  </a:cubicBezTo>
                  <a:cubicBezTo>
                    <a:pt x="33683" y="607"/>
                    <a:pt x="30747" y="0"/>
                    <a:pt x="2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4"/>
            <p:cNvSpPr/>
            <p:nvPr/>
          </p:nvSpPr>
          <p:spPr>
            <a:xfrm>
              <a:off x="5142825" y="3809625"/>
              <a:ext cx="312400" cy="730575"/>
            </a:xfrm>
            <a:custGeom>
              <a:avLst/>
              <a:gdLst/>
              <a:ahLst/>
              <a:cxnLst/>
              <a:rect l="l" t="t" r="r" b="b"/>
              <a:pathLst>
                <a:path w="12496" h="29223" fill="none" extrusionOk="0">
                  <a:moveTo>
                    <a:pt x="8568" y="29223"/>
                  </a:moveTo>
                  <a:cubicBezTo>
                    <a:pt x="1" y="26412"/>
                    <a:pt x="3014" y="20199"/>
                    <a:pt x="4944" y="16931"/>
                  </a:cubicBezTo>
                  <a:cubicBezTo>
                    <a:pt x="6858" y="13680"/>
                    <a:pt x="11717" y="7467"/>
                    <a:pt x="12496" y="0"/>
                  </a:cubicBezTo>
                </a:path>
              </a:pathLst>
            </a:custGeom>
            <a:noFill/>
            <a:ln w="5500" cap="flat" cmpd="sng">
              <a:solidFill>
                <a:srgbClr val="191919"/>
              </a:solidFill>
              <a:prstDash val="solid"/>
              <a:miter lim="16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4"/>
            <p:cNvSpPr/>
            <p:nvPr/>
          </p:nvSpPr>
          <p:spPr>
            <a:xfrm>
              <a:off x="5360625" y="3880275"/>
              <a:ext cx="841650" cy="1034800"/>
            </a:xfrm>
            <a:custGeom>
              <a:avLst/>
              <a:gdLst/>
              <a:ahLst/>
              <a:cxnLst/>
              <a:rect l="l" t="t" r="r" b="b"/>
              <a:pathLst>
                <a:path w="33666" h="41392" extrusionOk="0">
                  <a:moveTo>
                    <a:pt x="13131" y="1"/>
                  </a:moveTo>
                  <a:cubicBezTo>
                    <a:pt x="6975" y="1"/>
                    <a:pt x="397" y="16844"/>
                    <a:pt x="279" y="23637"/>
                  </a:cubicBezTo>
                  <a:cubicBezTo>
                    <a:pt x="1" y="38795"/>
                    <a:pt x="264" y="41392"/>
                    <a:pt x="7286" y="41392"/>
                  </a:cubicBezTo>
                  <a:cubicBezTo>
                    <a:pt x="10947" y="41392"/>
                    <a:pt x="16444" y="40686"/>
                    <a:pt x="24659" y="40686"/>
                  </a:cubicBezTo>
                  <a:cubicBezTo>
                    <a:pt x="33666" y="40686"/>
                    <a:pt x="30517" y="35810"/>
                    <a:pt x="29755" y="25482"/>
                  </a:cubicBezTo>
                  <a:cubicBezTo>
                    <a:pt x="29349" y="19641"/>
                    <a:pt x="26623" y="8484"/>
                    <a:pt x="24676" y="4488"/>
                  </a:cubicBezTo>
                  <a:cubicBezTo>
                    <a:pt x="22729" y="510"/>
                    <a:pt x="19393" y="171"/>
                    <a:pt x="13214" y="2"/>
                  </a:cubicBezTo>
                  <a:cubicBezTo>
                    <a:pt x="13186" y="1"/>
                    <a:pt x="13159" y="1"/>
                    <a:pt x="1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4"/>
            <p:cNvSpPr/>
            <p:nvPr/>
          </p:nvSpPr>
          <p:spPr>
            <a:xfrm>
              <a:off x="5571175" y="4138075"/>
              <a:ext cx="152825" cy="383925"/>
            </a:xfrm>
            <a:custGeom>
              <a:avLst/>
              <a:gdLst/>
              <a:ahLst/>
              <a:cxnLst/>
              <a:rect l="l" t="t" r="r" b="b"/>
              <a:pathLst>
                <a:path w="6113" h="15357" extrusionOk="0">
                  <a:moveTo>
                    <a:pt x="3657" y="1"/>
                  </a:moveTo>
                  <a:lnTo>
                    <a:pt x="0" y="14341"/>
                  </a:lnTo>
                  <a:lnTo>
                    <a:pt x="6112" y="15357"/>
                  </a:lnTo>
                  <a:lnTo>
                    <a:pt x="36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4"/>
            <p:cNvSpPr/>
            <p:nvPr/>
          </p:nvSpPr>
          <p:spPr>
            <a:xfrm>
              <a:off x="5290125" y="3880300"/>
              <a:ext cx="495250" cy="516425"/>
            </a:xfrm>
            <a:custGeom>
              <a:avLst/>
              <a:gdLst/>
              <a:ahLst/>
              <a:cxnLst/>
              <a:rect l="l" t="t" r="r" b="b"/>
              <a:pathLst>
                <a:path w="19810" h="20657" extrusionOk="0">
                  <a:moveTo>
                    <a:pt x="14984" y="1"/>
                  </a:moveTo>
                  <a:cubicBezTo>
                    <a:pt x="14984" y="1"/>
                    <a:pt x="6993" y="661"/>
                    <a:pt x="1" y="19640"/>
                  </a:cubicBezTo>
                  <a:lnTo>
                    <a:pt x="14815" y="20656"/>
                  </a:lnTo>
                  <a:lnTo>
                    <a:pt x="14899" y="10328"/>
                  </a:lnTo>
                  <a:lnTo>
                    <a:pt x="19809" y="2185"/>
                  </a:lnTo>
                  <a:lnTo>
                    <a:pt x="14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4"/>
            <p:cNvSpPr/>
            <p:nvPr/>
          </p:nvSpPr>
          <p:spPr>
            <a:xfrm>
              <a:off x="5926300" y="4085175"/>
              <a:ext cx="26250" cy="11025"/>
            </a:xfrm>
            <a:custGeom>
              <a:avLst/>
              <a:gdLst/>
              <a:ahLst/>
              <a:cxnLst/>
              <a:rect l="l" t="t" r="r" b="b"/>
              <a:pathLst>
                <a:path w="1050" h="441" extrusionOk="0">
                  <a:moveTo>
                    <a:pt x="1050" y="0"/>
                  </a:moveTo>
                  <a:lnTo>
                    <a:pt x="0" y="119"/>
                  </a:lnTo>
                  <a:lnTo>
                    <a:pt x="85" y="440"/>
                  </a:lnTo>
                  <a:lnTo>
                    <a:pt x="407" y="373"/>
                  </a:lnTo>
                  <a:lnTo>
                    <a:pt x="440" y="237"/>
                  </a:lnTo>
                  <a:lnTo>
                    <a:pt x="508" y="373"/>
                  </a:lnTo>
                  <a:lnTo>
                    <a:pt x="1050" y="288"/>
                  </a:lnTo>
                  <a:lnTo>
                    <a:pt x="1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4"/>
            <p:cNvSpPr/>
            <p:nvPr/>
          </p:nvSpPr>
          <p:spPr>
            <a:xfrm>
              <a:off x="5607150" y="3945500"/>
              <a:ext cx="22450" cy="22025"/>
            </a:xfrm>
            <a:custGeom>
              <a:avLst/>
              <a:gdLst/>
              <a:ahLst/>
              <a:cxnLst/>
              <a:rect l="l" t="t" r="r" b="b"/>
              <a:pathLst>
                <a:path w="898" h="881" extrusionOk="0">
                  <a:moveTo>
                    <a:pt x="441" y="0"/>
                  </a:moveTo>
                  <a:cubicBezTo>
                    <a:pt x="204" y="0"/>
                    <a:pt x="1" y="203"/>
                    <a:pt x="1" y="440"/>
                  </a:cubicBezTo>
                  <a:cubicBezTo>
                    <a:pt x="1" y="677"/>
                    <a:pt x="204" y="880"/>
                    <a:pt x="441" y="880"/>
                  </a:cubicBezTo>
                  <a:cubicBezTo>
                    <a:pt x="695" y="880"/>
                    <a:pt x="898" y="677"/>
                    <a:pt x="898" y="440"/>
                  </a:cubicBezTo>
                  <a:cubicBezTo>
                    <a:pt x="898" y="203"/>
                    <a:pt x="695" y="0"/>
                    <a:pt x="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4"/>
            <p:cNvSpPr/>
            <p:nvPr/>
          </p:nvSpPr>
          <p:spPr>
            <a:xfrm>
              <a:off x="5718475" y="4067600"/>
              <a:ext cx="25425" cy="22450"/>
            </a:xfrm>
            <a:custGeom>
              <a:avLst/>
              <a:gdLst/>
              <a:ahLst/>
              <a:cxnLst/>
              <a:rect l="l" t="t" r="r" b="b"/>
              <a:pathLst>
                <a:path w="1017" h="898" extrusionOk="0">
                  <a:moveTo>
                    <a:pt x="503" y="1"/>
                  </a:moveTo>
                  <a:cubicBezTo>
                    <a:pt x="336" y="1"/>
                    <a:pt x="175" y="92"/>
                    <a:pt x="102" y="263"/>
                  </a:cubicBezTo>
                  <a:cubicBezTo>
                    <a:pt x="0" y="466"/>
                    <a:pt x="102" y="737"/>
                    <a:pt x="305" y="856"/>
                  </a:cubicBezTo>
                  <a:cubicBezTo>
                    <a:pt x="367" y="884"/>
                    <a:pt x="432" y="898"/>
                    <a:pt x="497" y="898"/>
                  </a:cubicBezTo>
                  <a:cubicBezTo>
                    <a:pt x="664" y="898"/>
                    <a:pt x="824" y="806"/>
                    <a:pt x="898" y="635"/>
                  </a:cubicBezTo>
                  <a:cubicBezTo>
                    <a:pt x="1016" y="432"/>
                    <a:pt x="931" y="144"/>
                    <a:pt x="694" y="43"/>
                  </a:cubicBezTo>
                  <a:cubicBezTo>
                    <a:pt x="633" y="14"/>
                    <a:pt x="567" y="1"/>
                    <a:pt x="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4"/>
            <p:cNvSpPr/>
            <p:nvPr/>
          </p:nvSpPr>
          <p:spPr>
            <a:xfrm>
              <a:off x="5864500" y="4163825"/>
              <a:ext cx="25425" cy="22325"/>
            </a:xfrm>
            <a:custGeom>
              <a:avLst/>
              <a:gdLst/>
              <a:ahLst/>
              <a:cxnLst/>
              <a:rect l="l" t="t" r="r" b="b"/>
              <a:pathLst>
                <a:path w="1017" h="893" extrusionOk="0">
                  <a:moveTo>
                    <a:pt x="486" y="1"/>
                  </a:moveTo>
                  <a:cubicBezTo>
                    <a:pt x="326" y="1"/>
                    <a:pt x="173" y="92"/>
                    <a:pt x="102" y="257"/>
                  </a:cubicBezTo>
                  <a:cubicBezTo>
                    <a:pt x="0" y="477"/>
                    <a:pt x="102" y="748"/>
                    <a:pt x="305" y="850"/>
                  </a:cubicBezTo>
                  <a:cubicBezTo>
                    <a:pt x="368" y="879"/>
                    <a:pt x="434" y="892"/>
                    <a:pt x="500" y="892"/>
                  </a:cubicBezTo>
                  <a:cubicBezTo>
                    <a:pt x="665" y="892"/>
                    <a:pt x="825" y="804"/>
                    <a:pt x="898" y="647"/>
                  </a:cubicBezTo>
                  <a:cubicBezTo>
                    <a:pt x="1016" y="427"/>
                    <a:pt x="932" y="156"/>
                    <a:pt x="695" y="54"/>
                  </a:cubicBezTo>
                  <a:cubicBezTo>
                    <a:pt x="628" y="18"/>
                    <a:pt x="556"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4"/>
            <p:cNvSpPr/>
            <p:nvPr/>
          </p:nvSpPr>
          <p:spPr>
            <a:xfrm>
              <a:off x="5602500" y="4093625"/>
              <a:ext cx="22025" cy="22050"/>
            </a:xfrm>
            <a:custGeom>
              <a:avLst/>
              <a:gdLst/>
              <a:ahLst/>
              <a:cxnLst/>
              <a:rect l="l" t="t" r="r" b="b"/>
              <a:pathLst>
                <a:path w="881" h="882" extrusionOk="0">
                  <a:moveTo>
                    <a:pt x="441" y="1"/>
                  </a:moveTo>
                  <a:cubicBezTo>
                    <a:pt x="204" y="1"/>
                    <a:pt x="0" y="204"/>
                    <a:pt x="0" y="441"/>
                  </a:cubicBezTo>
                  <a:cubicBezTo>
                    <a:pt x="0" y="678"/>
                    <a:pt x="204" y="881"/>
                    <a:pt x="441" y="881"/>
                  </a:cubicBezTo>
                  <a:cubicBezTo>
                    <a:pt x="678" y="881"/>
                    <a:pt x="881" y="678"/>
                    <a:pt x="881" y="441"/>
                  </a:cubicBezTo>
                  <a:cubicBezTo>
                    <a:pt x="881" y="204"/>
                    <a:pt x="678"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4"/>
            <p:cNvSpPr/>
            <p:nvPr/>
          </p:nvSpPr>
          <p:spPr>
            <a:xfrm>
              <a:off x="5713400" y="4215750"/>
              <a:ext cx="25400" cy="22450"/>
            </a:xfrm>
            <a:custGeom>
              <a:avLst/>
              <a:gdLst/>
              <a:ahLst/>
              <a:cxnLst/>
              <a:rect l="l" t="t" r="r" b="b"/>
              <a:pathLst>
                <a:path w="1016" h="898" extrusionOk="0">
                  <a:moveTo>
                    <a:pt x="519" y="0"/>
                  </a:moveTo>
                  <a:cubicBezTo>
                    <a:pt x="353" y="0"/>
                    <a:pt x="192" y="92"/>
                    <a:pt x="119" y="263"/>
                  </a:cubicBezTo>
                  <a:cubicBezTo>
                    <a:pt x="0" y="483"/>
                    <a:pt x="119" y="737"/>
                    <a:pt x="322" y="855"/>
                  </a:cubicBezTo>
                  <a:cubicBezTo>
                    <a:pt x="383" y="884"/>
                    <a:pt x="449" y="898"/>
                    <a:pt x="514" y="898"/>
                  </a:cubicBezTo>
                  <a:cubicBezTo>
                    <a:pt x="680" y="898"/>
                    <a:pt x="841" y="806"/>
                    <a:pt x="914" y="635"/>
                  </a:cubicBezTo>
                  <a:cubicBezTo>
                    <a:pt x="1016" y="432"/>
                    <a:pt x="931" y="144"/>
                    <a:pt x="711" y="43"/>
                  </a:cubicBezTo>
                  <a:cubicBezTo>
                    <a:pt x="650" y="14"/>
                    <a:pt x="584"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4"/>
            <p:cNvSpPr/>
            <p:nvPr/>
          </p:nvSpPr>
          <p:spPr>
            <a:xfrm>
              <a:off x="5794650" y="4297175"/>
              <a:ext cx="25425" cy="22300"/>
            </a:xfrm>
            <a:custGeom>
              <a:avLst/>
              <a:gdLst/>
              <a:ahLst/>
              <a:cxnLst/>
              <a:rect l="l" t="t" r="r" b="b"/>
              <a:pathLst>
                <a:path w="1017" h="892" extrusionOk="0">
                  <a:moveTo>
                    <a:pt x="487" y="0"/>
                  </a:moveTo>
                  <a:cubicBezTo>
                    <a:pt x="326" y="0"/>
                    <a:pt x="173" y="91"/>
                    <a:pt x="102" y="256"/>
                  </a:cubicBezTo>
                  <a:cubicBezTo>
                    <a:pt x="1" y="493"/>
                    <a:pt x="102" y="747"/>
                    <a:pt x="306" y="849"/>
                  </a:cubicBezTo>
                  <a:cubicBezTo>
                    <a:pt x="368" y="878"/>
                    <a:pt x="435" y="892"/>
                    <a:pt x="500" y="892"/>
                  </a:cubicBezTo>
                  <a:cubicBezTo>
                    <a:pt x="666" y="892"/>
                    <a:pt x="825" y="803"/>
                    <a:pt x="898" y="646"/>
                  </a:cubicBezTo>
                  <a:cubicBezTo>
                    <a:pt x="1017" y="426"/>
                    <a:pt x="932" y="155"/>
                    <a:pt x="695" y="53"/>
                  </a:cubicBezTo>
                  <a:cubicBezTo>
                    <a:pt x="628" y="17"/>
                    <a:pt x="557"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4"/>
            <p:cNvSpPr/>
            <p:nvPr/>
          </p:nvSpPr>
          <p:spPr>
            <a:xfrm>
              <a:off x="5820475" y="4444725"/>
              <a:ext cx="25425" cy="22450"/>
            </a:xfrm>
            <a:custGeom>
              <a:avLst/>
              <a:gdLst/>
              <a:ahLst/>
              <a:cxnLst/>
              <a:rect l="l" t="t" r="r" b="b"/>
              <a:pathLst>
                <a:path w="1017" h="898" extrusionOk="0">
                  <a:moveTo>
                    <a:pt x="510" y="1"/>
                  </a:moveTo>
                  <a:cubicBezTo>
                    <a:pt x="345" y="1"/>
                    <a:pt x="175" y="92"/>
                    <a:pt x="102" y="263"/>
                  </a:cubicBezTo>
                  <a:cubicBezTo>
                    <a:pt x="1" y="466"/>
                    <a:pt x="85" y="754"/>
                    <a:pt x="322" y="856"/>
                  </a:cubicBezTo>
                  <a:cubicBezTo>
                    <a:pt x="379" y="884"/>
                    <a:pt x="441" y="898"/>
                    <a:pt x="504" y="898"/>
                  </a:cubicBezTo>
                  <a:cubicBezTo>
                    <a:pt x="665" y="898"/>
                    <a:pt x="829" y="806"/>
                    <a:pt x="915" y="636"/>
                  </a:cubicBezTo>
                  <a:cubicBezTo>
                    <a:pt x="1016" y="432"/>
                    <a:pt x="932" y="162"/>
                    <a:pt x="695" y="43"/>
                  </a:cubicBezTo>
                  <a:cubicBezTo>
                    <a:pt x="638" y="15"/>
                    <a:pt x="574" y="1"/>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4"/>
            <p:cNvSpPr/>
            <p:nvPr/>
          </p:nvSpPr>
          <p:spPr>
            <a:xfrm>
              <a:off x="5909350" y="4365575"/>
              <a:ext cx="25425" cy="21975"/>
            </a:xfrm>
            <a:custGeom>
              <a:avLst/>
              <a:gdLst/>
              <a:ahLst/>
              <a:cxnLst/>
              <a:rect l="l" t="t" r="r" b="b"/>
              <a:pathLst>
                <a:path w="1017" h="879" extrusionOk="0">
                  <a:moveTo>
                    <a:pt x="508" y="0"/>
                  </a:moveTo>
                  <a:cubicBezTo>
                    <a:pt x="344" y="0"/>
                    <a:pt x="175" y="89"/>
                    <a:pt x="103" y="246"/>
                  </a:cubicBezTo>
                  <a:cubicBezTo>
                    <a:pt x="1" y="483"/>
                    <a:pt x="103" y="737"/>
                    <a:pt x="323" y="839"/>
                  </a:cubicBezTo>
                  <a:cubicBezTo>
                    <a:pt x="377" y="866"/>
                    <a:pt x="436" y="879"/>
                    <a:pt x="496" y="879"/>
                  </a:cubicBezTo>
                  <a:cubicBezTo>
                    <a:pt x="660" y="879"/>
                    <a:pt x="828" y="784"/>
                    <a:pt x="915" y="636"/>
                  </a:cubicBezTo>
                  <a:cubicBezTo>
                    <a:pt x="1017" y="416"/>
                    <a:pt x="932" y="145"/>
                    <a:pt x="695" y="43"/>
                  </a:cubicBezTo>
                  <a:cubicBezTo>
                    <a:pt x="638" y="14"/>
                    <a:pt x="573" y="0"/>
                    <a:pt x="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4"/>
            <p:cNvSpPr/>
            <p:nvPr/>
          </p:nvSpPr>
          <p:spPr>
            <a:xfrm>
              <a:off x="5926725" y="4510900"/>
              <a:ext cx="25400" cy="22325"/>
            </a:xfrm>
            <a:custGeom>
              <a:avLst/>
              <a:gdLst/>
              <a:ahLst/>
              <a:cxnLst/>
              <a:rect l="l" t="t" r="r" b="b"/>
              <a:pathLst>
                <a:path w="1016" h="893" extrusionOk="0">
                  <a:moveTo>
                    <a:pt x="497" y="1"/>
                  </a:moveTo>
                  <a:cubicBezTo>
                    <a:pt x="341" y="1"/>
                    <a:pt x="184" y="92"/>
                    <a:pt x="102" y="257"/>
                  </a:cubicBezTo>
                  <a:cubicBezTo>
                    <a:pt x="0" y="494"/>
                    <a:pt x="85" y="748"/>
                    <a:pt x="322" y="850"/>
                  </a:cubicBezTo>
                  <a:cubicBezTo>
                    <a:pt x="379" y="878"/>
                    <a:pt x="442" y="892"/>
                    <a:pt x="506" y="892"/>
                  </a:cubicBezTo>
                  <a:cubicBezTo>
                    <a:pt x="671" y="892"/>
                    <a:pt x="841" y="801"/>
                    <a:pt x="914" y="630"/>
                  </a:cubicBezTo>
                  <a:cubicBezTo>
                    <a:pt x="1016" y="427"/>
                    <a:pt x="931" y="156"/>
                    <a:pt x="694" y="54"/>
                  </a:cubicBezTo>
                  <a:cubicBezTo>
                    <a:pt x="633" y="18"/>
                    <a:pt x="565" y="1"/>
                    <a:pt x="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4"/>
            <p:cNvSpPr/>
            <p:nvPr/>
          </p:nvSpPr>
          <p:spPr>
            <a:xfrm>
              <a:off x="5713400" y="4486625"/>
              <a:ext cx="25400" cy="22475"/>
            </a:xfrm>
            <a:custGeom>
              <a:avLst/>
              <a:gdLst/>
              <a:ahLst/>
              <a:cxnLst/>
              <a:rect l="l" t="t" r="r" b="b"/>
              <a:pathLst>
                <a:path w="1016" h="899" extrusionOk="0">
                  <a:moveTo>
                    <a:pt x="519" y="1"/>
                  </a:moveTo>
                  <a:cubicBezTo>
                    <a:pt x="353" y="1"/>
                    <a:pt x="192" y="93"/>
                    <a:pt x="119" y="263"/>
                  </a:cubicBezTo>
                  <a:cubicBezTo>
                    <a:pt x="0" y="466"/>
                    <a:pt x="119" y="737"/>
                    <a:pt x="322" y="856"/>
                  </a:cubicBezTo>
                  <a:cubicBezTo>
                    <a:pt x="383" y="884"/>
                    <a:pt x="449" y="898"/>
                    <a:pt x="514" y="898"/>
                  </a:cubicBezTo>
                  <a:cubicBezTo>
                    <a:pt x="680" y="898"/>
                    <a:pt x="841" y="806"/>
                    <a:pt x="914" y="636"/>
                  </a:cubicBezTo>
                  <a:cubicBezTo>
                    <a:pt x="1016" y="433"/>
                    <a:pt x="931" y="145"/>
                    <a:pt x="711" y="43"/>
                  </a:cubicBezTo>
                  <a:cubicBezTo>
                    <a:pt x="650" y="15"/>
                    <a:pt x="584" y="1"/>
                    <a:pt x="5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4"/>
            <p:cNvSpPr/>
            <p:nvPr/>
          </p:nvSpPr>
          <p:spPr>
            <a:xfrm>
              <a:off x="5378600" y="4724650"/>
              <a:ext cx="25400" cy="22325"/>
            </a:xfrm>
            <a:custGeom>
              <a:avLst/>
              <a:gdLst/>
              <a:ahLst/>
              <a:cxnLst/>
              <a:rect l="l" t="t" r="r" b="b"/>
              <a:pathLst>
                <a:path w="1016" h="893" extrusionOk="0">
                  <a:moveTo>
                    <a:pt x="497" y="1"/>
                  </a:moveTo>
                  <a:cubicBezTo>
                    <a:pt x="341" y="1"/>
                    <a:pt x="184" y="92"/>
                    <a:pt x="102" y="257"/>
                  </a:cubicBezTo>
                  <a:cubicBezTo>
                    <a:pt x="0" y="494"/>
                    <a:pt x="85" y="748"/>
                    <a:pt x="322" y="850"/>
                  </a:cubicBezTo>
                  <a:cubicBezTo>
                    <a:pt x="379" y="879"/>
                    <a:pt x="444" y="893"/>
                    <a:pt x="509" y="893"/>
                  </a:cubicBezTo>
                  <a:cubicBezTo>
                    <a:pt x="673" y="893"/>
                    <a:pt x="842" y="804"/>
                    <a:pt x="914" y="647"/>
                  </a:cubicBezTo>
                  <a:cubicBezTo>
                    <a:pt x="1016" y="427"/>
                    <a:pt x="931" y="156"/>
                    <a:pt x="694" y="54"/>
                  </a:cubicBezTo>
                  <a:cubicBezTo>
                    <a:pt x="633" y="18"/>
                    <a:pt x="565" y="1"/>
                    <a:pt x="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4"/>
            <p:cNvSpPr/>
            <p:nvPr/>
          </p:nvSpPr>
          <p:spPr>
            <a:xfrm>
              <a:off x="5484825" y="4673300"/>
              <a:ext cx="25425" cy="22450"/>
            </a:xfrm>
            <a:custGeom>
              <a:avLst/>
              <a:gdLst/>
              <a:ahLst/>
              <a:cxnLst/>
              <a:rect l="l" t="t" r="r" b="b"/>
              <a:pathLst>
                <a:path w="1017" h="898" extrusionOk="0">
                  <a:moveTo>
                    <a:pt x="520" y="0"/>
                  </a:moveTo>
                  <a:cubicBezTo>
                    <a:pt x="353" y="0"/>
                    <a:pt x="192" y="92"/>
                    <a:pt x="119" y="263"/>
                  </a:cubicBezTo>
                  <a:cubicBezTo>
                    <a:pt x="1" y="500"/>
                    <a:pt x="119" y="754"/>
                    <a:pt x="322" y="855"/>
                  </a:cubicBezTo>
                  <a:cubicBezTo>
                    <a:pt x="384" y="884"/>
                    <a:pt x="450" y="898"/>
                    <a:pt x="514" y="898"/>
                  </a:cubicBezTo>
                  <a:cubicBezTo>
                    <a:pt x="681" y="898"/>
                    <a:pt x="842" y="806"/>
                    <a:pt x="915" y="635"/>
                  </a:cubicBezTo>
                  <a:cubicBezTo>
                    <a:pt x="1016" y="432"/>
                    <a:pt x="932" y="161"/>
                    <a:pt x="712" y="43"/>
                  </a:cubicBezTo>
                  <a:cubicBezTo>
                    <a:pt x="650" y="14"/>
                    <a:pt x="585" y="0"/>
                    <a:pt x="5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4"/>
            <p:cNvSpPr/>
            <p:nvPr/>
          </p:nvSpPr>
          <p:spPr>
            <a:xfrm>
              <a:off x="5855175" y="4690225"/>
              <a:ext cx="25425" cy="22450"/>
            </a:xfrm>
            <a:custGeom>
              <a:avLst/>
              <a:gdLst/>
              <a:ahLst/>
              <a:cxnLst/>
              <a:rect l="l" t="t" r="r" b="b"/>
              <a:pathLst>
                <a:path w="1017" h="898" extrusionOk="0">
                  <a:moveTo>
                    <a:pt x="520" y="1"/>
                  </a:moveTo>
                  <a:cubicBezTo>
                    <a:pt x="354" y="1"/>
                    <a:pt x="193" y="92"/>
                    <a:pt x="119" y="263"/>
                  </a:cubicBezTo>
                  <a:cubicBezTo>
                    <a:pt x="1" y="466"/>
                    <a:pt x="86" y="754"/>
                    <a:pt x="323" y="855"/>
                  </a:cubicBezTo>
                  <a:cubicBezTo>
                    <a:pt x="384" y="884"/>
                    <a:pt x="450" y="898"/>
                    <a:pt x="514" y="898"/>
                  </a:cubicBezTo>
                  <a:cubicBezTo>
                    <a:pt x="681" y="898"/>
                    <a:pt x="842" y="806"/>
                    <a:pt x="915" y="635"/>
                  </a:cubicBezTo>
                  <a:cubicBezTo>
                    <a:pt x="1017" y="432"/>
                    <a:pt x="932" y="161"/>
                    <a:pt x="712" y="43"/>
                  </a:cubicBezTo>
                  <a:cubicBezTo>
                    <a:pt x="650" y="14"/>
                    <a:pt x="585" y="1"/>
                    <a:pt x="5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4"/>
            <p:cNvSpPr/>
            <p:nvPr/>
          </p:nvSpPr>
          <p:spPr>
            <a:xfrm>
              <a:off x="5700275" y="4662300"/>
              <a:ext cx="25000" cy="22450"/>
            </a:xfrm>
            <a:custGeom>
              <a:avLst/>
              <a:gdLst/>
              <a:ahLst/>
              <a:cxnLst/>
              <a:rect l="l" t="t" r="r" b="b"/>
              <a:pathLst>
                <a:path w="1000" h="898" extrusionOk="0">
                  <a:moveTo>
                    <a:pt x="493" y="0"/>
                  </a:moveTo>
                  <a:cubicBezTo>
                    <a:pt x="328" y="0"/>
                    <a:pt x="158" y="92"/>
                    <a:pt x="85" y="262"/>
                  </a:cubicBezTo>
                  <a:cubicBezTo>
                    <a:pt x="0" y="483"/>
                    <a:pt x="85" y="737"/>
                    <a:pt x="305" y="855"/>
                  </a:cubicBezTo>
                  <a:cubicBezTo>
                    <a:pt x="362" y="883"/>
                    <a:pt x="424" y="897"/>
                    <a:pt x="487" y="897"/>
                  </a:cubicBezTo>
                  <a:cubicBezTo>
                    <a:pt x="648" y="897"/>
                    <a:pt x="812" y="806"/>
                    <a:pt x="898" y="635"/>
                  </a:cubicBezTo>
                  <a:cubicBezTo>
                    <a:pt x="999" y="432"/>
                    <a:pt x="915" y="144"/>
                    <a:pt x="678" y="42"/>
                  </a:cubicBezTo>
                  <a:cubicBezTo>
                    <a:pt x="621" y="14"/>
                    <a:pt x="557"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4"/>
            <p:cNvSpPr/>
            <p:nvPr/>
          </p:nvSpPr>
          <p:spPr>
            <a:xfrm>
              <a:off x="5594025" y="4741600"/>
              <a:ext cx="25425" cy="22300"/>
            </a:xfrm>
            <a:custGeom>
              <a:avLst/>
              <a:gdLst/>
              <a:ahLst/>
              <a:cxnLst/>
              <a:rect l="l" t="t" r="r" b="b"/>
              <a:pathLst>
                <a:path w="1017" h="892" extrusionOk="0">
                  <a:moveTo>
                    <a:pt x="494" y="0"/>
                  </a:moveTo>
                  <a:cubicBezTo>
                    <a:pt x="334" y="0"/>
                    <a:pt x="173" y="91"/>
                    <a:pt x="102" y="257"/>
                  </a:cubicBezTo>
                  <a:cubicBezTo>
                    <a:pt x="1" y="494"/>
                    <a:pt x="102" y="748"/>
                    <a:pt x="322" y="849"/>
                  </a:cubicBezTo>
                  <a:cubicBezTo>
                    <a:pt x="380" y="878"/>
                    <a:pt x="443" y="892"/>
                    <a:pt x="507" y="892"/>
                  </a:cubicBezTo>
                  <a:cubicBezTo>
                    <a:pt x="667" y="892"/>
                    <a:pt x="830" y="804"/>
                    <a:pt x="915" y="646"/>
                  </a:cubicBezTo>
                  <a:cubicBezTo>
                    <a:pt x="1017" y="426"/>
                    <a:pt x="932" y="155"/>
                    <a:pt x="695" y="53"/>
                  </a:cubicBezTo>
                  <a:cubicBezTo>
                    <a:pt x="633" y="17"/>
                    <a:pt x="564" y="0"/>
                    <a:pt x="4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4"/>
            <p:cNvSpPr/>
            <p:nvPr/>
          </p:nvSpPr>
          <p:spPr>
            <a:xfrm>
              <a:off x="5454775" y="4108450"/>
              <a:ext cx="22450" cy="22025"/>
            </a:xfrm>
            <a:custGeom>
              <a:avLst/>
              <a:gdLst/>
              <a:ahLst/>
              <a:cxnLst/>
              <a:rect l="l" t="t" r="r" b="b"/>
              <a:pathLst>
                <a:path w="898" h="881" extrusionOk="0">
                  <a:moveTo>
                    <a:pt x="441" y="0"/>
                  </a:moveTo>
                  <a:cubicBezTo>
                    <a:pt x="204" y="0"/>
                    <a:pt x="1" y="204"/>
                    <a:pt x="1" y="441"/>
                  </a:cubicBezTo>
                  <a:cubicBezTo>
                    <a:pt x="1" y="678"/>
                    <a:pt x="204" y="881"/>
                    <a:pt x="441" y="881"/>
                  </a:cubicBezTo>
                  <a:cubicBezTo>
                    <a:pt x="695" y="881"/>
                    <a:pt x="898" y="678"/>
                    <a:pt x="898" y="441"/>
                  </a:cubicBezTo>
                  <a:cubicBezTo>
                    <a:pt x="898" y="204"/>
                    <a:pt x="695" y="0"/>
                    <a:pt x="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4"/>
            <p:cNvSpPr/>
            <p:nvPr/>
          </p:nvSpPr>
          <p:spPr>
            <a:xfrm>
              <a:off x="5566525" y="4230975"/>
              <a:ext cx="25425" cy="22475"/>
            </a:xfrm>
            <a:custGeom>
              <a:avLst/>
              <a:gdLst/>
              <a:ahLst/>
              <a:cxnLst/>
              <a:rect l="l" t="t" r="r" b="b"/>
              <a:pathLst>
                <a:path w="1017" h="899" extrusionOk="0">
                  <a:moveTo>
                    <a:pt x="510" y="1"/>
                  </a:moveTo>
                  <a:cubicBezTo>
                    <a:pt x="345" y="1"/>
                    <a:pt x="175" y="93"/>
                    <a:pt x="102" y="263"/>
                  </a:cubicBezTo>
                  <a:cubicBezTo>
                    <a:pt x="0" y="466"/>
                    <a:pt x="85" y="754"/>
                    <a:pt x="322" y="856"/>
                  </a:cubicBezTo>
                  <a:cubicBezTo>
                    <a:pt x="379" y="884"/>
                    <a:pt x="441" y="898"/>
                    <a:pt x="504" y="898"/>
                  </a:cubicBezTo>
                  <a:cubicBezTo>
                    <a:pt x="665" y="898"/>
                    <a:pt x="829" y="806"/>
                    <a:pt x="915" y="636"/>
                  </a:cubicBezTo>
                  <a:cubicBezTo>
                    <a:pt x="1016" y="433"/>
                    <a:pt x="931" y="162"/>
                    <a:pt x="694" y="43"/>
                  </a:cubicBezTo>
                  <a:cubicBezTo>
                    <a:pt x="638" y="15"/>
                    <a:pt x="574" y="1"/>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4"/>
            <p:cNvSpPr/>
            <p:nvPr/>
          </p:nvSpPr>
          <p:spPr>
            <a:xfrm>
              <a:off x="5443775" y="4265050"/>
              <a:ext cx="22025" cy="22050"/>
            </a:xfrm>
            <a:custGeom>
              <a:avLst/>
              <a:gdLst/>
              <a:ahLst/>
              <a:cxnLst/>
              <a:rect l="l" t="t" r="r" b="b"/>
              <a:pathLst>
                <a:path w="881" h="882" extrusionOk="0">
                  <a:moveTo>
                    <a:pt x="441" y="1"/>
                  </a:moveTo>
                  <a:cubicBezTo>
                    <a:pt x="204" y="1"/>
                    <a:pt x="0" y="204"/>
                    <a:pt x="0" y="441"/>
                  </a:cubicBezTo>
                  <a:cubicBezTo>
                    <a:pt x="0" y="678"/>
                    <a:pt x="204" y="881"/>
                    <a:pt x="441" y="881"/>
                  </a:cubicBezTo>
                  <a:cubicBezTo>
                    <a:pt x="678" y="881"/>
                    <a:pt x="881" y="678"/>
                    <a:pt x="881" y="441"/>
                  </a:cubicBezTo>
                  <a:cubicBezTo>
                    <a:pt x="881" y="204"/>
                    <a:pt x="678"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4"/>
            <p:cNvSpPr/>
            <p:nvPr/>
          </p:nvSpPr>
          <p:spPr>
            <a:xfrm>
              <a:off x="5613500" y="4350125"/>
              <a:ext cx="22450" cy="22050"/>
            </a:xfrm>
            <a:custGeom>
              <a:avLst/>
              <a:gdLst/>
              <a:ahLst/>
              <a:cxnLst/>
              <a:rect l="l" t="t" r="r" b="b"/>
              <a:pathLst>
                <a:path w="898" h="882" extrusionOk="0">
                  <a:moveTo>
                    <a:pt x="441" y="1"/>
                  </a:moveTo>
                  <a:cubicBezTo>
                    <a:pt x="204" y="1"/>
                    <a:pt x="1" y="204"/>
                    <a:pt x="1" y="441"/>
                  </a:cubicBezTo>
                  <a:cubicBezTo>
                    <a:pt x="1" y="695"/>
                    <a:pt x="204" y="881"/>
                    <a:pt x="441" y="881"/>
                  </a:cubicBezTo>
                  <a:cubicBezTo>
                    <a:pt x="695" y="881"/>
                    <a:pt x="898" y="695"/>
                    <a:pt x="898" y="441"/>
                  </a:cubicBezTo>
                  <a:cubicBezTo>
                    <a:pt x="898" y="204"/>
                    <a:pt x="695"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4"/>
            <p:cNvSpPr/>
            <p:nvPr/>
          </p:nvSpPr>
          <p:spPr>
            <a:xfrm>
              <a:off x="5701975" y="4365375"/>
              <a:ext cx="22025" cy="22450"/>
            </a:xfrm>
            <a:custGeom>
              <a:avLst/>
              <a:gdLst/>
              <a:ahLst/>
              <a:cxnLst/>
              <a:rect l="l" t="t" r="r" b="b"/>
              <a:pathLst>
                <a:path w="881" h="898" extrusionOk="0">
                  <a:moveTo>
                    <a:pt x="440" y="0"/>
                  </a:moveTo>
                  <a:cubicBezTo>
                    <a:pt x="203" y="0"/>
                    <a:pt x="0" y="203"/>
                    <a:pt x="0" y="457"/>
                  </a:cubicBezTo>
                  <a:cubicBezTo>
                    <a:pt x="0" y="694"/>
                    <a:pt x="203" y="898"/>
                    <a:pt x="440" y="898"/>
                  </a:cubicBezTo>
                  <a:cubicBezTo>
                    <a:pt x="677" y="898"/>
                    <a:pt x="880" y="694"/>
                    <a:pt x="880" y="457"/>
                  </a:cubicBezTo>
                  <a:cubicBezTo>
                    <a:pt x="880" y="203"/>
                    <a:pt x="677" y="0"/>
                    <a:pt x="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4"/>
            <p:cNvSpPr/>
            <p:nvPr/>
          </p:nvSpPr>
          <p:spPr>
            <a:xfrm>
              <a:off x="5321025" y="4325800"/>
              <a:ext cx="25425" cy="22300"/>
            </a:xfrm>
            <a:custGeom>
              <a:avLst/>
              <a:gdLst/>
              <a:ahLst/>
              <a:cxnLst/>
              <a:rect l="l" t="t" r="r" b="b"/>
              <a:pathLst>
                <a:path w="1017" h="892" extrusionOk="0">
                  <a:moveTo>
                    <a:pt x="510" y="0"/>
                  </a:moveTo>
                  <a:cubicBezTo>
                    <a:pt x="345" y="0"/>
                    <a:pt x="175" y="92"/>
                    <a:pt x="102" y="263"/>
                  </a:cubicBezTo>
                  <a:cubicBezTo>
                    <a:pt x="1" y="483"/>
                    <a:pt x="102" y="771"/>
                    <a:pt x="322" y="838"/>
                  </a:cubicBezTo>
                  <a:cubicBezTo>
                    <a:pt x="384" y="874"/>
                    <a:pt x="452" y="891"/>
                    <a:pt x="520" y="891"/>
                  </a:cubicBezTo>
                  <a:cubicBezTo>
                    <a:pt x="676" y="891"/>
                    <a:pt x="832" y="800"/>
                    <a:pt x="915" y="635"/>
                  </a:cubicBezTo>
                  <a:cubicBezTo>
                    <a:pt x="1016" y="415"/>
                    <a:pt x="932" y="144"/>
                    <a:pt x="695" y="43"/>
                  </a:cubicBezTo>
                  <a:cubicBezTo>
                    <a:pt x="638" y="14"/>
                    <a:pt x="574" y="0"/>
                    <a:pt x="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4"/>
            <p:cNvSpPr/>
            <p:nvPr/>
          </p:nvSpPr>
          <p:spPr>
            <a:xfrm>
              <a:off x="5664725" y="3875500"/>
              <a:ext cx="371725" cy="199575"/>
            </a:xfrm>
            <a:custGeom>
              <a:avLst/>
              <a:gdLst/>
              <a:ahLst/>
              <a:cxnLst/>
              <a:rect l="l" t="t" r="r" b="b"/>
              <a:pathLst>
                <a:path w="14869" h="7983" extrusionOk="0">
                  <a:moveTo>
                    <a:pt x="4432" y="1"/>
                  </a:moveTo>
                  <a:cubicBezTo>
                    <a:pt x="2020" y="1"/>
                    <a:pt x="0" y="193"/>
                    <a:pt x="0" y="193"/>
                  </a:cubicBezTo>
                  <a:lnTo>
                    <a:pt x="474" y="4578"/>
                  </a:lnTo>
                  <a:cubicBezTo>
                    <a:pt x="2136" y="6240"/>
                    <a:pt x="3736" y="7982"/>
                    <a:pt x="5836" y="7982"/>
                  </a:cubicBezTo>
                  <a:cubicBezTo>
                    <a:pt x="7352" y="7982"/>
                    <a:pt x="9128" y="7075"/>
                    <a:pt x="11377" y="4578"/>
                  </a:cubicBezTo>
                  <a:cubicBezTo>
                    <a:pt x="14868" y="678"/>
                    <a:pt x="8960" y="1"/>
                    <a:pt x="4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4"/>
            <p:cNvSpPr/>
            <p:nvPr/>
          </p:nvSpPr>
          <p:spPr>
            <a:xfrm>
              <a:off x="5662175" y="3743500"/>
              <a:ext cx="244375" cy="302325"/>
            </a:xfrm>
            <a:custGeom>
              <a:avLst/>
              <a:gdLst/>
              <a:ahLst/>
              <a:cxnLst/>
              <a:rect l="l" t="t" r="r" b="b"/>
              <a:pathLst>
                <a:path w="9775" h="12093" extrusionOk="0">
                  <a:moveTo>
                    <a:pt x="4925" y="0"/>
                  </a:moveTo>
                  <a:cubicBezTo>
                    <a:pt x="2775" y="0"/>
                    <a:pt x="576" y="800"/>
                    <a:pt x="576" y="800"/>
                  </a:cubicBezTo>
                  <a:cubicBezTo>
                    <a:pt x="576" y="800"/>
                    <a:pt x="1" y="5507"/>
                    <a:pt x="576" y="6844"/>
                  </a:cubicBezTo>
                  <a:cubicBezTo>
                    <a:pt x="1152" y="8182"/>
                    <a:pt x="2896" y="11737"/>
                    <a:pt x="5909" y="12076"/>
                  </a:cubicBezTo>
                  <a:cubicBezTo>
                    <a:pt x="6016" y="12087"/>
                    <a:pt x="6120" y="12093"/>
                    <a:pt x="6221" y="12093"/>
                  </a:cubicBezTo>
                  <a:cubicBezTo>
                    <a:pt x="9248" y="12093"/>
                    <a:pt x="9774" y="7036"/>
                    <a:pt x="8906" y="2645"/>
                  </a:cubicBezTo>
                  <a:cubicBezTo>
                    <a:pt x="8504" y="565"/>
                    <a:pt x="6732" y="0"/>
                    <a:pt x="4925" y="0"/>
                  </a:cubicBezTo>
                  <a:close/>
                </a:path>
              </a:pathLst>
            </a:custGeom>
            <a:solidFill>
              <a:srgbClr val="F7D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4"/>
            <p:cNvSpPr/>
            <p:nvPr/>
          </p:nvSpPr>
          <p:spPr>
            <a:xfrm>
              <a:off x="5676150" y="3743500"/>
              <a:ext cx="218000" cy="155250"/>
            </a:xfrm>
            <a:custGeom>
              <a:avLst/>
              <a:gdLst/>
              <a:ahLst/>
              <a:cxnLst/>
              <a:rect l="l" t="t" r="r" b="b"/>
              <a:pathLst>
                <a:path w="8720" h="6210" extrusionOk="0">
                  <a:moveTo>
                    <a:pt x="4349" y="0"/>
                  </a:moveTo>
                  <a:cubicBezTo>
                    <a:pt x="2199" y="0"/>
                    <a:pt x="0" y="800"/>
                    <a:pt x="0" y="800"/>
                  </a:cubicBezTo>
                  <a:cubicBezTo>
                    <a:pt x="898" y="3103"/>
                    <a:pt x="2811" y="5016"/>
                    <a:pt x="5350" y="5811"/>
                  </a:cubicBezTo>
                  <a:cubicBezTo>
                    <a:pt x="6213" y="6069"/>
                    <a:pt x="7077" y="6209"/>
                    <a:pt x="7925" y="6209"/>
                  </a:cubicBezTo>
                  <a:cubicBezTo>
                    <a:pt x="8191" y="6209"/>
                    <a:pt x="8456" y="6195"/>
                    <a:pt x="8719" y="6167"/>
                  </a:cubicBezTo>
                  <a:cubicBezTo>
                    <a:pt x="8686" y="5033"/>
                    <a:pt x="8567" y="3797"/>
                    <a:pt x="8330" y="2645"/>
                  </a:cubicBezTo>
                  <a:cubicBezTo>
                    <a:pt x="7928" y="565"/>
                    <a:pt x="6156" y="0"/>
                    <a:pt x="4349" y="0"/>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4"/>
            <p:cNvSpPr/>
            <p:nvPr/>
          </p:nvSpPr>
          <p:spPr>
            <a:xfrm>
              <a:off x="5629575" y="3235250"/>
              <a:ext cx="424150" cy="607400"/>
            </a:xfrm>
            <a:custGeom>
              <a:avLst/>
              <a:gdLst/>
              <a:ahLst/>
              <a:cxnLst/>
              <a:rect l="l" t="t" r="r" b="b"/>
              <a:pathLst>
                <a:path w="16966" h="24296" extrusionOk="0">
                  <a:moveTo>
                    <a:pt x="9245" y="1"/>
                  </a:moveTo>
                  <a:cubicBezTo>
                    <a:pt x="4115" y="1"/>
                    <a:pt x="1" y="3979"/>
                    <a:pt x="1" y="9109"/>
                  </a:cubicBezTo>
                  <a:lnTo>
                    <a:pt x="1" y="15831"/>
                  </a:lnTo>
                  <a:cubicBezTo>
                    <a:pt x="1" y="20487"/>
                    <a:pt x="3810" y="24296"/>
                    <a:pt x="8483" y="24296"/>
                  </a:cubicBezTo>
                  <a:cubicBezTo>
                    <a:pt x="13173" y="24296"/>
                    <a:pt x="16965" y="20487"/>
                    <a:pt x="16965" y="15814"/>
                  </a:cubicBezTo>
                  <a:lnTo>
                    <a:pt x="16965" y="7552"/>
                  </a:lnTo>
                  <a:cubicBezTo>
                    <a:pt x="16965" y="3285"/>
                    <a:pt x="13511" y="1"/>
                    <a:pt x="9245" y="1"/>
                  </a:cubicBez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4"/>
            <p:cNvSpPr/>
            <p:nvPr/>
          </p:nvSpPr>
          <p:spPr>
            <a:xfrm>
              <a:off x="5535525" y="3521475"/>
              <a:ext cx="169000" cy="153500"/>
            </a:xfrm>
            <a:custGeom>
              <a:avLst/>
              <a:gdLst/>
              <a:ahLst/>
              <a:cxnLst/>
              <a:rect l="l" t="t" r="r" b="b"/>
              <a:pathLst>
                <a:path w="6760" h="6140" extrusionOk="0">
                  <a:moveTo>
                    <a:pt x="2004" y="1"/>
                  </a:moveTo>
                  <a:cubicBezTo>
                    <a:pt x="1576" y="1"/>
                    <a:pt x="1187" y="206"/>
                    <a:pt x="885" y="623"/>
                  </a:cubicBezTo>
                  <a:cubicBezTo>
                    <a:pt x="0" y="1822"/>
                    <a:pt x="1796" y="6139"/>
                    <a:pt x="3771" y="6139"/>
                  </a:cubicBezTo>
                  <a:cubicBezTo>
                    <a:pt x="4026" y="6139"/>
                    <a:pt x="4285" y="6067"/>
                    <a:pt x="4542" y="5905"/>
                  </a:cubicBezTo>
                  <a:cubicBezTo>
                    <a:pt x="6760" y="4517"/>
                    <a:pt x="4914" y="3027"/>
                    <a:pt x="4914" y="3027"/>
                  </a:cubicBezTo>
                  <a:cubicBezTo>
                    <a:pt x="4118" y="1036"/>
                    <a:pt x="2964" y="1"/>
                    <a:pt x="2004" y="1"/>
                  </a:cubicBez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4"/>
            <p:cNvSpPr/>
            <p:nvPr/>
          </p:nvSpPr>
          <p:spPr>
            <a:xfrm>
              <a:off x="5653700" y="3378750"/>
              <a:ext cx="322975" cy="167200"/>
            </a:xfrm>
            <a:custGeom>
              <a:avLst/>
              <a:gdLst/>
              <a:ahLst/>
              <a:cxnLst/>
              <a:rect l="l" t="t" r="r" b="b"/>
              <a:pathLst>
                <a:path w="12919" h="6688" fill="none" extrusionOk="0">
                  <a:moveTo>
                    <a:pt x="1" y="4267"/>
                  </a:moveTo>
                  <a:cubicBezTo>
                    <a:pt x="3861" y="6688"/>
                    <a:pt x="10752" y="4639"/>
                    <a:pt x="12919" y="0"/>
                  </a:cubicBezTo>
                </a:path>
              </a:pathLst>
            </a:custGeom>
            <a:noFill/>
            <a:ln w="5500" cap="flat" cmpd="sng">
              <a:solidFill>
                <a:srgbClr val="263238"/>
              </a:solidFill>
              <a:prstDash val="solid"/>
              <a:miter lim="16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4"/>
            <p:cNvSpPr/>
            <p:nvPr/>
          </p:nvSpPr>
          <p:spPr>
            <a:xfrm>
              <a:off x="5585150" y="3230600"/>
              <a:ext cx="531225" cy="386100"/>
            </a:xfrm>
            <a:custGeom>
              <a:avLst/>
              <a:gdLst/>
              <a:ahLst/>
              <a:cxnLst/>
              <a:rect l="l" t="t" r="r" b="b"/>
              <a:pathLst>
                <a:path w="21249" h="15444" extrusionOk="0">
                  <a:moveTo>
                    <a:pt x="11005" y="0"/>
                  </a:moveTo>
                  <a:cubicBezTo>
                    <a:pt x="779" y="0"/>
                    <a:pt x="0" y="8093"/>
                    <a:pt x="0" y="8093"/>
                  </a:cubicBezTo>
                  <a:lnTo>
                    <a:pt x="1744" y="12664"/>
                  </a:lnTo>
                  <a:cubicBezTo>
                    <a:pt x="2079" y="14713"/>
                    <a:pt x="2435" y="15443"/>
                    <a:pt x="2772" y="15443"/>
                  </a:cubicBezTo>
                  <a:cubicBezTo>
                    <a:pt x="3611" y="15443"/>
                    <a:pt x="4334" y="10921"/>
                    <a:pt x="4334" y="10921"/>
                  </a:cubicBezTo>
                  <a:cubicBezTo>
                    <a:pt x="12072" y="10887"/>
                    <a:pt x="15661" y="5926"/>
                    <a:pt x="15661" y="5926"/>
                  </a:cubicBezTo>
                  <a:cubicBezTo>
                    <a:pt x="16000" y="8940"/>
                    <a:pt x="18742" y="10921"/>
                    <a:pt x="18742" y="10921"/>
                  </a:cubicBezTo>
                  <a:cubicBezTo>
                    <a:pt x="18742" y="10921"/>
                    <a:pt x="21248" y="0"/>
                    <a:pt x="1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4"/>
            <p:cNvSpPr/>
            <p:nvPr/>
          </p:nvSpPr>
          <p:spPr>
            <a:xfrm>
              <a:off x="5867875" y="3485400"/>
              <a:ext cx="116600" cy="204650"/>
            </a:xfrm>
            <a:custGeom>
              <a:avLst/>
              <a:gdLst/>
              <a:ahLst/>
              <a:cxnLst/>
              <a:rect l="l" t="t" r="r" b="b"/>
              <a:pathLst>
                <a:path w="4664" h="8186" extrusionOk="0">
                  <a:moveTo>
                    <a:pt x="2879" y="1"/>
                  </a:moveTo>
                  <a:lnTo>
                    <a:pt x="2253" y="6316"/>
                  </a:lnTo>
                  <a:cubicBezTo>
                    <a:pt x="2253" y="6316"/>
                    <a:pt x="1" y="6908"/>
                    <a:pt x="1660" y="7839"/>
                  </a:cubicBezTo>
                  <a:cubicBezTo>
                    <a:pt x="2085" y="8080"/>
                    <a:pt x="2511" y="8185"/>
                    <a:pt x="2889" y="8185"/>
                  </a:cubicBezTo>
                  <a:cubicBezTo>
                    <a:pt x="3973" y="8185"/>
                    <a:pt x="4664" y="7324"/>
                    <a:pt x="3810" y="6333"/>
                  </a:cubicBezTo>
                  <a:cubicBezTo>
                    <a:pt x="2676" y="4978"/>
                    <a:pt x="2676" y="3285"/>
                    <a:pt x="2879" y="1"/>
                  </a:cubicBez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4"/>
            <p:cNvSpPr/>
            <p:nvPr/>
          </p:nvSpPr>
          <p:spPr>
            <a:xfrm>
              <a:off x="5819200" y="3590375"/>
              <a:ext cx="65225" cy="50450"/>
            </a:xfrm>
            <a:custGeom>
              <a:avLst/>
              <a:gdLst/>
              <a:ahLst/>
              <a:cxnLst/>
              <a:rect l="l" t="t" r="r" b="b"/>
              <a:pathLst>
                <a:path w="2609" h="2018" extrusionOk="0">
                  <a:moveTo>
                    <a:pt x="1" y="0"/>
                  </a:moveTo>
                  <a:cubicBezTo>
                    <a:pt x="1" y="0"/>
                    <a:pt x="475" y="745"/>
                    <a:pt x="1101" y="864"/>
                  </a:cubicBezTo>
                  <a:cubicBezTo>
                    <a:pt x="1101" y="915"/>
                    <a:pt x="1084" y="948"/>
                    <a:pt x="1084" y="965"/>
                  </a:cubicBezTo>
                  <a:cubicBezTo>
                    <a:pt x="1017" y="1507"/>
                    <a:pt x="1304" y="1964"/>
                    <a:pt x="1728" y="2015"/>
                  </a:cubicBezTo>
                  <a:cubicBezTo>
                    <a:pt x="1744" y="2017"/>
                    <a:pt x="1761" y="2017"/>
                    <a:pt x="1777" y="2017"/>
                  </a:cubicBezTo>
                  <a:cubicBezTo>
                    <a:pt x="2149" y="2017"/>
                    <a:pt x="2509" y="1654"/>
                    <a:pt x="2574" y="1135"/>
                  </a:cubicBezTo>
                  <a:cubicBezTo>
                    <a:pt x="2608" y="813"/>
                    <a:pt x="2490" y="457"/>
                    <a:pt x="2253" y="271"/>
                  </a:cubicBezTo>
                  <a:cubicBezTo>
                    <a:pt x="2236" y="254"/>
                    <a:pt x="2202" y="237"/>
                    <a:pt x="2185" y="237"/>
                  </a:cubicBezTo>
                  <a:cubicBezTo>
                    <a:pt x="2047" y="134"/>
                    <a:pt x="1915" y="99"/>
                    <a:pt x="1780" y="99"/>
                  </a:cubicBezTo>
                  <a:cubicBezTo>
                    <a:pt x="1495" y="99"/>
                    <a:pt x="1198" y="256"/>
                    <a:pt x="819" y="256"/>
                  </a:cubicBezTo>
                  <a:cubicBezTo>
                    <a:pt x="584" y="256"/>
                    <a:pt x="317" y="19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4"/>
            <p:cNvSpPr/>
            <p:nvPr/>
          </p:nvSpPr>
          <p:spPr>
            <a:xfrm>
              <a:off x="5983425" y="3593800"/>
              <a:ext cx="66050" cy="48650"/>
            </a:xfrm>
            <a:custGeom>
              <a:avLst/>
              <a:gdLst/>
              <a:ahLst/>
              <a:cxnLst/>
              <a:rect l="l" t="t" r="r" b="b"/>
              <a:pathLst>
                <a:path w="2642" h="1946" extrusionOk="0">
                  <a:moveTo>
                    <a:pt x="808" y="1"/>
                  </a:moveTo>
                  <a:cubicBezTo>
                    <a:pt x="696" y="1"/>
                    <a:pt x="581" y="28"/>
                    <a:pt x="458" y="100"/>
                  </a:cubicBezTo>
                  <a:cubicBezTo>
                    <a:pt x="424" y="100"/>
                    <a:pt x="390" y="117"/>
                    <a:pt x="373" y="134"/>
                  </a:cubicBezTo>
                  <a:cubicBezTo>
                    <a:pt x="153" y="304"/>
                    <a:pt x="1" y="625"/>
                    <a:pt x="18" y="1015"/>
                  </a:cubicBezTo>
                  <a:cubicBezTo>
                    <a:pt x="18" y="1539"/>
                    <a:pt x="373" y="1946"/>
                    <a:pt x="780" y="1946"/>
                  </a:cubicBezTo>
                  <a:cubicBezTo>
                    <a:pt x="1186" y="1946"/>
                    <a:pt x="1525" y="1489"/>
                    <a:pt x="1508" y="964"/>
                  </a:cubicBezTo>
                  <a:cubicBezTo>
                    <a:pt x="1508" y="913"/>
                    <a:pt x="1474" y="879"/>
                    <a:pt x="1474" y="828"/>
                  </a:cubicBezTo>
                  <a:cubicBezTo>
                    <a:pt x="2117" y="778"/>
                    <a:pt x="2642" y="67"/>
                    <a:pt x="2642" y="67"/>
                  </a:cubicBezTo>
                  <a:lnTo>
                    <a:pt x="2642" y="67"/>
                  </a:lnTo>
                  <a:cubicBezTo>
                    <a:pt x="2370" y="205"/>
                    <a:pt x="2139" y="253"/>
                    <a:pt x="1936" y="253"/>
                  </a:cubicBezTo>
                  <a:cubicBezTo>
                    <a:pt x="1471" y="253"/>
                    <a:pt x="1150"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4"/>
            <p:cNvSpPr/>
            <p:nvPr/>
          </p:nvSpPr>
          <p:spPr>
            <a:xfrm>
              <a:off x="5812450" y="3515625"/>
              <a:ext cx="81025" cy="24325"/>
            </a:xfrm>
            <a:custGeom>
              <a:avLst/>
              <a:gdLst/>
              <a:ahLst/>
              <a:cxnLst/>
              <a:rect l="l" t="t" r="r" b="b"/>
              <a:pathLst>
                <a:path w="3241" h="973" extrusionOk="0">
                  <a:moveTo>
                    <a:pt x="2018" y="0"/>
                  </a:moveTo>
                  <a:cubicBezTo>
                    <a:pt x="1589" y="0"/>
                    <a:pt x="1069" y="118"/>
                    <a:pt x="576" y="451"/>
                  </a:cubicBezTo>
                  <a:cubicBezTo>
                    <a:pt x="1" y="841"/>
                    <a:pt x="196" y="972"/>
                    <a:pt x="661" y="972"/>
                  </a:cubicBezTo>
                  <a:cubicBezTo>
                    <a:pt x="1305" y="972"/>
                    <a:pt x="2466" y="720"/>
                    <a:pt x="2810" y="552"/>
                  </a:cubicBezTo>
                  <a:cubicBezTo>
                    <a:pt x="3241" y="359"/>
                    <a:pt x="2768" y="0"/>
                    <a:pt x="2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4"/>
            <p:cNvSpPr/>
            <p:nvPr/>
          </p:nvSpPr>
          <p:spPr>
            <a:xfrm>
              <a:off x="5986050" y="3510275"/>
              <a:ext cx="61950" cy="29650"/>
            </a:xfrm>
            <a:custGeom>
              <a:avLst/>
              <a:gdLst/>
              <a:ahLst/>
              <a:cxnLst/>
              <a:rect l="l" t="t" r="r" b="b"/>
              <a:pathLst>
                <a:path w="2478" h="1186" extrusionOk="0">
                  <a:moveTo>
                    <a:pt x="619" y="0"/>
                  </a:moveTo>
                  <a:cubicBezTo>
                    <a:pt x="183" y="0"/>
                    <a:pt x="1" y="255"/>
                    <a:pt x="336" y="479"/>
                  </a:cubicBezTo>
                  <a:cubicBezTo>
                    <a:pt x="678" y="710"/>
                    <a:pt x="1823" y="1185"/>
                    <a:pt x="2240" y="1185"/>
                  </a:cubicBezTo>
                  <a:cubicBezTo>
                    <a:pt x="2463" y="1185"/>
                    <a:pt x="2477" y="1049"/>
                    <a:pt x="2046" y="665"/>
                  </a:cubicBezTo>
                  <a:cubicBezTo>
                    <a:pt x="1498" y="170"/>
                    <a:pt x="974"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4"/>
            <p:cNvSpPr/>
            <p:nvPr/>
          </p:nvSpPr>
          <p:spPr>
            <a:xfrm>
              <a:off x="5880575" y="3981475"/>
              <a:ext cx="47950" cy="72500"/>
            </a:xfrm>
            <a:custGeom>
              <a:avLst/>
              <a:gdLst/>
              <a:ahLst/>
              <a:cxnLst/>
              <a:rect l="l" t="t" r="r" b="b"/>
              <a:pathLst>
                <a:path w="1918" h="2900" extrusionOk="0">
                  <a:moveTo>
                    <a:pt x="1677" y="0"/>
                  </a:moveTo>
                  <a:lnTo>
                    <a:pt x="1677" y="0"/>
                  </a:lnTo>
                  <a:cubicBezTo>
                    <a:pt x="1338" y="1050"/>
                    <a:pt x="1101" y="1355"/>
                    <a:pt x="644" y="1761"/>
                  </a:cubicBezTo>
                  <a:cubicBezTo>
                    <a:pt x="170" y="2150"/>
                    <a:pt x="1" y="2726"/>
                    <a:pt x="1017" y="2878"/>
                  </a:cubicBezTo>
                  <a:cubicBezTo>
                    <a:pt x="1104" y="2893"/>
                    <a:pt x="1179" y="2900"/>
                    <a:pt x="1243" y="2900"/>
                  </a:cubicBezTo>
                  <a:cubicBezTo>
                    <a:pt x="1918" y="2900"/>
                    <a:pt x="1338" y="2150"/>
                    <a:pt x="1338" y="2150"/>
                  </a:cubicBezTo>
                  <a:lnTo>
                    <a:pt x="1677" y="0"/>
                  </a:ln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4"/>
            <p:cNvSpPr/>
            <p:nvPr/>
          </p:nvSpPr>
          <p:spPr>
            <a:xfrm>
              <a:off x="6009675" y="4108025"/>
              <a:ext cx="109650" cy="145750"/>
            </a:xfrm>
            <a:custGeom>
              <a:avLst/>
              <a:gdLst/>
              <a:ahLst/>
              <a:cxnLst/>
              <a:rect l="l" t="t" r="r" b="b"/>
              <a:pathLst>
                <a:path w="4386" h="5830" extrusionOk="0">
                  <a:moveTo>
                    <a:pt x="4386" y="0"/>
                  </a:moveTo>
                  <a:lnTo>
                    <a:pt x="136" y="1914"/>
                  </a:lnTo>
                  <a:cubicBezTo>
                    <a:pt x="136" y="1914"/>
                    <a:pt x="1" y="5469"/>
                    <a:pt x="475" y="5808"/>
                  </a:cubicBezTo>
                  <a:cubicBezTo>
                    <a:pt x="496" y="5823"/>
                    <a:pt x="523" y="5830"/>
                    <a:pt x="557" y="5830"/>
                  </a:cubicBezTo>
                  <a:cubicBezTo>
                    <a:pt x="1244" y="5830"/>
                    <a:pt x="4386" y="2811"/>
                    <a:pt x="4386" y="2811"/>
                  </a:cubicBezTo>
                  <a:lnTo>
                    <a:pt x="4386" y="0"/>
                  </a:ln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4"/>
            <p:cNvSpPr/>
            <p:nvPr/>
          </p:nvSpPr>
          <p:spPr>
            <a:xfrm>
              <a:off x="6011375" y="4121575"/>
              <a:ext cx="77900" cy="99475"/>
            </a:xfrm>
            <a:custGeom>
              <a:avLst/>
              <a:gdLst/>
              <a:ahLst/>
              <a:cxnLst/>
              <a:rect l="l" t="t" r="r" b="b"/>
              <a:pathLst>
                <a:path w="3116" h="3979" extrusionOk="0">
                  <a:moveTo>
                    <a:pt x="3115" y="0"/>
                  </a:moveTo>
                  <a:lnTo>
                    <a:pt x="68" y="1372"/>
                  </a:lnTo>
                  <a:cubicBezTo>
                    <a:pt x="68" y="1372"/>
                    <a:pt x="0" y="2845"/>
                    <a:pt x="85" y="3979"/>
                  </a:cubicBezTo>
                  <a:cubicBezTo>
                    <a:pt x="1490" y="3573"/>
                    <a:pt x="2760" y="2032"/>
                    <a:pt x="3115" y="0"/>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4"/>
            <p:cNvSpPr/>
            <p:nvPr/>
          </p:nvSpPr>
          <p:spPr>
            <a:xfrm>
              <a:off x="5828525" y="3842600"/>
              <a:ext cx="324650" cy="335875"/>
            </a:xfrm>
            <a:custGeom>
              <a:avLst/>
              <a:gdLst/>
              <a:ahLst/>
              <a:cxnLst/>
              <a:rect l="l" t="t" r="r" b="b"/>
              <a:pathLst>
                <a:path w="12986" h="13435" extrusionOk="0">
                  <a:moveTo>
                    <a:pt x="7062" y="1"/>
                  </a:moveTo>
                  <a:cubicBezTo>
                    <a:pt x="4469" y="1"/>
                    <a:pt x="1946" y="2055"/>
                    <a:pt x="1050" y="5132"/>
                  </a:cubicBezTo>
                  <a:cubicBezTo>
                    <a:pt x="0" y="8721"/>
                    <a:pt x="1575" y="12361"/>
                    <a:pt x="4588" y="13242"/>
                  </a:cubicBezTo>
                  <a:cubicBezTo>
                    <a:pt x="5035" y="13372"/>
                    <a:pt x="5487" y="13435"/>
                    <a:pt x="5937" y="13435"/>
                  </a:cubicBezTo>
                  <a:cubicBezTo>
                    <a:pt x="8526" y="13435"/>
                    <a:pt x="11042" y="11370"/>
                    <a:pt x="11936" y="8298"/>
                  </a:cubicBezTo>
                  <a:cubicBezTo>
                    <a:pt x="12986" y="4709"/>
                    <a:pt x="11411" y="1069"/>
                    <a:pt x="8398" y="188"/>
                  </a:cubicBezTo>
                  <a:cubicBezTo>
                    <a:pt x="7956" y="62"/>
                    <a:pt x="7508" y="1"/>
                    <a:pt x="7062" y="1"/>
                  </a:cubicBez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4"/>
            <p:cNvSpPr/>
            <p:nvPr/>
          </p:nvSpPr>
          <p:spPr>
            <a:xfrm>
              <a:off x="5845425" y="3801475"/>
              <a:ext cx="363200" cy="277475"/>
            </a:xfrm>
            <a:custGeom>
              <a:avLst/>
              <a:gdLst/>
              <a:ahLst/>
              <a:cxnLst/>
              <a:rect l="l" t="t" r="r" b="b"/>
              <a:pathLst>
                <a:path w="14528" h="11099" extrusionOk="0">
                  <a:moveTo>
                    <a:pt x="5002" y="1"/>
                  </a:moveTo>
                  <a:cubicBezTo>
                    <a:pt x="2050" y="1"/>
                    <a:pt x="1" y="4114"/>
                    <a:pt x="848" y="5541"/>
                  </a:cubicBezTo>
                  <a:lnTo>
                    <a:pt x="1627" y="4254"/>
                  </a:lnTo>
                  <a:cubicBezTo>
                    <a:pt x="3692" y="4220"/>
                    <a:pt x="4877" y="3052"/>
                    <a:pt x="4877" y="3052"/>
                  </a:cubicBezTo>
                  <a:cubicBezTo>
                    <a:pt x="4877" y="3052"/>
                    <a:pt x="5368" y="4187"/>
                    <a:pt x="6520" y="5338"/>
                  </a:cubicBezTo>
                  <a:cubicBezTo>
                    <a:pt x="7790" y="6608"/>
                    <a:pt x="9483" y="6303"/>
                    <a:pt x="9076" y="7708"/>
                  </a:cubicBezTo>
                  <a:cubicBezTo>
                    <a:pt x="8723" y="8916"/>
                    <a:pt x="9202" y="11098"/>
                    <a:pt x="9757" y="11098"/>
                  </a:cubicBezTo>
                  <a:cubicBezTo>
                    <a:pt x="9839" y="11098"/>
                    <a:pt x="9924" y="11050"/>
                    <a:pt x="10007" y="10942"/>
                  </a:cubicBezTo>
                  <a:cubicBezTo>
                    <a:pt x="10634" y="10112"/>
                    <a:pt x="11938" y="10231"/>
                    <a:pt x="12615" y="9384"/>
                  </a:cubicBezTo>
                  <a:cubicBezTo>
                    <a:pt x="13275" y="8504"/>
                    <a:pt x="14528" y="4762"/>
                    <a:pt x="11142" y="1376"/>
                  </a:cubicBezTo>
                  <a:cubicBezTo>
                    <a:pt x="10067" y="311"/>
                    <a:pt x="8770" y="60"/>
                    <a:pt x="7786" y="60"/>
                  </a:cubicBezTo>
                  <a:cubicBezTo>
                    <a:pt x="6910" y="60"/>
                    <a:pt x="6283" y="259"/>
                    <a:pt x="6283" y="259"/>
                  </a:cubicBezTo>
                  <a:cubicBezTo>
                    <a:pt x="5842" y="81"/>
                    <a:pt x="5413" y="1"/>
                    <a:pt x="5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4"/>
            <p:cNvSpPr/>
            <p:nvPr/>
          </p:nvSpPr>
          <p:spPr>
            <a:xfrm>
              <a:off x="5912325" y="4070350"/>
              <a:ext cx="54200" cy="38925"/>
            </a:xfrm>
            <a:custGeom>
              <a:avLst/>
              <a:gdLst/>
              <a:ahLst/>
              <a:cxnLst/>
              <a:rect l="l" t="t" r="r" b="b"/>
              <a:pathLst>
                <a:path w="2168" h="1557" extrusionOk="0">
                  <a:moveTo>
                    <a:pt x="2168" y="1"/>
                  </a:moveTo>
                  <a:lnTo>
                    <a:pt x="1" y="255"/>
                  </a:lnTo>
                  <a:cubicBezTo>
                    <a:pt x="1" y="255"/>
                    <a:pt x="101" y="1556"/>
                    <a:pt x="879" y="1556"/>
                  </a:cubicBezTo>
                  <a:cubicBezTo>
                    <a:pt x="948" y="1556"/>
                    <a:pt x="1022" y="1546"/>
                    <a:pt x="1101" y="1524"/>
                  </a:cubicBezTo>
                  <a:cubicBezTo>
                    <a:pt x="2100" y="1270"/>
                    <a:pt x="2168" y="1"/>
                    <a:pt x="2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4"/>
            <p:cNvSpPr/>
            <p:nvPr/>
          </p:nvSpPr>
          <p:spPr>
            <a:xfrm>
              <a:off x="5971700" y="3955200"/>
              <a:ext cx="30175" cy="15950"/>
            </a:xfrm>
            <a:custGeom>
              <a:avLst/>
              <a:gdLst/>
              <a:ahLst/>
              <a:cxnLst/>
              <a:rect l="l" t="t" r="r" b="b"/>
              <a:pathLst>
                <a:path w="1207" h="638" extrusionOk="0">
                  <a:moveTo>
                    <a:pt x="182" y="0"/>
                  </a:moveTo>
                  <a:cubicBezTo>
                    <a:pt x="71" y="0"/>
                    <a:pt x="0" y="35"/>
                    <a:pt x="13" y="120"/>
                  </a:cubicBezTo>
                  <a:cubicBezTo>
                    <a:pt x="52" y="329"/>
                    <a:pt x="562" y="637"/>
                    <a:pt x="872" y="637"/>
                  </a:cubicBezTo>
                  <a:cubicBezTo>
                    <a:pt x="965" y="637"/>
                    <a:pt x="1040" y="610"/>
                    <a:pt x="1079" y="543"/>
                  </a:cubicBezTo>
                  <a:cubicBezTo>
                    <a:pt x="1206" y="315"/>
                    <a:pt x="514" y="0"/>
                    <a:pt x="1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4"/>
            <p:cNvSpPr/>
            <p:nvPr/>
          </p:nvSpPr>
          <p:spPr>
            <a:xfrm>
              <a:off x="5877200" y="3934625"/>
              <a:ext cx="33550" cy="10375"/>
            </a:xfrm>
            <a:custGeom>
              <a:avLst/>
              <a:gdLst/>
              <a:ahLst/>
              <a:cxnLst/>
              <a:rect l="l" t="t" r="r" b="b"/>
              <a:pathLst>
                <a:path w="1342" h="415" extrusionOk="0">
                  <a:moveTo>
                    <a:pt x="638" y="1"/>
                  </a:moveTo>
                  <a:cubicBezTo>
                    <a:pt x="319" y="1"/>
                    <a:pt x="0" y="61"/>
                    <a:pt x="0" y="198"/>
                  </a:cubicBezTo>
                  <a:cubicBezTo>
                    <a:pt x="0" y="346"/>
                    <a:pt x="263" y="414"/>
                    <a:pt x="552" y="414"/>
                  </a:cubicBezTo>
                  <a:cubicBezTo>
                    <a:pt x="858" y="414"/>
                    <a:pt x="1192" y="337"/>
                    <a:pt x="1270" y="198"/>
                  </a:cubicBezTo>
                  <a:cubicBezTo>
                    <a:pt x="1341" y="74"/>
                    <a:pt x="989" y="1"/>
                    <a:pt x="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4"/>
            <p:cNvSpPr/>
            <p:nvPr/>
          </p:nvSpPr>
          <p:spPr>
            <a:xfrm>
              <a:off x="5966075" y="3974925"/>
              <a:ext cx="20350" cy="29525"/>
            </a:xfrm>
            <a:custGeom>
              <a:avLst/>
              <a:gdLst/>
              <a:ahLst/>
              <a:cxnLst/>
              <a:rect l="l" t="t" r="r" b="b"/>
              <a:pathLst>
                <a:path w="814" h="1181" extrusionOk="0">
                  <a:moveTo>
                    <a:pt x="542" y="1"/>
                  </a:moveTo>
                  <a:cubicBezTo>
                    <a:pt x="379" y="1"/>
                    <a:pt x="179" y="207"/>
                    <a:pt x="102" y="482"/>
                  </a:cubicBezTo>
                  <a:cubicBezTo>
                    <a:pt x="1" y="804"/>
                    <a:pt x="85" y="1126"/>
                    <a:pt x="255" y="1176"/>
                  </a:cubicBezTo>
                  <a:cubicBezTo>
                    <a:pt x="267" y="1179"/>
                    <a:pt x="280" y="1180"/>
                    <a:pt x="292" y="1180"/>
                  </a:cubicBezTo>
                  <a:cubicBezTo>
                    <a:pt x="455" y="1180"/>
                    <a:pt x="650" y="984"/>
                    <a:pt x="729" y="685"/>
                  </a:cubicBezTo>
                  <a:cubicBezTo>
                    <a:pt x="813" y="364"/>
                    <a:pt x="763" y="76"/>
                    <a:pt x="593" y="8"/>
                  </a:cubicBezTo>
                  <a:cubicBezTo>
                    <a:pt x="577" y="3"/>
                    <a:pt x="560"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4"/>
            <p:cNvSpPr/>
            <p:nvPr/>
          </p:nvSpPr>
          <p:spPr>
            <a:xfrm>
              <a:off x="5875925" y="3955125"/>
              <a:ext cx="21175" cy="29525"/>
            </a:xfrm>
            <a:custGeom>
              <a:avLst/>
              <a:gdLst/>
              <a:ahLst/>
              <a:cxnLst/>
              <a:rect l="l" t="t" r="r" b="b"/>
              <a:pathLst>
                <a:path w="847" h="1181" extrusionOk="0">
                  <a:moveTo>
                    <a:pt x="555" y="1"/>
                  </a:moveTo>
                  <a:cubicBezTo>
                    <a:pt x="390" y="1"/>
                    <a:pt x="181" y="197"/>
                    <a:pt x="102" y="495"/>
                  </a:cubicBezTo>
                  <a:cubicBezTo>
                    <a:pt x="0" y="817"/>
                    <a:pt x="85" y="1139"/>
                    <a:pt x="254" y="1173"/>
                  </a:cubicBezTo>
                  <a:cubicBezTo>
                    <a:pt x="271" y="1178"/>
                    <a:pt x="288" y="1180"/>
                    <a:pt x="305" y="1180"/>
                  </a:cubicBezTo>
                  <a:cubicBezTo>
                    <a:pt x="468" y="1180"/>
                    <a:pt x="669" y="974"/>
                    <a:pt x="745" y="699"/>
                  </a:cubicBezTo>
                  <a:cubicBezTo>
                    <a:pt x="847" y="377"/>
                    <a:pt x="779" y="55"/>
                    <a:pt x="593" y="5"/>
                  </a:cubicBezTo>
                  <a:cubicBezTo>
                    <a:pt x="581" y="2"/>
                    <a:pt x="568"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4"/>
            <p:cNvSpPr/>
            <p:nvPr/>
          </p:nvSpPr>
          <p:spPr>
            <a:xfrm>
              <a:off x="5926725" y="4082625"/>
              <a:ext cx="37675" cy="26750"/>
            </a:xfrm>
            <a:custGeom>
              <a:avLst/>
              <a:gdLst/>
              <a:ahLst/>
              <a:cxnLst/>
              <a:rect l="l" t="t" r="r" b="b"/>
              <a:pathLst>
                <a:path w="1507" h="1070" extrusionOk="0">
                  <a:moveTo>
                    <a:pt x="1507" y="1"/>
                  </a:moveTo>
                  <a:lnTo>
                    <a:pt x="1507" y="1"/>
                  </a:lnTo>
                  <a:cubicBezTo>
                    <a:pt x="897" y="85"/>
                    <a:pt x="237" y="424"/>
                    <a:pt x="0" y="983"/>
                  </a:cubicBezTo>
                  <a:cubicBezTo>
                    <a:pt x="97" y="1036"/>
                    <a:pt x="200" y="1069"/>
                    <a:pt x="314" y="1069"/>
                  </a:cubicBezTo>
                  <a:cubicBezTo>
                    <a:pt x="380" y="1069"/>
                    <a:pt x="450" y="1058"/>
                    <a:pt x="525" y="1033"/>
                  </a:cubicBezTo>
                  <a:cubicBezTo>
                    <a:pt x="1118" y="881"/>
                    <a:pt x="1372" y="373"/>
                    <a:pt x="1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4"/>
            <p:cNvSpPr/>
            <p:nvPr/>
          </p:nvSpPr>
          <p:spPr>
            <a:xfrm>
              <a:off x="6068075" y="4035625"/>
              <a:ext cx="95200" cy="86350"/>
            </a:xfrm>
            <a:custGeom>
              <a:avLst/>
              <a:gdLst/>
              <a:ahLst/>
              <a:cxnLst/>
              <a:rect l="l" t="t" r="r" b="b"/>
              <a:pathLst>
                <a:path w="3808" h="3454" extrusionOk="0">
                  <a:moveTo>
                    <a:pt x="3227" y="1"/>
                  </a:moveTo>
                  <a:cubicBezTo>
                    <a:pt x="2633" y="1"/>
                    <a:pt x="1711" y="797"/>
                    <a:pt x="1711" y="797"/>
                  </a:cubicBezTo>
                  <a:lnTo>
                    <a:pt x="1" y="3235"/>
                  </a:lnTo>
                  <a:cubicBezTo>
                    <a:pt x="378" y="3386"/>
                    <a:pt x="733" y="3453"/>
                    <a:pt x="1064" y="3453"/>
                  </a:cubicBezTo>
                  <a:cubicBezTo>
                    <a:pt x="2767" y="3453"/>
                    <a:pt x="3808" y="1677"/>
                    <a:pt x="3709" y="543"/>
                  </a:cubicBezTo>
                  <a:cubicBezTo>
                    <a:pt x="3669" y="142"/>
                    <a:pt x="3477" y="1"/>
                    <a:pt x="3227" y="1"/>
                  </a:cubicBez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4"/>
            <p:cNvSpPr/>
            <p:nvPr/>
          </p:nvSpPr>
          <p:spPr>
            <a:xfrm>
              <a:off x="6104900" y="4054275"/>
              <a:ext cx="43200" cy="33875"/>
            </a:xfrm>
            <a:custGeom>
              <a:avLst/>
              <a:gdLst/>
              <a:ahLst/>
              <a:cxnLst/>
              <a:rect l="l" t="t" r="r" b="b"/>
              <a:pathLst>
                <a:path w="1728" h="1355" extrusionOk="0">
                  <a:moveTo>
                    <a:pt x="1728" y="0"/>
                  </a:moveTo>
                  <a:lnTo>
                    <a:pt x="1728" y="0"/>
                  </a:lnTo>
                  <a:cubicBezTo>
                    <a:pt x="627" y="85"/>
                    <a:pt x="1" y="1355"/>
                    <a:pt x="1" y="1355"/>
                  </a:cubicBezTo>
                  <a:cubicBezTo>
                    <a:pt x="587" y="656"/>
                    <a:pt x="1023" y="518"/>
                    <a:pt x="1283" y="518"/>
                  </a:cubicBezTo>
                  <a:cubicBezTo>
                    <a:pt x="1451" y="518"/>
                    <a:pt x="1545" y="576"/>
                    <a:pt x="1559" y="576"/>
                  </a:cubicBezTo>
                  <a:lnTo>
                    <a:pt x="17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4"/>
            <p:cNvSpPr/>
            <p:nvPr/>
          </p:nvSpPr>
          <p:spPr>
            <a:xfrm>
              <a:off x="5993175" y="4032250"/>
              <a:ext cx="52925" cy="52950"/>
            </a:xfrm>
            <a:custGeom>
              <a:avLst/>
              <a:gdLst/>
              <a:ahLst/>
              <a:cxnLst/>
              <a:rect l="l" t="t" r="r" b="b"/>
              <a:pathLst>
                <a:path w="2117" h="2118" extrusionOk="0">
                  <a:moveTo>
                    <a:pt x="1067" y="1"/>
                  </a:moveTo>
                  <a:cubicBezTo>
                    <a:pt x="474" y="1"/>
                    <a:pt x="0" y="475"/>
                    <a:pt x="0" y="1051"/>
                  </a:cubicBezTo>
                  <a:cubicBezTo>
                    <a:pt x="0" y="1643"/>
                    <a:pt x="474" y="2117"/>
                    <a:pt x="1067" y="2117"/>
                  </a:cubicBezTo>
                  <a:cubicBezTo>
                    <a:pt x="1659" y="2117"/>
                    <a:pt x="2117" y="1643"/>
                    <a:pt x="2117" y="1051"/>
                  </a:cubicBezTo>
                  <a:cubicBezTo>
                    <a:pt x="2117" y="475"/>
                    <a:pt x="1659" y="1"/>
                    <a:pt x="1067" y="1"/>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4"/>
            <p:cNvSpPr/>
            <p:nvPr/>
          </p:nvSpPr>
          <p:spPr>
            <a:xfrm>
              <a:off x="5845875" y="4009825"/>
              <a:ext cx="22025" cy="50400"/>
            </a:xfrm>
            <a:custGeom>
              <a:avLst/>
              <a:gdLst/>
              <a:ahLst/>
              <a:cxnLst/>
              <a:rect l="l" t="t" r="r" b="b"/>
              <a:pathLst>
                <a:path w="881" h="2016" extrusionOk="0">
                  <a:moveTo>
                    <a:pt x="68" y="1"/>
                  </a:moveTo>
                  <a:lnTo>
                    <a:pt x="68" y="1"/>
                  </a:lnTo>
                  <a:cubicBezTo>
                    <a:pt x="0" y="712"/>
                    <a:pt x="34" y="1389"/>
                    <a:pt x="153" y="2015"/>
                  </a:cubicBezTo>
                  <a:cubicBezTo>
                    <a:pt x="576" y="1863"/>
                    <a:pt x="864" y="1490"/>
                    <a:pt x="864" y="1016"/>
                  </a:cubicBezTo>
                  <a:cubicBezTo>
                    <a:pt x="881" y="542"/>
                    <a:pt x="525" y="119"/>
                    <a:pt x="68" y="1"/>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4"/>
            <p:cNvSpPr/>
            <p:nvPr/>
          </p:nvSpPr>
          <p:spPr>
            <a:xfrm>
              <a:off x="5900900" y="3992900"/>
              <a:ext cx="21600" cy="42350"/>
            </a:xfrm>
            <a:custGeom>
              <a:avLst/>
              <a:gdLst/>
              <a:ahLst/>
              <a:cxnLst/>
              <a:rect l="l" t="t" r="r" b="b"/>
              <a:pathLst>
                <a:path w="864" h="1694" extrusionOk="0">
                  <a:moveTo>
                    <a:pt x="864" y="0"/>
                  </a:moveTo>
                  <a:cubicBezTo>
                    <a:pt x="779" y="237"/>
                    <a:pt x="678" y="457"/>
                    <a:pt x="525" y="644"/>
                  </a:cubicBezTo>
                  <a:cubicBezTo>
                    <a:pt x="458" y="745"/>
                    <a:pt x="373" y="813"/>
                    <a:pt x="288" y="898"/>
                  </a:cubicBezTo>
                  <a:cubicBezTo>
                    <a:pt x="204" y="965"/>
                    <a:pt x="102" y="1050"/>
                    <a:pt x="34" y="1169"/>
                  </a:cubicBezTo>
                  <a:cubicBezTo>
                    <a:pt x="17" y="1236"/>
                    <a:pt x="0" y="1304"/>
                    <a:pt x="0" y="1389"/>
                  </a:cubicBezTo>
                  <a:cubicBezTo>
                    <a:pt x="0" y="1473"/>
                    <a:pt x="34" y="1524"/>
                    <a:pt x="102" y="1575"/>
                  </a:cubicBezTo>
                  <a:cubicBezTo>
                    <a:pt x="204" y="1660"/>
                    <a:pt x="339" y="1676"/>
                    <a:pt x="458" y="1693"/>
                  </a:cubicBezTo>
                  <a:lnTo>
                    <a:pt x="661" y="1693"/>
                  </a:lnTo>
                  <a:cubicBezTo>
                    <a:pt x="711" y="1693"/>
                    <a:pt x="796" y="1660"/>
                    <a:pt x="830" y="1575"/>
                  </a:cubicBezTo>
                  <a:cubicBezTo>
                    <a:pt x="847" y="1490"/>
                    <a:pt x="796" y="1439"/>
                    <a:pt x="779" y="1389"/>
                  </a:cubicBezTo>
                  <a:cubicBezTo>
                    <a:pt x="762" y="1321"/>
                    <a:pt x="711" y="1270"/>
                    <a:pt x="678" y="1236"/>
                  </a:cubicBezTo>
                  <a:lnTo>
                    <a:pt x="678" y="1236"/>
                  </a:lnTo>
                  <a:cubicBezTo>
                    <a:pt x="711" y="1338"/>
                    <a:pt x="779" y="1473"/>
                    <a:pt x="762" y="1558"/>
                  </a:cubicBezTo>
                  <a:cubicBezTo>
                    <a:pt x="754" y="1600"/>
                    <a:pt x="711" y="1613"/>
                    <a:pt x="659" y="1613"/>
                  </a:cubicBezTo>
                  <a:cubicBezTo>
                    <a:pt x="606" y="1613"/>
                    <a:pt x="542" y="1600"/>
                    <a:pt x="491" y="1592"/>
                  </a:cubicBezTo>
                  <a:cubicBezTo>
                    <a:pt x="373" y="1575"/>
                    <a:pt x="254" y="1524"/>
                    <a:pt x="187" y="1473"/>
                  </a:cubicBezTo>
                  <a:cubicBezTo>
                    <a:pt x="119" y="1406"/>
                    <a:pt x="102" y="1321"/>
                    <a:pt x="170" y="1236"/>
                  </a:cubicBezTo>
                  <a:cubicBezTo>
                    <a:pt x="237" y="1135"/>
                    <a:pt x="322" y="1067"/>
                    <a:pt x="407" y="982"/>
                  </a:cubicBezTo>
                  <a:cubicBezTo>
                    <a:pt x="491" y="898"/>
                    <a:pt x="576" y="796"/>
                    <a:pt x="627" y="678"/>
                  </a:cubicBezTo>
                  <a:cubicBezTo>
                    <a:pt x="762" y="474"/>
                    <a:pt x="830" y="237"/>
                    <a:pt x="864" y="0"/>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4"/>
            <p:cNvSpPr/>
            <p:nvPr/>
          </p:nvSpPr>
          <p:spPr>
            <a:xfrm>
              <a:off x="5982175" y="4496575"/>
              <a:ext cx="403800" cy="306350"/>
            </a:xfrm>
            <a:custGeom>
              <a:avLst/>
              <a:gdLst/>
              <a:ahLst/>
              <a:cxnLst/>
              <a:rect l="l" t="t" r="r" b="b"/>
              <a:pathLst>
                <a:path w="16152" h="12254" extrusionOk="0">
                  <a:moveTo>
                    <a:pt x="13460" y="1"/>
                  </a:moveTo>
                  <a:lnTo>
                    <a:pt x="0" y="3878"/>
                  </a:lnTo>
                  <a:lnTo>
                    <a:pt x="2946" y="10210"/>
                  </a:lnTo>
                  <a:cubicBezTo>
                    <a:pt x="2946" y="10210"/>
                    <a:pt x="5422" y="12253"/>
                    <a:pt x="9026" y="12253"/>
                  </a:cubicBezTo>
                  <a:cubicBezTo>
                    <a:pt x="9932" y="12253"/>
                    <a:pt x="10909" y="12124"/>
                    <a:pt x="11936" y="11801"/>
                  </a:cubicBezTo>
                  <a:cubicBezTo>
                    <a:pt x="15322" y="10735"/>
                    <a:pt x="16152" y="5419"/>
                    <a:pt x="13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4"/>
            <p:cNvSpPr/>
            <p:nvPr/>
          </p:nvSpPr>
          <p:spPr>
            <a:xfrm>
              <a:off x="5841650" y="4593925"/>
              <a:ext cx="205725" cy="303525"/>
            </a:xfrm>
            <a:custGeom>
              <a:avLst/>
              <a:gdLst/>
              <a:ahLst/>
              <a:cxnLst/>
              <a:rect l="l" t="t" r="r" b="b"/>
              <a:pathLst>
                <a:path w="8229" h="12141" extrusionOk="0">
                  <a:moveTo>
                    <a:pt x="5621" y="1"/>
                  </a:moveTo>
                  <a:cubicBezTo>
                    <a:pt x="0" y="1863"/>
                    <a:pt x="3911" y="12140"/>
                    <a:pt x="3911" y="12140"/>
                  </a:cubicBezTo>
                  <a:lnTo>
                    <a:pt x="7704" y="12140"/>
                  </a:lnTo>
                  <a:lnTo>
                    <a:pt x="8228" y="5588"/>
                  </a:lnTo>
                  <a:lnTo>
                    <a:pt x="5621" y="1"/>
                  </a:ln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4"/>
            <p:cNvSpPr/>
            <p:nvPr/>
          </p:nvSpPr>
          <p:spPr>
            <a:xfrm>
              <a:off x="5958450" y="4166100"/>
              <a:ext cx="419075" cy="474000"/>
            </a:xfrm>
            <a:custGeom>
              <a:avLst/>
              <a:gdLst/>
              <a:ahLst/>
              <a:cxnLst/>
              <a:rect l="l" t="t" r="r" b="b"/>
              <a:pathLst>
                <a:path w="16763" h="18960" extrusionOk="0">
                  <a:moveTo>
                    <a:pt x="6402" y="0"/>
                  </a:moveTo>
                  <a:cubicBezTo>
                    <a:pt x="5665" y="0"/>
                    <a:pt x="4847" y="277"/>
                    <a:pt x="3878" y="827"/>
                  </a:cubicBezTo>
                  <a:cubicBezTo>
                    <a:pt x="187" y="2926"/>
                    <a:pt x="1" y="12864"/>
                    <a:pt x="153" y="16606"/>
                  </a:cubicBezTo>
                  <a:cubicBezTo>
                    <a:pt x="230" y="18291"/>
                    <a:pt x="2404" y="18960"/>
                    <a:pt x="5043" y="18960"/>
                  </a:cubicBezTo>
                  <a:cubicBezTo>
                    <a:pt x="8262" y="18960"/>
                    <a:pt x="12171" y="17964"/>
                    <a:pt x="13799" y="16606"/>
                  </a:cubicBezTo>
                  <a:cubicBezTo>
                    <a:pt x="16762" y="14134"/>
                    <a:pt x="13715" y="9376"/>
                    <a:pt x="11226" y="4805"/>
                  </a:cubicBezTo>
                  <a:cubicBezTo>
                    <a:pt x="9459" y="1582"/>
                    <a:pt x="8164" y="0"/>
                    <a:pt x="6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4"/>
            <p:cNvSpPr/>
            <p:nvPr/>
          </p:nvSpPr>
          <p:spPr>
            <a:xfrm>
              <a:off x="5896250" y="4690175"/>
              <a:ext cx="148575" cy="207275"/>
            </a:xfrm>
            <a:custGeom>
              <a:avLst/>
              <a:gdLst/>
              <a:ahLst/>
              <a:cxnLst/>
              <a:rect l="l" t="t" r="r" b="b"/>
              <a:pathLst>
                <a:path w="5943" h="8291" extrusionOk="0">
                  <a:moveTo>
                    <a:pt x="1709" y="1"/>
                  </a:moveTo>
                  <a:cubicBezTo>
                    <a:pt x="1310" y="1"/>
                    <a:pt x="902" y="45"/>
                    <a:pt x="491" y="129"/>
                  </a:cubicBezTo>
                  <a:cubicBezTo>
                    <a:pt x="0" y="3736"/>
                    <a:pt x="1727" y="8290"/>
                    <a:pt x="1727" y="8290"/>
                  </a:cubicBezTo>
                  <a:lnTo>
                    <a:pt x="5520" y="8290"/>
                  </a:lnTo>
                  <a:lnTo>
                    <a:pt x="5943" y="3075"/>
                  </a:lnTo>
                  <a:cubicBezTo>
                    <a:pt x="5072" y="878"/>
                    <a:pt x="3480" y="1"/>
                    <a:pt x="1709" y="1"/>
                  </a:cubicBez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4"/>
            <p:cNvSpPr/>
            <p:nvPr/>
          </p:nvSpPr>
          <p:spPr>
            <a:xfrm>
              <a:off x="5729350" y="4129150"/>
              <a:ext cx="158450" cy="156250"/>
            </a:xfrm>
            <a:custGeom>
              <a:avLst/>
              <a:gdLst/>
              <a:ahLst/>
              <a:cxnLst/>
              <a:rect l="l" t="t" r="r" b="b"/>
              <a:pathLst>
                <a:path w="6338" h="6250" extrusionOk="0">
                  <a:moveTo>
                    <a:pt x="4472" y="1"/>
                  </a:moveTo>
                  <a:cubicBezTo>
                    <a:pt x="4066" y="1"/>
                    <a:pt x="3984" y="1475"/>
                    <a:pt x="3984" y="1475"/>
                  </a:cubicBezTo>
                  <a:cubicBezTo>
                    <a:pt x="3984" y="1475"/>
                    <a:pt x="2236" y="680"/>
                    <a:pt x="1399" y="680"/>
                  </a:cubicBezTo>
                  <a:cubicBezTo>
                    <a:pt x="1251" y="680"/>
                    <a:pt x="1132" y="705"/>
                    <a:pt x="1055" y="764"/>
                  </a:cubicBezTo>
                  <a:cubicBezTo>
                    <a:pt x="547" y="1136"/>
                    <a:pt x="1445" y="1712"/>
                    <a:pt x="1445" y="1712"/>
                  </a:cubicBezTo>
                  <a:cubicBezTo>
                    <a:pt x="1445" y="1712"/>
                    <a:pt x="1232" y="1672"/>
                    <a:pt x="993" y="1672"/>
                  </a:cubicBezTo>
                  <a:cubicBezTo>
                    <a:pt x="670" y="1672"/>
                    <a:pt x="298" y="1744"/>
                    <a:pt x="327" y="2084"/>
                  </a:cubicBezTo>
                  <a:cubicBezTo>
                    <a:pt x="352" y="2512"/>
                    <a:pt x="862" y="2687"/>
                    <a:pt x="1124" y="2749"/>
                  </a:cubicBezTo>
                  <a:lnTo>
                    <a:pt x="1124" y="2749"/>
                  </a:lnTo>
                  <a:cubicBezTo>
                    <a:pt x="1001" y="2728"/>
                    <a:pt x="820" y="2704"/>
                    <a:pt x="643" y="2704"/>
                  </a:cubicBezTo>
                  <a:cubicBezTo>
                    <a:pt x="362" y="2704"/>
                    <a:pt x="89" y="2765"/>
                    <a:pt x="73" y="2999"/>
                  </a:cubicBezTo>
                  <a:cubicBezTo>
                    <a:pt x="22" y="3507"/>
                    <a:pt x="1309" y="3778"/>
                    <a:pt x="1309" y="3778"/>
                  </a:cubicBezTo>
                  <a:cubicBezTo>
                    <a:pt x="1309" y="3778"/>
                    <a:pt x="1284" y="3777"/>
                    <a:pt x="1241" y="3777"/>
                  </a:cubicBezTo>
                  <a:cubicBezTo>
                    <a:pt x="972" y="3777"/>
                    <a:pt x="0" y="3802"/>
                    <a:pt x="73" y="4167"/>
                  </a:cubicBezTo>
                  <a:cubicBezTo>
                    <a:pt x="158" y="4590"/>
                    <a:pt x="920" y="4878"/>
                    <a:pt x="2105" y="5013"/>
                  </a:cubicBezTo>
                  <a:cubicBezTo>
                    <a:pt x="3290" y="5115"/>
                    <a:pt x="4848" y="6249"/>
                    <a:pt x="4848" y="6249"/>
                  </a:cubicBezTo>
                  <a:lnTo>
                    <a:pt x="6338" y="3490"/>
                  </a:lnTo>
                  <a:cubicBezTo>
                    <a:pt x="6338" y="3490"/>
                    <a:pt x="5254" y="3016"/>
                    <a:pt x="5034" y="2321"/>
                  </a:cubicBezTo>
                  <a:cubicBezTo>
                    <a:pt x="4831" y="1627"/>
                    <a:pt x="4915" y="36"/>
                    <a:pt x="4492" y="2"/>
                  </a:cubicBezTo>
                  <a:cubicBezTo>
                    <a:pt x="4485" y="1"/>
                    <a:pt x="4478" y="1"/>
                    <a:pt x="4472" y="1"/>
                  </a:cubicBez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4"/>
            <p:cNvSpPr/>
            <p:nvPr/>
          </p:nvSpPr>
          <p:spPr>
            <a:xfrm>
              <a:off x="5842075" y="4198100"/>
              <a:ext cx="329525" cy="152050"/>
            </a:xfrm>
            <a:custGeom>
              <a:avLst/>
              <a:gdLst/>
              <a:ahLst/>
              <a:cxnLst/>
              <a:rect l="l" t="t" r="r" b="b"/>
              <a:pathLst>
                <a:path w="13181" h="6082" extrusionOk="0">
                  <a:moveTo>
                    <a:pt x="9877" y="1"/>
                  </a:moveTo>
                  <a:cubicBezTo>
                    <a:pt x="8710" y="1"/>
                    <a:pt x="7446" y="721"/>
                    <a:pt x="6281" y="1003"/>
                  </a:cubicBezTo>
                  <a:cubicBezTo>
                    <a:pt x="5973" y="1080"/>
                    <a:pt x="5647" y="1112"/>
                    <a:pt x="5316" y="1112"/>
                  </a:cubicBezTo>
                  <a:cubicBezTo>
                    <a:pt x="3458" y="1112"/>
                    <a:pt x="1422" y="88"/>
                    <a:pt x="1422" y="88"/>
                  </a:cubicBezTo>
                  <a:lnTo>
                    <a:pt x="0" y="3593"/>
                  </a:lnTo>
                  <a:cubicBezTo>
                    <a:pt x="2194" y="5402"/>
                    <a:pt x="4471" y="6081"/>
                    <a:pt x="6468" y="6081"/>
                  </a:cubicBezTo>
                  <a:cubicBezTo>
                    <a:pt x="10357" y="6081"/>
                    <a:pt x="13181" y="3503"/>
                    <a:pt x="12241" y="1680"/>
                  </a:cubicBezTo>
                  <a:cubicBezTo>
                    <a:pt x="11561" y="400"/>
                    <a:pt x="10746" y="1"/>
                    <a:pt x="98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4"/>
            <p:cNvSpPr/>
            <p:nvPr/>
          </p:nvSpPr>
          <p:spPr>
            <a:xfrm>
              <a:off x="5574550" y="3551500"/>
              <a:ext cx="65650" cy="67675"/>
            </a:xfrm>
            <a:custGeom>
              <a:avLst/>
              <a:gdLst/>
              <a:ahLst/>
              <a:cxnLst/>
              <a:rect l="l" t="t" r="r" b="b"/>
              <a:pathLst>
                <a:path w="2626" h="2707" extrusionOk="0">
                  <a:moveTo>
                    <a:pt x="331" y="1"/>
                  </a:moveTo>
                  <a:cubicBezTo>
                    <a:pt x="127" y="1"/>
                    <a:pt x="1" y="49"/>
                    <a:pt x="1" y="49"/>
                  </a:cubicBezTo>
                  <a:lnTo>
                    <a:pt x="1" y="743"/>
                  </a:lnTo>
                  <a:cubicBezTo>
                    <a:pt x="108" y="708"/>
                    <a:pt x="216" y="692"/>
                    <a:pt x="323" y="692"/>
                  </a:cubicBezTo>
                  <a:cubicBezTo>
                    <a:pt x="1525" y="692"/>
                    <a:pt x="2625" y="2707"/>
                    <a:pt x="2625" y="2707"/>
                  </a:cubicBezTo>
                  <a:cubicBezTo>
                    <a:pt x="1927" y="329"/>
                    <a:pt x="864" y="1"/>
                    <a:pt x="3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4"/>
            <p:cNvSpPr/>
            <p:nvPr/>
          </p:nvSpPr>
          <p:spPr>
            <a:xfrm>
              <a:off x="5718050" y="3618725"/>
              <a:ext cx="99900" cy="90875"/>
            </a:xfrm>
            <a:custGeom>
              <a:avLst/>
              <a:gdLst/>
              <a:ahLst/>
              <a:cxnLst/>
              <a:rect l="l" t="t" r="r" b="b"/>
              <a:pathLst>
                <a:path w="3996" h="3635" extrusionOk="0">
                  <a:moveTo>
                    <a:pt x="1977" y="0"/>
                  </a:moveTo>
                  <a:cubicBezTo>
                    <a:pt x="1152" y="0"/>
                    <a:pt x="408" y="567"/>
                    <a:pt x="220" y="1406"/>
                  </a:cubicBezTo>
                  <a:cubicBezTo>
                    <a:pt x="0" y="2388"/>
                    <a:pt x="610" y="3370"/>
                    <a:pt x="1575" y="3590"/>
                  </a:cubicBezTo>
                  <a:cubicBezTo>
                    <a:pt x="1711" y="3620"/>
                    <a:pt x="1846" y="3635"/>
                    <a:pt x="1980" y="3635"/>
                  </a:cubicBezTo>
                  <a:cubicBezTo>
                    <a:pt x="2814" y="3635"/>
                    <a:pt x="3569" y="3067"/>
                    <a:pt x="3759" y="2236"/>
                  </a:cubicBezTo>
                  <a:cubicBezTo>
                    <a:pt x="3996" y="1254"/>
                    <a:pt x="3386" y="272"/>
                    <a:pt x="2405" y="51"/>
                  </a:cubicBezTo>
                  <a:cubicBezTo>
                    <a:pt x="2261" y="17"/>
                    <a:pt x="2118" y="0"/>
                    <a:pt x="1977" y="0"/>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4"/>
            <p:cNvSpPr/>
            <p:nvPr/>
          </p:nvSpPr>
          <p:spPr>
            <a:xfrm>
              <a:off x="6017725" y="3631000"/>
              <a:ext cx="36000" cy="81725"/>
            </a:xfrm>
            <a:custGeom>
              <a:avLst/>
              <a:gdLst/>
              <a:ahLst/>
              <a:cxnLst/>
              <a:rect l="l" t="t" r="r" b="b"/>
              <a:pathLst>
                <a:path w="1440" h="3269" extrusionOk="0">
                  <a:moveTo>
                    <a:pt x="1439" y="1"/>
                  </a:moveTo>
                  <a:lnTo>
                    <a:pt x="1439" y="1"/>
                  </a:lnTo>
                  <a:cubicBezTo>
                    <a:pt x="610" y="153"/>
                    <a:pt x="0" y="881"/>
                    <a:pt x="0" y="1761"/>
                  </a:cubicBezTo>
                  <a:cubicBezTo>
                    <a:pt x="0" y="2371"/>
                    <a:pt x="322" y="2930"/>
                    <a:pt x="779" y="3268"/>
                  </a:cubicBezTo>
                  <a:cubicBezTo>
                    <a:pt x="1202" y="2252"/>
                    <a:pt x="1439" y="1152"/>
                    <a:pt x="1439" y="1"/>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4"/>
            <p:cNvSpPr/>
            <p:nvPr/>
          </p:nvSpPr>
          <p:spPr>
            <a:xfrm>
              <a:off x="5818350" y="3725500"/>
              <a:ext cx="139300" cy="36750"/>
            </a:xfrm>
            <a:custGeom>
              <a:avLst/>
              <a:gdLst/>
              <a:ahLst/>
              <a:cxnLst/>
              <a:rect l="l" t="t" r="r" b="b"/>
              <a:pathLst>
                <a:path w="5572" h="1470" extrusionOk="0">
                  <a:moveTo>
                    <a:pt x="177" y="1"/>
                  </a:moveTo>
                  <a:cubicBezTo>
                    <a:pt x="144" y="1"/>
                    <a:pt x="112" y="10"/>
                    <a:pt x="86" y="30"/>
                  </a:cubicBezTo>
                  <a:cubicBezTo>
                    <a:pt x="18" y="98"/>
                    <a:pt x="1" y="199"/>
                    <a:pt x="69" y="267"/>
                  </a:cubicBezTo>
                  <a:cubicBezTo>
                    <a:pt x="69" y="284"/>
                    <a:pt x="1051" y="1469"/>
                    <a:pt x="2794" y="1469"/>
                  </a:cubicBezTo>
                  <a:cubicBezTo>
                    <a:pt x="3539" y="1469"/>
                    <a:pt x="4420" y="1249"/>
                    <a:pt x="5486" y="606"/>
                  </a:cubicBezTo>
                  <a:cubicBezTo>
                    <a:pt x="5537" y="572"/>
                    <a:pt x="5571" y="453"/>
                    <a:pt x="5520" y="369"/>
                  </a:cubicBezTo>
                  <a:cubicBezTo>
                    <a:pt x="5500" y="328"/>
                    <a:pt x="5448" y="305"/>
                    <a:pt x="5392" y="305"/>
                  </a:cubicBezTo>
                  <a:cubicBezTo>
                    <a:pt x="5355" y="305"/>
                    <a:pt x="5317" y="315"/>
                    <a:pt x="5283" y="335"/>
                  </a:cubicBezTo>
                  <a:cubicBezTo>
                    <a:pt x="4324" y="941"/>
                    <a:pt x="3489" y="1152"/>
                    <a:pt x="2792" y="1152"/>
                  </a:cubicBezTo>
                  <a:cubicBezTo>
                    <a:pt x="1250" y="1152"/>
                    <a:pt x="381" y="122"/>
                    <a:pt x="323" y="64"/>
                  </a:cubicBezTo>
                  <a:cubicBezTo>
                    <a:pt x="282" y="23"/>
                    <a:pt x="228" y="1"/>
                    <a:pt x="177" y="1"/>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4"/>
            <p:cNvSpPr/>
            <p:nvPr/>
          </p:nvSpPr>
          <p:spPr>
            <a:xfrm>
              <a:off x="5892425" y="3485400"/>
              <a:ext cx="86375" cy="208675"/>
            </a:xfrm>
            <a:custGeom>
              <a:avLst/>
              <a:gdLst/>
              <a:ahLst/>
              <a:cxnLst/>
              <a:rect l="l" t="t" r="r" b="b"/>
              <a:pathLst>
                <a:path w="3455" h="8347" extrusionOk="0">
                  <a:moveTo>
                    <a:pt x="1897" y="1"/>
                  </a:moveTo>
                  <a:cubicBezTo>
                    <a:pt x="1778" y="1084"/>
                    <a:pt x="1643" y="2185"/>
                    <a:pt x="1694" y="3319"/>
                  </a:cubicBezTo>
                  <a:cubicBezTo>
                    <a:pt x="1711" y="3861"/>
                    <a:pt x="1778" y="4403"/>
                    <a:pt x="1931" y="4961"/>
                  </a:cubicBezTo>
                  <a:cubicBezTo>
                    <a:pt x="2100" y="5503"/>
                    <a:pt x="2371" y="6011"/>
                    <a:pt x="2727" y="6468"/>
                  </a:cubicBezTo>
                  <a:cubicBezTo>
                    <a:pt x="2879" y="6654"/>
                    <a:pt x="2997" y="6857"/>
                    <a:pt x="3048" y="7094"/>
                  </a:cubicBezTo>
                  <a:cubicBezTo>
                    <a:pt x="3065" y="7331"/>
                    <a:pt x="2997" y="7552"/>
                    <a:pt x="2828" y="7704"/>
                  </a:cubicBezTo>
                  <a:cubicBezTo>
                    <a:pt x="2693" y="7873"/>
                    <a:pt x="2456" y="7992"/>
                    <a:pt x="2202" y="8026"/>
                  </a:cubicBezTo>
                  <a:cubicBezTo>
                    <a:pt x="2084" y="8049"/>
                    <a:pt x="1966" y="8062"/>
                    <a:pt x="1848" y="8062"/>
                  </a:cubicBezTo>
                  <a:cubicBezTo>
                    <a:pt x="1712" y="8062"/>
                    <a:pt x="1576" y="8045"/>
                    <a:pt x="1440" y="8009"/>
                  </a:cubicBezTo>
                  <a:cubicBezTo>
                    <a:pt x="1304" y="7992"/>
                    <a:pt x="1186" y="7941"/>
                    <a:pt x="1050" y="7907"/>
                  </a:cubicBezTo>
                  <a:cubicBezTo>
                    <a:pt x="932" y="7839"/>
                    <a:pt x="797" y="7789"/>
                    <a:pt x="695" y="7738"/>
                  </a:cubicBezTo>
                  <a:cubicBezTo>
                    <a:pt x="492" y="7619"/>
                    <a:pt x="238" y="7467"/>
                    <a:pt x="170" y="7247"/>
                  </a:cubicBezTo>
                  <a:cubicBezTo>
                    <a:pt x="102" y="7044"/>
                    <a:pt x="339" y="6807"/>
                    <a:pt x="543" y="6671"/>
                  </a:cubicBezTo>
                  <a:cubicBezTo>
                    <a:pt x="780" y="6519"/>
                    <a:pt x="1034" y="6400"/>
                    <a:pt x="1287" y="6316"/>
                  </a:cubicBezTo>
                  <a:lnTo>
                    <a:pt x="1287" y="6316"/>
                  </a:lnTo>
                  <a:cubicBezTo>
                    <a:pt x="1017" y="6383"/>
                    <a:pt x="763" y="6468"/>
                    <a:pt x="509" y="6587"/>
                  </a:cubicBezTo>
                  <a:cubicBezTo>
                    <a:pt x="407" y="6654"/>
                    <a:pt x="272" y="6739"/>
                    <a:pt x="170" y="6841"/>
                  </a:cubicBezTo>
                  <a:cubicBezTo>
                    <a:pt x="68" y="6925"/>
                    <a:pt x="1" y="7094"/>
                    <a:pt x="18" y="7264"/>
                  </a:cubicBezTo>
                  <a:lnTo>
                    <a:pt x="68" y="7399"/>
                  </a:lnTo>
                  <a:cubicBezTo>
                    <a:pt x="85" y="7433"/>
                    <a:pt x="102" y="7450"/>
                    <a:pt x="119" y="7501"/>
                  </a:cubicBezTo>
                  <a:cubicBezTo>
                    <a:pt x="170" y="7569"/>
                    <a:pt x="204" y="7619"/>
                    <a:pt x="272" y="7670"/>
                  </a:cubicBezTo>
                  <a:cubicBezTo>
                    <a:pt x="373" y="7772"/>
                    <a:pt x="492" y="7839"/>
                    <a:pt x="610" y="7924"/>
                  </a:cubicBezTo>
                  <a:lnTo>
                    <a:pt x="1000" y="8110"/>
                  </a:lnTo>
                  <a:cubicBezTo>
                    <a:pt x="1118" y="8178"/>
                    <a:pt x="1237" y="8246"/>
                    <a:pt x="1389" y="8263"/>
                  </a:cubicBezTo>
                  <a:cubicBezTo>
                    <a:pt x="1586" y="8321"/>
                    <a:pt x="1782" y="8347"/>
                    <a:pt x="1985" y="8347"/>
                  </a:cubicBezTo>
                  <a:cubicBezTo>
                    <a:pt x="2078" y="8347"/>
                    <a:pt x="2173" y="8341"/>
                    <a:pt x="2269" y="8330"/>
                  </a:cubicBezTo>
                  <a:cubicBezTo>
                    <a:pt x="2557" y="8280"/>
                    <a:pt x="2862" y="8161"/>
                    <a:pt x="3082" y="7941"/>
                  </a:cubicBezTo>
                  <a:cubicBezTo>
                    <a:pt x="3319" y="7738"/>
                    <a:pt x="3455" y="7365"/>
                    <a:pt x="3387" y="7061"/>
                  </a:cubicBezTo>
                  <a:cubicBezTo>
                    <a:pt x="3319" y="6739"/>
                    <a:pt x="3167" y="6485"/>
                    <a:pt x="2981" y="6248"/>
                  </a:cubicBezTo>
                  <a:cubicBezTo>
                    <a:pt x="2625" y="5859"/>
                    <a:pt x="2371" y="5384"/>
                    <a:pt x="2219" y="4877"/>
                  </a:cubicBezTo>
                  <a:cubicBezTo>
                    <a:pt x="2049" y="4369"/>
                    <a:pt x="1982" y="3810"/>
                    <a:pt x="1948" y="3285"/>
                  </a:cubicBezTo>
                  <a:cubicBezTo>
                    <a:pt x="1897" y="2760"/>
                    <a:pt x="1897" y="2202"/>
                    <a:pt x="1897" y="1660"/>
                  </a:cubicBezTo>
                  <a:lnTo>
                    <a:pt x="1897" y="1"/>
                  </a:ln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4"/>
            <p:cNvSpPr/>
            <p:nvPr/>
          </p:nvSpPr>
          <p:spPr>
            <a:xfrm>
              <a:off x="5348125" y="4337000"/>
              <a:ext cx="280650" cy="24150"/>
            </a:xfrm>
            <a:custGeom>
              <a:avLst/>
              <a:gdLst/>
              <a:ahLst/>
              <a:cxnLst/>
              <a:rect l="l" t="t" r="r" b="b"/>
              <a:pathLst>
                <a:path w="11226" h="966" extrusionOk="0">
                  <a:moveTo>
                    <a:pt x="0" y="1"/>
                  </a:moveTo>
                  <a:cubicBezTo>
                    <a:pt x="948" y="119"/>
                    <a:pt x="1879" y="238"/>
                    <a:pt x="2760" y="340"/>
                  </a:cubicBezTo>
                  <a:cubicBezTo>
                    <a:pt x="3691" y="441"/>
                    <a:pt x="4639" y="526"/>
                    <a:pt x="5570" y="610"/>
                  </a:cubicBezTo>
                  <a:cubicBezTo>
                    <a:pt x="6501" y="678"/>
                    <a:pt x="7466" y="763"/>
                    <a:pt x="8398" y="831"/>
                  </a:cubicBezTo>
                  <a:lnTo>
                    <a:pt x="9803" y="915"/>
                  </a:lnTo>
                  <a:cubicBezTo>
                    <a:pt x="10294" y="932"/>
                    <a:pt x="10768" y="949"/>
                    <a:pt x="11225" y="966"/>
                  </a:cubicBezTo>
                  <a:cubicBezTo>
                    <a:pt x="10768" y="915"/>
                    <a:pt x="10294" y="864"/>
                    <a:pt x="9837" y="797"/>
                  </a:cubicBezTo>
                  <a:lnTo>
                    <a:pt x="8432" y="661"/>
                  </a:lnTo>
                  <a:cubicBezTo>
                    <a:pt x="7500" y="543"/>
                    <a:pt x="6552" y="458"/>
                    <a:pt x="5621" y="373"/>
                  </a:cubicBezTo>
                  <a:cubicBezTo>
                    <a:pt x="4690" y="323"/>
                    <a:pt x="3742" y="238"/>
                    <a:pt x="2811" y="170"/>
                  </a:cubicBezTo>
                  <a:cubicBezTo>
                    <a:pt x="1879" y="102"/>
                    <a:pt x="931" y="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4"/>
            <p:cNvSpPr/>
            <p:nvPr/>
          </p:nvSpPr>
          <p:spPr>
            <a:xfrm>
              <a:off x="5455200" y="3525200"/>
              <a:ext cx="101175" cy="156200"/>
            </a:xfrm>
            <a:custGeom>
              <a:avLst/>
              <a:gdLst/>
              <a:ahLst/>
              <a:cxnLst/>
              <a:rect l="l" t="t" r="r" b="b"/>
              <a:pathLst>
                <a:path w="4047" h="6248" extrusionOk="0">
                  <a:moveTo>
                    <a:pt x="2032" y="0"/>
                  </a:moveTo>
                  <a:lnTo>
                    <a:pt x="1" y="1778"/>
                  </a:lnTo>
                  <a:lnTo>
                    <a:pt x="3048" y="6247"/>
                  </a:lnTo>
                  <a:lnTo>
                    <a:pt x="4047" y="5570"/>
                  </a:lnTo>
                  <a:lnTo>
                    <a:pt x="2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4"/>
            <p:cNvSpPr/>
            <p:nvPr/>
          </p:nvSpPr>
          <p:spPr>
            <a:xfrm>
              <a:off x="5321025" y="4337850"/>
              <a:ext cx="1081475" cy="347300"/>
            </a:xfrm>
            <a:custGeom>
              <a:avLst/>
              <a:gdLst/>
              <a:ahLst/>
              <a:cxnLst/>
              <a:rect l="l" t="t" r="r" b="b"/>
              <a:pathLst>
                <a:path w="43259" h="13892" extrusionOk="0">
                  <a:moveTo>
                    <a:pt x="30636" y="1"/>
                  </a:moveTo>
                  <a:cubicBezTo>
                    <a:pt x="30418" y="1"/>
                    <a:pt x="30239" y="252"/>
                    <a:pt x="30222" y="881"/>
                  </a:cubicBezTo>
                  <a:cubicBezTo>
                    <a:pt x="30154" y="2676"/>
                    <a:pt x="25837" y="7603"/>
                    <a:pt x="24888" y="7772"/>
                  </a:cubicBezTo>
                  <a:cubicBezTo>
                    <a:pt x="24857" y="7778"/>
                    <a:pt x="24812" y="7781"/>
                    <a:pt x="24755" y="7781"/>
                  </a:cubicBezTo>
                  <a:cubicBezTo>
                    <a:pt x="23150" y="7781"/>
                    <a:pt x="11970" y="5554"/>
                    <a:pt x="11970" y="5554"/>
                  </a:cubicBezTo>
                  <a:lnTo>
                    <a:pt x="12174" y="2253"/>
                  </a:lnTo>
                  <a:cubicBezTo>
                    <a:pt x="6942" y="1897"/>
                    <a:pt x="1981" y="1575"/>
                    <a:pt x="1981" y="1575"/>
                  </a:cubicBezTo>
                  <a:cubicBezTo>
                    <a:pt x="1981" y="1575"/>
                    <a:pt x="1" y="10413"/>
                    <a:pt x="1914" y="13071"/>
                  </a:cubicBezTo>
                  <a:cubicBezTo>
                    <a:pt x="2351" y="13669"/>
                    <a:pt x="3930" y="13891"/>
                    <a:pt x="6078" y="13891"/>
                  </a:cubicBezTo>
                  <a:cubicBezTo>
                    <a:pt x="12247" y="13891"/>
                    <a:pt x="23110" y="12063"/>
                    <a:pt x="25124" y="12063"/>
                  </a:cubicBezTo>
                  <a:cubicBezTo>
                    <a:pt x="25208" y="12063"/>
                    <a:pt x="25276" y="12066"/>
                    <a:pt x="25329" y="12072"/>
                  </a:cubicBezTo>
                  <a:cubicBezTo>
                    <a:pt x="27013" y="12263"/>
                    <a:pt x="29219" y="12513"/>
                    <a:pt x="30937" y="12513"/>
                  </a:cubicBezTo>
                  <a:cubicBezTo>
                    <a:pt x="31655" y="12513"/>
                    <a:pt x="32287" y="12470"/>
                    <a:pt x="32761" y="12360"/>
                  </a:cubicBezTo>
                  <a:cubicBezTo>
                    <a:pt x="34488" y="11988"/>
                    <a:pt x="40295" y="11090"/>
                    <a:pt x="40397" y="10582"/>
                  </a:cubicBezTo>
                  <a:cubicBezTo>
                    <a:pt x="40498" y="10074"/>
                    <a:pt x="34623" y="9821"/>
                    <a:pt x="34623" y="9821"/>
                  </a:cubicBezTo>
                  <a:cubicBezTo>
                    <a:pt x="34623" y="9821"/>
                    <a:pt x="42090" y="8957"/>
                    <a:pt x="42005" y="8297"/>
                  </a:cubicBezTo>
                  <a:cubicBezTo>
                    <a:pt x="41949" y="7732"/>
                    <a:pt x="37236" y="7685"/>
                    <a:pt x="35667" y="7685"/>
                  </a:cubicBezTo>
                  <a:cubicBezTo>
                    <a:pt x="35353" y="7685"/>
                    <a:pt x="35165" y="7687"/>
                    <a:pt x="35165" y="7687"/>
                  </a:cubicBezTo>
                  <a:cubicBezTo>
                    <a:pt x="35165" y="7687"/>
                    <a:pt x="43190" y="5435"/>
                    <a:pt x="42886" y="4860"/>
                  </a:cubicBezTo>
                  <a:cubicBezTo>
                    <a:pt x="42808" y="4699"/>
                    <a:pt x="42164" y="4641"/>
                    <a:pt x="41267" y="4641"/>
                  </a:cubicBezTo>
                  <a:cubicBezTo>
                    <a:pt x="38858" y="4641"/>
                    <a:pt x="34623" y="5063"/>
                    <a:pt x="34623" y="5063"/>
                  </a:cubicBezTo>
                  <a:cubicBezTo>
                    <a:pt x="34623" y="5063"/>
                    <a:pt x="43258" y="2456"/>
                    <a:pt x="40956" y="2016"/>
                  </a:cubicBezTo>
                  <a:cubicBezTo>
                    <a:pt x="40790" y="1985"/>
                    <a:pt x="40598" y="1971"/>
                    <a:pt x="40384" y="1971"/>
                  </a:cubicBezTo>
                  <a:cubicBezTo>
                    <a:pt x="37594" y="1971"/>
                    <a:pt x="31051" y="4352"/>
                    <a:pt x="31051" y="4352"/>
                  </a:cubicBezTo>
                  <a:cubicBezTo>
                    <a:pt x="31051" y="4352"/>
                    <a:pt x="31271" y="3268"/>
                    <a:pt x="31474" y="1829"/>
                  </a:cubicBezTo>
                  <a:cubicBezTo>
                    <a:pt x="31596" y="890"/>
                    <a:pt x="31047" y="1"/>
                    <a:pt x="30636" y="1"/>
                  </a:cubicBezTo>
                  <a:close/>
                </a:path>
              </a:pathLst>
            </a:custGeom>
            <a:solidFill>
              <a:srgbClr val="FD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4"/>
            <p:cNvSpPr/>
            <p:nvPr/>
          </p:nvSpPr>
          <p:spPr>
            <a:xfrm>
              <a:off x="5370550" y="4376800"/>
              <a:ext cx="254825" cy="99500"/>
            </a:xfrm>
            <a:custGeom>
              <a:avLst/>
              <a:gdLst/>
              <a:ahLst/>
              <a:cxnLst/>
              <a:rect l="l" t="t" r="r" b="b"/>
              <a:pathLst>
                <a:path w="10193" h="3980" extrusionOk="0">
                  <a:moveTo>
                    <a:pt x="0" y="0"/>
                  </a:moveTo>
                  <a:cubicBezTo>
                    <a:pt x="2" y="0"/>
                    <a:pt x="9719" y="779"/>
                    <a:pt x="9989" y="3979"/>
                  </a:cubicBezTo>
                  <a:cubicBezTo>
                    <a:pt x="9989" y="3149"/>
                    <a:pt x="10193" y="678"/>
                    <a:pt x="10193" y="678"/>
                  </a:cubicBezTo>
                  <a:lnTo>
                    <a:pt x="0" y="0"/>
                  </a:ln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4"/>
            <p:cNvSpPr/>
            <p:nvPr/>
          </p:nvSpPr>
          <p:spPr>
            <a:xfrm>
              <a:off x="6152750" y="4455950"/>
              <a:ext cx="248050" cy="83400"/>
            </a:xfrm>
            <a:custGeom>
              <a:avLst/>
              <a:gdLst/>
              <a:ahLst/>
              <a:cxnLst/>
              <a:rect l="l" t="t" r="r" b="b"/>
              <a:pathLst>
                <a:path w="9922" h="3336" extrusionOk="0">
                  <a:moveTo>
                    <a:pt x="9346" y="0"/>
                  </a:moveTo>
                  <a:cubicBezTo>
                    <a:pt x="7399" y="1118"/>
                    <a:pt x="0" y="3336"/>
                    <a:pt x="0" y="3336"/>
                  </a:cubicBezTo>
                  <a:lnTo>
                    <a:pt x="1930" y="2963"/>
                  </a:lnTo>
                  <a:cubicBezTo>
                    <a:pt x="1896" y="2963"/>
                    <a:pt x="9921" y="728"/>
                    <a:pt x="9634" y="136"/>
                  </a:cubicBezTo>
                  <a:cubicBezTo>
                    <a:pt x="9600" y="68"/>
                    <a:pt x="9498" y="17"/>
                    <a:pt x="9346" y="0"/>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4"/>
            <p:cNvSpPr/>
            <p:nvPr/>
          </p:nvSpPr>
          <p:spPr>
            <a:xfrm>
              <a:off x="6161200" y="4389925"/>
              <a:ext cx="223500" cy="80025"/>
            </a:xfrm>
            <a:custGeom>
              <a:avLst/>
              <a:gdLst/>
              <a:ahLst/>
              <a:cxnLst/>
              <a:rect l="l" t="t" r="r" b="b"/>
              <a:pathLst>
                <a:path w="8940" h="3201" extrusionOk="0">
                  <a:moveTo>
                    <a:pt x="7569" y="0"/>
                  </a:moveTo>
                  <a:lnTo>
                    <a:pt x="7569" y="0"/>
                  </a:lnTo>
                  <a:cubicBezTo>
                    <a:pt x="6045" y="1135"/>
                    <a:pt x="1" y="3200"/>
                    <a:pt x="1" y="3200"/>
                  </a:cubicBezTo>
                  <a:lnTo>
                    <a:pt x="1016" y="2980"/>
                  </a:lnTo>
                  <a:cubicBezTo>
                    <a:pt x="1016" y="2980"/>
                    <a:pt x="8940" y="593"/>
                    <a:pt x="7569" y="0"/>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4"/>
            <p:cNvSpPr/>
            <p:nvPr/>
          </p:nvSpPr>
          <p:spPr>
            <a:xfrm>
              <a:off x="5954650" y="4597325"/>
              <a:ext cx="376725" cy="53225"/>
            </a:xfrm>
            <a:custGeom>
              <a:avLst/>
              <a:gdLst/>
              <a:ahLst/>
              <a:cxnLst/>
              <a:rect l="l" t="t" r="r" b="b"/>
              <a:pathLst>
                <a:path w="15069" h="2129" extrusionOk="0">
                  <a:moveTo>
                    <a:pt x="14798" y="0"/>
                  </a:moveTo>
                  <a:cubicBezTo>
                    <a:pt x="13037" y="711"/>
                    <a:pt x="8483" y="1422"/>
                    <a:pt x="6925" y="1710"/>
                  </a:cubicBezTo>
                  <a:cubicBezTo>
                    <a:pt x="6296" y="1833"/>
                    <a:pt x="5376" y="1875"/>
                    <a:pt x="4410" y="1875"/>
                  </a:cubicBezTo>
                  <a:cubicBezTo>
                    <a:pt x="2312" y="1875"/>
                    <a:pt x="1" y="1676"/>
                    <a:pt x="1" y="1676"/>
                  </a:cubicBezTo>
                  <a:lnTo>
                    <a:pt x="1" y="1676"/>
                  </a:lnTo>
                  <a:cubicBezTo>
                    <a:pt x="1657" y="1877"/>
                    <a:pt x="3842" y="2128"/>
                    <a:pt x="5551" y="2128"/>
                  </a:cubicBezTo>
                  <a:cubicBezTo>
                    <a:pt x="6288" y="2128"/>
                    <a:pt x="6937" y="2082"/>
                    <a:pt x="7416" y="1964"/>
                  </a:cubicBezTo>
                  <a:cubicBezTo>
                    <a:pt x="9143" y="1558"/>
                    <a:pt x="14950" y="694"/>
                    <a:pt x="15052" y="186"/>
                  </a:cubicBezTo>
                  <a:cubicBezTo>
                    <a:pt x="15069" y="119"/>
                    <a:pt x="14967" y="68"/>
                    <a:pt x="14798" y="0"/>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4"/>
            <p:cNvSpPr/>
            <p:nvPr/>
          </p:nvSpPr>
          <p:spPr>
            <a:xfrm>
              <a:off x="6165425" y="4540175"/>
              <a:ext cx="207850" cy="42775"/>
            </a:xfrm>
            <a:custGeom>
              <a:avLst/>
              <a:gdLst/>
              <a:ahLst/>
              <a:cxnLst/>
              <a:rect l="l" t="t" r="r" b="b"/>
              <a:pathLst>
                <a:path w="8314" h="1711" extrusionOk="0">
                  <a:moveTo>
                    <a:pt x="7992" y="1"/>
                  </a:moveTo>
                  <a:cubicBezTo>
                    <a:pt x="6079" y="796"/>
                    <a:pt x="1" y="1643"/>
                    <a:pt x="1" y="1643"/>
                  </a:cubicBezTo>
                  <a:lnTo>
                    <a:pt x="864" y="1711"/>
                  </a:lnTo>
                  <a:cubicBezTo>
                    <a:pt x="864" y="1711"/>
                    <a:pt x="8314" y="864"/>
                    <a:pt x="8246" y="187"/>
                  </a:cubicBezTo>
                  <a:cubicBezTo>
                    <a:pt x="8246" y="119"/>
                    <a:pt x="8145" y="34"/>
                    <a:pt x="7992" y="1"/>
                  </a:cubicBezTo>
                  <a:close/>
                </a:path>
              </a:pathLst>
            </a:custGeom>
            <a:solidFill>
              <a:srgbClr val="FDC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4"/>
            <p:cNvSpPr/>
            <p:nvPr/>
          </p:nvSpPr>
          <p:spPr>
            <a:xfrm>
              <a:off x="6161625" y="3629275"/>
              <a:ext cx="176050" cy="160050"/>
            </a:xfrm>
            <a:custGeom>
              <a:avLst/>
              <a:gdLst/>
              <a:ahLst/>
              <a:cxnLst/>
              <a:rect l="l" t="t" r="r" b="b"/>
              <a:pathLst>
                <a:path w="7042" h="6402" extrusionOk="0">
                  <a:moveTo>
                    <a:pt x="2341" y="1"/>
                  </a:moveTo>
                  <a:cubicBezTo>
                    <a:pt x="1909" y="1"/>
                    <a:pt x="1457" y="247"/>
                    <a:pt x="1118" y="747"/>
                  </a:cubicBezTo>
                  <a:cubicBezTo>
                    <a:pt x="1" y="2440"/>
                    <a:pt x="1524" y="6402"/>
                    <a:pt x="1524" y="6402"/>
                  </a:cubicBezTo>
                  <a:cubicBezTo>
                    <a:pt x="1524" y="6402"/>
                    <a:pt x="5757" y="5487"/>
                    <a:pt x="6587" y="3676"/>
                  </a:cubicBezTo>
                  <a:cubicBezTo>
                    <a:pt x="7042" y="2663"/>
                    <a:pt x="6663" y="1620"/>
                    <a:pt x="5642" y="1620"/>
                  </a:cubicBezTo>
                  <a:cubicBezTo>
                    <a:pt x="5143" y="1620"/>
                    <a:pt x="4491" y="1869"/>
                    <a:pt x="3708" y="2491"/>
                  </a:cubicBezTo>
                  <a:cubicBezTo>
                    <a:pt x="3873" y="843"/>
                    <a:pt x="3140" y="1"/>
                    <a:pt x="2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4"/>
            <p:cNvSpPr/>
            <p:nvPr/>
          </p:nvSpPr>
          <p:spPr>
            <a:xfrm>
              <a:off x="5140150" y="3702900"/>
              <a:ext cx="173275" cy="166000"/>
            </a:xfrm>
            <a:custGeom>
              <a:avLst/>
              <a:gdLst/>
              <a:ahLst/>
              <a:cxnLst/>
              <a:rect l="l" t="t" r="r" b="b"/>
              <a:pathLst>
                <a:path w="6931" h="6640" extrusionOk="0">
                  <a:moveTo>
                    <a:pt x="4622" y="1"/>
                  </a:moveTo>
                  <a:cubicBezTo>
                    <a:pt x="3904" y="1"/>
                    <a:pt x="3241" y="736"/>
                    <a:pt x="3291" y="2542"/>
                  </a:cubicBezTo>
                  <a:cubicBezTo>
                    <a:pt x="2631" y="1937"/>
                    <a:pt x="2001" y="1686"/>
                    <a:pt x="1487" y="1686"/>
                  </a:cubicBezTo>
                  <a:cubicBezTo>
                    <a:pt x="551" y="1686"/>
                    <a:pt x="1" y="2520"/>
                    <a:pt x="362" y="3558"/>
                  </a:cubicBezTo>
                  <a:cubicBezTo>
                    <a:pt x="1005" y="5488"/>
                    <a:pt x="5119" y="6640"/>
                    <a:pt x="5119" y="6640"/>
                  </a:cubicBezTo>
                  <a:cubicBezTo>
                    <a:pt x="5119" y="6640"/>
                    <a:pt x="6931" y="2695"/>
                    <a:pt x="5966" y="934"/>
                  </a:cubicBezTo>
                  <a:cubicBezTo>
                    <a:pt x="5635" y="348"/>
                    <a:pt x="5116" y="1"/>
                    <a:pt x="4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4"/>
            <p:cNvSpPr/>
            <p:nvPr/>
          </p:nvSpPr>
          <p:spPr>
            <a:xfrm>
              <a:off x="6628075" y="4034325"/>
              <a:ext cx="135600" cy="121550"/>
            </a:xfrm>
            <a:custGeom>
              <a:avLst/>
              <a:gdLst/>
              <a:ahLst/>
              <a:cxnLst/>
              <a:rect l="l" t="t" r="r" b="b"/>
              <a:pathLst>
                <a:path w="5424" h="4862" extrusionOk="0">
                  <a:moveTo>
                    <a:pt x="1878" y="0"/>
                  </a:moveTo>
                  <a:cubicBezTo>
                    <a:pt x="1563" y="0"/>
                    <a:pt x="1229" y="167"/>
                    <a:pt x="965" y="510"/>
                  </a:cubicBezTo>
                  <a:cubicBezTo>
                    <a:pt x="0" y="1729"/>
                    <a:pt x="965" y="4862"/>
                    <a:pt x="965" y="4862"/>
                  </a:cubicBezTo>
                  <a:cubicBezTo>
                    <a:pt x="965" y="4862"/>
                    <a:pt x="4283" y="4388"/>
                    <a:pt x="5011" y="3033"/>
                  </a:cubicBezTo>
                  <a:cubicBezTo>
                    <a:pt x="5423" y="2245"/>
                    <a:pt x="5157" y="1400"/>
                    <a:pt x="4303" y="1400"/>
                  </a:cubicBezTo>
                  <a:cubicBezTo>
                    <a:pt x="3928" y="1400"/>
                    <a:pt x="3439" y="1563"/>
                    <a:pt x="2844" y="1966"/>
                  </a:cubicBezTo>
                  <a:cubicBezTo>
                    <a:pt x="3071" y="677"/>
                    <a:pt x="2511" y="0"/>
                    <a:pt x="1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4"/>
            <p:cNvSpPr/>
            <p:nvPr/>
          </p:nvSpPr>
          <p:spPr>
            <a:xfrm>
              <a:off x="4906650" y="4230100"/>
              <a:ext cx="128275" cy="117525"/>
            </a:xfrm>
            <a:custGeom>
              <a:avLst/>
              <a:gdLst/>
              <a:ahLst/>
              <a:cxnLst/>
              <a:rect l="l" t="t" r="r" b="b"/>
              <a:pathLst>
                <a:path w="5131" h="4701" extrusionOk="0">
                  <a:moveTo>
                    <a:pt x="3047" y="1"/>
                  </a:moveTo>
                  <a:cubicBezTo>
                    <a:pt x="2334" y="1"/>
                    <a:pt x="1813" y="730"/>
                    <a:pt x="2506" y="2262"/>
                  </a:cubicBezTo>
                  <a:cubicBezTo>
                    <a:pt x="2157" y="2137"/>
                    <a:pt x="1845" y="2083"/>
                    <a:pt x="1573" y="2083"/>
                  </a:cubicBezTo>
                  <a:cubicBezTo>
                    <a:pt x="409" y="2083"/>
                    <a:pt x="1" y="3088"/>
                    <a:pt x="729" y="3871"/>
                  </a:cubicBezTo>
                  <a:cubicBezTo>
                    <a:pt x="1338" y="4560"/>
                    <a:pt x="2718" y="4701"/>
                    <a:pt x="3748" y="4701"/>
                  </a:cubicBezTo>
                  <a:cubicBezTo>
                    <a:pt x="4465" y="4701"/>
                    <a:pt x="5012" y="4632"/>
                    <a:pt x="5012" y="4632"/>
                  </a:cubicBezTo>
                  <a:cubicBezTo>
                    <a:pt x="5012" y="4632"/>
                    <a:pt x="5130" y="1297"/>
                    <a:pt x="3911" y="332"/>
                  </a:cubicBezTo>
                  <a:cubicBezTo>
                    <a:pt x="3635" y="113"/>
                    <a:pt x="3326" y="1"/>
                    <a:pt x="3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4"/>
            <p:cNvSpPr/>
            <p:nvPr/>
          </p:nvSpPr>
          <p:spPr>
            <a:xfrm>
              <a:off x="5162725" y="3411025"/>
              <a:ext cx="71550" cy="68475"/>
            </a:xfrm>
            <a:custGeom>
              <a:avLst/>
              <a:gdLst/>
              <a:ahLst/>
              <a:cxnLst/>
              <a:rect l="l" t="t" r="r" b="b"/>
              <a:pathLst>
                <a:path w="2862" h="2739" extrusionOk="0">
                  <a:moveTo>
                    <a:pt x="1901" y="1"/>
                  </a:moveTo>
                  <a:cubicBezTo>
                    <a:pt x="1606" y="1"/>
                    <a:pt x="1335" y="303"/>
                    <a:pt x="1355" y="1045"/>
                  </a:cubicBezTo>
                  <a:cubicBezTo>
                    <a:pt x="1078" y="787"/>
                    <a:pt x="817" y="680"/>
                    <a:pt x="605" y="680"/>
                  </a:cubicBezTo>
                  <a:cubicBezTo>
                    <a:pt x="220" y="680"/>
                    <a:pt x="0" y="1032"/>
                    <a:pt x="153" y="1469"/>
                  </a:cubicBezTo>
                  <a:cubicBezTo>
                    <a:pt x="424" y="2264"/>
                    <a:pt x="2117" y="2739"/>
                    <a:pt x="2117" y="2739"/>
                  </a:cubicBezTo>
                  <a:cubicBezTo>
                    <a:pt x="2117" y="2739"/>
                    <a:pt x="2862" y="1130"/>
                    <a:pt x="2455" y="385"/>
                  </a:cubicBezTo>
                  <a:cubicBezTo>
                    <a:pt x="2317" y="144"/>
                    <a:pt x="2104"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4"/>
            <p:cNvSpPr/>
            <p:nvPr/>
          </p:nvSpPr>
          <p:spPr>
            <a:xfrm>
              <a:off x="6469775" y="3630825"/>
              <a:ext cx="72325" cy="64975"/>
            </a:xfrm>
            <a:custGeom>
              <a:avLst/>
              <a:gdLst/>
              <a:ahLst/>
              <a:cxnLst/>
              <a:rect l="l" t="t" r="r" b="b"/>
              <a:pathLst>
                <a:path w="2893" h="2599" extrusionOk="0">
                  <a:moveTo>
                    <a:pt x="1018" y="0"/>
                  </a:moveTo>
                  <a:cubicBezTo>
                    <a:pt x="857" y="0"/>
                    <a:pt x="685" y="80"/>
                    <a:pt x="542" y="245"/>
                  </a:cubicBezTo>
                  <a:cubicBezTo>
                    <a:pt x="0" y="888"/>
                    <a:pt x="440" y="2598"/>
                    <a:pt x="440" y="2598"/>
                  </a:cubicBezTo>
                  <a:cubicBezTo>
                    <a:pt x="440" y="2598"/>
                    <a:pt x="2218" y="2429"/>
                    <a:pt x="2641" y="1701"/>
                  </a:cubicBezTo>
                  <a:cubicBezTo>
                    <a:pt x="2893" y="1282"/>
                    <a:pt x="2755" y="812"/>
                    <a:pt x="2281" y="812"/>
                  </a:cubicBezTo>
                  <a:cubicBezTo>
                    <a:pt x="2085" y="812"/>
                    <a:pt x="1831" y="893"/>
                    <a:pt x="1524" y="1091"/>
                  </a:cubicBezTo>
                  <a:cubicBezTo>
                    <a:pt x="1675" y="382"/>
                    <a:pt x="1371"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4"/>
            <p:cNvSpPr/>
            <p:nvPr/>
          </p:nvSpPr>
          <p:spPr>
            <a:xfrm>
              <a:off x="6161200" y="3432875"/>
              <a:ext cx="89200" cy="85150"/>
            </a:xfrm>
            <a:custGeom>
              <a:avLst/>
              <a:gdLst/>
              <a:ahLst/>
              <a:cxnLst/>
              <a:rect l="l" t="t" r="r" b="b"/>
              <a:pathLst>
                <a:path w="3568" h="3406" extrusionOk="0">
                  <a:moveTo>
                    <a:pt x="923" y="0"/>
                  </a:moveTo>
                  <a:cubicBezTo>
                    <a:pt x="621" y="0"/>
                    <a:pt x="348" y="226"/>
                    <a:pt x="255" y="629"/>
                  </a:cubicBezTo>
                  <a:cubicBezTo>
                    <a:pt x="1" y="1695"/>
                    <a:pt x="1474" y="3405"/>
                    <a:pt x="1474" y="3405"/>
                  </a:cubicBezTo>
                  <a:cubicBezTo>
                    <a:pt x="1474" y="3405"/>
                    <a:pt x="3438" y="2169"/>
                    <a:pt x="3539" y="1103"/>
                  </a:cubicBezTo>
                  <a:cubicBezTo>
                    <a:pt x="3568" y="594"/>
                    <a:pt x="3303" y="189"/>
                    <a:pt x="2911" y="189"/>
                  </a:cubicBezTo>
                  <a:cubicBezTo>
                    <a:pt x="2611" y="189"/>
                    <a:pt x="2237" y="426"/>
                    <a:pt x="1863" y="1035"/>
                  </a:cubicBezTo>
                  <a:cubicBezTo>
                    <a:pt x="1679" y="318"/>
                    <a:pt x="1281" y="0"/>
                    <a:pt x="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9" name="Google Shape;2999;p54"/>
          <p:cNvGrpSpPr/>
          <p:nvPr/>
        </p:nvGrpSpPr>
        <p:grpSpPr>
          <a:xfrm>
            <a:off x="9849558" y="1789635"/>
            <a:ext cx="131683" cy="142196"/>
            <a:chOff x="5977101" y="3004938"/>
            <a:chExt cx="227235" cy="246270"/>
          </a:xfrm>
        </p:grpSpPr>
        <p:sp>
          <p:nvSpPr>
            <p:cNvPr id="3000" name="Google Shape;3000;p54"/>
            <p:cNvSpPr/>
            <p:nvPr/>
          </p:nvSpPr>
          <p:spPr>
            <a:xfrm>
              <a:off x="6079653" y="3004938"/>
              <a:ext cx="91530" cy="93195"/>
            </a:xfrm>
            <a:custGeom>
              <a:avLst/>
              <a:gdLst/>
              <a:ahLst/>
              <a:cxnLst/>
              <a:rect l="l" t="t" r="r" b="b"/>
              <a:pathLst>
                <a:path w="1154" h="1175" extrusionOk="0">
                  <a:moveTo>
                    <a:pt x="597" y="1"/>
                  </a:moveTo>
                  <a:cubicBezTo>
                    <a:pt x="298" y="21"/>
                    <a:pt x="0" y="299"/>
                    <a:pt x="0" y="578"/>
                  </a:cubicBezTo>
                  <a:cubicBezTo>
                    <a:pt x="0" y="936"/>
                    <a:pt x="239" y="1175"/>
                    <a:pt x="617" y="1175"/>
                  </a:cubicBezTo>
                  <a:cubicBezTo>
                    <a:pt x="955" y="1175"/>
                    <a:pt x="1154" y="936"/>
                    <a:pt x="1154" y="598"/>
                  </a:cubicBezTo>
                  <a:cubicBezTo>
                    <a:pt x="1154" y="240"/>
                    <a:pt x="8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4"/>
            <p:cNvSpPr/>
            <p:nvPr/>
          </p:nvSpPr>
          <p:spPr>
            <a:xfrm>
              <a:off x="5977101" y="3124780"/>
              <a:ext cx="94702" cy="88516"/>
            </a:xfrm>
            <a:custGeom>
              <a:avLst/>
              <a:gdLst/>
              <a:ahLst/>
              <a:cxnLst/>
              <a:rect l="l" t="t" r="r" b="b"/>
              <a:pathLst>
                <a:path w="1194" h="1116" extrusionOk="0">
                  <a:moveTo>
                    <a:pt x="781" y="1"/>
                  </a:moveTo>
                  <a:cubicBezTo>
                    <a:pt x="430" y="1"/>
                    <a:pt x="20" y="290"/>
                    <a:pt x="20" y="579"/>
                  </a:cubicBezTo>
                  <a:cubicBezTo>
                    <a:pt x="0" y="877"/>
                    <a:pt x="259" y="1116"/>
                    <a:pt x="557" y="1116"/>
                  </a:cubicBezTo>
                  <a:cubicBezTo>
                    <a:pt x="895" y="1116"/>
                    <a:pt x="1174" y="817"/>
                    <a:pt x="1194" y="420"/>
                  </a:cubicBezTo>
                  <a:cubicBezTo>
                    <a:pt x="1194" y="201"/>
                    <a:pt x="1094" y="22"/>
                    <a:pt x="816" y="2"/>
                  </a:cubicBezTo>
                  <a:cubicBezTo>
                    <a:pt x="804" y="1"/>
                    <a:pt x="793"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4"/>
            <p:cNvSpPr/>
            <p:nvPr/>
          </p:nvSpPr>
          <p:spPr>
            <a:xfrm>
              <a:off x="6115900" y="3161185"/>
              <a:ext cx="88436" cy="90023"/>
            </a:xfrm>
            <a:custGeom>
              <a:avLst/>
              <a:gdLst/>
              <a:ahLst/>
              <a:cxnLst/>
              <a:rect l="l" t="t" r="r" b="b"/>
              <a:pathLst>
                <a:path w="1115" h="1135" extrusionOk="0">
                  <a:moveTo>
                    <a:pt x="637" y="0"/>
                  </a:moveTo>
                  <a:cubicBezTo>
                    <a:pt x="339" y="20"/>
                    <a:pt x="1" y="358"/>
                    <a:pt x="1" y="657"/>
                  </a:cubicBezTo>
                  <a:cubicBezTo>
                    <a:pt x="1" y="836"/>
                    <a:pt x="299" y="1134"/>
                    <a:pt x="498" y="1134"/>
                  </a:cubicBezTo>
                  <a:cubicBezTo>
                    <a:pt x="816" y="1114"/>
                    <a:pt x="1115" y="756"/>
                    <a:pt x="1115" y="418"/>
                  </a:cubicBezTo>
                  <a:cubicBezTo>
                    <a:pt x="1115" y="199"/>
                    <a:pt x="856" y="0"/>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5B3880F4-978F-42CF-BE58-FB9A99382F96}"/>
              </a:ext>
            </a:extLst>
          </p:cNvPr>
          <p:cNvSpPr>
            <a:spLocks noGrp="1"/>
          </p:cNvSpPr>
          <p:nvPr>
            <p:ph type="title"/>
          </p:nvPr>
        </p:nvSpPr>
        <p:spPr/>
        <p:txBody>
          <a:bodyPr/>
          <a:lstStyle/>
          <a:p>
            <a:endParaRPr lang="en-US"/>
          </a:p>
        </p:txBody>
      </p:sp>
      <p:sp>
        <p:nvSpPr>
          <p:cNvPr id="198" name="Rounded Rectangle 14">
            <a:extLst>
              <a:ext uri="{FF2B5EF4-FFF2-40B4-BE49-F238E27FC236}">
                <a16:creationId xmlns:a16="http://schemas.microsoft.com/office/drawing/2014/main" id="{440BD0EC-CF76-4941-9B2D-0501082D2155}"/>
              </a:ext>
            </a:extLst>
          </p:cNvPr>
          <p:cNvSpPr/>
          <p:nvPr/>
        </p:nvSpPr>
        <p:spPr>
          <a:xfrm>
            <a:off x="3536584" y="798555"/>
            <a:ext cx="4414838" cy="2470595"/>
          </a:xfrm>
          <a:prstGeom prst="roundRect">
            <a:avLst/>
          </a:prstGeom>
          <a:solidFill>
            <a:schemeClr val="lt1">
              <a:alpha val="82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dirty="0">
              <a:solidFill>
                <a:srgbClr val="C00000"/>
              </a:solidFill>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199" name="Picture 198">
            <a:extLst>
              <a:ext uri="{FF2B5EF4-FFF2-40B4-BE49-F238E27FC236}">
                <a16:creationId xmlns:a16="http://schemas.microsoft.com/office/drawing/2014/main" id="{3EF785B3-A0FE-4291-9D27-99DBDB0F4B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26" t="3088" r="19812" b="18394"/>
          <a:stretch/>
        </p:blipFill>
        <p:spPr>
          <a:xfrm>
            <a:off x="3456523" y="1220752"/>
            <a:ext cx="4494899" cy="1626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p:cTn id="7" dur="1500" fill="hold"/>
                                        <p:tgtEl>
                                          <p:spTgt spid="198"/>
                                        </p:tgtEl>
                                        <p:attrNameLst>
                                          <p:attrName>ppt_w</p:attrName>
                                        </p:attrNameLst>
                                      </p:cBhvr>
                                      <p:tavLst>
                                        <p:tav tm="0">
                                          <p:val>
                                            <p:fltVal val="0"/>
                                          </p:val>
                                        </p:tav>
                                        <p:tav tm="100000">
                                          <p:val>
                                            <p:strVal val="#ppt_w"/>
                                          </p:val>
                                        </p:tav>
                                      </p:tavLst>
                                    </p:anim>
                                    <p:anim calcmode="lin" valueType="num">
                                      <p:cBhvr>
                                        <p:cTn id="8" dur="1500" fill="hold"/>
                                        <p:tgtEl>
                                          <p:spTgt spid="198"/>
                                        </p:tgtEl>
                                        <p:attrNameLst>
                                          <p:attrName>ppt_h</p:attrName>
                                        </p:attrNameLst>
                                      </p:cBhvr>
                                      <p:tavLst>
                                        <p:tav tm="0">
                                          <p:val>
                                            <p:fltVal val="0"/>
                                          </p:val>
                                        </p:tav>
                                        <p:tav tm="100000">
                                          <p:val>
                                            <p:strVal val="#ppt_h"/>
                                          </p:val>
                                        </p:tav>
                                      </p:tavLst>
                                    </p:anim>
                                    <p:animEffect transition="in" filter="fade">
                                      <p:cBhvr>
                                        <p:cTn id="9" dur="1500"/>
                                        <p:tgtEl>
                                          <p:spTgt spid="198"/>
                                        </p:tgtEl>
                                      </p:cBhvr>
                                    </p:animEffect>
                                  </p:childTnLst>
                                </p:cTn>
                              </p:par>
                              <p:par>
                                <p:cTn id="10" presetID="31" presetClass="entr" presetSubtype="0" fill="hold" nodeType="withEffect">
                                  <p:stCondLst>
                                    <p:cond delay="0"/>
                                  </p:stCondLst>
                                  <p:childTnLst>
                                    <p:set>
                                      <p:cBhvr>
                                        <p:cTn id="11" dur="1" fill="hold">
                                          <p:stCondLst>
                                            <p:cond delay="0"/>
                                          </p:stCondLst>
                                        </p:cTn>
                                        <p:tgtEl>
                                          <p:spTgt spid="199"/>
                                        </p:tgtEl>
                                        <p:attrNameLst>
                                          <p:attrName>style.visibility</p:attrName>
                                        </p:attrNameLst>
                                      </p:cBhvr>
                                      <p:to>
                                        <p:strVal val="visible"/>
                                      </p:to>
                                    </p:set>
                                    <p:anim calcmode="lin" valueType="num">
                                      <p:cBhvr>
                                        <p:cTn id="12" dur="1500" fill="hold"/>
                                        <p:tgtEl>
                                          <p:spTgt spid="199"/>
                                        </p:tgtEl>
                                        <p:attrNameLst>
                                          <p:attrName>ppt_w</p:attrName>
                                        </p:attrNameLst>
                                      </p:cBhvr>
                                      <p:tavLst>
                                        <p:tav tm="0">
                                          <p:val>
                                            <p:fltVal val="0"/>
                                          </p:val>
                                        </p:tav>
                                        <p:tav tm="100000">
                                          <p:val>
                                            <p:strVal val="#ppt_w"/>
                                          </p:val>
                                        </p:tav>
                                      </p:tavLst>
                                    </p:anim>
                                    <p:anim calcmode="lin" valueType="num">
                                      <p:cBhvr>
                                        <p:cTn id="13" dur="1500" fill="hold"/>
                                        <p:tgtEl>
                                          <p:spTgt spid="199"/>
                                        </p:tgtEl>
                                        <p:attrNameLst>
                                          <p:attrName>ppt_h</p:attrName>
                                        </p:attrNameLst>
                                      </p:cBhvr>
                                      <p:tavLst>
                                        <p:tav tm="0">
                                          <p:val>
                                            <p:fltVal val="0"/>
                                          </p:val>
                                        </p:tav>
                                        <p:tav tm="100000">
                                          <p:val>
                                            <p:strVal val="#ppt_h"/>
                                          </p:val>
                                        </p:tav>
                                      </p:tavLst>
                                    </p:anim>
                                    <p:anim calcmode="lin" valueType="num">
                                      <p:cBhvr>
                                        <p:cTn id="14" dur="1500" fill="hold"/>
                                        <p:tgtEl>
                                          <p:spTgt spid="199"/>
                                        </p:tgtEl>
                                        <p:attrNameLst>
                                          <p:attrName>style.rotation</p:attrName>
                                        </p:attrNameLst>
                                      </p:cBhvr>
                                      <p:tavLst>
                                        <p:tav tm="0">
                                          <p:val>
                                            <p:fltVal val="90"/>
                                          </p:val>
                                        </p:tav>
                                        <p:tav tm="100000">
                                          <p:val>
                                            <p:fltVal val="0"/>
                                          </p:val>
                                        </p:tav>
                                      </p:tavLst>
                                    </p:anim>
                                    <p:animEffect transition="in" filter="fade">
                                      <p:cBhvr>
                                        <p:cTn id="15" dur="1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Lst>
  </p:timing>
</p:sld>
</file>

<file path=ppt/theme/theme1.xml><?xml version="1.0" encoding="utf-8"?>
<a:theme xmlns:a="http://schemas.openxmlformats.org/drawingml/2006/main" name="Feliz día Mamá! by Slidesgo">
  <a:themeElements>
    <a:clrScheme name="Simple Light">
      <a:dk1>
        <a:srgbClr val="191919"/>
      </a:dk1>
      <a:lt1>
        <a:srgbClr val="FFFFFF"/>
      </a:lt1>
      <a:dk2>
        <a:srgbClr val="F4C9D2"/>
      </a:dk2>
      <a:lt2>
        <a:srgbClr val="DD9BAB"/>
      </a:lt2>
      <a:accent1>
        <a:srgbClr val="BE6068"/>
      </a:accent1>
      <a:accent2>
        <a:srgbClr val="A7343F"/>
      </a:accent2>
      <a:accent3>
        <a:srgbClr val="791C25"/>
      </a:accent3>
      <a:accent4>
        <a:srgbClr val="44A5AC"/>
      </a:accent4>
      <a:accent5>
        <a:srgbClr val="2A7177"/>
      </a:accent5>
      <a:accent6>
        <a:srgbClr val="134A4E"/>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718</Words>
  <Application>Microsoft Office PowerPoint</Application>
  <PresentationFormat>On-screen Show (16:9)</PresentationFormat>
  <Paragraphs>52</Paragraphs>
  <Slides>7</Slides>
  <Notes>7</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7</vt:i4>
      </vt:variant>
    </vt:vector>
  </HeadingPairs>
  <TitlesOfParts>
    <vt:vector size="31" baseType="lpstr">
      <vt:lpstr>字魂105号-简雅黑</vt:lpstr>
      <vt:lpstr>SVN-Ready</vt:lpstr>
      <vt:lpstr>#9Slide05 SVNSteady</vt:lpstr>
      <vt:lpstr>黑体</vt:lpstr>
      <vt:lpstr>宋体</vt:lpstr>
      <vt:lpstr>Times New Roman</vt:lpstr>
      <vt:lpstr>隶书</vt:lpstr>
      <vt:lpstr>Arial</vt:lpstr>
      <vt:lpstr>small arial</vt:lpstr>
      <vt:lpstr>Microsoft YaHei</vt:lpstr>
      <vt:lpstr>Calibri</vt:lpstr>
      <vt:lpstr>UVF You Make Me Smile</vt:lpstr>
      <vt:lpstr>仓耳今楷05-6763 W05</vt:lpstr>
      <vt:lpstr>字魂164号-方悦黑</vt:lpstr>
      <vt:lpstr>Grand Hotel</vt:lpstr>
      <vt:lpstr>Open Sans</vt:lpstr>
      <vt:lpstr>Pattaya</vt:lpstr>
      <vt:lpstr>iCiel Crocante</vt:lpstr>
      <vt:lpstr>SVN-Gidry</vt:lpstr>
      <vt:lpstr>Jokerman</vt:lpstr>
      <vt:lpstr>SVN-Appleberry</vt:lpstr>
      <vt:lpstr>Roboto Condensed Light</vt:lpstr>
      <vt:lpstr>Bebas Neue</vt:lpstr>
      <vt:lpstr>Feliz día Mamá! by Slidesgo</vt:lpstr>
      <vt:lpstr>Trong lời mẹ hát</vt:lpstr>
      <vt:lpstr>PowerPoint Presentation</vt:lpstr>
      <vt:lpstr>Nội dung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Trong lời mẹ hát</dc:title>
  <dc:creator>Giang Giang</dc:creator>
  <cp:lastModifiedBy>Minh Kiều Văn</cp:lastModifiedBy>
  <cp:revision>6</cp:revision>
  <dcterms:modified xsi:type="dcterms:W3CDTF">2024-05-16T21:18:50Z</dcterms:modified>
</cp:coreProperties>
</file>