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2"/>
  </p:notesMasterIdLst>
  <p:sldIdLst>
    <p:sldId id="257" r:id="rId2"/>
    <p:sldId id="259" r:id="rId3"/>
    <p:sldId id="265" r:id="rId4"/>
    <p:sldId id="297" r:id="rId5"/>
    <p:sldId id="268" r:id="rId6"/>
    <p:sldId id="269" r:id="rId7"/>
    <p:sldId id="281" r:id="rId8"/>
    <p:sldId id="274" r:id="rId9"/>
    <p:sldId id="277" r:id="rId10"/>
    <p:sldId id="280" r:id="rId11"/>
  </p:sldIdLst>
  <p:sldSz cx="12192000" cy="6858000"/>
  <p:notesSz cx="6858000" cy="9144000"/>
  <p:embeddedFontLst>
    <p:embeddedFont>
      <p:font typeface="Calibri Light" panose="020F0302020204030204" pitchFamily="34" charset="0"/>
      <p:regular r:id="rId13"/>
      <p:italic r:id="rId14"/>
    </p:embeddedFont>
    <p:embeddedFont>
      <p:font typeface="Calibri" panose="020F0502020204030204" pitchFamily="34" charset="0"/>
      <p:regular r:id="rId15"/>
      <p:bold r:id="rId16"/>
      <p:italic r:id="rId17"/>
      <p:boldItalic r:id="rId18"/>
    </p:embeddedFont>
  </p:embeddedFontLst>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41"/>
  </p:normalViewPr>
  <p:slideViewPr>
    <p:cSldViewPr snapToGrid="0" snapToObjects="1">
      <p:cViewPr varScale="1">
        <p:scale>
          <a:sx n="87" d="100"/>
          <a:sy n="87" d="100"/>
        </p:scale>
        <p:origin x="49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20CAC-52BC-FA49-B326-331BB364FA3C}" type="datetimeFigureOut">
              <a:rPr lang="en-VN" smtClean="0"/>
              <a:t>05/17/2024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86ED0-9892-5B41-A070-84564F0E75B7}" type="slidenum">
              <a:rPr lang="en-VN" smtClean="0"/>
              <a:t>‹#›</a:t>
            </a:fld>
            <a:endParaRPr lang="en-VN"/>
          </a:p>
        </p:txBody>
      </p:sp>
    </p:spTree>
    <p:extLst>
      <p:ext uri="{BB962C8B-B14F-4D97-AF65-F5344CB8AC3E}">
        <p14:creationId xmlns:p14="http://schemas.microsoft.com/office/powerpoint/2010/main" val="32603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86249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2338473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950401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en-US" altLang="zh-CN" dirty="0"/>
              <a:t>GV CHO HS 3-5 PHÚT SUY NGHĨ.</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98570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095460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1867871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063881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753212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943990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3788-FEA4-1045-B5B8-C4B72603DD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F420EB61-F076-0A46-B5DE-5DD617895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AECD7EEB-5D78-914B-ADDB-9D5E0A36463E}"/>
              </a:ext>
            </a:extLst>
          </p:cNvPr>
          <p:cNvSpPr>
            <a:spLocks noGrp="1"/>
          </p:cNvSpPr>
          <p:nvPr>
            <p:ph type="dt" sz="half" idx="10"/>
          </p:nvPr>
        </p:nvSpPr>
        <p:spPr/>
        <p:txBody>
          <a:bodyPr/>
          <a:lstStyle/>
          <a:p>
            <a:fld id="{8EF30AC7-F3CA-354C-A8B9-0AD46DBD8A28}" type="datetimeFigureOut">
              <a:rPr lang="en-VN" smtClean="0"/>
              <a:t>05/17/2024</a:t>
            </a:fld>
            <a:endParaRPr lang="en-VN"/>
          </a:p>
        </p:txBody>
      </p:sp>
      <p:sp>
        <p:nvSpPr>
          <p:cNvPr id="5" name="Footer Placeholder 4">
            <a:extLst>
              <a:ext uri="{FF2B5EF4-FFF2-40B4-BE49-F238E27FC236}">
                <a16:creationId xmlns:a16="http://schemas.microsoft.com/office/drawing/2014/main" id="{494E594F-765B-A147-80A0-035251980F4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182C4E3-176F-B042-9049-C63CBFD515F8}"/>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1116837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2A97-F82F-5646-AE17-F7E403DE7630}"/>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AB8BA78-78EA-3D4A-BFB2-D9244E3B1F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2F1DA46-3DD7-B944-A322-C7D84C95983D}"/>
              </a:ext>
            </a:extLst>
          </p:cNvPr>
          <p:cNvSpPr>
            <a:spLocks noGrp="1"/>
          </p:cNvSpPr>
          <p:nvPr>
            <p:ph type="dt" sz="half" idx="10"/>
          </p:nvPr>
        </p:nvSpPr>
        <p:spPr/>
        <p:txBody>
          <a:bodyPr/>
          <a:lstStyle/>
          <a:p>
            <a:fld id="{8EF30AC7-F3CA-354C-A8B9-0AD46DBD8A28}" type="datetimeFigureOut">
              <a:rPr lang="en-VN" smtClean="0"/>
              <a:t>05/17/2024</a:t>
            </a:fld>
            <a:endParaRPr lang="en-VN"/>
          </a:p>
        </p:txBody>
      </p:sp>
      <p:sp>
        <p:nvSpPr>
          <p:cNvPr id="5" name="Footer Placeholder 4">
            <a:extLst>
              <a:ext uri="{FF2B5EF4-FFF2-40B4-BE49-F238E27FC236}">
                <a16:creationId xmlns:a16="http://schemas.microsoft.com/office/drawing/2014/main" id="{25394F9A-7B45-454C-9FB2-44462008AF0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FE64A4F-C66C-EC47-8F23-D63788818439}"/>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1424099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3A5C3C-88AD-B341-BC02-5285B2BB2B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F63FFFC-488F-3D41-89D4-AA90993CE4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ECC35FC-FD20-4545-B246-F9A6DB6CEE3E}"/>
              </a:ext>
            </a:extLst>
          </p:cNvPr>
          <p:cNvSpPr>
            <a:spLocks noGrp="1"/>
          </p:cNvSpPr>
          <p:nvPr>
            <p:ph type="dt" sz="half" idx="10"/>
          </p:nvPr>
        </p:nvSpPr>
        <p:spPr/>
        <p:txBody>
          <a:bodyPr/>
          <a:lstStyle/>
          <a:p>
            <a:fld id="{8EF30AC7-F3CA-354C-A8B9-0AD46DBD8A28}" type="datetimeFigureOut">
              <a:rPr lang="en-VN" smtClean="0"/>
              <a:t>05/17/2024</a:t>
            </a:fld>
            <a:endParaRPr lang="en-VN"/>
          </a:p>
        </p:txBody>
      </p:sp>
      <p:sp>
        <p:nvSpPr>
          <p:cNvPr id="5" name="Footer Placeholder 4">
            <a:extLst>
              <a:ext uri="{FF2B5EF4-FFF2-40B4-BE49-F238E27FC236}">
                <a16:creationId xmlns:a16="http://schemas.microsoft.com/office/drawing/2014/main" id="{2A110F9E-134F-6A4B-AB19-0BF5254B337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F9DBBCE-5C6D-4C41-B8C6-606C3D4CB135}"/>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569953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128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401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BEAC4-48B8-D246-8DF4-B83BAD24C8D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20D5766F-1676-2146-9074-A4B8C5EDBA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FE2A1B5-1D0D-9441-AAE5-6D8239290957}"/>
              </a:ext>
            </a:extLst>
          </p:cNvPr>
          <p:cNvSpPr>
            <a:spLocks noGrp="1"/>
          </p:cNvSpPr>
          <p:nvPr>
            <p:ph type="dt" sz="half" idx="10"/>
          </p:nvPr>
        </p:nvSpPr>
        <p:spPr/>
        <p:txBody>
          <a:bodyPr/>
          <a:lstStyle/>
          <a:p>
            <a:fld id="{8EF30AC7-F3CA-354C-A8B9-0AD46DBD8A28}" type="datetimeFigureOut">
              <a:rPr lang="en-VN" smtClean="0"/>
              <a:t>05/17/2024</a:t>
            </a:fld>
            <a:endParaRPr lang="en-VN"/>
          </a:p>
        </p:txBody>
      </p:sp>
      <p:sp>
        <p:nvSpPr>
          <p:cNvPr id="5" name="Footer Placeholder 4">
            <a:extLst>
              <a:ext uri="{FF2B5EF4-FFF2-40B4-BE49-F238E27FC236}">
                <a16:creationId xmlns:a16="http://schemas.microsoft.com/office/drawing/2014/main" id="{595A6CB5-E7D9-5546-8A06-0EEA23C27E0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00E15-3757-CB42-97DA-F41D3F69F341}"/>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684915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5A1A-DC61-BD48-BB0A-B539952D48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1D051BA3-7183-0C48-86A3-F1778D30E4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68B9BE-9E28-4E4A-B67C-FAC0DBCC160D}"/>
              </a:ext>
            </a:extLst>
          </p:cNvPr>
          <p:cNvSpPr>
            <a:spLocks noGrp="1"/>
          </p:cNvSpPr>
          <p:nvPr>
            <p:ph type="dt" sz="half" idx="10"/>
          </p:nvPr>
        </p:nvSpPr>
        <p:spPr/>
        <p:txBody>
          <a:bodyPr/>
          <a:lstStyle/>
          <a:p>
            <a:fld id="{8EF30AC7-F3CA-354C-A8B9-0AD46DBD8A28}" type="datetimeFigureOut">
              <a:rPr lang="en-VN" smtClean="0"/>
              <a:t>05/17/2024</a:t>
            </a:fld>
            <a:endParaRPr lang="en-VN"/>
          </a:p>
        </p:txBody>
      </p:sp>
      <p:sp>
        <p:nvSpPr>
          <p:cNvPr id="5" name="Footer Placeholder 4">
            <a:extLst>
              <a:ext uri="{FF2B5EF4-FFF2-40B4-BE49-F238E27FC236}">
                <a16:creationId xmlns:a16="http://schemas.microsoft.com/office/drawing/2014/main" id="{2A3558E8-8EEC-9C47-AC2C-378580AF2F0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6530FEE-BF76-7741-B50B-46CBD419F9DB}"/>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349900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701FF-BD09-2C4B-ADE2-2EAB0E362141}"/>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C0D1A1D-5E8C-0848-AEF4-D2B4437831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2F58DDDD-5758-304C-A8E7-58847E1444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E85FE183-D256-AA4A-B1B5-D3F6C1E09E0C}"/>
              </a:ext>
            </a:extLst>
          </p:cNvPr>
          <p:cNvSpPr>
            <a:spLocks noGrp="1"/>
          </p:cNvSpPr>
          <p:nvPr>
            <p:ph type="dt" sz="half" idx="10"/>
          </p:nvPr>
        </p:nvSpPr>
        <p:spPr/>
        <p:txBody>
          <a:bodyPr/>
          <a:lstStyle/>
          <a:p>
            <a:fld id="{8EF30AC7-F3CA-354C-A8B9-0AD46DBD8A28}" type="datetimeFigureOut">
              <a:rPr lang="en-VN" smtClean="0"/>
              <a:t>05/17/2024</a:t>
            </a:fld>
            <a:endParaRPr lang="en-VN"/>
          </a:p>
        </p:txBody>
      </p:sp>
      <p:sp>
        <p:nvSpPr>
          <p:cNvPr id="6" name="Footer Placeholder 5">
            <a:extLst>
              <a:ext uri="{FF2B5EF4-FFF2-40B4-BE49-F238E27FC236}">
                <a16:creationId xmlns:a16="http://schemas.microsoft.com/office/drawing/2014/main" id="{6A3FFAC9-3B14-A442-8917-21FCC7BBF3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22FC49-0B31-7F43-8026-5E097FFBEB54}"/>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473163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B2510-392D-284A-AF40-9BB00F9D3138}"/>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F0B61ED-F5B4-2C41-B475-54A18DF5AC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01E625-AC1B-8F4A-BE1B-D17B3550FD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F40954D-76C6-594E-A87C-D2C000D85E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098899-735D-6A42-ACA4-044DA8BB5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3DAD3B8-203D-4B47-9C0B-480FBD03A8A8}"/>
              </a:ext>
            </a:extLst>
          </p:cNvPr>
          <p:cNvSpPr>
            <a:spLocks noGrp="1"/>
          </p:cNvSpPr>
          <p:nvPr>
            <p:ph type="dt" sz="half" idx="10"/>
          </p:nvPr>
        </p:nvSpPr>
        <p:spPr/>
        <p:txBody>
          <a:bodyPr/>
          <a:lstStyle/>
          <a:p>
            <a:fld id="{8EF30AC7-F3CA-354C-A8B9-0AD46DBD8A28}" type="datetimeFigureOut">
              <a:rPr lang="en-VN" smtClean="0"/>
              <a:t>05/17/2024</a:t>
            </a:fld>
            <a:endParaRPr lang="en-VN"/>
          </a:p>
        </p:txBody>
      </p:sp>
      <p:sp>
        <p:nvSpPr>
          <p:cNvPr id="8" name="Footer Placeholder 7">
            <a:extLst>
              <a:ext uri="{FF2B5EF4-FFF2-40B4-BE49-F238E27FC236}">
                <a16:creationId xmlns:a16="http://schemas.microsoft.com/office/drawing/2014/main" id="{9BB88D74-5E95-434D-888D-F6F89EC447BF}"/>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C000912-A7DE-524B-B153-49FA53B9DCE7}"/>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3445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0DD2-BC95-2146-A1BA-B37A21550D97}"/>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4DE823DF-1906-9741-97B5-F22F1267CA81}"/>
              </a:ext>
            </a:extLst>
          </p:cNvPr>
          <p:cNvSpPr>
            <a:spLocks noGrp="1"/>
          </p:cNvSpPr>
          <p:nvPr>
            <p:ph type="dt" sz="half" idx="10"/>
          </p:nvPr>
        </p:nvSpPr>
        <p:spPr/>
        <p:txBody>
          <a:bodyPr/>
          <a:lstStyle/>
          <a:p>
            <a:fld id="{8EF30AC7-F3CA-354C-A8B9-0AD46DBD8A28}" type="datetimeFigureOut">
              <a:rPr lang="en-VN" smtClean="0"/>
              <a:t>05/17/2024</a:t>
            </a:fld>
            <a:endParaRPr lang="en-VN"/>
          </a:p>
        </p:txBody>
      </p:sp>
      <p:sp>
        <p:nvSpPr>
          <p:cNvPr id="4" name="Footer Placeholder 3">
            <a:extLst>
              <a:ext uri="{FF2B5EF4-FFF2-40B4-BE49-F238E27FC236}">
                <a16:creationId xmlns:a16="http://schemas.microsoft.com/office/drawing/2014/main" id="{A2E5A75C-8392-6A4D-8776-713CD73F05B8}"/>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4CCC59F1-F450-294C-B1A0-6083718B0AAC}"/>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33397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CB894-16C5-084D-9DEA-12F580D388EE}"/>
              </a:ext>
            </a:extLst>
          </p:cNvPr>
          <p:cNvSpPr>
            <a:spLocks noGrp="1"/>
          </p:cNvSpPr>
          <p:nvPr>
            <p:ph type="dt" sz="half" idx="10"/>
          </p:nvPr>
        </p:nvSpPr>
        <p:spPr/>
        <p:txBody>
          <a:bodyPr/>
          <a:lstStyle/>
          <a:p>
            <a:fld id="{8EF30AC7-F3CA-354C-A8B9-0AD46DBD8A28}" type="datetimeFigureOut">
              <a:rPr lang="en-VN" smtClean="0"/>
              <a:t>05/17/2024</a:t>
            </a:fld>
            <a:endParaRPr lang="en-VN"/>
          </a:p>
        </p:txBody>
      </p:sp>
      <p:sp>
        <p:nvSpPr>
          <p:cNvPr id="3" name="Footer Placeholder 2">
            <a:extLst>
              <a:ext uri="{FF2B5EF4-FFF2-40B4-BE49-F238E27FC236}">
                <a16:creationId xmlns:a16="http://schemas.microsoft.com/office/drawing/2014/main" id="{AA323C79-7F2A-2643-9121-EFF9F5F88CD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59EAFC05-8281-D348-9795-F9AE4FC7F8D0}"/>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136310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1DFB-BBCC-DA44-8CAB-FEF10716C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593F79C5-81FB-8D41-9C20-36B37B5932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CB13FC8-144B-D04C-BD23-1E97AFFE5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0A1C6-6D6B-C44F-92C1-3D8DD958B827}"/>
              </a:ext>
            </a:extLst>
          </p:cNvPr>
          <p:cNvSpPr>
            <a:spLocks noGrp="1"/>
          </p:cNvSpPr>
          <p:nvPr>
            <p:ph type="dt" sz="half" idx="10"/>
          </p:nvPr>
        </p:nvSpPr>
        <p:spPr/>
        <p:txBody>
          <a:bodyPr/>
          <a:lstStyle/>
          <a:p>
            <a:fld id="{8EF30AC7-F3CA-354C-A8B9-0AD46DBD8A28}" type="datetimeFigureOut">
              <a:rPr lang="en-VN" smtClean="0"/>
              <a:t>05/17/2024</a:t>
            </a:fld>
            <a:endParaRPr lang="en-VN"/>
          </a:p>
        </p:txBody>
      </p:sp>
      <p:sp>
        <p:nvSpPr>
          <p:cNvPr id="6" name="Footer Placeholder 5">
            <a:extLst>
              <a:ext uri="{FF2B5EF4-FFF2-40B4-BE49-F238E27FC236}">
                <a16:creationId xmlns:a16="http://schemas.microsoft.com/office/drawing/2014/main" id="{9002094F-5457-3843-BB73-32DCB5521F8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BD1AA3DB-B86F-264B-99A1-5E2968FE8466}"/>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14126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3AE9-D00C-1E41-9E78-775427929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AD811FFD-0209-9B48-A7FB-33FD16454E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E2B69C1F-3282-3844-9750-DA69627017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DF2132-C49F-E84B-A6A9-5C74321294FE}"/>
              </a:ext>
            </a:extLst>
          </p:cNvPr>
          <p:cNvSpPr>
            <a:spLocks noGrp="1"/>
          </p:cNvSpPr>
          <p:nvPr>
            <p:ph type="dt" sz="half" idx="10"/>
          </p:nvPr>
        </p:nvSpPr>
        <p:spPr/>
        <p:txBody>
          <a:bodyPr/>
          <a:lstStyle/>
          <a:p>
            <a:fld id="{8EF30AC7-F3CA-354C-A8B9-0AD46DBD8A28}" type="datetimeFigureOut">
              <a:rPr lang="en-VN" smtClean="0"/>
              <a:t>05/17/2024</a:t>
            </a:fld>
            <a:endParaRPr lang="en-VN"/>
          </a:p>
        </p:txBody>
      </p:sp>
      <p:sp>
        <p:nvSpPr>
          <p:cNvPr id="6" name="Footer Placeholder 5">
            <a:extLst>
              <a:ext uri="{FF2B5EF4-FFF2-40B4-BE49-F238E27FC236}">
                <a16:creationId xmlns:a16="http://schemas.microsoft.com/office/drawing/2014/main" id="{5B207FDF-8402-F34F-A10A-4894E13DA9F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ADE0DF8-EFF2-AF45-8A6B-BA4C29798D5A}"/>
              </a:ext>
            </a:extLst>
          </p:cNvPr>
          <p:cNvSpPr>
            <a:spLocks noGrp="1"/>
          </p:cNvSpPr>
          <p:nvPr>
            <p:ph type="sldNum" sz="quarter" idx="12"/>
          </p:nvPr>
        </p:nvSpPr>
        <p:spPr/>
        <p:txBody>
          <a:bodyPr/>
          <a:lstStyle/>
          <a:p>
            <a:fld id="{B604328B-E5E1-1545-AB98-97262F023C6E}" type="slidenum">
              <a:rPr lang="en-VN" smtClean="0"/>
              <a:t>‹#›</a:t>
            </a:fld>
            <a:endParaRPr lang="en-VN"/>
          </a:p>
        </p:txBody>
      </p:sp>
    </p:spTree>
    <p:extLst>
      <p:ext uri="{BB962C8B-B14F-4D97-AF65-F5344CB8AC3E}">
        <p14:creationId xmlns:p14="http://schemas.microsoft.com/office/powerpoint/2010/main" val="542027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D1146-3E97-3A48-B625-E82F01687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21FE64F-8CEB-DD4F-A58C-204E84687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D19849-F54A-2742-910A-57EF91EBE1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30AC7-F3CA-354C-A8B9-0AD46DBD8A28}" type="datetimeFigureOut">
              <a:rPr lang="en-VN" smtClean="0"/>
              <a:t>05/17/2024</a:t>
            </a:fld>
            <a:endParaRPr lang="en-VN"/>
          </a:p>
        </p:txBody>
      </p:sp>
      <p:sp>
        <p:nvSpPr>
          <p:cNvPr id="5" name="Footer Placeholder 4">
            <a:extLst>
              <a:ext uri="{FF2B5EF4-FFF2-40B4-BE49-F238E27FC236}">
                <a16:creationId xmlns:a16="http://schemas.microsoft.com/office/drawing/2014/main" id="{B2A8096A-B8DD-A541-B39A-05ED8B053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D18DC9E-1ADA-B041-A6C1-38EEA5B14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4328B-E5E1-1545-AB98-97262F023C6E}" type="slidenum">
              <a:rPr lang="en-VN" smtClean="0"/>
              <a:t>‹#›</a:t>
            </a:fld>
            <a:endParaRPr lang="en-VN"/>
          </a:p>
        </p:txBody>
      </p:sp>
    </p:spTree>
    <p:extLst>
      <p:ext uri="{BB962C8B-B14F-4D97-AF65-F5344CB8AC3E}">
        <p14:creationId xmlns:p14="http://schemas.microsoft.com/office/powerpoint/2010/main" val="164814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5"/>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6"/>
          <a:stretch>
            <a:fillRect/>
          </a:stretch>
        </p:blipFill>
        <p:spPr>
          <a:xfrm>
            <a:off x="0" y="2477770"/>
            <a:ext cx="12192000" cy="4380230"/>
          </a:xfrm>
          <a:prstGeom prst="rect">
            <a:avLst/>
          </a:prstGeom>
        </p:spPr>
      </p:pic>
      <p:pic>
        <p:nvPicPr>
          <p:cNvPr id="2" name="山野さと子 - 哆啦a梦">
            <a:hlinkClick r:id="" action="ppaction://media"/>
            <a:extLst>
              <a:ext uri="{FF2B5EF4-FFF2-40B4-BE49-F238E27FC236}">
                <a16:creationId xmlns:a16="http://schemas.microsoft.com/office/drawing/2014/main" id="{00A6829D-5696-4962-8209-DE7CE7EF68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30057" y="-1045210"/>
            <a:ext cx="609600" cy="609600"/>
          </a:xfrm>
          <a:prstGeom prst="rect">
            <a:avLst/>
          </a:prstGeom>
        </p:spPr>
      </p:pic>
      <p:sp>
        <p:nvSpPr>
          <p:cNvPr id="3" name="TextBox 2">
            <a:extLst>
              <a:ext uri="{FF2B5EF4-FFF2-40B4-BE49-F238E27FC236}">
                <a16:creationId xmlns:a16="http://schemas.microsoft.com/office/drawing/2014/main" id="{75037082-63F5-8747-B934-D9FD108B1465}"/>
              </a:ext>
            </a:extLst>
          </p:cNvPr>
          <p:cNvSpPr txBox="1"/>
          <p:nvPr/>
        </p:nvSpPr>
        <p:spPr>
          <a:xfrm>
            <a:off x="2900361" y="2694001"/>
            <a:ext cx="6243637" cy="769441"/>
          </a:xfrm>
          <a:prstGeom prst="rect">
            <a:avLst/>
          </a:prstGeom>
          <a:noFill/>
        </p:spPr>
        <p:txBody>
          <a:bodyPr wrap="square" rtlCol="0">
            <a:spAutoFit/>
          </a:bodyPr>
          <a:lstStyle/>
          <a:p>
            <a:pPr algn="ctr"/>
            <a:r>
              <a:rPr lang="en-VN" sz="4400" b="1" dirty="0">
                <a:solidFill>
                  <a:srgbClr val="FFFF00"/>
                </a:solidFill>
                <a:latin typeface="UTM Showcard" panose="02040603050506020204" pitchFamily="18" charset="0"/>
              </a:rPr>
              <a:t>ÔN TẬP CUỐI HỌC KÌ II</a:t>
            </a:r>
          </a:p>
        </p:txBody>
      </p:sp>
      <p:sp>
        <p:nvSpPr>
          <p:cNvPr id="9" name="TextBox 8">
            <a:extLst>
              <a:ext uri="{FF2B5EF4-FFF2-40B4-BE49-F238E27FC236}">
                <a16:creationId xmlns:a16="http://schemas.microsoft.com/office/drawing/2014/main" id="{2B75C4CB-EC6F-9541-8F91-907CBFEB8CFB}"/>
              </a:ext>
            </a:extLst>
          </p:cNvPr>
          <p:cNvSpPr txBox="1"/>
          <p:nvPr/>
        </p:nvSpPr>
        <p:spPr>
          <a:xfrm>
            <a:off x="2900361" y="3657917"/>
            <a:ext cx="6243637" cy="769441"/>
          </a:xfrm>
          <a:prstGeom prst="rect">
            <a:avLst/>
          </a:prstGeom>
          <a:noFill/>
        </p:spPr>
        <p:txBody>
          <a:bodyPr wrap="square" rtlCol="0">
            <a:spAutoFit/>
          </a:bodyPr>
          <a:lstStyle/>
          <a:p>
            <a:pPr algn="ctr"/>
            <a:r>
              <a:rPr lang="en-VN" sz="4400" b="1" dirty="0">
                <a:solidFill>
                  <a:schemeClr val="bg1"/>
                </a:solidFill>
                <a:latin typeface="UTM Cooper Black" panose="02040603050506020204" pitchFamily="18"/>
              </a:rPr>
              <a:t>(Tiết 5)</a:t>
            </a:r>
          </a:p>
        </p:txBody>
      </p:sp>
    </p:spTree>
    <p:extLst>
      <p:ext uri="{BB962C8B-B14F-4D97-AF65-F5344CB8AC3E}">
        <p14:creationId xmlns:p14="http://schemas.microsoft.com/office/powerpoint/2010/main" val="1516926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remove" display="0">
                  <p:stCondLst>
                    <p:cond delay="indefinite"/>
                  </p:stCondLst>
                  <p:endCondLst>
                    <p:cond evt="onStopAudio" delay="0">
                      <p:tgtEl>
                        <p:sldTgt/>
                      </p:tgtEl>
                    </p:cond>
                  </p:endCondLst>
                </p:cTn>
                <p:tgtEl>
                  <p:spTgt spid="2"/>
                </p:tgtEl>
              </p:cMediaNode>
            </p:audio>
          </p:childTnLst>
        </p:cTn>
      </p:par>
    </p:tnLst>
    <p:bldLst>
      <p:bldP spid="3"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3"/>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4"/>
          <a:stretch>
            <a:fillRect/>
          </a:stretch>
        </p:blipFill>
        <p:spPr>
          <a:xfrm>
            <a:off x="0" y="2477770"/>
            <a:ext cx="12192000" cy="4380230"/>
          </a:xfrm>
          <a:prstGeom prst="rect">
            <a:avLst/>
          </a:prstGeom>
        </p:spPr>
      </p:pic>
      <p:pic>
        <p:nvPicPr>
          <p:cNvPr id="6" name="图片 5" descr="5b86c7b39ff91"/>
          <p:cNvPicPr>
            <a:picLocks noChangeAspect="1"/>
          </p:cNvPicPr>
          <p:nvPr/>
        </p:nvPicPr>
        <p:blipFill>
          <a:blip r:embed="rId5"/>
          <a:stretch>
            <a:fillRect/>
          </a:stretch>
        </p:blipFill>
        <p:spPr>
          <a:xfrm>
            <a:off x="0" y="-845218"/>
            <a:ext cx="11692890" cy="8256537"/>
          </a:xfrm>
          <a:prstGeom prst="rect">
            <a:avLst/>
          </a:prstGeom>
        </p:spPr>
      </p:pic>
      <p:sp>
        <p:nvSpPr>
          <p:cNvPr id="4" name="文本框 3"/>
          <p:cNvSpPr txBox="1"/>
          <p:nvPr/>
        </p:nvSpPr>
        <p:spPr>
          <a:xfrm>
            <a:off x="2365513" y="2049592"/>
            <a:ext cx="6155419" cy="3046988"/>
          </a:xfrm>
          <a:prstGeom prst="rect">
            <a:avLst/>
          </a:prstGeom>
          <a:noFill/>
        </p:spPr>
        <p:txBody>
          <a:bodyPr wrap="square" rtlCol="0">
            <a:spAutoFit/>
          </a:bodyPr>
          <a:lstStyle/>
          <a:p>
            <a:pPr algn="ctr"/>
            <a:r>
              <a:rPr lang="en-US" altLang="zh-CN" sz="4800" dirty="0" err="1">
                <a:solidFill>
                  <a:srgbClr val="FFFF00"/>
                </a:solidFill>
                <a:latin typeface="UTM Cooper Black" panose="02040603050506020204" pitchFamily="18"/>
                <a:ea typeface="字魂36号-正文宋楷" panose="02000000000000000000" pitchFamily="2" charset="-122"/>
              </a:rPr>
              <a:t>Dặn</a:t>
            </a:r>
            <a:r>
              <a:rPr lang="en-US" altLang="zh-CN" sz="4800" dirty="0">
                <a:solidFill>
                  <a:srgbClr val="FFFF00"/>
                </a:solidFill>
                <a:latin typeface="UTM Cooper Black" panose="02040603050506020204" pitchFamily="18"/>
                <a:ea typeface="字魂36号-正文宋楷" panose="02000000000000000000" pitchFamily="2" charset="-122"/>
              </a:rPr>
              <a:t> </a:t>
            </a:r>
            <a:r>
              <a:rPr lang="en-US" altLang="zh-CN" sz="4800" dirty="0" err="1">
                <a:solidFill>
                  <a:srgbClr val="FFFF00"/>
                </a:solidFill>
                <a:latin typeface="UTM Cooper Black" panose="02040603050506020204" pitchFamily="18"/>
                <a:ea typeface="字魂36号-正文宋楷" panose="02000000000000000000" pitchFamily="2" charset="-122"/>
              </a:rPr>
              <a:t>dò</a:t>
            </a:r>
            <a:r>
              <a:rPr lang="en-US" altLang="zh-CN" sz="4800" dirty="0">
                <a:solidFill>
                  <a:srgbClr val="FFFF00"/>
                </a:solidFill>
                <a:latin typeface="UTM Cooper Black" panose="02040603050506020204" pitchFamily="18"/>
                <a:ea typeface="字魂36号-正文宋楷" panose="02000000000000000000" pitchFamily="2" charset="-122"/>
              </a:rPr>
              <a:t>:</a:t>
            </a:r>
          </a:p>
          <a:p>
            <a:pPr marL="685800" indent="-685800" algn="ctr">
              <a:buFontTx/>
              <a:buChar char="-"/>
            </a:pPr>
            <a:r>
              <a:rPr lang="en-US" altLang="zh-CN" sz="4800" dirty="0" err="1">
                <a:solidFill>
                  <a:schemeClr val="bg1"/>
                </a:solidFill>
                <a:latin typeface="UTM Cooper Black" panose="02040603050506020204" pitchFamily="18"/>
                <a:ea typeface="字魂36号-正文宋楷" panose="02000000000000000000" pitchFamily="2" charset="-122"/>
              </a:rPr>
              <a:t>Chuẩn</a:t>
            </a:r>
            <a:r>
              <a:rPr lang="en-US" altLang="zh-CN" sz="4800" dirty="0">
                <a:solidFill>
                  <a:schemeClr val="bg1"/>
                </a:solidFill>
                <a:latin typeface="UTM Cooper Black" panose="02040603050506020204" pitchFamily="18"/>
                <a:ea typeface="字魂36号-正文宋楷" panose="02000000000000000000" pitchFamily="2" charset="-122"/>
              </a:rPr>
              <a:t> </a:t>
            </a:r>
            <a:r>
              <a:rPr lang="en-US" altLang="zh-CN" sz="4800" dirty="0" err="1">
                <a:solidFill>
                  <a:schemeClr val="bg1"/>
                </a:solidFill>
                <a:latin typeface="UTM Cooper Black" panose="02040603050506020204" pitchFamily="18"/>
                <a:ea typeface="字魂36号-正文宋楷" panose="02000000000000000000" pitchFamily="2" charset="-122"/>
              </a:rPr>
              <a:t>bị</a:t>
            </a:r>
            <a:r>
              <a:rPr lang="en-US" altLang="zh-CN" sz="4800" dirty="0">
                <a:solidFill>
                  <a:schemeClr val="bg1"/>
                </a:solidFill>
                <a:latin typeface="UTM Cooper Black" panose="02040603050506020204" pitchFamily="18"/>
                <a:ea typeface="字魂36号-正文宋楷" panose="02000000000000000000" pitchFamily="2" charset="-122"/>
              </a:rPr>
              <a:t> </a:t>
            </a:r>
            <a:r>
              <a:rPr lang="en-US" altLang="zh-CN" sz="4800" dirty="0" err="1">
                <a:solidFill>
                  <a:schemeClr val="bg1"/>
                </a:solidFill>
                <a:latin typeface="UTM Cooper Black" panose="02040603050506020204" pitchFamily="18"/>
                <a:ea typeface="字魂36号-正文宋楷" panose="02000000000000000000" pitchFamily="2" charset="-122"/>
              </a:rPr>
              <a:t>bài</a:t>
            </a:r>
            <a:r>
              <a:rPr lang="en-US" altLang="zh-CN" sz="4800" dirty="0">
                <a:solidFill>
                  <a:schemeClr val="bg1"/>
                </a:solidFill>
                <a:latin typeface="UTM Cooper Black" panose="02040603050506020204" pitchFamily="18"/>
                <a:ea typeface="字魂36号-正文宋楷" panose="02000000000000000000" pitchFamily="2" charset="-122"/>
              </a:rPr>
              <a:t> </a:t>
            </a:r>
            <a:r>
              <a:rPr lang="en-US" altLang="zh-CN" sz="4800" dirty="0" err="1">
                <a:solidFill>
                  <a:schemeClr val="bg1"/>
                </a:solidFill>
                <a:latin typeface="UTM Cooper Black" panose="02040603050506020204" pitchFamily="18"/>
                <a:ea typeface="字魂36号-正文宋楷" panose="02000000000000000000" pitchFamily="2" charset="-122"/>
              </a:rPr>
              <a:t>sau</a:t>
            </a:r>
            <a:r>
              <a:rPr lang="en-US" altLang="zh-CN" sz="4800" dirty="0">
                <a:solidFill>
                  <a:schemeClr val="bg1"/>
                </a:solidFill>
                <a:latin typeface="UTM Cooper Black" panose="02040603050506020204" pitchFamily="18"/>
                <a:ea typeface="字魂36号-正文宋楷" panose="02000000000000000000" pitchFamily="2" charset="-122"/>
              </a:rPr>
              <a:t>: </a:t>
            </a:r>
            <a:r>
              <a:rPr lang="en-US" altLang="zh-CN" sz="4800" dirty="0" err="1">
                <a:solidFill>
                  <a:srgbClr val="00B0F0"/>
                </a:solidFill>
                <a:latin typeface="UTM Cooper Black" panose="02040603050506020204" pitchFamily="18"/>
                <a:ea typeface="字魂36号-正文宋楷" panose="02000000000000000000" pitchFamily="2" charset="-122"/>
              </a:rPr>
              <a:t>Ôn</a:t>
            </a:r>
            <a:r>
              <a:rPr lang="en-US" altLang="zh-CN" sz="4800" dirty="0">
                <a:solidFill>
                  <a:srgbClr val="00B0F0"/>
                </a:solidFill>
                <a:latin typeface="UTM Cooper Black" panose="02040603050506020204" pitchFamily="18"/>
                <a:ea typeface="字魂36号-正文宋楷" panose="02000000000000000000" pitchFamily="2" charset="-122"/>
              </a:rPr>
              <a:t> </a:t>
            </a:r>
            <a:r>
              <a:rPr lang="en-US" altLang="zh-CN" sz="4800" dirty="0" err="1">
                <a:solidFill>
                  <a:srgbClr val="00B0F0"/>
                </a:solidFill>
                <a:latin typeface="UTM Cooper Black" panose="02040603050506020204" pitchFamily="18"/>
                <a:ea typeface="字魂36号-正文宋楷" panose="02000000000000000000" pitchFamily="2" charset="-122"/>
              </a:rPr>
              <a:t>tập</a:t>
            </a:r>
            <a:r>
              <a:rPr lang="en-US" altLang="zh-CN" sz="4800" dirty="0">
                <a:solidFill>
                  <a:srgbClr val="00B0F0"/>
                </a:solidFill>
                <a:latin typeface="UTM Cooper Black" panose="02040603050506020204" pitchFamily="18"/>
                <a:ea typeface="字魂36号-正文宋楷" panose="02000000000000000000" pitchFamily="2" charset="-122"/>
              </a:rPr>
              <a:t> </a:t>
            </a:r>
            <a:r>
              <a:rPr lang="en-US" altLang="zh-CN" sz="4800" dirty="0" err="1">
                <a:solidFill>
                  <a:srgbClr val="00B0F0"/>
                </a:solidFill>
                <a:latin typeface="UTM Cooper Black" panose="02040603050506020204" pitchFamily="18"/>
                <a:ea typeface="字魂36号-正文宋楷" panose="02000000000000000000" pitchFamily="2" charset="-122"/>
              </a:rPr>
              <a:t>cuối</a:t>
            </a:r>
            <a:r>
              <a:rPr lang="en-US" altLang="zh-CN" sz="4800" dirty="0">
                <a:solidFill>
                  <a:srgbClr val="00B0F0"/>
                </a:solidFill>
                <a:latin typeface="UTM Cooper Black" panose="02040603050506020204" pitchFamily="18"/>
                <a:ea typeface="字魂36号-正文宋楷" panose="02000000000000000000" pitchFamily="2" charset="-122"/>
              </a:rPr>
              <a:t> HK2 </a:t>
            </a:r>
            <a:r>
              <a:rPr lang="en-US" altLang="zh-CN" sz="4800" dirty="0" err="1">
                <a:solidFill>
                  <a:srgbClr val="00B0F0"/>
                </a:solidFill>
                <a:latin typeface="UTM Cooper Black" panose="02040603050506020204" pitchFamily="18"/>
                <a:ea typeface="字魂36号-正文宋楷" panose="02000000000000000000" pitchFamily="2" charset="-122"/>
              </a:rPr>
              <a:t>tiết</a:t>
            </a:r>
            <a:r>
              <a:rPr lang="en-US" altLang="zh-CN" sz="4800" dirty="0">
                <a:solidFill>
                  <a:srgbClr val="00B0F0"/>
                </a:solidFill>
                <a:latin typeface="UTM Cooper Black" panose="02040603050506020204" pitchFamily="18"/>
                <a:ea typeface="字魂36号-正文宋楷" panose="02000000000000000000" pitchFamily="2" charset="-122"/>
              </a:rPr>
              <a:t> 7.</a:t>
            </a:r>
          </a:p>
        </p:txBody>
      </p:sp>
    </p:spTree>
    <p:extLst>
      <p:ext uri="{BB962C8B-B14F-4D97-AF65-F5344CB8AC3E}">
        <p14:creationId xmlns:p14="http://schemas.microsoft.com/office/powerpoint/2010/main" val="116836650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5c407e3387dca278e382816eec1a0d2"/>
          <p:cNvPicPr>
            <a:picLocks noChangeAspect="1"/>
          </p:cNvPicPr>
          <p:nvPr/>
        </p:nvPicPr>
        <p:blipFill>
          <a:blip r:embed="rId3"/>
          <a:stretch>
            <a:fillRect/>
          </a:stretch>
        </p:blipFill>
        <p:spPr>
          <a:xfrm>
            <a:off x="102870" y="2477770"/>
            <a:ext cx="11986895" cy="4303395"/>
          </a:xfrm>
          <a:prstGeom prst="rect">
            <a:avLst/>
          </a:prstGeom>
        </p:spPr>
      </p:pic>
      <p:pic>
        <p:nvPicPr>
          <p:cNvPr id="3" name="图片 2" descr="5b7e6729cdfb4"/>
          <p:cNvPicPr>
            <a:picLocks noChangeAspect="1"/>
          </p:cNvPicPr>
          <p:nvPr/>
        </p:nvPicPr>
        <p:blipFill>
          <a:blip r:embed="rId4"/>
          <a:stretch>
            <a:fillRect/>
          </a:stretch>
        </p:blipFill>
        <p:spPr>
          <a:xfrm>
            <a:off x="-2319655" y="-2621915"/>
            <a:ext cx="17860645" cy="13013055"/>
          </a:xfrm>
          <a:prstGeom prst="rect">
            <a:avLst/>
          </a:prstGeom>
        </p:spPr>
      </p:pic>
      <p:pic>
        <p:nvPicPr>
          <p:cNvPr id="4" name="图片 3" descr="5b6ce715ee482"/>
          <p:cNvPicPr>
            <a:picLocks noChangeAspect="1"/>
          </p:cNvPicPr>
          <p:nvPr/>
        </p:nvPicPr>
        <p:blipFill>
          <a:blip r:embed="rId5"/>
          <a:stretch>
            <a:fillRect/>
          </a:stretch>
        </p:blipFill>
        <p:spPr>
          <a:xfrm>
            <a:off x="4102100" y="3671570"/>
            <a:ext cx="4408805" cy="3109595"/>
          </a:xfrm>
          <a:prstGeom prst="rect">
            <a:avLst/>
          </a:prstGeom>
        </p:spPr>
      </p:pic>
      <p:pic>
        <p:nvPicPr>
          <p:cNvPr id="5" name="图片 4" descr="6e3e461d6fe4261ffac34bab182ac1ed"/>
          <p:cNvPicPr>
            <a:picLocks noChangeAspect="1"/>
          </p:cNvPicPr>
          <p:nvPr/>
        </p:nvPicPr>
        <p:blipFill>
          <a:blip r:embed="rId6"/>
          <a:stretch>
            <a:fillRect/>
          </a:stretch>
        </p:blipFill>
        <p:spPr>
          <a:xfrm>
            <a:off x="785813" y="273050"/>
            <a:ext cx="10301287" cy="4753610"/>
          </a:xfrm>
          <a:prstGeom prst="rect">
            <a:avLst/>
          </a:prstGeom>
        </p:spPr>
      </p:pic>
      <p:sp>
        <p:nvSpPr>
          <p:cNvPr id="17" name="文本框 16"/>
          <p:cNvSpPr txBox="1"/>
          <p:nvPr/>
        </p:nvSpPr>
        <p:spPr>
          <a:xfrm>
            <a:off x="1945481" y="2148711"/>
            <a:ext cx="8301037" cy="840999"/>
          </a:xfrm>
          <a:prstGeom prst="rect">
            <a:avLst/>
          </a:prstGeom>
          <a:noFill/>
        </p:spPr>
        <p:txBody>
          <a:bodyPr wrap="square" rtlCol="0">
            <a:spAutoFit/>
          </a:bodyPr>
          <a:lstStyle/>
          <a:p>
            <a:pPr algn="ctr">
              <a:lnSpc>
                <a:spcPct val="150000"/>
              </a:lnSpc>
            </a:pPr>
            <a:r>
              <a:rPr lang="en-US" altLang="zh-CN" sz="3600" b="1" dirty="0" err="1">
                <a:solidFill>
                  <a:srgbClr val="FF0000"/>
                </a:solidFill>
                <a:latin typeface="UTM Cooper Black" panose="02040603050506020204" pitchFamily="18"/>
                <a:ea typeface="字魂36号-正文宋楷" panose="02000000000000000000" pitchFamily="2" charset="-122"/>
              </a:rPr>
              <a:t>Đọc</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bài</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thơ</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sau</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và</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trả</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lời</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câu</a:t>
            </a:r>
            <a:r>
              <a:rPr lang="en-US" altLang="zh-CN" sz="3600" b="1" dirty="0">
                <a:solidFill>
                  <a:srgbClr val="FF0000"/>
                </a:solidFill>
                <a:latin typeface="UTM Cooper Black" panose="02040603050506020204" pitchFamily="18"/>
                <a:ea typeface="字魂36号-正文宋楷" panose="02000000000000000000" pitchFamily="2" charset="-122"/>
              </a:rPr>
              <a:t> </a:t>
            </a:r>
            <a:r>
              <a:rPr lang="en-US" altLang="zh-CN" sz="3600" b="1" dirty="0" err="1">
                <a:solidFill>
                  <a:srgbClr val="FF0000"/>
                </a:solidFill>
                <a:latin typeface="UTM Cooper Black" panose="02040603050506020204" pitchFamily="18"/>
                <a:ea typeface="字魂36号-正文宋楷" panose="02000000000000000000" pitchFamily="2" charset="-122"/>
              </a:rPr>
              <a:t>hỏi</a:t>
            </a:r>
            <a:r>
              <a:rPr lang="en-US" altLang="zh-CN" sz="3600" b="1" dirty="0">
                <a:solidFill>
                  <a:srgbClr val="FF0000"/>
                </a:solidFill>
                <a:latin typeface="UTM Cooper Black" panose="02040603050506020204" pitchFamily="18"/>
                <a:ea typeface="字魂36号-正文宋楷" panose="02000000000000000000" pitchFamily="2" charset="-122"/>
              </a:rPr>
              <a:t>:</a:t>
            </a:r>
            <a:endParaRPr lang="zh-CN" altLang="en-US" sz="3600" b="1" dirty="0">
              <a:solidFill>
                <a:srgbClr val="FF0000"/>
              </a:solidFill>
              <a:latin typeface="UTM Cooper Black" panose="02040603050506020204" pitchFamily="18"/>
              <a:ea typeface="字魂36号-正文宋楷" panose="02000000000000000000" pitchFamily="2" charset="-122"/>
            </a:endParaRPr>
          </a:p>
        </p:txBody>
      </p:sp>
    </p:spTree>
    <p:extLst>
      <p:ext uri="{BB962C8B-B14F-4D97-AF65-F5344CB8AC3E}">
        <p14:creationId xmlns:p14="http://schemas.microsoft.com/office/powerpoint/2010/main" val="39410982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6" descr="5b7e6729cdfb4">
            <a:extLst>
              <a:ext uri="{FF2B5EF4-FFF2-40B4-BE49-F238E27FC236}">
                <a16:creationId xmlns:a16="http://schemas.microsoft.com/office/drawing/2014/main" id="{B17F2446-C15C-FD4E-B5E3-2DBC0857FBB2}"/>
              </a:ext>
            </a:extLst>
          </p:cNvPr>
          <p:cNvPicPr>
            <a:picLocks noChangeAspect="1"/>
          </p:cNvPicPr>
          <p:nvPr/>
        </p:nvPicPr>
        <p:blipFill>
          <a:blip r:embed="rId3"/>
          <a:stretch>
            <a:fillRect/>
          </a:stretch>
        </p:blipFill>
        <p:spPr>
          <a:xfrm>
            <a:off x="-1805367" y="-2592418"/>
            <a:ext cx="15802733" cy="13013055"/>
          </a:xfrm>
          <a:prstGeom prst="rect">
            <a:avLst/>
          </a:prstGeom>
        </p:spPr>
      </p:pic>
      <p:sp>
        <p:nvSpPr>
          <p:cNvPr id="6" name="文本框 5"/>
          <p:cNvSpPr txBox="1"/>
          <p:nvPr/>
        </p:nvSpPr>
        <p:spPr>
          <a:xfrm>
            <a:off x="2414346" y="0"/>
            <a:ext cx="6252210" cy="674608"/>
          </a:xfrm>
          <a:prstGeom prst="rect">
            <a:avLst/>
          </a:prstGeom>
          <a:noFill/>
        </p:spPr>
        <p:txBody>
          <a:bodyPr wrap="square" rtlCol="0">
            <a:spAutoFit/>
          </a:bodyPr>
          <a:lstStyle/>
          <a:p>
            <a:pPr algn="ctr">
              <a:lnSpc>
                <a:spcPct val="150000"/>
              </a:lnSpc>
            </a:pPr>
            <a:r>
              <a:rPr lang="en-US" altLang="zh-CN" sz="2800" b="1" dirty="0" err="1">
                <a:solidFill>
                  <a:srgbClr val="FF0000"/>
                </a:solidFill>
                <a:latin typeface="UTM Cooper Black" panose="02040603050506020204" pitchFamily="18"/>
                <a:ea typeface="字魂36号-正文宋楷" panose="02000000000000000000" pitchFamily="2" charset="-122"/>
              </a:rPr>
              <a:t>Trẻ</a:t>
            </a:r>
            <a:r>
              <a:rPr lang="en-US" altLang="zh-CN" sz="2800" b="1" dirty="0">
                <a:solidFill>
                  <a:srgbClr val="FF0000"/>
                </a:solidFill>
                <a:latin typeface="UTM Cooper Black" panose="02040603050506020204" pitchFamily="18"/>
                <a:ea typeface="字魂36号-正文宋楷" panose="02000000000000000000" pitchFamily="2" charset="-122"/>
              </a:rPr>
              <a:t> con </a:t>
            </a:r>
            <a:r>
              <a:rPr lang="en-US" altLang="zh-CN" sz="2800" b="1" dirty="0" err="1">
                <a:solidFill>
                  <a:srgbClr val="FF0000"/>
                </a:solidFill>
                <a:latin typeface="UTM Cooper Black" panose="02040603050506020204" pitchFamily="18"/>
                <a:ea typeface="字魂36号-正文宋楷" panose="02000000000000000000" pitchFamily="2" charset="-122"/>
              </a:rPr>
              <a:t>ở</a:t>
            </a:r>
            <a:r>
              <a:rPr lang="en-US" altLang="zh-CN" sz="2800" b="1" dirty="0">
                <a:solidFill>
                  <a:srgbClr val="FF0000"/>
                </a:solidFill>
                <a:latin typeface="UTM Cooper Black" panose="02040603050506020204" pitchFamily="18"/>
                <a:ea typeface="字魂36号-正文宋楷" panose="02000000000000000000" pitchFamily="2" charset="-122"/>
              </a:rPr>
              <a:t> </a:t>
            </a:r>
            <a:r>
              <a:rPr lang="en-US" altLang="zh-CN" sz="2800" b="1" dirty="0" err="1">
                <a:solidFill>
                  <a:srgbClr val="FF0000"/>
                </a:solidFill>
                <a:latin typeface="UTM Cooper Black" panose="02040603050506020204" pitchFamily="18"/>
                <a:ea typeface="字魂36号-正文宋楷" panose="02000000000000000000" pitchFamily="2" charset="-122"/>
              </a:rPr>
              <a:t>Sơn</a:t>
            </a:r>
            <a:r>
              <a:rPr lang="en-US" altLang="zh-CN" sz="2800" b="1" dirty="0">
                <a:solidFill>
                  <a:srgbClr val="FF0000"/>
                </a:solidFill>
                <a:latin typeface="UTM Cooper Black" panose="02040603050506020204" pitchFamily="18"/>
                <a:ea typeface="字魂36号-正文宋楷" panose="02000000000000000000" pitchFamily="2" charset="-122"/>
              </a:rPr>
              <a:t> </a:t>
            </a:r>
            <a:r>
              <a:rPr lang="en-US" altLang="zh-CN" sz="2800" b="1" dirty="0" err="1">
                <a:solidFill>
                  <a:srgbClr val="FF0000"/>
                </a:solidFill>
                <a:latin typeface="UTM Cooper Black" panose="02040603050506020204" pitchFamily="18"/>
                <a:ea typeface="字魂36号-正文宋楷" panose="02000000000000000000" pitchFamily="2" charset="-122"/>
              </a:rPr>
              <a:t>Mỹ</a:t>
            </a:r>
            <a:endParaRPr lang="zh-CN" altLang="en-US" sz="2800" b="1" dirty="0">
              <a:solidFill>
                <a:srgbClr val="FF0000"/>
              </a:solidFill>
              <a:latin typeface="UTM Cooper Black" panose="02040603050506020204" pitchFamily="18"/>
              <a:ea typeface="字魂36号-正文宋楷" panose="02000000000000000000" pitchFamily="2" charset="-122"/>
            </a:endParaRPr>
          </a:p>
        </p:txBody>
      </p:sp>
      <p:sp>
        <p:nvSpPr>
          <p:cNvPr id="3" name="Rectangle 2">
            <a:extLst>
              <a:ext uri="{FF2B5EF4-FFF2-40B4-BE49-F238E27FC236}">
                <a16:creationId xmlns:a16="http://schemas.microsoft.com/office/drawing/2014/main" id="{11A3AE0B-8223-5E41-83A4-AB23CEF61DB5}"/>
              </a:ext>
            </a:extLst>
          </p:cNvPr>
          <p:cNvSpPr/>
          <p:nvPr/>
        </p:nvSpPr>
        <p:spPr>
          <a:xfrm>
            <a:off x="3335746" y="659858"/>
            <a:ext cx="6252210" cy="6124754"/>
          </a:xfrm>
          <a:prstGeom prst="rect">
            <a:avLst/>
          </a:prstGeom>
        </p:spPr>
        <p:txBody>
          <a:bodyPr wrap="square">
            <a:spAutoFit/>
          </a:bodyPr>
          <a:lstStyle/>
          <a:p>
            <a:pPr algn="just"/>
            <a:r>
              <a:rPr lang="vi-VN" sz="2800" b="1" dirty="0">
                <a:solidFill>
                  <a:schemeClr val="accent1">
                    <a:lumMod val="50000"/>
                  </a:schemeClr>
                </a:solidFill>
                <a:latin typeface="OpenSans"/>
              </a:rPr>
              <a:t>Cho tôi nhập vào chân trời các em</a:t>
            </a:r>
          </a:p>
          <a:p>
            <a:pPr algn="just"/>
            <a:r>
              <a:rPr lang="vi-VN" sz="2800" b="1" dirty="0">
                <a:solidFill>
                  <a:schemeClr val="accent1">
                    <a:lumMod val="50000"/>
                  </a:schemeClr>
                </a:solidFill>
                <a:latin typeface="OpenSans"/>
              </a:rPr>
              <a:t>Chân trời ngay trên cát</a:t>
            </a:r>
          </a:p>
          <a:p>
            <a:pPr algn="just"/>
            <a:r>
              <a:rPr lang="vi-VN" sz="2800" b="1" dirty="0">
                <a:solidFill>
                  <a:schemeClr val="accent1">
                    <a:lumMod val="50000"/>
                  </a:schemeClr>
                </a:solidFill>
                <a:latin typeface="OpenSans"/>
              </a:rPr>
              <a:t> </a:t>
            </a:r>
          </a:p>
          <a:p>
            <a:pPr algn="just"/>
            <a:r>
              <a:rPr lang="vi-VN" sz="2800" b="1" dirty="0">
                <a:solidFill>
                  <a:schemeClr val="accent1">
                    <a:lumMod val="50000"/>
                  </a:schemeClr>
                </a:solidFill>
                <a:latin typeface="OpenSans"/>
              </a:rPr>
              <a:t>Sóng ồn ào phút giây nín bặt</a:t>
            </a:r>
          </a:p>
          <a:p>
            <a:pPr algn="just"/>
            <a:r>
              <a:rPr lang="vi-VN" sz="2800" b="1" dirty="0">
                <a:solidFill>
                  <a:schemeClr val="accent1">
                    <a:lumMod val="50000"/>
                  </a:schemeClr>
                </a:solidFill>
                <a:latin typeface="OpenSans"/>
              </a:rPr>
              <a:t>Ôi biển thèm hóa được trẻ thơ</a:t>
            </a:r>
          </a:p>
          <a:p>
            <a:pPr algn="just"/>
            <a:r>
              <a:rPr lang="vi-VN" sz="2800" b="1" dirty="0">
                <a:solidFill>
                  <a:schemeClr val="accent1">
                    <a:lumMod val="50000"/>
                  </a:schemeClr>
                </a:solidFill>
                <a:latin typeface="OpenSans"/>
              </a:rPr>
              <a:t> </a:t>
            </a:r>
          </a:p>
          <a:p>
            <a:pPr algn="just"/>
            <a:r>
              <a:rPr lang="vi-VN" sz="2800" b="1" dirty="0">
                <a:solidFill>
                  <a:schemeClr val="accent1">
                    <a:lumMod val="50000"/>
                  </a:schemeClr>
                </a:solidFill>
                <a:latin typeface="OpenSans"/>
              </a:rPr>
              <a:t>Tóc bết đầy nước mặn</a:t>
            </a:r>
          </a:p>
          <a:p>
            <a:pPr algn="just"/>
            <a:r>
              <a:rPr lang="vi-VN" sz="2800" b="1" dirty="0">
                <a:solidFill>
                  <a:schemeClr val="accent1">
                    <a:lumMod val="50000"/>
                  </a:schemeClr>
                </a:solidFill>
                <a:latin typeface="OpenSans"/>
              </a:rPr>
              <a:t>Chúng ùa chạy mà không cần tới đích</a:t>
            </a:r>
          </a:p>
          <a:p>
            <a:pPr algn="just"/>
            <a:r>
              <a:rPr lang="vi-VN" sz="2800" b="1" dirty="0">
                <a:solidFill>
                  <a:schemeClr val="accent1">
                    <a:lumMod val="50000"/>
                  </a:schemeClr>
                </a:solidFill>
                <a:latin typeface="OpenSans"/>
              </a:rPr>
              <a:t>Tay cầm cành củi khô</a:t>
            </a:r>
          </a:p>
          <a:p>
            <a:pPr algn="just"/>
            <a:r>
              <a:rPr lang="vi-VN" sz="2800" b="1" dirty="0">
                <a:solidFill>
                  <a:schemeClr val="accent1">
                    <a:lumMod val="50000"/>
                  </a:schemeClr>
                </a:solidFill>
                <a:latin typeface="OpenSans"/>
              </a:rPr>
              <a:t> </a:t>
            </a:r>
          </a:p>
          <a:p>
            <a:pPr algn="just"/>
            <a:r>
              <a:rPr lang="vi-VN" sz="2800" b="1" dirty="0">
                <a:solidFill>
                  <a:schemeClr val="accent1">
                    <a:lumMod val="50000"/>
                  </a:schemeClr>
                </a:solidFill>
                <a:latin typeface="OpenSans"/>
              </a:rPr>
              <a:t>Vớt từ biển những vỏ ốc âm thanh</a:t>
            </a:r>
          </a:p>
          <a:p>
            <a:pPr algn="just"/>
            <a:r>
              <a:rPr lang="vi-VN" sz="2800" b="1" dirty="0">
                <a:solidFill>
                  <a:schemeClr val="accent1">
                    <a:lumMod val="50000"/>
                  </a:schemeClr>
                </a:solidFill>
                <a:latin typeface="OpenSans"/>
              </a:rPr>
              <a:t>Mặt trời chảy trên bàn tay nhỏ xíu</a:t>
            </a:r>
          </a:p>
          <a:p>
            <a:pPr algn="just"/>
            <a:r>
              <a:rPr lang="vi-VN" sz="2800" b="1" dirty="0">
                <a:solidFill>
                  <a:schemeClr val="accent1">
                    <a:lumMod val="50000"/>
                  </a:schemeClr>
                </a:solidFill>
                <a:latin typeface="OpenSans"/>
              </a:rPr>
              <a:t>Gió à à u u như ngàn cối xay xay lúa</a:t>
            </a:r>
          </a:p>
          <a:p>
            <a:pPr algn="just"/>
            <a:r>
              <a:rPr lang="vi-VN" sz="2800" b="1" dirty="0">
                <a:solidFill>
                  <a:schemeClr val="accent1">
                    <a:lumMod val="50000"/>
                  </a:schemeClr>
                </a:solidFill>
                <a:latin typeface="OpenSans"/>
              </a:rPr>
              <a:t>Trẻ con là hạt gạo của trời</a:t>
            </a:r>
          </a:p>
        </p:txBody>
      </p:sp>
    </p:spTree>
    <p:extLst>
      <p:ext uri="{BB962C8B-B14F-4D97-AF65-F5344CB8AC3E}">
        <p14:creationId xmlns:p14="http://schemas.microsoft.com/office/powerpoint/2010/main" val="267245506"/>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descr="5b7e6729cdfb4">
            <a:extLst>
              <a:ext uri="{FF2B5EF4-FFF2-40B4-BE49-F238E27FC236}">
                <a16:creationId xmlns:a16="http://schemas.microsoft.com/office/drawing/2014/main" id="{50F4FA6C-809B-004C-9697-10D806DD6B7E}"/>
              </a:ext>
            </a:extLst>
          </p:cNvPr>
          <p:cNvPicPr>
            <a:picLocks noChangeAspect="1"/>
          </p:cNvPicPr>
          <p:nvPr/>
        </p:nvPicPr>
        <p:blipFill>
          <a:blip r:embed="rId2"/>
          <a:stretch>
            <a:fillRect/>
          </a:stretch>
        </p:blipFill>
        <p:spPr>
          <a:xfrm>
            <a:off x="-1805367" y="-2592418"/>
            <a:ext cx="15802733" cy="13013055"/>
          </a:xfrm>
          <a:prstGeom prst="rect">
            <a:avLst/>
          </a:prstGeom>
        </p:spPr>
      </p:pic>
      <p:sp>
        <p:nvSpPr>
          <p:cNvPr id="2" name="Rectangle 1">
            <a:extLst>
              <a:ext uri="{FF2B5EF4-FFF2-40B4-BE49-F238E27FC236}">
                <a16:creationId xmlns:a16="http://schemas.microsoft.com/office/drawing/2014/main" id="{F3C1A2B0-72F2-6240-A2BE-4655CA49E3D0}"/>
              </a:ext>
            </a:extLst>
          </p:cNvPr>
          <p:cNvSpPr/>
          <p:nvPr/>
        </p:nvSpPr>
        <p:spPr>
          <a:xfrm>
            <a:off x="3205317" y="525146"/>
            <a:ext cx="7077672" cy="6124754"/>
          </a:xfrm>
          <a:prstGeom prst="rect">
            <a:avLst/>
          </a:prstGeom>
        </p:spPr>
        <p:txBody>
          <a:bodyPr wrap="square">
            <a:spAutoFit/>
          </a:bodyPr>
          <a:lstStyle/>
          <a:p>
            <a:pPr algn="just"/>
            <a:r>
              <a:rPr lang="vi-VN" sz="2800" b="1" dirty="0">
                <a:solidFill>
                  <a:schemeClr val="accent1">
                    <a:lumMod val="50000"/>
                  </a:schemeClr>
                </a:solidFill>
                <a:latin typeface="OpenSans"/>
              </a:rPr>
              <a:t>Cho tôi nhập vào chân trời các em</a:t>
            </a:r>
          </a:p>
          <a:p>
            <a:pPr algn="just"/>
            <a:r>
              <a:rPr lang="vi-VN" sz="2800" b="1" dirty="0">
                <a:solidFill>
                  <a:schemeClr val="accent1">
                    <a:lumMod val="50000"/>
                  </a:schemeClr>
                </a:solidFill>
                <a:latin typeface="OpenSans"/>
              </a:rPr>
              <a:t>Hoa xương rồng chói đỏ</a:t>
            </a:r>
          </a:p>
          <a:p>
            <a:pPr algn="just"/>
            <a:r>
              <a:rPr lang="vi-VN" sz="2800" b="1" dirty="0">
                <a:solidFill>
                  <a:schemeClr val="accent1">
                    <a:lumMod val="50000"/>
                  </a:schemeClr>
                </a:solidFill>
                <a:latin typeface="OpenSans"/>
              </a:rPr>
              <a:t>Tuổi thơ đứa bé da nâu</a:t>
            </a:r>
          </a:p>
          <a:p>
            <a:pPr algn="just"/>
            <a:r>
              <a:rPr lang="vi-VN" sz="2800" b="1" dirty="0">
                <a:solidFill>
                  <a:schemeClr val="accent1">
                    <a:lumMod val="50000"/>
                  </a:schemeClr>
                </a:solidFill>
                <a:latin typeface="OpenSans"/>
              </a:rPr>
              <a:t>Tóc khét nắng màu râu bắp</a:t>
            </a:r>
          </a:p>
          <a:p>
            <a:pPr algn="just"/>
            <a:r>
              <a:rPr lang="vi-VN" sz="2800" b="1" dirty="0">
                <a:solidFill>
                  <a:schemeClr val="accent1">
                    <a:lumMod val="50000"/>
                  </a:schemeClr>
                </a:solidFill>
                <a:latin typeface="OpenSans"/>
              </a:rPr>
              <a:t>Thả bò những ngọn đồi vòng quanh tiếng hát</a:t>
            </a:r>
          </a:p>
          <a:p>
            <a:pPr algn="just"/>
            <a:r>
              <a:rPr lang="vi-VN" sz="2800" b="1" dirty="0">
                <a:solidFill>
                  <a:schemeClr val="accent1">
                    <a:lumMod val="50000"/>
                  </a:schemeClr>
                </a:solidFill>
                <a:latin typeface="OpenSans"/>
              </a:rPr>
              <a:t>Nắm cơm khoai ăn với cá chuồn</a:t>
            </a:r>
          </a:p>
          <a:p>
            <a:pPr algn="just"/>
            <a:r>
              <a:rPr lang="vi-VN" sz="2800" b="1" dirty="0">
                <a:solidFill>
                  <a:schemeClr val="accent1">
                    <a:lumMod val="50000"/>
                  </a:schemeClr>
                </a:solidFill>
                <a:latin typeface="OpenSans"/>
              </a:rPr>
              <a:t>Chim bay phía vầng mây như đám cháy</a:t>
            </a:r>
          </a:p>
          <a:p>
            <a:pPr algn="just"/>
            <a:r>
              <a:rPr lang="vi-VN" sz="2800" b="1" dirty="0">
                <a:solidFill>
                  <a:schemeClr val="accent1">
                    <a:lumMod val="50000"/>
                  </a:schemeClr>
                </a:solidFill>
                <a:latin typeface="OpenSans"/>
              </a:rPr>
              <a:t>Phía lời ru bầu trời tím lại</a:t>
            </a:r>
          </a:p>
          <a:p>
            <a:pPr algn="just"/>
            <a:r>
              <a:rPr lang="vi-VN" sz="2800" b="1" dirty="0">
                <a:solidFill>
                  <a:schemeClr val="accent1">
                    <a:lumMod val="50000"/>
                  </a:schemeClr>
                </a:solidFill>
                <a:latin typeface="OpenSans"/>
              </a:rPr>
              <a:t>Võng dừa đưa sóng thở ngoài kia</a:t>
            </a:r>
          </a:p>
          <a:p>
            <a:pPr algn="just"/>
            <a:r>
              <a:rPr lang="vi-VN" sz="2800" b="1" dirty="0">
                <a:solidFill>
                  <a:schemeClr val="accent1">
                    <a:lumMod val="50000"/>
                  </a:schemeClr>
                </a:solidFill>
                <a:latin typeface="OpenSans"/>
              </a:rPr>
              <a:t>Những ngọn đèn dầu tắt vội dưới màn sao</a:t>
            </a:r>
          </a:p>
          <a:p>
            <a:pPr algn="just"/>
            <a:r>
              <a:rPr lang="vi-VN" sz="2800" b="1" dirty="0">
                <a:solidFill>
                  <a:schemeClr val="accent1">
                    <a:lumMod val="50000"/>
                  </a:schemeClr>
                </a:solidFill>
                <a:latin typeface="OpenSans"/>
              </a:rPr>
              <a:t>Đêm trong trẻo rộ lên tràng chó sủa</a:t>
            </a:r>
          </a:p>
          <a:p>
            <a:pPr algn="just"/>
            <a:r>
              <a:rPr lang="vi-VN" sz="2800" b="1" dirty="0">
                <a:solidFill>
                  <a:schemeClr val="accent1">
                    <a:lumMod val="50000"/>
                  </a:schemeClr>
                </a:solidFill>
                <a:latin typeface="OpenSans"/>
              </a:rPr>
              <a:t>Những con bò  đập đuôi nhai lại cỏ</a:t>
            </a:r>
          </a:p>
          <a:p>
            <a:pPr algn="just"/>
            <a:r>
              <a:rPr lang="vi-VN" sz="2800" b="1" dirty="0">
                <a:solidFill>
                  <a:schemeClr val="accent1">
                    <a:lumMod val="50000"/>
                  </a:schemeClr>
                </a:solidFill>
                <a:latin typeface="OpenSans"/>
              </a:rPr>
              <a:t>Mùi rơm nồng len lỏi giữa cơn mơ…</a:t>
            </a:r>
          </a:p>
          <a:p>
            <a:pPr algn="r"/>
            <a:r>
              <a:rPr lang="vi-VN" sz="2800" b="1" dirty="0">
                <a:solidFill>
                  <a:schemeClr val="accent1">
                    <a:lumMod val="50000"/>
                  </a:schemeClr>
                </a:solidFill>
                <a:latin typeface="OpenSans"/>
              </a:rPr>
              <a:t>THANH THẢO</a:t>
            </a:r>
            <a:endParaRPr lang="en-VN" sz="2800" b="1" dirty="0">
              <a:solidFill>
                <a:schemeClr val="accent1">
                  <a:lumMod val="50000"/>
                </a:schemeClr>
              </a:solidFill>
            </a:endParaRPr>
          </a:p>
        </p:txBody>
      </p:sp>
    </p:spTree>
    <p:extLst>
      <p:ext uri="{BB962C8B-B14F-4D97-AF65-F5344CB8AC3E}">
        <p14:creationId xmlns:p14="http://schemas.microsoft.com/office/powerpoint/2010/main" val="212166439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331028" y="1753930"/>
            <a:ext cx="7556300" cy="1569660"/>
          </a:xfrm>
          <a:prstGeom prst="rect">
            <a:avLst/>
          </a:prstGeom>
          <a:noFill/>
        </p:spPr>
        <p:txBody>
          <a:bodyPr wrap="square" rtlCol="0">
            <a:spAutoFit/>
          </a:bodyPr>
          <a:lstStyle/>
          <a:p>
            <a:pPr algn="just"/>
            <a:r>
              <a:rPr lang="vi-VN" sz="3200" b="1" dirty="0">
                <a:solidFill>
                  <a:schemeClr val="accent1">
                    <a:lumMod val="50000"/>
                  </a:schemeClr>
                </a:solidFill>
                <a:latin typeface="UTM Cooper Black" panose="02040603050506020204" pitchFamily="18"/>
                <a:cs typeface="Calibri" panose="020F0502020204030204" pitchFamily="34" charset="0"/>
              </a:rPr>
              <a:t>a) Bài thơ gợi ra những hình ảnh rất sống động về trẻ em. Hãy miêu tả một hình ảnh mà em thích nhất.</a:t>
            </a:r>
            <a:endParaRPr lang="zh-CN" altLang="en-US" sz="3200" b="1" dirty="0">
              <a:solidFill>
                <a:schemeClr val="accent1">
                  <a:lumMod val="50000"/>
                </a:schemeClr>
              </a:solidFill>
              <a:latin typeface="UTM Cooper Black" panose="02040603050506020204" pitchFamily="18"/>
              <a:ea typeface="字魂36号-正文宋楷" panose="02000000000000000000" pitchFamily="2" charset="-122"/>
              <a:cs typeface="Calibri" panose="020F0502020204030204" pitchFamily="34" charset="0"/>
            </a:endParaRPr>
          </a:p>
        </p:txBody>
      </p:sp>
    </p:spTree>
    <p:extLst>
      <p:ext uri="{BB962C8B-B14F-4D97-AF65-F5344CB8AC3E}">
        <p14:creationId xmlns:p14="http://schemas.microsoft.com/office/powerpoint/2010/main" val="3326575283"/>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ce1ed7f935192fceca30dfb2bcebe602"/>
          <p:cNvPicPr>
            <a:picLocks noChangeAspect="1"/>
          </p:cNvPicPr>
          <p:nvPr/>
        </p:nvPicPr>
        <p:blipFill>
          <a:blip r:embed="rId3"/>
          <a:srcRect l="11188" t="20367" r="10619" b="19944"/>
          <a:stretch>
            <a:fillRect/>
          </a:stretch>
        </p:blipFill>
        <p:spPr>
          <a:xfrm rot="1140000">
            <a:off x="7713980" y="4142740"/>
            <a:ext cx="734695" cy="473710"/>
          </a:xfrm>
          <a:prstGeom prst="rect">
            <a:avLst/>
          </a:prstGeom>
        </p:spPr>
      </p:pic>
      <p:pic>
        <p:nvPicPr>
          <p:cNvPr id="12" name="图片 11" descr="ce1ed7f935192fceca30dfb2bcebe602"/>
          <p:cNvPicPr>
            <a:picLocks noChangeAspect="1"/>
          </p:cNvPicPr>
          <p:nvPr/>
        </p:nvPicPr>
        <p:blipFill>
          <a:blip r:embed="rId3"/>
          <a:srcRect l="11188" t="20367" r="10619" b="19944"/>
          <a:stretch>
            <a:fillRect/>
          </a:stretch>
        </p:blipFill>
        <p:spPr>
          <a:xfrm rot="1140000">
            <a:off x="6546850" y="3546475"/>
            <a:ext cx="1165860" cy="751840"/>
          </a:xfrm>
          <a:prstGeom prst="rect">
            <a:avLst/>
          </a:prstGeom>
        </p:spPr>
      </p:pic>
      <p:pic>
        <p:nvPicPr>
          <p:cNvPr id="13" name="图片 12" descr="ce1ed7f935192fceca30dfb2bcebe602"/>
          <p:cNvPicPr>
            <a:picLocks noChangeAspect="1"/>
          </p:cNvPicPr>
          <p:nvPr/>
        </p:nvPicPr>
        <p:blipFill>
          <a:blip r:embed="rId3"/>
          <a:srcRect l="11188" t="20367" r="10619" b="19944"/>
          <a:stretch>
            <a:fillRect/>
          </a:stretch>
        </p:blipFill>
        <p:spPr>
          <a:xfrm>
            <a:off x="2342147" y="-32085"/>
            <a:ext cx="10529601" cy="6759219"/>
          </a:xfrm>
          <a:prstGeom prst="rect">
            <a:avLst/>
          </a:prstGeom>
        </p:spPr>
      </p:pic>
      <p:sp>
        <p:nvSpPr>
          <p:cNvPr id="14" name="文本框 13"/>
          <p:cNvSpPr txBox="1"/>
          <p:nvPr/>
        </p:nvSpPr>
        <p:spPr>
          <a:xfrm>
            <a:off x="-547670" y="519120"/>
            <a:ext cx="4099560" cy="1003031"/>
          </a:xfrm>
          <a:prstGeom prst="rect">
            <a:avLst/>
          </a:prstGeom>
          <a:noFill/>
        </p:spPr>
        <p:txBody>
          <a:bodyPr wrap="square" rtlCol="0">
            <a:spAutoFit/>
          </a:bodyPr>
          <a:lstStyle/>
          <a:p>
            <a:pPr algn="ctr">
              <a:lnSpc>
                <a:spcPct val="150000"/>
              </a:lnSpc>
            </a:pPr>
            <a:r>
              <a:rPr lang="en-US" altLang="zh-CN" sz="44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GỢI </a:t>
            </a:r>
            <a:r>
              <a:rPr lang="en-US" altLang="zh-CN" sz="4400" b="1" dirty="0" err="1">
                <a:solidFill>
                  <a:srgbClr val="FF0000"/>
                </a:solidFill>
                <a:latin typeface="Calibri" panose="020F0502020204030204" pitchFamily="34" charset="0"/>
                <a:ea typeface="字魂36号-正文宋楷" panose="02000000000000000000" pitchFamily="2" charset="-122"/>
                <a:cs typeface="Calibri" panose="020F0502020204030204" pitchFamily="34" charset="0"/>
              </a:rPr>
              <a:t>Ý</a:t>
            </a:r>
            <a:r>
              <a:rPr lang="en-US" altLang="zh-CN" sz="44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a:t>
            </a:r>
            <a:endParaRPr lang="zh-CN" altLang="en-US" sz="44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5" name="文本框 13">
            <a:extLst>
              <a:ext uri="{FF2B5EF4-FFF2-40B4-BE49-F238E27FC236}">
                <a16:creationId xmlns:a16="http://schemas.microsoft.com/office/drawing/2014/main" id="{D2CE1136-F9F1-F443-9C83-1659BC0B5DED}"/>
              </a:ext>
            </a:extLst>
          </p:cNvPr>
          <p:cNvSpPr txBox="1"/>
          <p:nvPr/>
        </p:nvSpPr>
        <p:spPr>
          <a:xfrm>
            <a:off x="3599648" y="707594"/>
            <a:ext cx="8209982" cy="5262979"/>
          </a:xfrm>
          <a:prstGeom prst="rect">
            <a:avLst/>
          </a:prstGeom>
          <a:noFill/>
        </p:spPr>
        <p:txBody>
          <a:bodyPr wrap="square" rtlCol="0">
            <a:spAutoFit/>
          </a:bodyPr>
          <a:lstStyle/>
          <a:p>
            <a:pPr indent="269875" algn="just"/>
            <a:r>
              <a:rPr lang="vi-VN" sz="2400" b="1" dirty="0">
                <a:solidFill>
                  <a:srgbClr val="12355E"/>
                </a:solidFill>
                <a:latin typeface="Calibri" panose="020F0502020204030204" pitchFamily="34" charset="0"/>
                <a:cs typeface="Calibri" panose="020F0502020204030204" pitchFamily="34" charset="0"/>
              </a:rPr>
              <a:t>Em thích nhất là hình ảnh:</a:t>
            </a:r>
          </a:p>
          <a:p>
            <a:pPr indent="1206500" algn="just"/>
            <a:r>
              <a:rPr lang="vi-VN" sz="2400" b="1" dirty="0">
                <a:solidFill>
                  <a:srgbClr val="7030A0"/>
                </a:solidFill>
                <a:latin typeface="Calibri" panose="020F0502020204030204" pitchFamily="34" charset="0"/>
                <a:cs typeface="Calibri" panose="020F0502020204030204" pitchFamily="34" charset="0"/>
              </a:rPr>
              <a:t>Tóc bết đầy nước mặn</a:t>
            </a:r>
          </a:p>
          <a:p>
            <a:pPr indent="1206500" algn="just"/>
            <a:r>
              <a:rPr lang="vi-VN" sz="2400" b="1" dirty="0">
                <a:solidFill>
                  <a:srgbClr val="7030A0"/>
                </a:solidFill>
                <a:latin typeface="Calibri" panose="020F0502020204030204" pitchFamily="34" charset="0"/>
                <a:cs typeface="Calibri" panose="020F0502020204030204" pitchFamily="34" charset="0"/>
              </a:rPr>
              <a:t>Chúng ùa chạy không cần tới đích</a:t>
            </a:r>
          </a:p>
          <a:p>
            <a:pPr indent="1206500" algn="just"/>
            <a:r>
              <a:rPr lang="vi-VN" sz="2400" b="1" dirty="0">
                <a:solidFill>
                  <a:srgbClr val="7030A0"/>
                </a:solidFill>
                <a:latin typeface="Calibri" panose="020F0502020204030204" pitchFamily="34" charset="0"/>
                <a:cs typeface="Calibri" panose="020F0502020204030204" pitchFamily="34" charset="0"/>
              </a:rPr>
              <a:t>Tay cầm cành củi khô</a:t>
            </a:r>
          </a:p>
          <a:p>
            <a:pPr indent="1206500" algn="just"/>
            <a:r>
              <a:rPr lang="vi-VN" sz="2400" b="1" dirty="0">
                <a:solidFill>
                  <a:srgbClr val="7030A0"/>
                </a:solidFill>
                <a:latin typeface="Calibri" panose="020F0502020204030204" pitchFamily="34" charset="0"/>
                <a:cs typeface="Calibri" panose="020F0502020204030204" pitchFamily="34" charset="0"/>
              </a:rPr>
              <a:t>Vớt từ biển những vỏ ốc âm thanh</a:t>
            </a:r>
          </a:p>
          <a:p>
            <a:pPr indent="1206500" algn="just"/>
            <a:r>
              <a:rPr lang="vi-VN" sz="2400" b="1" dirty="0">
                <a:solidFill>
                  <a:srgbClr val="7030A0"/>
                </a:solidFill>
                <a:latin typeface="Calibri" panose="020F0502020204030204" pitchFamily="34" charset="0"/>
                <a:cs typeface="Calibri" panose="020F0502020204030204" pitchFamily="34" charset="0"/>
              </a:rPr>
              <a:t>Mặt trời chảy trên bàn tay bé xíu</a:t>
            </a:r>
          </a:p>
          <a:p>
            <a:pPr indent="1206500" algn="just"/>
            <a:r>
              <a:rPr lang="vi-VN" sz="2400" b="1" dirty="0">
                <a:solidFill>
                  <a:srgbClr val="7030A0"/>
                </a:solidFill>
                <a:latin typeface="Calibri" panose="020F0502020204030204" pitchFamily="34" charset="0"/>
                <a:cs typeface="Calibri" panose="020F0502020204030204" pitchFamily="34" charset="0"/>
              </a:rPr>
              <a:t>Gió à à u u như ngàn cối xay lúa</a:t>
            </a:r>
          </a:p>
          <a:p>
            <a:pPr algn="ctr"/>
            <a:r>
              <a:rPr lang="en-US" sz="2400" b="1" dirty="0">
                <a:solidFill>
                  <a:srgbClr val="12355E"/>
                </a:solidFill>
                <a:latin typeface="Calibri" panose="020F0502020204030204" pitchFamily="34" charset="0"/>
                <a:cs typeface="Calibri" panose="020F0502020204030204" pitchFamily="34" charset="0"/>
              </a:rPr>
              <a:t>     </a:t>
            </a:r>
            <a:r>
              <a:rPr lang="vi-VN" sz="2400" b="1" dirty="0" err="1">
                <a:solidFill>
                  <a:srgbClr val="12355E"/>
                </a:solidFill>
                <a:latin typeface="Calibri" panose="020F0502020204030204" pitchFamily="34" charset="0"/>
                <a:cs typeface="Calibri" panose="020F0502020204030204" pitchFamily="34" charset="0"/>
              </a:rPr>
              <a:t>Những</a:t>
            </a:r>
            <a:r>
              <a:rPr lang="vi-VN" sz="2400" b="1" dirty="0">
                <a:solidFill>
                  <a:srgbClr val="12355E"/>
                </a:solidFill>
                <a:latin typeface="Calibri" panose="020F0502020204030204" pitchFamily="34" charset="0"/>
                <a:cs typeface="Calibri" panose="020F0502020204030204" pitchFamily="34" charset="0"/>
              </a:rPr>
              <a:t> câu thơ vẽ ra hình ảnh một đám trẻ da đen nhẻm vì cháy nắng, tóc bết lại vì nước biển đang chạy ùa từ dưới biển lên. Trước mắt các bạn là một bãi cát dài và mịn, trắng xóa. Mặt trời chiếu sáng rực rỡ trên đầu. Tay các bạn cầm những cành củi khô, có lẽ vớt từ biển lên, có bạn tay cầm chiếc vỏ ốc to, hướng về phía đầu gió cho phát ra những âm thanh à à u u... Nước biển và cát lấp lóa trên tay.</a:t>
            </a:r>
            <a:endParaRPr lang="zh-CN" altLang="en-US" sz="2400" b="1" dirty="0">
              <a:solidFill>
                <a:srgbClr val="12355E"/>
              </a:solidFill>
              <a:latin typeface="Calibri" panose="020F0502020204030204" pitchFamily="34" charset="0"/>
              <a:ea typeface="字魂36号-正文宋楷" panose="02000000000000000000" pitchFamily="2" charset="-122"/>
              <a:cs typeface="Calibri" panose="020F0502020204030204" pitchFamily="34" charset="0"/>
            </a:endParaRPr>
          </a:p>
        </p:txBody>
      </p:sp>
    </p:spTree>
    <p:extLst>
      <p:ext uri="{BB962C8B-B14F-4D97-AF65-F5344CB8AC3E}">
        <p14:creationId xmlns:p14="http://schemas.microsoft.com/office/powerpoint/2010/main" val="206343828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5b84d581c090e"/>
          <p:cNvPicPr>
            <a:picLocks noChangeAspect="1"/>
          </p:cNvPicPr>
          <p:nvPr/>
        </p:nvPicPr>
        <p:blipFill>
          <a:blip r:embed="rId3"/>
          <a:stretch>
            <a:fillRect/>
          </a:stretch>
        </p:blipFill>
        <p:spPr>
          <a:xfrm>
            <a:off x="7315200" y="3020060"/>
            <a:ext cx="4152900" cy="3530600"/>
          </a:xfrm>
          <a:prstGeom prst="rect">
            <a:avLst/>
          </a:prstGeom>
        </p:spPr>
      </p:pic>
      <p:pic>
        <p:nvPicPr>
          <p:cNvPr id="10" name="图片 9" descr="4882b81963c7890ba359219a1cae8499"/>
          <p:cNvPicPr>
            <a:picLocks noChangeAspect="1"/>
          </p:cNvPicPr>
          <p:nvPr/>
        </p:nvPicPr>
        <p:blipFill>
          <a:blip r:embed="rId4"/>
          <a:stretch>
            <a:fillRect/>
          </a:stretch>
        </p:blipFill>
        <p:spPr>
          <a:xfrm rot="17416590" flipH="1">
            <a:off x="1215890" y="334360"/>
            <a:ext cx="5897852" cy="6407510"/>
          </a:xfrm>
          <a:prstGeom prst="rect">
            <a:avLst/>
          </a:prstGeom>
        </p:spPr>
      </p:pic>
      <p:sp>
        <p:nvSpPr>
          <p:cNvPr id="16" name="文本框 15"/>
          <p:cNvSpPr txBox="1"/>
          <p:nvPr/>
        </p:nvSpPr>
        <p:spPr>
          <a:xfrm>
            <a:off x="1710511" y="1371821"/>
            <a:ext cx="3681095" cy="4031873"/>
          </a:xfrm>
          <a:prstGeom prst="rect">
            <a:avLst/>
          </a:prstGeom>
          <a:noFill/>
        </p:spPr>
        <p:txBody>
          <a:bodyPr wrap="square" rtlCol="0">
            <a:spAutoFit/>
          </a:bodyPr>
          <a:lstStyle/>
          <a:p>
            <a:pPr algn="ctr"/>
            <a:r>
              <a:rPr lang="en-US" sz="3200" dirty="0" err="1">
                <a:solidFill>
                  <a:schemeClr val="accent6">
                    <a:lumMod val="50000"/>
                  </a:schemeClr>
                </a:solidFill>
                <a:latin typeface="UTM Cooper Black" panose="02040603050506020204" pitchFamily="18"/>
              </a:rPr>
              <a:t>Hãy</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nêu</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một</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hình</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ảnh</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hoặc</a:t>
            </a:r>
            <a:r>
              <a:rPr lang="en-US" sz="3200" dirty="0">
                <a:solidFill>
                  <a:schemeClr val="accent6">
                    <a:lumMod val="50000"/>
                  </a:schemeClr>
                </a:solidFill>
                <a:latin typeface="UTM Cooper Black" panose="02040603050506020204" pitchFamily="18"/>
              </a:rPr>
              <a:t> chi </a:t>
            </a:r>
            <a:r>
              <a:rPr lang="en-US" sz="3200" dirty="0" err="1">
                <a:solidFill>
                  <a:schemeClr val="accent6">
                    <a:lumMod val="50000"/>
                  </a:schemeClr>
                </a:solidFill>
                <a:latin typeface="UTM Cooper Black" panose="02040603050506020204" pitchFamily="18"/>
              </a:rPr>
              <a:t>tiết</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mà</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em</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thích</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trong</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bức</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tranh</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buổi</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chiều</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tối</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và</a:t>
            </a:r>
            <a:r>
              <a:rPr lang="en-US" sz="3200" dirty="0">
                <a:solidFill>
                  <a:schemeClr val="accent6">
                    <a:lumMod val="50000"/>
                  </a:schemeClr>
                </a:solidFill>
                <a:latin typeface="UTM Cooper Black" panose="02040603050506020204" pitchFamily="18"/>
              </a:rPr>
              <a:t> ban </a:t>
            </a:r>
            <a:r>
              <a:rPr lang="en-US" sz="3200" dirty="0" err="1">
                <a:solidFill>
                  <a:schemeClr val="accent6">
                    <a:lumMod val="50000"/>
                  </a:schemeClr>
                </a:solidFill>
                <a:latin typeface="UTM Cooper Black" panose="02040603050506020204" pitchFamily="18"/>
              </a:rPr>
              <a:t>đêm</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ở</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vùng</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quê</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ven</a:t>
            </a:r>
            <a:r>
              <a:rPr lang="en-US" sz="3200" dirty="0">
                <a:solidFill>
                  <a:schemeClr val="accent6">
                    <a:lumMod val="50000"/>
                  </a:schemeClr>
                </a:solidFill>
                <a:latin typeface="UTM Cooper Black" panose="02040603050506020204" pitchFamily="18"/>
              </a:rPr>
              <a:t> </a:t>
            </a:r>
            <a:r>
              <a:rPr lang="en-US" sz="3200" dirty="0" err="1">
                <a:solidFill>
                  <a:schemeClr val="accent6">
                    <a:lumMod val="50000"/>
                  </a:schemeClr>
                </a:solidFill>
                <a:latin typeface="UTM Cooper Black" panose="02040603050506020204" pitchFamily="18"/>
              </a:rPr>
              <a:t>biển</a:t>
            </a:r>
            <a:r>
              <a:rPr lang="en-US" sz="3200" dirty="0">
                <a:solidFill>
                  <a:schemeClr val="accent6">
                    <a:lumMod val="50000"/>
                  </a:schemeClr>
                </a:solidFill>
                <a:latin typeface="UTM Cooper Black" panose="02040603050506020204" pitchFamily="18"/>
              </a:rPr>
              <a:t>.</a:t>
            </a:r>
            <a:endParaRPr lang="en-VN" sz="3200" dirty="0"/>
          </a:p>
        </p:txBody>
      </p:sp>
    </p:spTree>
    <p:extLst>
      <p:ext uri="{BB962C8B-B14F-4D97-AF65-F5344CB8AC3E}">
        <p14:creationId xmlns:p14="http://schemas.microsoft.com/office/powerpoint/2010/main" val="918257203"/>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6ccb8bc6dbe83c6ae811819d70909b6f"/>
          <p:cNvPicPr>
            <a:picLocks noChangeAspect="1"/>
          </p:cNvPicPr>
          <p:nvPr/>
        </p:nvPicPr>
        <p:blipFill>
          <a:blip r:embed="rId3"/>
          <a:stretch>
            <a:fillRect/>
          </a:stretch>
        </p:blipFill>
        <p:spPr>
          <a:xfrm>
            <a:off x="-62230" y="3323590"/>
            <a:ext cx="12165965" cy="3552190"/>
          </a:xfrm>
          <a:prstGeom prst="rect">
            <a:avLst/>
          </a:prstGeom>
        </p:spPr>
      </p:pic>
      <p:sp>
        <p:nvSpPr>
          <p:cNvPr id="10" name="文本框 9"/>
          <p:cNvSpPr txBox="1"/>
          <p:nvPr/>
        </p:nvSpPr>
        <p:spPr>
          <a:xfrm>
            <a:off x="1676400" y="1637274"/>
            <a:ext cx="8430126" cy="3046988"/>
          </a:xfrm>
          <a:prstGeom prst="rect">
            <a:avLst/>
          </a:prstGeom>
          <a:noFill/>
        </p:spPr>
        <p:txBody>
          <a:bodyPr wrap="square" rtlCol="0">
            <a:spAutoFit/>
          </a:bodyPr>
          <a:lstStyle/>
          <a:p>
            <a:pPr indent="587375"/>
            <a:r>
              <a:rPr lang="vi-VN" sz="3200" b="1" dirty="0">
                <a:latin typeface="Calibri" panose="020F0502020204030204" pitchFamily="34" charset="0"/>
                <a:cs typeface="Calibri" panose="020F0502020204030204" pitchFamily="34" charset="0"/>
              </a:rPr>
              <a:t>Tuổi thơ đứa bé da nâu</a:t>
            </a:r>
          </a:p>
          <a:p>
            <a:pPr indent="587375"/>
            <a:r>
              <a:rPr lang="vi-VN" sz="3200" b="1" dirty="0">
                <a:latin typeface="Calibri" panose="020F0502020204030204" pitchFamily="34" charset="0"/>
                <a:cs typeface="Calibri" panose="020F0502020204030204" pitchFamily="34" charset="0"/>
              </a:rPr>
              <a:t>Tóc khét nắng màu râu bắp</a:t>
            </a:r>
          </a:p>
          <a:p>
            <a:pPr indent="587375"/>
            <a:r>
              <a:rPr lang="vi-VN" sz="3200" b="1" dirty="0">
                <a:latin typeface="Calibri" panose="020F0502020204030204" pitchFamily="34" charset="0"/>
                <a:cs typeface="Calibri" panose="020F0502020204030204" pitchFamily="34" charset="0"/>
              </a:rPr>
              <a:t>Thả bò những ngọn đồi vòng quanh tiếng hát</a:t>
            </a:r>
          </a:p>
          <a:p>
            <a:pPr indent="587375"/>
            <a:r>
              <a:rPr lang="vi-VN" sz="3200" b="1" dirty="0">
                <a:latin typeface="Calibri" panose="020F0502020204030204" pitchFamily="34" charset="0"/>
                <a:cs typeface="Calibri" panose="020F0502020204030204" pitchFamily="34" charset="0"/>
              </a:rPr>
              <a:t>Nắm cơm khoai ăn với cá chuồn. </a:t>
            </a:r>
          </a:p>
          <a:p>
            <a:r>
              <a:rPr lang="vi-VN" sz="3200" b="1" dirty="0">
                <a:solidFill>
                  <a:srgbClr val="7030A0"/>
                </a:solidFill>
                <a:latin typeface="Calibri" panose="020F0502020204030204" pitchFamily="34" charset="0"/>
                <a:cs typeface="Calibri" panose="020F0502020204030204" pitchFamily="34" charset="0"/>
              </a:rPr>
              <a:t>Những hình ảnh đó gợi cho em nhớ lại lời ba kể về tuổi thơ nghèo khổ của bố mẹ ngày xưa…</a:t>
            </a:r>
            <a:endParaRPr lang="zh-CN" altLang="en-US" sz="3600" b="1" dirty="0">
              <a:solidFill>
                <a:srgbClr val="7030A0"/>
              </a:solidFill>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 name="TextBox 2">
            <a:extLst>
              <a:ext uri="{FF2B5EF4-FFF2-40B4-BE49-F238E27FC236}">
                <a16:creationId xmlns:a16="http://schemas.microsoft.com/office/drawing/2014/main" id="{B314BD42-B96D-634F-93D1-DCBA1BA274C1}"/>
              </a:ext>
            </a:extLst>
          </p:cNvPr>
          <p:cNvSpPr txBox="1"/>
          <p:nvPr/>
        </p:nvSpPr>
        <p:spPr>
          <a:xfrm>
            <a:off x="458900" y="316708"/>
            <a:ext cx="1776448" cy="707886"/>
          </a:xfrm>
          <a:prstGeom prst="rect">
            <a:avLst/>
          </a:prstGeom>
          <a:noFill/>
        </p:spPr>
        <p:txBody>
          <a:bodyPr wrap="none" rtlCol="0">
            <a:spAutoFit/>
          </a:bodyPr>
          <a:lstStyle/>
          <a:p>
            <a:r>
              <a:rPr lang="en-VN" sz="4000" b="1" dirty="0">
                <a:solidFill>
                  <a:srgbClr val="FF0000"/>
                </a:solidFill>
                <a:latin typeface="UTM Cooper Black" panose="02040603050506020204" pitchFamily="18"/>
              </a:rPr>
              <a:t>Ví dụ:</a:t>
            </a:r>
          </a:p>
        </p:txBody>
      </p:sp>
    </p:spTree>
    <p:extLst>
      <p:ext uri="{BB962C8B-B14F-4D97-AF65-F5344CB8AC3E}">
        <p14:creationId xmlns:p14="http://schemas.microsoft.com/office/powerpoint/2010/main" val="14344902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45c407e3387dca278e382816eec1a0d2"/>
          <p:cNvPicPr>
            <a:picLocks noChangeAspect="1"/>
          </p:cNvPicPr>
          <p:nvPr/>
        </p:nvPicPr>
        <p:blipFill>
          <a:blip r:embed="rId3"/>
          <a:stretch>
            <a:fillRect/>
          </a:stretch>
        </p:blipFill>
        <p:spPr>
          <a:xfrm>
            <a:off x="-28575" y="3237230"/>
            <a:ext cx="12268200" cy="3679190"/>
          </a:xfrm>
          <a:prstGeom prst="rect">
            <a:avLst/>
          </a:prstGeom>
        </p:spPr>
      </p:pic>
      <p:sp>
        <p:nvSpPr>
          <p:cNvPr id="10" name="文本框 14">
            <a:extLst>
              <a:ext uri="{FF2B5EF4-FFF2-40B4-BE49-F238E27FC236}">
                <a16:creationId xmlns:a16="http://schemas.microsoft.com/office/drawing/2014/main" id="{C6EAA52F-CC78-0A44-AC24-33C2289FB6BE}"/>
              </a:ext>
            </a:extLst>
          </p:cNvPr>
          <p:cNvSpPr txBox="1"/>
          <p:nvPr/>
        </p:nvSpPr>
        <p:spPr>
          <a:xfrm>
            <a:off x="1448810" y="462789"/>
            <a:ext cx="4905375" cy="1007392"/>
          </a:xfrm>
          <a:prstGeom prst="rect">
            <a:avLst/>
          </a:prstGeom>
          <a:noFill/>
        </p:spPr>
        <p:txBody>
          <a:bodyPr wrap="square" rtlCol="0">
            <a:spAutoFit/>
          </a:bodyPr>
          <a:lstStyle/>
          <a:p>
            <a:pPr algn="ctr">
              <a:lnSpc>
                <a:spcPct val="150000"/>
              </a:lnSpc>
            </a:pPr>
            <a:r>
              <a:rPr lang="en-US" altLang="zh-CN" sz="4400" b="1" dirty="0">
                <a:solidFill>
                  <a:srgbClr val="FF0000"/>
                </a:solidFill>
                <a:latin typeface="UTM Cooper Black" panose="02040603050506020204" pitchFamily="18"/>
                <a:ea typeface="字魂36号-正文宋楷" panose="02000000000000000000" pitchFamily="2" charset="-122"/>
                <a:cs typeface="Calibri" panose="020F0502020204030204" pitchFamily="34" charset="0"/>
              </a:rPr>
              <a:t>NỘI DUNG</a:t>
            </a:r>
            <a:endParaRPr lang="zh-CN" altLang="en-US" sz="4400" b="1" dirty="0">
              <a:solidFill>
                <a:srgbClr val="FF0000"/>
              </a:solidFill>
              <a:latin typeface="UTM Cooper Black" panose="02040603050506020204" pitchFamily="18"/>
              <a:ea typeface="字魂36号-正文宋楷" panose="02000000000000000000" pitchFamily="2" charset="-122"/>
              <a:cs typeface="Calibri" panose="020F0502020204030204" pitchFamily="34" charset="0"/>
            </a:endParaRPr>
          </a:p>
        </p:txBody>
      </p:sp>
      <p:sp>
        <p:nvSpPr>
          <p:cNvPr id="11" name="文本框 14">
            <a:extLst>
              <a:ext uri="{FF2B5EF4-FFF2-40B4-BE49-F238E27FC236}">
                <a16:creationId xmlns:a16="http://schemas.microsoft.com/office/drawing/2014/main" id="{083CBC96-F9E6-5B49-94E6-60919FE47E71}"/>
              </a:ext>
            </a:extLst>
          </p:cNvPr>
          <p:cNvSpPr txBox="1"/>
          <p:nvPr/>
        </p:nvSpPr>
        <p:spPr>
          <a:xfrm>
            <a:off x="3211679" y="1740042"/>
            <a:ext cx="5787691" cy="1938992"/>
          </a:xfrm>
          <a:prstGeom prst="rect">
            <a:avLst/>
          </a:prstGeom>
          <a:noFill/>
        </p:spPr>
        <p:txBody>
          <a:bodyPr wrap="square" rtlCol="0">
            <a:spAutoFit/>
          </a:bodyPr>
          <a:lstStyle/>
          <a:p>
            <a:pPr algn="just"/>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Bài</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thơ</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thể</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hiện</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sự</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ngây</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thơ</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trong</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sáng</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của</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trẻ</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em</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ở</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Sơn</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 </a:t>
            </a:r>
            <a:r>
              <a:rPr lang="en-US" altLang="zh-CN" sz="4000" b="1" dirty="0" err="1">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Mỹ</a:t>
            </a:r>
            <a:r>
              <a:rPr lang="en-US" altLang="zh-CN"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rPr>
              <a:t>.</a:t>
            </a:r>
            <a:endParaRPr lang="zh-CN" altLang="en-US" sz="4000" b="1" dirty="0">
              <a:solidFill>
                <a:srgbClr val="40749F"/>
              </a:solidFill>
              <a:latin typeface="UTM Cooper Black" panose="02040603050506020204" pitchFamily="18"/>
              <a:ea typeface="Hiragino Kaku Gothic Std W8" panose="020B0800000000000000" pitchFamily="34" charset="-128"/>
              <a:cs typeface="Calibri" panose="020F0502020204030204" pitchFamily="34" charset="0"/>
            </a:endParaRPr>
          </a:p>
        </p:txBody>
      </p:sp>
    </p:spTree>
    <p:extLst>
      <p:ext uri="{BB962C8B-B14F-4D97-AF65-F5344CB8AC3E}">
        <p14:creationId xmlns:p14="http://schemas.microsoft.com/office/powerpoint/2010/main" val="327810704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427</Words>
  <Application>Microsoft Office PowerPoint</Application>
  <PresentationFormat>Widescreen</PresentationFormat>
  <Paragraphs>62</Paragraphs>
  <Slides>10</Slides>
  <Notes>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等线</vt:lpstr>
      <vt:lpstr>OpenSans</vt:lpstr>
      <vt:lpstr>Arial</vt:lpstr>
      <vt:lpstr>UTM Showcard</vt:lpstr>
      <vt:lpstr>Calibri Light</vt:lpstr>
      <vt:lpstr>Hiragino Kaku Gothic Std W8</vt:lpstr>
      <vt:lpstr>字魂36号-正文宋楷</vt:lpstr>
      <vt:lpstr>Calibri</vt:lpstr>
      <vt:lpstr>UTM Cooper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Ánh Lê</dc:creator>
  <cp:lastModifiedBy>Minh Kiều Văn</cp:lastModifiedBy>
  <cp:revision>6</cp:revision>
  <dcterms:created xsi:type="dcterms:W3CDTF">2022-05-06T16:49:30Z</dcterms:created>
  <dcterms:modified xsi:type="dcterms:W3CDTF">2024-05-16T19:50:10Z</dcterms:modified>
</cp:coreProperties>
</file>