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69" r:id="rId3"/>
    <p:sldId id="263" r:id="rId4"/>
    <p:sldId id="271" r:id="rId5"/>
    <p:sldId id="283" r:id="rId6"/>
    <p:sldId id="281" r:id="rId7"/>
    <p:sldId id="273" r:id="rId8"/>
    <p:sldId id="276" r:id="rId9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0C2DC"/>
    <a:srgbClr val="EEF3FA"/>
    <a:srgbClr val="FEE6EB"/>
    <a:srgbClr val="FDD8E0"/>
    <a:srgbClr val="FCBFCC"/>
    <a:srgbClr val="F4C8CD"/>
    <a:srgbClr val="EB96A1"/>
    <a:srgbClr val="E98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3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9B176-FD08-4157-9818-269AEE7284B8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6319A-4C02-4F1B-813A-4D384844E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88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72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35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400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6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657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997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964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2EC23D-4DE0-4692-9927-E82AA999B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C83EE5-A00A-40D1-A7F8-9AB762A1D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C4CF0C-7EF6-42E1-B4F5-62652755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437ED5-D2E0-43DC-A8CE-09663E10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0F4599-FFD5-43D0-8E17-7EFBE323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4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9035AF-5DE1-4E65-983C-12293F3F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014F80-69A8-489F-94FB-FA1073C19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78CC64-BBDC-4855-962B-06DC35C5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F15738-DA15-44AB-94EE-EABC2DB5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40833-4539-4309-99CE-A503BA4D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99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462FF5-CBE6-4355-ADC9-932DA8D0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69F0B7B-777E-4733-B1A4-4BAABEB3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004E1A-CEBC-4292-AC26-4CDF7AECC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E61D19-DEA2-440F-8384-84EF7173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8451C2EC-5ACC-48AD-8B76-F479579DAA9F}"/>
              </a:ext>
            </a:extLst>
          </p:cNvPr>
          <p:cNvSpPr>
            <a:spLocks noGrp="1"/>
          </p:cNvSpPr>
          <p:nvPr userDrawn="1"/>
        </p:nvSpPr>
        <p:spPr>
          <a:xfrm>
            <a:off x="2056972" y="2601119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7592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43B0850-CCE9-480A-A27C-AD29BE689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40D747-34DD-4F4F-8818-AC30CE830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274DE8-9ED4-4A51-9340-649777B1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BEED25-188B-4375-A71E-E955500F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FA10ED-9733-4E81-8C24-8D483129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2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2900F-DA8A-49E3-A6D4-DE581A5E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AD2F1A-81FE-4089-84EB-885E68AF2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4858F9-01DA-4718-867A-D4D360183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32982-C79D-477B-8484-8AE3CA03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F5BA74-9D89-4EF5-AA7D-0748852E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0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F1D28A-A480-4D98-BD94-29FD542E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9ABA5A-BC9F-41A9-B83F-DCC519D59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1B000E-28C4-4712-B977-12506C78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FE9B32-A7F3-4CEA-8651-429BD1DB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567E53-EB99-4FF1-9602-D9F1F097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0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130725-B7ED-491E-9651-6B9055135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9449CB-8DC5-4E24-A4CD-0ADA745B0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6399AB-48E5-43B4-8726-6E08A8044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758DB-3BFC-46A6-A00B-477A13F0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C64E43-DAC0-4F74-B43E-4DF3E779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F02487-2C70-4639-B9FB-EF127A78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B0E310-ABD1-40C9-841D-3ECE6E59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87B62-C4CF-433D-AF49-11BD2D6B5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F15107-AE66-4BAD-A54A-3379B6B52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3B7902-C271-41FE-8F9A-1CB179C17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AB8A178-FC73-49A8-99C4-0DB81E945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4274C5A-E6F1-4CFB-99DF-6E238A9E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F438C-640C-41FD-982F-F84B4058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1A303F8-949C-4967-8B0A-2EE56A81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15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3F9B2F-3191-4C84-8B8C-81C1828A9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BAB5F9B-8923-4DBD-B695-186ECAC5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F8A9986-C185-4A12-9B24-A5DCBCAA3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EFD46F-3BE0-465C-BF29-06F0D4DC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66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7FBEE5-6409-48D2-8E06-759983A7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436DF2-ADB3-43C7-83B4-3E2815C76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20849C-2B6E-429F-BDC6-3AB855FD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10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61FDE7-467B-4EAE-B534-E44433038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F70D80-441B-4262-B781-317ECE9B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4461D1-C4BF-4297-8282-209B602F2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5321DC-0159-4ED6-A802-7A788B88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B05F2A-BFE8-4C38-A6D0-455E965C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DB2E50-1F54-4BD4-A9EA-2A44616C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36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09476-058F-483D-90DC-80254B6B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EA1605C-F553-424E-B57B-E54C7A959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21965D-7FF3-48B4-9A11-A60103CF6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48E340-DC57-4314-9612-CF3E7E8A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1C6DB4-9498-4814-BAD4-1784F4ED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F28772-FE99-4FA4-8E10-99E35388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1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DE72C6E-70C6-4CCF-9507-77F7CFE1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60C487-C060-4723-9087-D85740F44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6EAD-2461-4B99-A538-6D20493E0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E8E4-E48A-4505-81F4-0079BB111320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24004A-9EBD-4147-90D2-E795E30F8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D96D49-9DB6-47E8-BC5A-37E85C541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81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27" y="1471069"/>
            <a:ext cx="1723430" cy="93846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73A7436-6A7D-4191-AFA3-4E6035FEDC1E}"/>
              </a:ext>
            </a:extLst>
          </p:cNvPr>
          <p:cNvSpPr txBox="1"/>
          <p:nvPr/>
        </p:nvSpPr>
        <p:spPr>
          <a:xfrm>
            <a:off x="4698595" y="1325719"/>
            <a:ext cx="4549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44450">
                  <a:noFill/>
                </a:ln>
                <a:solidFill>
                  <a:srgbClr val="00B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Kể</a:t>
            </a:r>
            <a:r>
              <a:rPr lang="en-US" altLang="zh-CN" sz="6000" b="1" dirty="0">
                <a:ln w="44450">
                  <a:noFill/>
                </a:ln>
                <a:solidFill>
                  <a:srgbClr val="00B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44450">
                  <a:noFill/>
                </a:ln>
                <a:solidFill>
                  <a:srgbClr val="00B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chuyện</a:t>
            </a:r>
            <a:endParaRPr lang="en-US" altLang="zh-CN" sz="6000" b="1" dirty="0">
              <a:ln w="44450">
                <a:noFill/>
              </a:ln>
              <a:solidFill>
                <a:srgbClr val="00B050"/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A51D92F-0260-4EE5-BE4C-6DA11C0AAA98}"/>
              </a:ext>
            </a:extLst>
          </p:cNvPr>
          <p:cNvSpPr txBox="1"/>
          <p:nvPr/>
        </p:nvSpPr>
        <p:spPr>
          <a:xfrm>
            <a:off x="3239311" y="2621086"/>
            <a:ext cx="65078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8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8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8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8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80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8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zh-CN" altLang="en-US" sz="8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776854A9-EADB-46FA-92C4-DDEF53EDC7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7233" y="-1013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4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90622E-36C0-4B02-AAA4-2CB7880AA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91" y="685445"/>
            <a:ext cx="9633619" cy="4362450"/>
          </a:xfrm>
          <a:prstGeom prst="rect">
            <a:avLst/>
          </a:prstGeom>
        </p:spPr>
      </p:pic>
      <p:sp>
        <p:nvSpPr>
          <p:cNvPr id="10" name="íşļïḋê">
            <a:extLst>
              <a:ext uri="{FF2B5EF4-FFF2-40B4-BE49-F238E27FC236}">
                <a16:creationId xmlns:a16="http://schemas.microsoft.com/office/drawing/2014/main" id="{B89AE247-A76E-48E5-A271-F59E49EB6404}"/>
              </a:ext>
            </a:extLst>
          </p:cNvPr>
          <p:cNvSpPr txBox="1"/>
          <p:nvPr/>
        </p:nvSpPr>
        <p:spPr>
          <a:xfrm>
            <a:off x="4815190" y="1366631"/>
            <a:ext cx="2561620" cy="37461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bài</a:t>
            </a:r>
            <a:endParaRPr lang="zh-CN" altLang="en-US" sz="4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iṣ1ïďè">
            <a:extLst>
              <a:ext uri="{FF2B5EF4-FFF2-40B4-BE49-F238E27FC236}">
                <a16:creationId xmlns:a16="http://schemas.microsoft.com/office/drawing/2014/main" id="{6C6100FC-0D65-4ED3-B8BA-7D67C2CF6C95}"/>
              </a:ext>
            </a:extLst>
          </p:cNvPr>
          <p:cNvSpPr/>
          <p:nvPr/>
        </p:nvSpPr>
        <p:spPr>
          <a:xfrm>
            <a:off x="2143614" y="2225038"/>
            <a:ext cx="7904773" cy="197869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hoặc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nói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sóc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giáo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hoặc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bổn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phận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62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47B8724-874D-4722-8EEA-3B9C31212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62" y="432458"/>
            <a:ext cx="8125838" cy="5092853"/>
          </a:xfrm>
          <a:prstGeom prst="rect">
            <a:avLst/>
          </a:prstGeom>
        </p:spPr>
      </p:pic>
      <p:sp>
        <p:nvSpPr>
          <p:cNvPr id="13" name="文本框 39">
            <a:extLst>
              <a:ext uri="{FF2B5EF4-FFF2-40B4-BE49-F238E27FC236}">
                <a16:creationId xmlns:a16="http://schemas.microsoft.com/office/drawing/2014/main" id="{98D7773B-30F7-4193-AF83-A543583F2AA6}"/>
              </a:ext>
            </a:extLst>
          </p:cNvPr>
          <p:cNvSpPr txBox="1"/>
          <p:nvPr/>
        </p:nvSpPr>
        <p:spPr>
          <a:xfrm>
            <a:off x="-4711" y="1110524"/>
            <a:ext cx="5163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hai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hướng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: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文本框 39">
            <a:extLst>
              <a:ext uri="{FF2B5EF4-FFF2-40B4-BE49-F238E27FC236}">
                <a16:creationId xmlns:a16="http://schemas.microsoft.com/office/drawing/2014/main" id="{8E7D916D-81CA-436E-A823-8A15DF8D2B65}"/>
              </a:ext>
            </a:extLst>
          </p:cNvPr>
          <p:cNvSpPr txBox="1"/>
          <p:nvPr/>
        </p:nvSpPr>
        <p:spPr>
          <a:xfrm rot="21217524">
            <a:off x="5685241" y="1732584"/>
            <a:ext cx="4028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+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chăm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sóc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5" name="文本框 39">
            <a:extLst>
              <a:ext uri="{FF2B5EF4-FFF2-40B4-BE49-F238E27FC236}">
                <a16:creationId xmlns:a16="http://schemas.microsoft.com/office/drawing/2014/main" id="{80525C26-38A6-448B-A71F-A7F8EA337DC7}"/>
              </a:ext>
            </a:extLst>
          </p:cNvPr>
          <p:cNvSpPr txBox="1"/>
          <p:nvPr/>
        </p:nvSpPr>
        <p:spPr>
          <a:xfrm rot="614688">
            <a:off x="9104000" y="2978578"/>
            <a:ext cx="29794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+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bổn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phận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69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1622612" y="0"/>
            <a:ext cx="8946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en-US" altLang="zh-CN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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chăm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sóc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giáo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dục</a:t>
            </a:r>
            <a:r>
              <a:rPr lang="en-US" altLang="zh-CN" sz="3600" noProof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26" name="Picture 2" descr="Soạn bài Kể chuyện Người mẹ hiền, Tiếng Việt lớp 2">
            <a:extLst>
              <a:ext uri="{FF2B5EF4-FFF2-40B4-BE49-F238E27FC236}">
                <a16:creationId xmlns:a16="http://schemas.microsoft.com/office/drawing/2014/main" id="{FAA7545B-0F19-4403-B225-577C8F4E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76" y="1173657"/>
            <a:ext cx="3918424" cy="3045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8FF3C8-54D2-4DE2-8B07-3B4C70E3FCC1}"/>
              </a:ext>
            </a:extLst>
          </p:cNvPr>
          <p:cNvSpPr/>
          <p:nvPr/>
        </p:nvSpPr>
        <p:spPr>
          <a:xfrm>
            <a:off x="1017452" y="4291897"/>
            <a:ext cx="4105072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–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  <p:pic>
        <p:nvPicPr>
          <p:cNvPr id="1028" name="Picture 4" descr="Chiếc rễ đa tròn - Tiếng Việt - Lê Thị Lộc - Website của Lê Thị Lộc">
            <a:extLst>
              <a:ext uri="{FF2B5EF4-FFF2-40B4-BE49-F238E27FC236}">
                <a16:creationId xmlns:a16="http://schemas.microsoft.com/office/drawing/2014/main" id="{2DC5786A-F88A-4570-81E5-07D949195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613" y="1200329"/>
            <a:ext cx="3918423" cy="29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5DEF8CF-0569-4436-AA76-AA21033AD971}"/>
              </a:ext>
            </a:extLst>
          </p:cNvPr>
          <p:cNvSpPr/>
          <p:nvPr/>
        </p:nvSpPr>
        <p:spPr>
          <a:xfrm>
            <a:off x="7445613" y="4256861"/>
            <a:ext cx="4105072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–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56986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088777" y="0"/>
            <a:ext cx="8014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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bổn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8FF3C8-54D2-4DE2-8B07-3B4C70E3FCC1}"/>
              </a:ext>
            </a:extLst>
          </p:cNvPr>
          <p:cNvSpPr/>
          <p:nvPr/>
        </p:nvSpPr>
        <p:spPr>
          <a:xfrm>
            <a:off x="1202469" y="4669896"/>
            <a:ext cx="4105072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EF8CF-0569-4436-AA76-AA21033AD971}"/>
              </a:ext>
            </a:extLst>
          </p:cNvPr>
          <p:cNvSpPr/>
          <p:nvPr/>
        </p:nvSpPr>
        <p:spPr>
          <a:xfrm>
            <a:off x="6978685" y="4256861"/>
            <a:ext cx="4572000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  <p:pic>
        <p:nvPicPr>
          <p:cNvPr id="2050" name="Picture 2" descr="Ở lại với chiến khu (trang 13) - Tiếng Việt 3 tập 2">
            <a:extLst>
              <a:ext uri="{FF2B5EF4-FFF2-40B4-BE49-F238E27FC236}">
                <a16:creationId xmlns:a16="http://schemas.microsoft.com/office/drawing/2014/main" id="{0FA6BE29-D044-4314-A772-368533277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69" y="1574984"/>
            <a:ext cx="3706948" cy="2720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Kể chuyện lớp 3 tuần 7: Trận bóng dưới lòng đường - YouTube">
            <a:extLst>
              <a:ext uri="{FF2B5EF4-FFF2-40B4-BE49-F238E27FC236}">
                <a16:creationId xmlns:a16="http://schemas.microsoft.com/office/drawing/2014/main" id="{C2CB189E-996D-485E-8F6C-42C7C4551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59" y="1305189"/>
            <a:ext cx="3668472" cy="2751354"/>
          </a:xfrm>
          <a:prstGeom prst="roundRect">
            <a:avLst>
              <a:gd name="adj" fmla="val 1275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47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368525A-6ECD-4140-88B0-3CB4E37C6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8317149" cy="5710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FDFF82F-837E-468B-9C68-70E79B4497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57" y="1589365"/>
            <a:ext cx="4320659" cy="4240350"/>
          </a:xfrm>
          <a:prstGeom prst="rect">
            <a:avLst/>
          </a:prstGeom>
        </p:spPr>
      </p:pic>
      <p:sp>
        <p:nvSpPr>
          <p:cNvPr id="18" name="íşļïḋê">
            <a:extLst>
              <a:ext uri="{FF2B5EF4-FFF2-40B4-BE49-F238E27FC236}">
                <a16:creationId xmlns:a16="http://schemas.microsoft.com/office/drawing/2014/main" id="{C2F83E1C-7CA9-4861-8AAF-289E2E28F3F2}"/>
              </a:ext>
            </a:extLst>
          </p:cNvPr>
          <p:cNvSpPr txBox="1"/>
          <p:nvPr/>
        </p:nvSpPr>
        <p:spPr>
          <a:xfrm>
            <a:off x="5761046" y="3155"/>
            <a:ext cx="5445217" cy="1368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chuyện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C13147-4242-4A6E-8B6B-846FEA4A5C27}"/>
              </a:ext>
            </a:extLst>
          </p:cNvPr>
          <p:cNvSpPr/>
          <p:nvPr/>
        </p:nvSpPr>
        <p:spPr>
          <a:xfrm>
            <a:off x="163792" y="817110"/>
            <a:ext cx="4670855" cy="2266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ở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cuốn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sách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kể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việc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CBCABE-96DA-4C17-A1EA-E5B65782D37B}"/>
              </a:ext>
            </a:extLst>
          </p:cNvPr>
          <p:cNvSpPr/>
          <p:nvPr/>
        </p:nvSpPr>
        <p:spPr>
          <a:xfrm>
            <a:off x="197185" y="3103739"/>
            <a:ext cx="4904319" cy="13411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diễn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16CEC3-E1D3-4836-92BD-F7EEBAD99200}"/>
              </a:ext>
            </a:extLst>
          </p:cNvPr>
          <p:cNvSpPr/>
          <p:nvPr/>
        </p:nvSpPr>
        <p:spPr>
          <a:xfrm>
            <a:off x="173520" y="4621504"/>
            <a:ext cx="4904318" cy="8211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9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A1BFD2C-D6BF-47F6-A1E7-2578E4A34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96" y="173215"/>
            <a:ext cx="7801583" cy="56096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83A559-6CA6-4CEC-B838-8777AB2A7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3" y="2073872"/>
            <a:ext cx="5296505" cy="3187826"/>
          </a:xfrm>
          <a:prstGeom prst="rect">
            <a:avLst/>
          </a:prstGeom>
        </p:spPr>
      </p:pic>
      <p:sp>
        <p:nvSpPr>
          <p:cNvPr id="8" name="íşļïḋê">
            <a:extLst>
              <a:ext uri="{FF2B5EF4-FFF2-40B4-BE49-F238E27FC236}">
                <a16:creationId xmlns:a16="http://schemas.microsoft.com/office/drawing/2014/main" id="{653707BE-2452-4A6B-A478-DD0C1B8A869B}"/>
              </a:ext>
            </a:extLst>
          </p:cNvPr>
          <p:cNvSpPr txBox="1"/>
          <p:nvPr/>
        </p:nvSpPr>
        <p:spPr>
          <a:xfrm>
            <a:off x="5840035" y="1389628"/>
            <a:ext cx="5445217" cy="1368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hành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/>
            </a:r>
            <a:b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</a:b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chuyện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88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581677" y="158023"/>
            <a:ext cx="10775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Thảo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luận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,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trao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đổi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về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nội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dung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của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câu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chuyện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latin typeface="iCiel Pacifico" panose="02000000000000000000" pitchFamily="50" charset="0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B570F8-4F80-4EA2-8368-788E2574D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918" y="1395639"/>
            <a:ext cx="57150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8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C7F6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0C7F6"/>
      </a:hlink>
      <a:folHlink>
        <a:srgbClr val="BFBFBF"/>
      </a:folHlink>
    </a:clrScheme>
    <a:fontScheme name="fn3k5n5n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253</Words>
  <Application>Microsoft Office PowerPoint</Application>
  <PresentationFormat>Widescreen</PresentationFormat>
  <Paragraphs>27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微软雅黑</vt:lpstr>
      <vt:lpstr>#9Slide03 AmpleSoft Bold</vt:lpstr>
      <vt:lpstr>#9Slide07 Cadena</vt:lpstr>
      <vt:lpstr>Arial</vt:lpstr>
      <vt:lpstr>Calibri</vt:lpstr>
      <vt:lpstr>等线</vt:lpstr>
      <vt:lpstr>Helvetica</vt:lpstr>
      <vt:lpstr>iCiel Pacifico</vt:lpstr>
      <vt:lpstr>Times New Roman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Minh Kiều Văn</cp:lastModifiedBy>
  <cp:revision>46</cp:revision>
  <dcterms:created xsi:type="dcterms:W3CDTF">2018-02-07T08:36:30Z</dcterms:created>
  <dcterms:modified xsi:type="dcterms:W3CDTF">2024-05-16T20:56:28Z</dcterms:modified>
</cp:coreProperties>
</file>