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2"/>
  </p:notesMasterIdLst>
  <p:sldIdLst>
    <p:sldId id="259" r:id="rId2"/>
    <p:sldId id="266" r:id="rId3"/>
    <p:sldId id="283" r:id="rId4"/>
    <p:sldId id="267" r:id="rId5"/>
    <p:sldId id="260" r:id="rId6"/>
    <p:sldId id="262" r:id="rId7"/>
    <p:sldId id="269" r:id="rId8"/>
    <p:sldId id="268" r:id="rId9"/>
    <p:sldId id="273" r:id="rId10"/>
    <p:sldId id="274" r:id="rId11"/>
  </p:sldIdLst>
  <p:sldSz cx="12192000" cy="6858000"/>
  <p:notesSz cx="6858000" cy="9144000"/>
  <p:custDataLst>
    <p:tags r:id="rId1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ACB7"/>
    <a:srgbClr val="F9F9F8"/>
    <a:srgbClr val="E3CFB5"/>
    <a:srgbClr val="D486A3"/>
    <a:srgbClr val="F3EDDD"/>
    <a:srgbClr val="B7BE58"/>
    <a:srgbClr val="E9E1F3"/>
    <a:srgbClr val="ECE2F6"/>
    <a:srgbClr val="FFFFFF"/>
    <a:srgbClr val="FAF9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59" autoAdjust="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8C3F3D-6C5E-4722-9B73-563C1DD5674D}" type="datetimeFigureOut">
              <a:rPr lang="zh-CN" altLang="en-US" smtClean="0"/>
              <a:t>2024/5/17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434882-D493-4686-9120-9C4F070B6F7B}" type="slidenum">
              <a:rPr lang="zh-CN" altLang="en-US" smtClean="0"/>
              <a:t>‹#›</a:t>
            </a:fld>
            <a:endParaRPr lang="zh-CN" altLang="en-US"/>
          </a:p>
        </p:txBody>
      </p:sp>
    </p:spTree>
    <p:extLst>
      <p:ext uri="{BB962C8B-B14F-4D97-AF65-F5344CB8AC3E}">
        <p14:creationId xmlns:p14="http://schemas.microsoft.com/office/powerpoint/2010/main" val="2875375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1</a:t>
            </a:fld>
            <a:endParaRPr lang="zh-CN" altLang="en-US"/>
          </a:p>
        </p:txBody>
      </p:sp>
    </p:spTree>
    <p:extLst>
      <p:ext uri="{BB962C8B-B14F-4D97-AF65-F5344CB8AC3E}">
        <p14:creationId xmlns:p14="http://schemas.microsoft.com/office/powerpoint/2010/main" val="280874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10</a:t>
            </a:fld>
            <a:endParaRPr lang="zh-CN" altLang="en-US"/>
          </a:p>
        </p:txBody>
      </p:sp>
    </p:spTree>
    <p:extLst>
      <p:ext uri="{BB962C8B-B14F-4D97-AF65-F5344CB8AC3E}">
        <p14:creationId xmlns:p14="http://schemas.microsoft.com/office/powerpoint/2010/main" val="822289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2</a:t>
            </a:fld>
            <a:endParaRPr lang="zh-CN" altLang="en-US"/>
          </a:p>
        </p:txBody>
      </p:sp>
    </p:spTree>
    <p:extLst>
      <p:ext uri="{BB962C8B-B14F-4D97-AF65-F5344CB8AC3E}">
        <p14:creationId xmlns:p14="http://schemas.microsoft.com/office/powerpoint/2010/main" val="4247636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3</a:t>
            </a:fld>
            <a:endParaRPr lang="zh-CN" altLang="en-US"/>
          </a:p>
        </p:txBody>
      </p:sp>
    </p:spTree>
    <p:extLst>
      <p:ext uri="{BB962C8B-B14F-4D97-AF65-F5344CB8AC3E}">
        <p14:creationId xmlns:p14="http://schemas.microsoft.com/office/powerpoint/2010/main" val="20109685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4</a:t>
            </a:fld>
            <a:endParaRPr lang="zh-CN" altLang="en-US"/>
          </a:p>
        </p:txBody>
      </p:sp>
    </p:spTree>
    <p:extLst>
      <p:ext uri="{BB962C8B-B14F-4D97-AF65-F5344CB8AC3E}">
        <p14:creationId xmlns:p14="http://schemas.microsoft.com/office/powerpoint/2010/main" val="5004149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a:t>Bấm vào mũi tên để quay về trang "Nội dung tìm hiểu"</a:t>
            </a:r>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5</a:t>
            </a:fld>
            <a:endParaRPr lang="zh-CN" altLang="en-US"/>
          </a:p>
        </p:txBody>
      </p:sp>
    </p:spTree>
    <p:extLst>
      <p:ext uri="{BB962C8B-B14F-4D97-AF65-F5344CB8AC3E}">
        <p14:creationId xmlns:p14="http://schemas.microsoft.com/office/powerpoint/2010/main" val="2505936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6</a:t>
            </a:fld>
            <a:endParaRPr lang="zh-CN" altLang="en-US"/>
          </a:p>
        </p:txBody>
      </p:sp>
    </p:spTree>
    <p:extLst>
      <p:ext uri="{BB962C8B-B14F-4D97-AF65-F5344CB8AC3E}">
        <p14:creationId xmlns:p14="http://schemas.microsoft.com/office/powerpoint/2010/main" val="1478181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7</a:t>
            </a:fld>
            <a:endParaRPr lang="zh-CN" altLang="en-US"/>
          </a:p>
        </p:txBody>
      </p:sp>
    </p:spTree>
    <p:extLst>
      <p:ext uri="{BB962C8B-B14F-4D97-AF65-F5344CB8AC3E}">
        <p14:creationId xmlns:p14="http://schemas.microsoft.com/office/powerpoint/2010/main" val="39232304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8</a:t>
            </a:fld>
            <a:endParaRPr lang="zh-CN" altLang="en-US"/>
          </a:p>
        </p:txBody>
      </p:sp>
    </p:spTree>
    <p:extLst>
      <p:ext uri="{BB962C8B-B14F-4D97-AF65-F5344CB8AC3E}">
        <p14:creationId xmlns:p14="http://schemas.microsoft.com/office/powerpoint/2010/main" val="1524792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68434882-D493-4686-9120-9C4F070B6F7B}" type="slidenum">
              <a:rPr lang="zh-CN" altLang="en-US" smtClean="0"/>
              <a:t>9</a:t>
            </a:fld>
            <a:endParaRPr lang="zh-CN" altLang="en-US"/>
          </a:p>
        </p:txBody>
      </p:sp>
    </p:spTree>
    <p:extLst>
      <p:ext uri="{BB962C8B-B14F-4D97-AF65-F5344CB8AC3E}">
        <p14:creationId xmlns:p14="http://schemas.microsoft.com/office/powerpoint/2010/main" val="323913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3783348"/>
      </p:ext>
    </p:extLst>
  </p:cSld>
  <p:clrMapOvr>
    <a:masterClrMapping/>
  </p:clrMapOvr>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9Slide.vn - 2019">
            <a:extLst>
              <a:ext uri="{FF2B5EF4-FFF2-40B4-BE49-F238E27FC236}">
                <a16:creationId xmlns:a16="http://schemas.microsoft.com/office/drawing/2014/main" id="{DCCF8193-AFAF-40A2-921C-31687A9C59C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grpSp>
        <p:nvGrpSpPr>
          <p:cNvPr id="3" name="组合 2">
            <a:extLst>
              <a:ext uri="{FF2B5EF4-FFF2-40B4-BE49-F238E27FC236}">
                <a16:creationId xmlns:a16="http://schemas.microsoft.com/office/drawing/2014/main" id="{CCF0B97B-616F-4C7C-BF57-D7A25D5EB089}"/>
              </a:ext>
            </a:extLst>
          </p:cNvPr>
          <p:cNvGrpSpPr/>
          <p:nvPr userDrawn="1"/>
        </p:nvGrpSpPr>
        <p:grpSpPr>
          <a:xfrm>
            <a:off x="0" y="0"/>
            <a:ext cx="12192000" cy="6881912"/>
            <a:chOff x="0" y="0"/>
            <a:chExt cx="12192000" cy="6881912"/>
          </a:xfrm>
        </p:grpSpPr>
        <p:pic>
          <p:nvPicPr>
            <p:cNvPr id="4" name="图片 3">
              <a:extLst>
                <a:ext uri="{FF2B5EF4-FFF2-40B4-BE49-F238E27FC236}">
                  <a16:creationId xmlns:a16="http://schemas.microsoft.com/office/drawing/2014/main" id="{B28AE86D-66F4-41B8-AD0D-BB75EF2440BC}"/>
                </a:ext>
              </a:extLst>
            </p:cNvPr>
            <p:cNvPicPr>
              <a:picLocks noChangeAspect="1"/>
            </p:cNvPicPr>
            <p:nvPr/>
          </p:nvPicPr>
          <p:blipFill rotWithShape="1">
            <a:blip r:embed="rId4">
              <a:extLst>
                <a:ext uri="{28A0092B-C50C-407E-A947-70E740481C1C}">
                  <a14:useLocalDpi xmlns:a14="http://schemas.microsoft.com/office/drawing/2010/main" val="0"/>
                </a:ext>
              </a:extLst>
            </a:blip>
            <a:srcRect b="86802"/>
            <a:stretch/>
          </p:blipFill>
          <p:spPr>
            <a:xfrm flipH="1">
              <a:off x="0" y="0"/>
              <a:ext cx="12192000" cy="6858000"/>
            </a:xfrm>
            <a:prstGeom prst="rect">
              <a:avLst/>
            </a:prstGeom>
          </p:spPr>
        </p:pic>
        <p:pic>
          <p:nvPicPr>
            <p:cNvPr id="5" name="图片 4">
              <a:extLst>
                <a:ext uri="{FF2B5EF4-FFF2-40B4-BE49-F238E27FC236}">
                  <a16:creationId xmlns:a16="http://schemas.microsoft.com/office/drawing/2014/main" id="{034A28B3-0BD7-467F-BAF7-DED37EF505D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61" t="16152" r="50872" b="70801"/>
            <a:stretch/>
          </p:blipFill>
          <p:spPr>
            <a:xfrm flipH="1">
              <a:off x="9542032" y="4781410"/>
              <a:ext cx="2649967" cy="2100502"/>
            </a:xfrm>
            <a:prstGeom prst="rect">
              <a:avLst/>
            </a:prstGeom>
          </p:spPr>
        </p:pic>
        <p:sp>
          <p:nvSpPr>
            <p:cNvPr id="6" name="文本框 5">
              <a:extLst>
                <a:ext uri="{FF2B5EF4-FFF2-40B4-BE49-F238E27FC236}">
                  <a16:creationId xmlns:a16="http://schemas.microsoft.com/office/drawing/2014/main" id="{89D72B07-7E25-4E67-BA3D-7B5964DC2C90}"/>
                </a:ext>
              </a:extLst>
            </p:cNvPr>
            <p:cNvSpPr txBox="1"/>
            <p:nvPr/>
          </p:nvSpPr>
          <p:spPr>
            <a:xfrm>
              <a:off x="612454" y="400329"/>
              <a:ext cx="2498471" cy="400110"/>
            </a:xfrm>
            <a:prstGeom prst="rect">
              <a:avLst/>
            </a:prstGeom>
            <a:noFill/>
          </p:spPr>
          <p:txBody>
            <a:bodyPr vert="horz" wrap="square" rtlCol="0">
              <a:spAutoFit/>
            </a:bodyPr>
            <a:lstStyle/>
            <a:p>
              <a:r>
                <a:rPr lang="zh-CN" altLang="en-US" sz="2000" b="1" dirty="0">
                  <a:solidFill>
                    <a:srgbClr val="323476"/>
                  </a:solidFill>
                  <a:latin typeface="小考拉体" panose="02000503000000000000" pitchFamily="2" charset="-122"/>
                  <a:ea typeface="小考拉体" panose="02000503000000000000" pitchFamily="2" charset="-122"/>
                </a:rPr>
                <a:t>请在此输入标题</a:t>
              </a:r>
            </a:p>
          </p:txBody>
        </p:sp>
        <p:pic>
          <p:nvPicPr>
            <p:cNvPr id="8" name="图片 7">
              <a:extLst>
                <a:ext uri="{FF2B5EF4-FFF2-40B4-BE49-F238E27FC236}">
                  <a16:creationId xmlns:a16="http://schemas.microsoft.com/office/drawing/2014/main" id="{19B94CB3-797F-41E9-A864-637C6ED73C39}"/>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2995" t="97" r="28958" b="92199"/>
            <a:stretch/>
          </p:blipFill>
          <p:spPr>
            <a:xfrm flipH="1">
              <a:off x="0" y="0"/>
              <a:ext cx="946674" cy="1200769"/>
            </a:xfrm>
            <a:prstGeom prst="rect">
              <a:avLst/>
            </a:prstGeom>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xmlns:p14="http://schemas.microsoft.com/office/powerpoint/2010/main">
    <mc:Choice Requires="p14">
      <p:transition spd="slow" p14:dur="3500" advClick="0" advTm="3000">
        <p:random/>
      </p:transition>
    </mc:Choice>
    <mc:Fallback xmlns="">
      <p:transition spd="slow" advClick="0" advTm="300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svg"/><Relationship Id="rId10" Type="http://schemas.openxmlformats.org/officeDocument/2006/relationships/image" Target="../media/image21.sv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7.svg"/><Relationship Id="rId10" Type="http://schemas.openxmlformats.org/officeDocument/2006/relationships/image" Target="../media/image9.svg"/><Relationship Id="rId4" Type="http://schemas.openxmlformats.org/officeDocument/2006/relationships/image" Target="../media/image6.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9.svg"/><Relationship Id="rId10" Type="http://schemas.openxmlformats.org/officeDocument/2006/relationships/image" Target="../media/image11.svg"/><Relationship Id="rId4" Type="http://schemas.openxmlformats.org/officeDocument/2006/relationships/image" Target="../media/image7.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png"/><Relationship Id="rId7" Type="http://schemas.openxmlformats.org/officeDocument/2006/relationships/image" Target="../media/image21.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4.png"/><Relationship Id="rId10" Type="http://schemas.openxmlformats.org/officeDocument/2006/relationships/slide" Target="slide10.xml"/><Relationship Id="rId4" Type="http://schemas.openxmlformats.org/officeDocument/2006/relationships/image" Target="../media/image11.png"/><Relationship Id="rId9" Type="http://schemas.openxmlformats.org/officeDocument/2006/relationships/image" Target="../media/image13.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7.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a:extLst>
              <a:ext uri="{FF2B5EF4-FFF2-40B4-BE49-F238E27FC236}">
                <a16:creationId xmlns:a16="http://schemas.microsoft.com/office/drawing/2014/main" id="{18CF3FB4-1FE2-46E7-822C-B8028B5342CE}"/>
              </a:ext>
            </a:extLst>
          </p:cNvPr>
          <p:cNvPicPr>
            <a:picLocks noChangeAspect="1"/>
          </p:cNvPicPr>
          <p:nvPr/>
        </p:nvPicPr>
        <p:blipFill rotWithShape="1">
          <a:blip r:embed="rId3">
            <a:extLst>
              <a:ext uri="{28A0092B-C50C-407E-A947-70E740481C1C}">
                <a14:useLocalDpi xmlns:a14="http://schemas.microsoft.com/office/drawing/2010/main" val="0"/>
              </a:ext>
            </a:extLst>
          </a:blip>
          <a:srcRect l="246" t="8499" r="-183" b="84888"/>
          <a:stretch/>
        </p:blipFill>
        <p:spPr>
          <a:xfrm>
            <a:off x="0" y="4471983"/>
            <a:ext cx="12192000" cy="2397227"/>
          </a:xfrm>
          <a:prstGeom prst="rect">
            <a:avLst/>
          </a:prstGeom>
        </p:spPr>
      </p:pic>
      <p:pic>
        <p:nvPicPr>
          <p:cNvPr id="18" name="图片 17">
            <a:extLst>
              <a:ext uri="{FF2B5EF4-FFF2-40B4-BE49-F238E27FC236}">
                <a16:creationId xmlns:a16="http://schemas.microsoft.com/office/drawing/2014/main" id="{BA2A3D40-CEE3-4758-8887-74E4B8526CBF}"/>
              </a:ext>
            </a:extLst>
          </p:cNvPr>
          <p:cNvPicPr>
            <a:picLocks noChangeAspect="1"/>
          </p:cNvPicPr>
          <p:nvPr/>
        </p:nvPicPr>
        <p:blipFill rotWithShape="1">
          <a:blip r:embed="rId3">
            <a:extLst>
              <a:ext uri="{28A0092B-C50C-407E-A947-70E740481C1C}">
                <a14:useLocalDpi xmlns:a14="http://schemas.microsoft.com/office/drawing/2010/main" val="0"/>
              </a:ext>
            </a:extLst>
          </a:blip>
          <a:srcRect l="49573" t="29534" r="3509" b="57419"/>
          <a:stretch/>
        </p:blipFill>
        <p:spPr>
          <a:xfrm>
            <a:off x="6861289" y="583890"/>
            <a:ext cx="5621671" cy="4650660"/>
          </a:xfrm>
          <a:prstGeom prst="rect">
            <a:avLst/>
          </a:prstGeom>
        </p:spPr>
      </p:pic>
      <p:pic>
        <p:nvPicPr>
          <p:cNvPr id="3" name="图片 2">
            <a:extLst>
              <a:ext uri="{FF2B5EF4-FFF2-40B4-BE49-F238E27FC236}">
                <a16:creationId xmlns:a16="http://schemas.microsoft.com/office/drawing/2014/main" id="{0452C9F5-7AFC-49D7-86CD-4EC02BFD5736}"/>
              </a:ext>
            </a:extLst>
          </p:cNvPr>
          <p:cNvPicPr>
            <a:picLocks noChangeAspect="1"/>
          </p:cNvPicPr>
          <p:nvPr/>
        </p:nvPicPr>
        <p:blipFill rotWithShape="1">
          <a:blip r:embed="rId4">
            <a:extLst>
              <a:ext uri="{28A0092B-C50C-407E-A947-70E740481C1C}">
                <a14:useLocalDpi xmlns:a14="http://schemas.microsoft.com/office/drawing/2010/main" val="0"/>
              </a:ext>
            </a:extLst>
          </a:blip>
          <a:srcRect b="84659"/>
          <a:stretch/>
        </p:blipFill>
        <p:spPr>
          <a:xfrm>
            <a:off x="-4061" y="-320"/>
            <a:ext cx="12192000" cy="6858000"/>
          </a:xfrm>
          <a:prstGeom prst="rect">
            <a:avLst/>
          </a:prstGeom>
        </p:spPr>
      </p:pic>
      <p:pic>
        <p:nvPicPr>
          <p:cNvPr id="9" name="图片 8">
            <a:extLst>
              <a:ext uri="{FF2B5EF4-FFF2-40B4-BE49-F238E27FC236}">
                <a16:creationId xmlns:a16="http://schemas.microsoft.com/office/drawing/2014/main" id="{BB30DD5C-7459-4DDD-BA51-0DC01615D730}"/>
              </a:ext>
            </a:extLst>
          </p:cNvPr>
          <p:cNvPicPr>
            <a:picLocks noChangeAspect="1"/>
          </p:cNvPicPr>
          <p:nvPr/>
        </p:nvPicPr>
        <p:blipFill rotWithShape="1">
          <a:blip r:embed="rId3">
            <a:extLst>
              <a:ext uri="{28A0092B-C50C-407E-A947-70E740481C1C}">
                <a14:useLocalDpi xmlns:a14="http://schemas.microsoft.com/office/drawing/2010/main" val="0"/>
              </a:ext>
            </a:extLst>
          </a:blip>
          <a:srcRect l="83339" t="16646" r="5977" b="78161"/>
          <a:stretch/>
        </p:blipFill>
        <p:spPr>
          <a:xfrm>
            <a:off x="6809527" y="156347"/>
            <a:ext cx="974906" cy="1408281"/>
          </a:xfrm>
          <a:prstGeom prst="rect">
            <a:avLst/>
          </a:prstGeom>
        </p:spPr>
      </p:pic>
      <p:pic>
        <p:nvPicPr>
          <p:cNvPr id="16" name="图片 15">
            <a:extLst>
              <a:ext uri="{FF2B5EF4-FFF2-40B4-BE49-F238E27FC236}">
                <a16:creationId xmlns:a16="http://schemas.microsoft.com/office/drawing/2014/main" id="{B32E42AA-B676-41B7-A749-4060F33E6621}"/>
              </a:ext>
            </a:extLst>
          </p:cNvPr>
          <p:cNvPicPr>
            <a:picLocks noChangeAspect="1"/>
          </p:cNvPicPr>
          <p:nvPr/>
        </p:nvPicPr>
        <p:blipFill rotWithShape="1">
          <a:blip r:embed="rId3">
            <a:extLst>
              <a:ext uri="{28A0092B-C50C-407E-A947-70E740481C1C}">
                <a14:useLocalDpi xmlns:a14="http://schemas.microsoft.com/office/drawing/2010/main" val="0"/>
              </a:ext>
            </a:extLst>
          </a:blip>
          <a:srcRect l="67274" t="16646" r="17313" b="78060"/>
          <a:stretch/>
        </p:blipFill>
        <p:spPr>
          <a:xfrm>
            <a:off x="3825493" y="760761"/>
            <a:ext cx="1406457" cy="1435510"/>
          </a:xfrm>
          <a:prstGeom prst="rect">
            <a:avLst/>
          </a:prstGeom>
        </p:spPr>
      </p:pic>
      <p:pic>
        <p:nvPicPr>
          <p:cNvPr id="21" name="图片 20">
            <a:extLst>
              <a:ext uri="{FF2B5EF4-FFF2-40B4-BE49-F238E27FC236}">
                <a16:creationId xmlns:a16="http://schemas.microsoft.com/office/drawing/2014/main" id="{67209113-AF08-4B85-8A1B-ECCECA65FACE}"/>
              </a:ext>
            </a:extLst>
          </p:cNvPr>
          <p:cNvPicPr>
            <a:picLocks noChangeAspect="1"/>
          </p:cNvPicPr>
          <p:nvPr/>
        </p:nvPicPr>
        <p:blipFill rotWithShape="1">
          <a:blip r:embed="rId3">
            <a:extLst>
              <a:ext uri="{28A0092B-C50C-407E-A947-70E740481C1C}">
                <a14:useLocalDpi xmlns:a14="http://schemas.microsoft.com/office/drawing/2010/main" val="0"/>
              </a:ext>
            </a:extLst>
          </a:blip>
          <a:srcRect l="67274" t="16646" r="17313" b="78060"/>
          <a:stretch/>
        </p:blipFill>
        <p:spPr>
          <a:xfrm>
            <a:off x="1087561" y="203471"/>
            <a:ext cx="1406457" cy="1435510"/>
          </a:xfrm>
          <a:prstGeom prst="rect">
            <a:avLst/>
          </a:prstGeom>
        </p:spPr>
      </p:pic>
      <p:pic>
        <p:nvPicPr>
          <p:cNvPr id="22" name="图片 21">
            <a:extLst>
              <a:ext uri="{FF2B5EF4-FFF2-40B4-BE49-F238E27FC236}">
                <a16:creationId xmlns:a16="http://schemas.microsoft.com/office/drawing/2014/main" id="{6B72F4C5-DAB3-4D2C-95B0-9CB9699C173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6655" t="43102" r="76311" b="51324"/>
          <a:stretch/>
        </p:blipFill>
        <p:spPr>
          <a:xfrm>
            <a:off x="1285466" y="3163735"/>
            <a:ext cx="770964" cy="632908"/>
          </a:xfrm>
          <a:prstGeom prst="rect">
            <a:avLst/>
          </a:prstGeom>
        </p:spPr>
      </p:pic>
      <p:sp>
        <p:nvSpPr>
          <p:cNvPr id="2" name="TextBox 1">
            <a:extLst>
              <a:ext uri="{FF2B5EF4-FFF2-40B4-BE49-F238E27FC236}">
                <a16:creationId xmlns:a16="http://schemas.microsoft.com/office/drawing/2014/main" id="{12A900F9-0956-45FE-9C61-5E5C88D86DF2}"/>
              </a:ext>
            </a:extLst>
          </p:cNvPr>
          <p:cNvSpPr txBox="1"/>
          <p:nvPr/>
        </p:nvSpPr>
        <p:spPr>
          <a:xfrm>
            <a:off x="2419456" y="755256"/>
            <a:ext cx="3575402" cy="2215991"/>
          </a:xfrm>
          <a:prstGeom prst="rect">
            <a:avLst/>
          </a:prstGeom>
          <a:noFill/>
        </p:spPr>
        <p:txBody>
          <a:bodyPr wrap="none" rtlCol="0">
            <a:spAutoFit/>
          </a:bodyPr>
          <a:lstStyle/>
          <a:p>
            <a:r>
              <a:rPr lang="en-US" sz="13800" dirty="0">
                <a:ln w="34925">
                  <a:solidFill>
                    <a:srgbClr val="002060"/>
                  </a:solidFill>
                </a:ln>
                <a:solidFill>
                  <a:srgbClr val="53939A"/>
                </a:solidFill>
                <a:latin typeface="iCiel Fairy Tales" pitchFamily="50" charset="0"/>
              </a:rPr>
              <a:t>Sang </a:t>
            </a:r>
          </a:p>
        </p:txBody>
      </p:sp>
      <p:sp>
        <p:nvSpPr>
          <p:cNvPr id="4" name="TextBox 3">
            <a:extLst>
              <a:ext uri="{FF2B5EF4-FFF2-40B4-BE49-F238E27FC236}">
                <a16:creationId xmlns:a16="http://schemas.microsoft.com/office/drawing/2014/main" id="{A0EE14C2-4A41-4322-8039-9CE520BE612C}"/>
              </a:ext>
            </a:extLst>
          </p:cNvPr>
          <p:cNvSpPr txBox="1"/>
          <p:nvPr/>
        </p:nvSpPr>
        <p:spPr>
          <a:xfrm>
            <a:off x="4848534" y="3037079"/>
            <a:ext cx="5621671" cy="1323439"/>
          </a:xfrm>
          <a:prstGeom prst="rect">
            <a:avLst/>
          </a:prstGeom>
          <a:noFill/>
        </p:spPr>
        <p:txBody>
          <a:bodyPr wrap="square" rtlCol="0">
            <a:spAutoFit/>
          </a:bodyPr>
          <a:lstStyle/>
          <a:p>
            <a:r>
              <a:rPr lang="en-US" sz="8000" dirty="0">
                <a:ln w="38100">
                  <a:solidFill>
                    <a:srgbClr val="323476"/>
                  </a:solidFill>
                </a:ln>
                <a:solidFill>
                  <a:schemeClr val="accent4">
                    <a:lumMod val="60000"/>
                    <a:lumOff val="40000"/>
                  </a:schemeClr>
                </a:solidFill>
                <a:latin typeface="SVN-Caprica Script" pitchFamily="2" charset="0"/>
                <a:cs typeface="Dreaming Outloud Script Pro" panose="020B0604020202020204" pitchFamily="66" charset="0"/>
              </a:rPr>
              <a:t>con </a:t>
            </a:r>
            <a:r>
              <a:rPr lang="en-US" sz="8000" dirty="0" err="1">
                <a:ln w="38100">
                  <a:solidFill>
                    <a:srgbClr val="323476"/>
                  </a:solidFill>
                </a:ln>
                <a:solidFill>
                  <a:schemeClr val="accent4">
                    <a:lumMod val="60000"/>
                    <a:lumOff val="40000"/>
                  </a:schemeClr>
                </a:solidFill>
                <a:latin typeface="SVN-Caprica Script" pitchFamily="2" charset="0"/>
                <a:cs typeface="Dreaming Outloud Script Pro" panose="020B0604020202020204" pitchFamily="66" charset="0"/>
              </a:rPr>
              <a:t>lên</a:t>
            </a:r>
            <a:r>
              <a:rPr lang="en-US" sz="8000" dirty="0">
                <a:ln w="38100">
                  <a:solidFill>
                    <a:srgbClr val="323476"/>
                  </a:solidFill>
                </a:ln>
                <a:solidFill>
                  <a:schemeClr val="accent4">
                    <a:lumMod val="60000"/>
                    <a:lumOff val="40000"/>
                  </a:schemeClr>
                </a:solidFill>
                <a:latin typeface="SVN-Caprica Script" pitchFamily="2" charset="0"/>
                <a:cs typeface="Dreaming Outloud Script Pro" panose="020B0604020202020204" pitchFamily="66" charset="0"/>
              </a:rPr>
              <a:t> </a:t>
            </a:r>
            <a:r>
              <a:rPr lang="en-US" sz="8000" dirty="0" err="1">
                <a:ln w="38100">
                  <a:solidFill>
                    <a:srgbClr val="323476"/>
                  </a:solidFill>
                </a:ln>
                <a:solidFill>
                  <a:schemeClr val="accent4">
                    <a:lumMod val="60000"/>
                    <a:lumOff val="40000"/>
                  </a:schemeClr>
                </a:solidFill>
                <a:latin typeface="SVN-Caprica Script" pitchFamily="2" charset="0"/>
                <a:cs typeface="Dreaming Outloud Script Pro" panose="020B0604020202020204" pitchFamily="66" charset="0"/>
              </a:rPr>
              <a:t>bảy</a:t>
            </a:r>
            <a:endParaRPr lang="en-US" sz="8000" dirty="0">
              <a:ln w="38100">
                <a:solidFill>
                  <a:srgbClr val="323476"/>
                </a:solidFill>
              </a:ln>
              <a:solidFill>
                <a:schemeClr val="accent4">
                  <a:lumMod val="60000"/>
                  <a:lumOff val="40000"/>
                </a:schemeClr>
              </a:solidFill>
              <a:latin typeface="SVN-Caprica Script" pitchFamily="2" charset="0"/>
              <a:cs typeface="Dreaming Outloud Script Pro" panose="020B0604020202020204" pitchFamily="66" charset="0"/>
            </a:endParaRPr>
          </a:p>
        </p:txBody>
      </p:sp>
      <p:sp>
        <p:nvSpPr>
          <p:cNvPr id="24" name="TextBox 23">
            <a:extLst>
              <a:ext uri="{FF2B5EF4-FFF2-40B4-BE49-F238E27FC236}">
                <a16:creationId xmlns:a16="http://schemas.microsoft.com/office/drawing/2014/main" id="{0F34890B-1CEA-4CD8-8AE0-AD87A8C8018A}"/>
              </a:ext>
            </a:extLst>
          </p:cNvPr>
          <p:cNvSpPr txBox="1"/>
          <p:nvPr/>
        </p:nvSpPr>
        <p:spPr>
          <a:xfrm>
            <a:off x="7418071" y="918226"/>
            <a:ext cx="2504212" cy="2215991"/>
          </a:xfrm>
          <a:prstGeom prst="rect">
            <a:avLst/>
          </a:prstGeom>
          <a:noFill/>
        </p:spPr>
        <p:txBody>
          <a:bodyPr wrap="none" rtlCol="0">
            <a:spAutoFit/>
          </a:bodyPr>
          <a:lstStyle/>
          <a:p>
            <a:r>
              <a:rPr lang="en-US" sz="13800" dirty="0" err="1">
                <a:ln w="34925">
                  <a:solidFill>
                    <a:srgbClr val="002060"/>
                  </a:solidFill>
                </a:ln>
                <a:solidFill>
                  <a:srgbClr val="53939A"/>
                </a:solidFill>
                <a:latin typeface="iCiel Fairy Tales" pitchFamily="50" charset="0"/>
              </a:rPr>
              <a:t>năm</a:t>
            </a:r>
            <a:endParaRPr lang="en-US" sz="13800" dirty="0">
              <a:ln w="34925">
                <a:solidFill>
                  <a:srgbClr val="002060"/>
                </a:solidFill>
              </a:ln>
              <a:solidFill>
                <a:srgbClr val="53939A"/>
              </a:solidFill>
              <a:latin typeface="iCiel Fairy Tales" pitchFamily="50" charset="0"/>
            </a:endParaRPr>
          </a:p>
        </p:txBody>
      </p:sp>
      <p:sp>
        <p:nvSpPr>
          <p:cNvPr id="12" name="Rectangle: Rounded Corners 11">
            <a:extLst>
              <a:ext uri="{FF2B5EF4-FFF2-40B4-BE49-F238E27FC236}">
                <a16:creationId xmlns:a16="http://schemas.microsoft.com/office/drawing/2014/main" id="{03BC6C28-0C8E-4557-B405-B5A74308E503}"/>
              </a:ext>
            </a:extLst>
          </p:cNvPr>
          <p:cNvSpPr/>
          <p:nvPr/>
        </p:nvSpPr>
        <p:spPr>
          <a:xfrm>
            <a:off x="254540" y="119009"/>
            <a:ext cx="2595864" cy="904248"/>
          </a:xfrm>
          <a:prstGeom prst="round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chemeClr val="bg2">
                    <a:lumMod val="25000"/>
                  </a:schemeClr>
                </a:solidFill>
                <a:latin typeface="SVN-Dumpling" panose="02000000000000000000" pitchFamily="50" charset="0"/>
              </a:rPr>
              <a:t>Tập</a:t>
            </a:r>
            <a:r>
              <a:rPr lang="en-US" sz="4400" dirty="0">
                <a:solidFill>
                  <a:schemeClr val="bg2">
                    <a:lumMod val="25000"/>
                  </a:schemeClr>
                </a:solidFill>
                <a:latin typeface="SVN-Dumpling" panose="02000000000000000000" pitchFamily="50" charset="0"/>
              </a:rPr>
              <a:t> </a:t>
            </a:r>
            <a:r>
              <a:rPr lang="en-US" sz="4400" dirty="0" err="1">
                <a:solidFill>
                  <a:schemeClr val="bg2">
                    <a:lumMod val="25000"/>
                  </a:schemeClr>
                </a:solidFill>
                <a:latin typeface="SVN-Dumpling" panose="02000000000000000000" pitchFamily="50" charset="0"/>
              </a:rPr>
              <a:t>đọc</a:t>
            </a:r>
            <a:endParaRPr lang="en-US" sz="4400" dirty="0">
              <a:solidFill>
                <a:schemeClr val="bg2">
                  <a:lumMod val="25000"/>
                </a:schemeClr>
              </a:solidFill>
              <a:latin typeface="SVN-Dumpling" panose="02000000000000000000" pitchFamily="50" charset="0"/>
            </a:endParaRPr>
          </a:p>
        </p:txBody>
      </p:sp>
      <p:sp>
        <p:nvSpPr>
          <p:cNvPr id="19" name="TextBox 18">
            <a:extLst>
              <a:ext uri="{FF2B5EF4-FFF2-40B4-BE49-F238E27FC236}">
                <a16:creationId xmlns:a16="http://schemas.microsoft.com/office/drawing/2014/main" id="{D72BEF12-6D72-4D9F-AB30-B9BDD41C6408}"/>
              </a:ext>
            </a:extLst>
          </p:cNvPr>
          <p:cNvSpPr txBox="1"/>
          <p:nvPr/>
        </p:nvSpPr>
        <p:spPr>
          <a:xfrm>
            <a:off x="9297398" y="4459281"/>
            <a:ext cx="4001332" cy="523220"/>
          </a:xfrm>
          <a:prstGeom prst="rect">
            <a:avLst/>
          </a:prstGeom>
          <a:noFill/>
        </p:spPr>
        <p:txBody>
          <a:bodyPr wrap="square" rtlCol="0">
            <a:spAutoFit/>
          </a:bodyPr>
          <a:lstStyle/>
          <a:p>
            <a:r>
              <a:rPr lang="en-US" sz="2800">
                <a:latin typeface="#9Slide03 BoosterNextFYBlack" panose="02000A03000000020004" pitchFamily="2" charset="0"/>
              </a:rPr>
              <a:t>Vũ Đình Minh</a:t>
            </a:r>
          </a:p>
        </p:txBody>
      </p:sp>
      <p:sp>
        <p:nvSpPr>
          <p:cNvPr id="5" name="TextBox 4">
            <a:extLst>
              <a:ext uri="{FF2B5EF4-FFF2-40B4-BE49-F238E27FC236}">
                <a16:creationId xmlns:a16="http://schemas.microsoft.com/office/drawing/2014/main" id="{F9604D43-5704-4DD6-8274-F19597C05410}"/>
              </a:ext>
            </a:extLst>
          </p:cNvPr>
          <p:cNvSpPr txBox="1"/>
          <p:nvPr/>
        </p:nvSpPr>
        <p:spPr>
          <a:xfrm>
            <a:off x="6565834" y="5057120"/>
            <a:ext cx="3591339" cy="461665"/>
          </a:xfrm>
          <a:prstGeom prst="rect">
            <a:avLst/>
          </a:prstGeom>
          <a:noFill/>
        </p:spPr>
        <p:txBody>
          <a:bodyPr wrap="square" rtlCol="0">
            <a:spAutoFit/>
          </a:bodyPr>
          <a:lstStyle/>
          <a:p>
            <a:r>
              <a:rPr lang="en-US" sz="2400">
                <a:solidFill>
                  <a:schemeClr val="accent2">
                    <a:lumMod val="50000"/>
                  </a:schemeClr>
                </a:solidFill>
                <a:latin typeface="#9Slide04 SVNSwashington" pitchFamily="2" charset="0"/>
              </a:rPr>
              <a:t>(Trang 149, 150)</a:t>
            </a:r>
          </a:p>
        </p:txBody>
      </p:sp>
    </p:spTree>
    <p:extLst>
      <p:ext uri="{BB962C8B-B14F-4D97-AF65-F5344CB8AC3E}">
        <p14:creationId xmlns:p14="http://schemas.microsoft.com/office/powerpoint/2010/main" val="445281524"/>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24" grpId="0"/>
      <p:bldP spid="19"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a:extLst>
              <a:ext uri="{FF2B5EF4-FFF2-40B4-BE49-F238E27FC236}">
                <a16:creationId xmlns:a16="http://schemas.microsoft.com/office/drawing/2014/main" id="{56C3AC54-CB12-4CE7-ADEB-6F7BC098CF10}"/>
              </a:ext>
            </a:extLst>
          </p:cNvPr>
          <p:cNvGrpSpPr/>
          <p:nvPr/>
        </p:nvGrpSpPr>
        <p:grpSpPr>
          <a:xfrm>
            <a:off x="4143679" y="412152"/>
            <a:ext cx="3904642" cy="3904642"/>
            <a:chOff x="4143679" y="902825"/>
            <a:chExt cx="3904642" cy="3904642"/>
          </a:xfrm>
        </p:grpSpPr>
        <p:sp>
          <p:nvSpPr>
            <p:cNvPr id="3" name="椭圆 2">
              <a:extLst>
                <a:ext uri="{FF2B5EF4-FFF2-40B4-BE49-F238E27FC236}">
                  <a16:creationId xmlns:a16="http://schemas.microsoft.com/office/drawing/2014/main" id="{94518C1C-3900-487C-9787-8CA99A6423FF}"/>
                </a:ext>
              </a:extLst>
            </p:cNvPr>
            <p:cNvSpPr/>
            <p:nvPr/>
          </p:nvSpPr>
          <p:spPr>
            <a:xfrm>
              <a:off x="4143679" y="902825"/>
              <a:ext cx="3904642" cy="3904642"/>
            </a:xfrm>
            <a:prstGeom prst="ellipse">
              <a:avLst/>
            </a:prstGeom>
            <a:noFill/>
            <a:ln w="38100" cap="rnd">
              <a:solidFill>
                <a:srgbClr val="323476"/>
              </a:solidFill>
              <a:prstDash val="dash"/>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DF82C688-43D0-4C4B-9653-2D740E49B3C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55" t="43102" r="76311" b="51324"/>
            <a:stretch/>
          </p:blipFill>
          <p:spPr>
            <a:xfrm>
              <a:off x="5533375" y="1858543"/>
              <a:ext cx="770964" cy="632908"/>
            </a:xfrm>
            <a:prstGeom prst="rect">
              <a:avLst/>
            </a:prstGeom>
          </p:spPr>
        </p:pic>
      </p:grpSp>
      <p:grpSp>
        <p:nvGrpSpPr>
          <p:cNvPr id="13" name="组合 12">
            <a:extLst>
              <a:ext uri="{FF2B5EF4-FFF2-40B4-BE49-F238E27FC236}">
                <a16:creationId xmlns:a16="http://schemas.microsoft.com/office/drawing/2014/main" id="{64842AFB-6950-47C4-90E1-D2432B9BCDC0}"/>
              </a:ext>
            </a:extLst>
          </p:cNvPr>
          <p:cNvGrpSpPr/>
          <p:nvPr/>
        </p:nvGrpSpPr>
        <p:grpSpPr>
          <a:xfrm>
            <a:off x="8704589" y="2914780"/>
            <a:ext cx="3232047" cy="3069956"/>
            <a:chOff x="3565064" y="1245995"/>
            <a:chExt cx="3232047" cy="3069956"/>
          </a:xfrm>
        </p:grpSpPr>
        <p:sp>
          <p:nvSpPr>
            <p:cNvPr id="14" name="矩形 13">
              <a:extLst>
                <a:ext uri="{FF2B5EF4-FFF2-40B4-BE49-F238E27FC236}">
                  <a16:creationId xmlns:a16="http://schemas.microsoft.com/office/drawing/2014/main" id="{816C4BE2-8D9A-413B-B61B-2FA98FFCA5A8}"/>
                </a:ext>
              </a:extLst>
            </p:cNvPr>
            <p:cNvSpPr/>
            <p:nvPr/>
          </p:nvSpPr>
          <p:spPr>
            <a:xfrm>
              <a:off x="3565064" y="1245995"/>
              <a:ext cx="3074921" cy="3046669"/>
            </a:xfrm>
            <a:custGeom>
              <a:avLst/>
              <a:gdLst>
                <a:gd name="connsiteX0" fmla="*/ 0 w 3074921"/>
                <a:gd name="connsiteY0" fmla="*/ 0 h 3046669"/>
                <a:gd name="connsiteX1" fmla="*/ 645733 w 3074921"/>
                <a:gd name="connsiteY1" fmla="*/ 0 h 3046669"/>
                <a:gd name="connsiteX2" fmla="*/ 1229968 w 3074921"/>
                <a:gd name="connsiteY2" fmla="*/ 0 h 3046669"/>
                <a:gd name="connsiteX3" fmla="*/ 1844953 w 3074921"/>
                <a:gd name="connsiteY3" fmla="*/ 0 h 3046669"/>
                <a:gd name="connsiteX4" fmla="*/ 2429188 w 3074921"/>
                <a:gd name="connsiteY4" fmla="*/ 0 h 3046669"/>
                <a:gd name="connsiteX5" fmla="*/ 3074921 w 3074921"/>
                <a:gd name="connsiteY5" fmla="*/ 0 h 3046669"/>
                <a:gd name="connsiteX6" fmla="*/ 3074921 w 3074921"/>
                <a:gd name="connsiteY6" fmla="*/ 517934 h 3046669"/>
                <a:gd name="connsiteX7" fmla="*/ 3074921 w 3074921"/>
                <a:gd name="connsiteY7" fmla="*/ 1157734 h 3046669"/>
                <a:gd name="connsiteX8" fmla="*/ 3074921 w 3074921"/>
                <a:gd name="connsiteY8" fmla="*/ 1767068 h 3046669"/>
                <a:gd name="connsiteX9" fmla="*/ 3074921 w 3074921"/>
                <a:gd name="connsiteY9" fmla="*/ 2345935 h 3046669"/>
                <a:gd name="connsiteX10" fmla="*/ 3074921 w 3074921"/>
                <a:gd name="connsiteY10" fmla="*/ 3046669 h 3046669"/>
                <a:gd name="connsiteX11" fmla="*/ 2552184 w 3074921"/>
                <a:gd name="connsiteY11" fmla="*/ 3046669 h 3046669"/>
                <a:gd name="connsiteX12" fmla="*/ 1967949 w 3074921"/>
                <a:gd name="connsiteY12" fmla="*/ 3046669 h 3046669"/>
                <a:gd name="connsiteX13" fmla="*/ 1414464 w 3074921"/>
                <a:gd name="connsiteY13" fmla="*/ 3046669 h 3046669"/>
                <a:gd name="connsiteX14" fmla="*/ 830229 w 3074921"/>
                <a:gd name="connsiteY14" fmla="*/ 3046669 h 3046669"/>
                <a:gd name="connsiteX15" fmla="*/ 0 w 3074921"/>
                <a:gd name="connsiteY15" fmla="*/ 3046669 h 3046669"/>
                <a:gd name="connsiteX16" fmla="*/ 0 w 3074921"/>
                <a:gd name="connsiteY16" fmla="*/ 2406869 h 3046669"/>
                <a:gd name="connsiteX17" fmla="*/ 0 w 3074921"/>
                <a:gd name="connsiteY17" fmla="*/ 1888935 h 3046669"/>
                <a:gd name="connsiteX18" fmla="*/ 0 w 3074921"/>
                <a:gd name="connsiteY18" fmla="*/ 1340534 h 3046669"/>
                <a:gd name="connsiteX19" fmla="*/ 0 w 3074921"/>
                <a:gd name="connsiteY19" fmla="*/ 731201 h 3046669"/>
                <a:gd name="connsiteX20" fmla="*/ 0 w 3074921"/>
                <a:gd name="connsiteY20" fmla="*/ 0 h 3046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74921" h="3046669" fill="none" extrusionOk="0">
                  <a:moveTo>
                    <a:pt x="0" y="0"/>
                  </a:moveTo>
                  <a:cubicBezTo>
                    <a:pt x="301114" y="23067"/>
                    <a:pt x="359493" y="22130"/>
                    <a:pt x="645733" y="0"/>
                  </a:cubicBezTo>
                  <a:cubicBezTo>
                    <a:pt x="931973" y="-22130"/>
                    <a:pt x="995164" y="-22783"/>
                    <a:pt x="1229968" y="0"/>
                  </a:cubicBezTo>
                  <a:cubicBezTo>
                    <a:pt x="1464773" y="22783"/>
                    <a:pt x="1595955" y="5171"/>
                    <a:pt x="1844953" y="0"/>
                  </a:cubicBezTo>
                  <a:cubicBezTo>
                    <a:pt x="2093951" y="-5171"/>
                    <a:pt x="2295126" y="-23446"/>
                    <a:pt x="2429188" y="0"/>
                  </a:cubicBezTo>
                  <a:cubicBezTo>
                    <a:pt x="2563251" y="23446"/>
                    <a:pt x="2925060" y="5776"/>
                    <a:pt x="3074921" y="0"/>
                  </a:cubicBezTo>
                  <a:cubicBezTo>
                    <a:pt x="3053392" y="240472"/>
                    <a:pt x="3056033" y="386930"/>
                    <a:pt x="3074921" y="517934"/>
                  </a:cubicBezTo>
                  <a:cubicBezTo>
                    <a:pt x="3093809" y="648938"/>
                    <a:pt x="3073422" y="875337"/>
                    <a:pt x="3074921" y="1157734"/>
                  </a:cubicBezTo>
                  <a:cubicBezTo>
                    <a:pt x="3076420" y="1440131"/>
                    <a:pt x="3064652" y="1579322"/>
                    <a:pt x="3074921" y="1767068"/>
                  </a:cubicBezTo>
                  <a:cubicBezTo>
                    <a:pt x="3085190" y="1954814"/>
                    <a:pt x="3058990" y="2066148"/>
                    <a:pt x="3074921" y="2345935"/>
                  </a:cubicBezTo>
                  <a:cubicBezTo>
                    <a:pt x="3090852" y="2625722"/>
                    <a:pt x="3043412" y="2781857"/>
                    <a:pt x="3074921" y="3046669"/>
                  </a:cubicBezTo>
                  <a:cubicBezTo>
                    <a:pt x="2872434" y="3057367"/>
                    <a:pt x="2776121" y="3072471"/>
                    <a:pt x="2552184" y="3046669"/>
                  </a:cubicBezTo>
                  <a:cubicBezTo>
                    <a:pt x="2328247" y="3020867"/>
                    <a:pt x="2101080" y="3073593"/>
                    <a:pt x="1967949" y="3046669"/>
                  </a:cubicBezTo>
                  <a:cubicBezTo>
                    <a:pt x="1834818" y="3019745"/>
                    <a:pt x="1599879" y="3053921"/>
                    <a:pt x="1414464" y="3046669"/>
                  </a:cubicBezTo>
                  <a:cubicBezTo>
                    <a:pt x="1229050" y="3039417"/>
                    <a:pt x="1013341" y="3034975"/>
                    <a:pt x="830229" y="3046669"/>
                  </a:cubicBezTo>
                  <a:cubicBezTo>
                    <a:pt x="647118" y="3058363"/>
                    <a:pt x="336369" y="3065968"/>
                    <a:pt x="0" y="3046669"/>
                  </a:cubicBezTo>
                  <a:cubicBezTo>
                    <a:pt x="21517" y="2865856"/>
                    <a:pt x="-18414" y="2579587"/>
                    <a:pt x="0" y="2406869"/>
                  </a:cubicBezTo>
                  <a:cubicBezTo>
                    <a:pt x="18414" y="2234151"/>
                    <a:pt x="24420" y="2107841"/>
                    <a:pt x="0" y="1888935"/>
                  </a:cubicBezTo>
                  <a:cubicBezTo>
                    <a:pt x="-24420" y="1670029"/>
                    <a:pt x="23405" y="1482972"/>
                    <a:pt x="0" y="1340534"/>
                  </a:cubicBezTo>
                  <a:cubicBezTo>
                    <a:pt x="-23405" y="1198096"/>
                    <a:pt x="10018" y="994688"/>
                    <a:pt x="0" y="731201"/>
                  </a:cubicBezTo>
                  <a:cubicBezTo>
                    <a:pt x="-10018" y="467714"/>
                    <a:pt x="35317" y="146579"/>
                    <a:pt x="0" y="0"/>
                  </a:cubicBezTo>
                  <a:close/>
                </a:path>
                <a:path w="3074921" h="3046669" stroke="0" extrusionOk="0">
                  <a:moveTo>
                    <a:pt x="0" y="0"/>
                  </a:moveTo>
                  <a:cubicBezTo>
                    <a:pt x="136934" y="-24001"/>
                    <a:pt x="328056" y="6044"/>
                    <a:pt x="522737" y="0"/>
                  </a:cubicBezTo>
                  <a:cubicBezTo>
                    <a:pt x="717418" y="-6044"/>
                    <a:pt x="809790" y="-7978"/>
                    <a:pt x="1045473" y="0"/>
                  </a:cubicBezTo>
                  <a:cubicBezTo>
                    <a:pt x="1281156" y="7978"/>
                    <a:pt x="1545077" y="-14913"/>
                    <a:pt x="1721956" y="0"/>
                  </a:cubicBezTo>
                  <a:cubicBezTo>
                    <a:pt x="1898835" y="14913"/>
                    <a:pt x="2126868" y="-9919"/>
                    <a:pt x="2244692" y="0"/>
                  </a:cubicBezTo>
                  <a:cubicBezTo>
                    <a:pt x="2362516" y="9919"/>
                    <a:pt x="2865635" y="-23340"/>
                    <a:pt x="3074921" y="0"/>
                  </a:cubicBezTo>
                  <a:cubicBezTo>
                    <a:pt x="3081324" y="144324"/>
                    <a:pt x="3076198" y="389693"/>
                    <a:pt x="3074921" y="517934"/>
                  </a:cubicBezTo>
                  <a:cubicBezTo>
                    <a:pt x="3073644" y="646175"/>
                    <a:pt x="3062348" y="847248"/>
                    <a:pt x="3074921" y="1157734"/>
                  </a:cubicBezTo>
                  <a:cubicBezTo>
                    <a:pt x="3087494" y="1468220"/>
                    <a:pt x="3101288" y="1541907"/>
                    <a:pt x="3074921" y="1767068"/>
                  </a:cubicBezTo>
                  <a:cubicBezTo>
                    <a:pt x="3048554" y="1992229"/>
                    <a:pt x="3062962" y="2219493"/>
                    <a:pt x="3074921" y="2376402"/>
                  </a:cubicBezTo>
                  <a:cubicBezTo>
                    <a:pt x="3086880" y="2533311"/>
                    <a:pt x="3053712" y="2860220"/>
                    <a:pt x="3074921" y="3046669"/>
                  </a:cubicBezTo>
                  <a:cubicBezTo>
                    <a:pt x="2766381" y="3054474"/>
                    <a:pt x="2562918" y="3054196"/>
                    <a:pt x="2429188" y="3046669"/>
                  </a:cubicBezTo>
                  <a:cubicBezTo>
                    <a:pt x="2295458" y="3039142"/>
                    <a:pt x="1967027" y="3064728"/>
                    <a:pt x="1844953" y="3046669"/>
                  </a:cubicBezTo>
                  <a:cubicBezTo>
                    <a:pt x="1722879" y="3028610"/>
                    <a:pt x="1464870" y="3028865"/>
                    <a:pt x="1229968" y="3046669"/>
                  </a:cubicBezTo>
                  <a:cubicBezTo>
                    <a:pt x="995067" y="3064473"/>
                    <a:pt x="782143" y="3036953"/>
                    <a:pt x="614984" y="3046669"/>
                  </a:cubicBezTo>
                  <a:cubicBezTo>
                    <a:pt x="447825" y="3056385"/>
                    <a:pt x="299204" y="3056113"/>
                    <a:pt x="0" y="3046669"/>
                  </a:cubicBezTo>
                  <a:cubicBezTo>
                    <a:pt x="-9608" y="2876507"/>
                    <a:pt x="24273" y="2657133"/>
                    <a:pt x="0" y="2498269"/>
                  </a:cubicBezTo>
                  <a:cubicBezTo>
                    <a:pt x="-24273" y="2339405"/>
                    <a:pt x="20089" y="2130346"/>
                    <a:pt x="0" y="1919401"/>
                  </a:cubicBezTo>
                  <a:cubicBezTo>
                    <a:pt x="-20089" y="1708456"/>
                    <a:pt x="-32772" y="1478009"/>
                    <a:pt x="0" y="1249134"/>
                  </a:cubicBezTo>
                  <a:cubicBezTo>
                    <a:pt x="32772" y="1020259"/>
                    <a:pt x="9140" y="862380"/>
                    <a:pt x="0" y="700734"/>
                  </a:cubicBezTo>
                  <a:cubicBezTo>
                    <a:pt x="-9140" y="539088"/>
                    <a:pt x="10235" y="216309"/>
                    <a:pt x="0" y="0"/>
                  </a:cubicBezTo>
                  <a:close/>
                </a:path>
              </a:pathLst>
            </a:custGeom>
            <a:solidFill>
              <a:schemeClr val="bg1"/>
            </a:solidFill>
            <a:ln>
              <a:solidFill>
                <a:schemeClr val="tx2"/>
              </a:solidFill>
              <a:extLst>
                <a:ext uri="{C807C97D-BFC1-408E-A445-0C87EB9F89A2}">
                  <ask:lineSketchStyleProps xmlns:ask="http://schemas.microsoft.com/office/drawing/2018/sketchyshapes" xmlns="" sd="191727622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a:extLst>
                <a:ext uri="{FF2B5EF4-FFF2-40B4-BE49-F238E27FC236}">
                  <a16:creationId xmlns:a16="http://schemas.microsoft.com/office/drawing/2014/main" id="{93E0F7D7-41F1-4110-889C-E795B8377DFB}"/>
                </a:ext>
              </a:extLst>
            </p:cNvPr>
            <p:cNvPicPr>
              <a:picLocks noChangeAspect="1"/>
            </p:cNvPicPr>
            <p:nvPr/>
          </p:nvPicPr>
          <p:blipFill rotWithShape="1">
            <a:blip r:embed="rId4">
              <a:extLst>
                <a:ext uri="{28A0092B-C50C-407E-A947-70E740481C1C}">
                  <a14:useLocalDpi xmlns:a14="http://schemas.microsoft.com/office/drawing/2010/main" val="0"/>
                </a:ext>
              </a:extLst>
            </a:blip>
            <a:srcRect l="83339" t="16646" r="5977" b="78161"/>
            <a:stretch/>
          </p:blipFill>
          <p:spPr>
            <a:xfrm>
              <a:off x="5638403" y="2642162"/>
              <a:ext cx="1158708" cy="1673789"/>
            </a:xfrm>
            <a:prstGeom prst="rect">
              <a:avLst/>
            </a:prstGeom>
          </p:spPr>
        </p:pic>
      </p:grpSp>
      <p:sp>
        <p:nvSpPr>
          <p:cNvPr id="34" name="TextBox 33">
            <a:extLst>
              <a:ext uri="{FF2B5EF4-FFF2-40B4-BE49-F238E27FC236}">
                <a16:creationId xmlns:a16="http://schemas.microsoft.com/office/drawing/2014/main" id="{8C70D375-FEC6-497A-862C-CC1E31385264}"/>
              </a:ext>
            </a:extLst>
          </p:cNvPr>
          <p:cNvSpPr txBox="1"/>
          <p:nvPr/>
        </p:nvSpPr>
        <p:spPr>
          <a:xfrm>
            <a:off x="4398626" y="1087200"/>
            <a:ext cx="3394748" cy="2554545"/>
          </a:xfrm>
          <a:prstGeom prst="rect">
            <a:avLst/>
          </a:prstGeom>
          <a:noFill/>
        </p:spPr>
        <p:txBody>
          <a:bodyPr wrap="square" rtlCol="0">
            <a:spAutoFit/>
          </a:bodyPr>
          <a:lstStyle/>
          <a:p>
            <a:pPr algn="ctr"/>
            <a:r>
              <a:rPr lang="en-US" sz="8000">
                <a:solidFill>
                  <a:schemeClr val="accent2">
                    <a:lumMod val="75000"/>
                  </a:schemeClr>
                </a:solidFill>
                <a:latin typeface="#9Slide05 Lobster" panose="02000506000000020003" pitchFamily="2" charset="0"/>
              </a:rPr>
              <a:t>Giọng đọc</a:t>
            </a:r>
          </a:p>
        </p:txBody>
      </p:sp>
      <p:sp>
        <p:nvSpPr>
          <p:cNvPr id="35" name="Rectangle 34">
            <a:extLst>
              <a:ext uri="{FF2B5EF4-FFF2-40B4-BE49-F238E27FC236}">
                <a16:creationId xmlns:a16="http://schemas.microsoft.com/office/drawing/2014/main" id="{7F58C5C3-5F23-446E-B820-8E7A63A1C6C1}"/>
              </a:ext>
            </a:extLst>
          </p:cNvPr>
          <p:cNvSpPr/>
          <p:nvPr/>
        </p:nvSpPr>
        <p:spPr>
          <a:xfrm>
            <a:off x="637309" y="450273"/>
            <a:ext cx="1877291" cy="284018"/>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51AB60D0-5C52-4D57-9207-559D6C0FA3B0}"/>
              </a:ext>
            </a:extLst>
          </p:cNvPr>
          <p:cNvGrpSpPr/>
          <p:nvPr/>
        </p:nvGrpSpPr>
        <p:grpSpPr>
          <a:xfrm>
            <a:off x="430021" y="2541506"/>
            <a:ext cx="3258655" cy="3419944"/>
            <a:chOff x="637308" y="621990"/>
            <a:chExt cx="3258655" cy="3419944"/>
          </a:xfrm>
        </p:grpSpPr>
        <p:grpSp>
          <p:nvGrpSpPr>
            <p:cNvPr id="6" name="组合 5">
              <a:extLst>
                <a:ext uri="{FF2B5EF4-FFF2-40B4-BE49-F238E27FC236}">
                  <a16:creationId xmlns:a16="http://schemas.microsoft.com/office/drawing/2014/main" id="{9E417545-ED62-4D00-9E84-75B80B26C0FF}"/>
                </a:ext>
              </a:extLst>
            </p:cNvPr>
            <p:cNvGrpSpPr/>
            <p:nvPr/>
          </p:nvGrpSpPr>
          <p:grpSpPr>
            <a:xfrm>
              <a:off x="637308" y="621990"/>
              <a:ext cx="3208886" cy="3419944"/>
              <a:chOff x="3565064" y="867836"/>
              <a:chExt cx="3208886" cy="3419944"/>
            </a:xfrm>
          </p:grpSpPr>
          <p:sp>
            <p:nvSpPr>
              <p:cNvPr id="7" name="矩形 6">
                <a:extLst>
                  <a:ext uri="{FF2B5EF4-FFF2-40B4-BE49-F238E27FC236}">
                    <a16:creationId xmlns:a16="http://schemas.microsoft.com/office/drawing/2014/main" id="{5716C905-6E9C-466F-BE8B-B7A8D2A9570C}"/>
                  </a:ext>
                </a:extLst>
              </p:cNvPr>
              <p:cNvSpPr/>
              <p:nvPr/>
            </p:nvSpPr>
            <p:spPr>
              <a:xfrm>
                <a:off x="3565064" y="1245997"/>
                <a:ext cx="3151375" cy="3041783"/>
              </a:xfrm>
              <a:custGeom>
                <a:avLst/>
                <a:gdLst>
                  <a:gd name="connsiteX0" fmla="*/ 0 w 3151375"/>
                  <a:gd name="connsiteY0" fmla="*/ 0 h 3041783"/>
                  <a:gd name="connsiteX1" fmla="*/ 535734 w 3151375"/>
                  <a:gd name="connsiteY1" fmla="*/ 0 h 3041783"/>
                  <a:gd name="connsiteX2" fmla="*/ 1229036 w 3151375"/>
                  <a:gd name="connsiteY2" fmla="*/ 0 h 3041783"/>
                  <a:gd name="connsiteX3" fmla="*/ 1796284 w 3151375"/>
                  <a:gd name="connsiteY3" fmla="*/ 0 h 3041783"/>
                  <a:gd name="connsiteX4" fmla="*/ 2332018 w 3151375"/>
                  <a:gd name="connsiteY4" fmla="*/ 0 h 3041783"/>
                  <a:gd name="connsiteX5" fmla="*/ 3151375 w 3151375"/>
                  <a:gd name="connsiteY5" fmla="*/ 0 h 3041783"/>
                  <a:gd name="connsiteX6" fmla="*/ 3151375 w 3151375"/>
                  <a:gd name="connsiteY6" fmla="*/ 547521 h 3041783"/>
                  <a:gd name="connsiteX7" fmla="*/ 3151375 w 3151375"/>
                  <a:gd name="connsiteY7" fmla="*/ 1125460 h 3041783"/>
                  <a:gd name="connsiteX8" fmla="*/ 3151375 w 3151375"/>
                  <a:gd name="connsiteY8" fmla="*/ 1764234 h 3041783"/>
                  <a:gd name="connsiteX9" fmla="*/ 3151375 w 3151375"/>
                  <a:gd name="connsiteY9" fmla="*/ 2342173 h 3041783"/>
                  <a:gd name="connsiteX10" fmla="*/ 3151375 w 3151375"/>
                  <a:gd name="connsiteY10" fmla="*/ 3041783 h 3041783"/>
                  <a:gd name="connsiteX11" fmla="*/ 2552614 w 3151375"/>
                  <a:gd name="connsiteY11" fmla="*/ 3041783 h 3041783"/>
                  <a:gd name="connsiteX12" fmla="*/ 1953853 w 3151375"/>
                  <a:gd name="connsiteY12" fmla="*/ 3041783 h 3041783"/>
                  <a:gd name="connsiteX13" fmla="*/ 1292064 w 3151375"/>
                  <a:gd name="connsiteY13" fmla="*/ 3041783 h 3041783"/>
                  <a:gd name="connsiteX14" fmla="*/ 630275 w 3151375"/>
                  <a:gd name="connsiteY14" fmla="*/ 3041783 h 3041783"/>
                  <a:gd name="connsiteX15" fmla="*/ 0 w 3151375"/>
                  <a:gd name="connsiteY15" fmla="*/ 3041783 h 3041783"/>
                  <a:gd name="connsiteX16" fmla="*/ 0 w 3151375"/>
                  <a:gd name="connsiteY16" fmla="*/ 2494262 h 3041783"/>
                  <a:gd name="connsiteX17" fmla="*/ 0 w 3151375"/>
                  <a:gd name="connsiteY17" fmla="*/ 1885905 h 3041783"/>
                  <a:gd name="connsiteX18" fmla="*/ 0 w 3151375"/>
                  <a:gd name="connsiteY18" fmla="*/ 1247131 h 3041783"/>
                  <a:gd name="connsiteX19" fmla="*/ 0 w 3151375"/>
                  <a:gd name="connsiteY19" fmla="*/ 699610 h 3041783"/>
                  <a:gd name="connsiteX20" fmla="*/ 0 w 3151375"/>
                  <a:gd name="connsiteY20" fmla="*/ 0 h 304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51375" h="3041783" fill="none" extrusionOk="0">
                    <a:moveTo>
                      <a:pt x="0" y="0"/>
                    </a:moveTo>
                    <a:cubicBezTo>
                      <a:pt x="266846" y="-17650"/>
                      <a:pt x="288785" y="-7970"/>
                      <a:pt x="535734" y="0"/>
                    </a:cubicBezTo>
                    <a:cubicBezTo>
                      <a:pt x="782683" y="7970"/>
                      <a:pt x="926267" y="-20417"/>
                      <a:pt x="1229036" y="0"/>
                    </a:cubicBezTo>
                    <a:cubicBezTo>
                      <a:pt x="1531805" y="20417"/>
                      <a:pt x="1585909" y="13729"/>
                      <a:pt x="1796284" y="0"/>
                    </a:cubicBezTo>
                    <a:cubicBezTo>
                      <a:pt x="2006659" y="-13729"/>
                      <a:pt x="2211662" y="7730"/>
                      <a:pt x="2332018" y="0"/>
                    </a:cubicBezTo>
                    <a:cubicBezTo>
                      <a:pt x="2452374" y="-7730"/>
                      <a:pt x="2829518" y="-10032"/>
                      <a:pt x="3151375" y="0"/>
                    </a:cubicBezTo>
                    <a:cubicBezTo>
                      <a:pt x="3167177" y="159137"/>
                      <a:pt x="3156533" y="370614"/>
                      <a:pt x="3151375" y="547521"/>
                    </a:cubicBezTo>
                    <a:cubicBezTo>
                      <a:pt x="3146217" y="724428"/>
                      <a:pt x="3143935" y="954406"/>
                      <a:pt x="3151375" y="1125460"/>
                    </a:cubicBezTo>
                    <a:cubicBezTo>
                      <a:pt x="3158815" y="1296514"/>
                      <a:pt x="3146662" y="1474236"/>
                      <a:pt x="3151375" y="1764234"/>
                    </a:cubicBezTo>
                    <a:cubicBezTo>
                      <a:pt x="3156088" y="2054232"/>
                      <a:pt x="3152329" y="2225294"/>
                      <a:pt x="3151375" y="2342173"/>
                    </a:cubicBezTo>
                    <a:cubicBezTo>
                      <a:pt x="3150421" y="2459052"/>
                      <a:pt x="3174882" y="2703119"/>
                      <a:pt x="3151375" y="3041783"/>
                    </a:cubicBezTo>
                    <a:cubicBezTo>
                      <a:pt x="2902864" y="3017815"/>
                      <a:pt x="2804960" y="3062012"/>
                      <a:pt x="2552614" y="3041783"/>
                    </a:cubicBezTo>
                    <a:cubicBezTo>
                      <a:pt x="2300268" y="3021554"/>
                      <a:pt x="2142465" y="3071508"/>
                      <a:pt x="1953853" y="3041783"/>
                    </a:cubicBezTo>
                    <a:cubicBezTo>
                      <a:pt x="1765241" y="3012058"/>
                      <a:pt x="1597979" y="3009682"/>
                      <a:pt x="1292064" y="3041783"/>
                    </a:cubicBezTo>
                    <a:cubicBezTo>
                      <a:pt x="986149" y="3073884"/>
                      <a:pt x="807970" y="3024871"/>
                      <a:pt x="630275" y="3041783"/>
                    </a:cubicBezTo>
                    <a:cubicBezTo>
                      <a:pt x="452580" y="3058695"/>
                      <a:pt x="149336" y="3037098"/>
                      <a:pt x="0" y="3041783"/>
                    </a:cubicBezTo>
                    <a:cubicBezTo>
                      <a:pt x="-9240" y="2782871"/>
                      <a:pt x="8000" y="2615145"/>
                      <a:pt x="0" y="2494262"/>
                    </a:cubicBezTo>
                    <a:cubicBezTo>
                      <a:pt x="-8000" y="2373379"/>
                      <a:pt x="387" y="2163580"/>
                      <a:pt x="0" y="1885905"/>
                    </a:cubicBezTo>
                    <a:cubicBezTo>
                      <a:pt x="-387" y="1608230"/>
                      <a:pt x="29441" y="1489493"/>
                      <a:pt x="0" y="1247131"/>
                    </a:cubicBezTo>
                    <a:cubicBezTo>
                      <a:pt x="-29441" y="1004769"/>
                      <a:pt x="-25004" y="871387"/>
                      <a:pt x="0" y="699610"/>
                    </a:cubicBezTo>
                    <a:cubicBezTo>
                      <a:pt x="25004" y="527833"/>
                      <a:pt x="-2660" y="193612"/>
                      <a:pt x="0" y="0"/>
                    </a:cubicBezTo>
                    <a:close/>
                  </a:path>
                  <a:path w="3151375" h="3041783" stroke="0" extrusionOk="0">
                    <a:moveTo>
                      <a:pt x="0" y="0"/>
                    </a:moveTo>
                    <a:cubicBezTo>
                      <a:pt x="277530" y="19419"/>
                      <a:pt x="401502" y="-20930"/>
                      <a:pt x="598761" y="0"/>
                    </a:cubicBezTo>
                    <a:cubicBezTo>
                      <a:pt x="796020" y="20930"/>
                      <a:pt x="949390" y="-16822"/>
                      <a:pt x="1166009" y="0"/>
                    </a:cubicBezTo>
                    <a:cubicBezTo>
                      <a:pt x="1382628" y="16822"/>
                      <a:pt x="1482045" y="10179"/>
                      <a:pt x="1733256" y="0"/>
                    </a:cubicBezTo>
                    <a:cubicBezTo>
                      <a:pt x="1984467" y="-10179"/>
                      <a:pt x="2225161" y="-25855"/>
                      <a:pt x="2426559" y="0"/>
                    </a:cubicBezTo>
                    <a:cubicBezTo>
                      <a:pt x="2627957" y="25855"/>
                      <a:pt x="2926526" y="21489"/>
                      <a:pt x="3151375" y="0"/>
                    </a:cubicBezTo>
                    <a:cubicBezTo>
                      <a:pt x="3163713" y="149047"/>
                      <a:pt x="3153970" y="285081"/>
                      <a:pt x="3151375" y="547521"/>
                    </a:cubicBezTo>
                    <a:cubicBezTo>
                      <a:pt x="3148780" y="809961"/>
                      <a:pt x="3136680" y="1037248"/>
                      <a:pt x="3151375" y="1216713"/>
                    </a:cubicBezTo>
                    <a:cubicBezTo>
                      <a:pt x="3166070" y="1396178"/>
                      <a:pt x="3142659" y="1596435"/>
                      <a:pt x="3151375" y="1764234"/>
                    </a:cubicBezTo>
                    <a:cubicBezTo>
                      <a:pt x="3160091" y="1932033"/>
                      <a:pt x="3178478" y="2270268"/>
                      <a:pt x="3151375" y="2433426"/>
                    </a:cubicBezTo>
                    <a:cubicBezTo>
                      <a:pt x="3124272" y="2596584"/>
                      <a:pt x="3123093" y="2783664"/>
                      <a:pt x="3151375" y="3041783"/>
                    </a:cubicBezTo>
                    <a:cubicBezTo>
                      <a:pt x="2912468" y="3044949"/>
                      <a:pt x="2745950" y="3039790"/>
                      <a:pt x="2615641" y="3041783"/>
                    </a:cubicBezTo>
                    <a:cubicBezTo>
                      <a:pt x="2485332" y="3043776"/>
                      <a:pt x="2288854" y="3044169"/>
                      <a:pt x="2048394" y="3041783"/>
                    </a:cubicBezTo>
                    <a:cubicBezTo>
                      <a:pt x="1807934" y="3039397"/>
                      <a:pt x="1686320" y="3059292"/>
                      <a:pt x="1512660" y="3041783"/>
                    </a:cubicBezTo>
                    <a:cubicBezTo>
                      <a:pt x="1339000" y="3024274"/>
                      <a:pt x="1073102" y="3043944"/>
                      <a:pt x="819358" y="3041783"/>
                    </a:cubicBezTo>
                    <a:cubicBezTo>
                      <a:pt x="565614" y="3039622"/>
                      <a:pt x="192580" y="3016445"/>
                      <a:pt x="0" y="3041783"/>
                    </a:cubicBezTo>
                    <a:cubicBezTo>
                      <a:pt x="15800" y="2902019"/>
                      <a:pt x="-27216" y="2594543"/>
                      <a:pt x="0" y="2403009"/>
                    </a:cubicBezTo>
                    <a:cubicBezTo>
                      <a:pt x="27216" y="2211475"/>
                      <a:pt x="25724" y="2068364"/>
                      <a:pt x="0" y="1855488"/>
                    </a:cubicBezTo>
                    <a:cubicBezTo>
                      <a:pt x="-25724" y="1642612"/>
                      <a:pt x="-24310" y="1537453"/>
                      <a:pt x="0" y="1338385"/>
                    </a:cubicBezTo>
                    <a:cubicBezTo>
                      <a:pt x="24310" y="1139317"/>
                      <a:pt x="7312" y="888857"/>
                      <a:pt x="0" y="669192"/>
                    </a:cubicBezTo>
                    <a:cubicBezTo>
                      <a:pt x="-7312" y="449527"/>
                      <a:pt x="-7007" y="281563"/>
                      <a:pt x="0" y="0"/>
                    </a:cubicBezTo>
                    <a:close/>
                  </a:path>
                </a:pathLst>
              </a:custGeom>
              <a:solidFill>
                <a:schemeClr val="bg1"/>
              </a:solidFill>
              <a:ln>
                <a:solidFill>
                  <a:schemeClr val="tx2"/>
                </a:solidFill>
                <a:extLst>
                  <a:ext uri="{C807C97D-BFC1-408E-A445-0C87EB9F89A2}">
                    <ask:lineSketchStyleProps xmlns:ask="http://schemas.microsoft.com/office/drawing/2018/sketchyshapes" xmlns="" sd="186484683">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9Slide07 IcielBaliho Script" pitchFamily="2" charset="0"/>
                </a:endParaRPr>
              </a:p>
            </p:txBody>
          </p:sp>
          <p:pic>
            <p:nvPicPr>
              <p:cNvPr id="10" name="图片 9">
                <a:extLst>
                  <a:ext uri="{FF2B5EF4-FFF2-40B4-BE49-F238E27FC236}">
                    <a16:creationId xmlns:a16="http://schemas.microsoft.com/office/drawing/2014/main" id="{7FC6DD47-1286-483C-B181-91459EB667F0}"/>
                  </a:ext>
                </a:extLst>
              </p:cNvPr>
              <p:cNvPicPr>
                <a:picLocks noChangeAspect="1"/>
              </p:cNvPicPr>
              <p:nvPr/>
            </p:nvPicPr>
            <p:blipFill rotWithShape="1">
              <a:blip r:embed="rId4">
                <a:extLst>
                  <a:ext uri="{28A0092B-C50C-407E-A947-70E740481C1C}">
                    <a14:useLocalDpi xmlns:a14="http://schemas.microsoft.com/office/drawing/2010/main" val="0"/>
                  </a:ext>
                </a:extLst>
              </a:blip>
              <a:srcRect l="83339" t="16646" r="5977" b="78161"/>
              <a:stretch/>
            </p:blipFill>
            <p:spPr>
              <a:xfrm rot="1978466">
                <a:off x="5799044" y="867836"/>
                <a:ext cx="974906" cy="1408281"/>
              </a:xfrm>
              <a:prstGeom prst="rect">
                <a:avLst/>
              </a:prstGeom>
            </p:spPr>
          </p:pic>
        </p:grpSp>
        <p:sp>
          <p:nvSpPr>
            <p:cNvPr id="36" name="TextBox 35">
              <a:extLst>
                <a:ext uri="{FF2B5EF4-FFF2-40B4-BE49-F238E27FC236}">
                  <a16:creationId xmlns:a16="http://schemas.microsoft.com/office/drawing/2014/main" id="{774D557F-0AC3-4C8C-9582-77BA15F28E80}"/>
                </a:ext>
              </a:extLst>
            </p:cNvPr>
            <p:cNvSpPr txBox="1"/>
            <p:nvPr/>
          </p:nvSpPr>
          <p:spPr>
            <a:xfrm>
              <a:off x="770882" y="1167015"/>
              <a:ext cx="3125081" cy="2769989"/>
            </a:xfrm>
            <a:prstGeom prst="rect">
              <a:avLst/>
            </a:prstGeom>
            <a:noFill/>
          </p:spPr>
          <p:txBody>
            <a:bodyPr wrap="square" rtlCol="0">
              <a:spAutoFit/>
            </a:bodyPr>
            <a:lstStyle/>
            <a:p>
              <a:r>
                <a:rPr lang="en-US" sz="2900" dirty="0">
                  <a:latin typeface="#9Slide07 IcielBaliho Script" pitchFamily="2" charset="0"/>
                </a:rPr>
                <a:t> </a:t>
              </a:r>
              <a:r>
                <a:rPr lang="en-US" sz="2900" dirty="0" err="1">
                  <a:latin typeface="#9Slide07 IcielBaliho Script" pitchFamily="2" charset="0"/>
                </a:rPr>
                <a:t>Nhẹ</a:t>
              </a:r>
              <a:r>
                <a:rPr lang="en-US" sz="2900" dirty="0">
                  <a:latin typeface="#9Slide07 IcielBaliho Script" pitchFamily="2" charset="0"/>
                </a:rPr>
                <a:t> </a:t>
              </a:r>
              <a:r>
                <a:rPr lang="en-US" sz="2900" dirty="0" err="1">
                  <a:latin typeface="#9Slide07 IcielBaliho Script" pitchFamily="2" charset="0"/>
                </a:rPr>
                <a:t>nhàng</a:t>
              </a:r>
              <a:r>
                <a:rPr lang="en-US" sz="2900" dirty="0">
                  <a:latin typeface="#9Slide07 IcielBaliho Script" pitchFamily="2" charset="0"/>
                </a:rPr>
                <a:t>, </a:t>
              </a:r>
            </a:p>
            <a:p>
              <a:r>
                <a:rPr lang="en-US" sz="2900" dirty="0" err="1">
                  <a:latin typeface="#9Slide07 IcielBaliho Script" pitchFamily="2" charset="0"/>
                </a:rPr>
                <a:t>tự</a:t>
              </a:r>
              <a:r>
                <a:rPr lang="en-US" sz="2900" dirty="0">
                  <a:latin typeface="#9Slide07 IcielBaliho Script" pitchFamily="2" charset="0"/>
                </a:rPr>
                <a:t> </a:t>
              </a:r>
              <a:r>
                <a:rPr lang="en-US" sz="2900" dirty="0" err="1">
                  <a:latin typeface="#9Slide07 IcielBaliho Script" pitchFamily="2" charset="0"/>
                </a:rPr>
                <a:t>hào</a:t>
              </a:r>
              <a:r>
                <a:rPr lang="en-US" sz="2900" dirty="0">
                  <a:latin typeface="#9Slide07 IcielBaliho Script" pitchFamily="2" charset="0"/>
                </a:rPr>
                <a:t>, </a:t>
              </a:r>
              <a:r>
                <a:rPr lang="en-US" sz="2900" dirty="0" err="1">
                  <a:latin typeface="#9Slide07 IcielBaliho Script" pitchFamily="2" charset="0"/>
                </a:rPr>
                <a:t>trầm</a:t>
              </a:r>
              <a:r>
                <a:rPr lang="en-US" sz="2900" dirty="0">
                  <a:latin typeface="#9Slide07 IcielBaliho Script" pitchFamily="2" charset="0"/>
                </a:rPr>
                <a:t> </a:t>
              </a:r>
              <a:r>
                <a:rPr lang="en-US" sz="2900" dirty="0" err="1">
                  <a:latin typeface="#9Slide07 IcielBaliho Script" pitchFamily="2" charset="0"/>
                </a:rPr>
                <a:t>lắng</a:t>
              </a:r>
              <a:r>
                <a:rPr lang="en-US" sz="2900" dirty="0">
                  <a:latin typeface="#9Slide07 IcielBaliho Script" pitchFamily="2" charset="0"/>
                </a:rPr>
                <a:t> </a:t>
              </a:r>
              <a:br>
                <a:rPr lang="en-US" sz="2900" dirty="0">
                  <a:latin typeface="#9Slide07 IcielBaliho Script" pitchFamily="2" charset="0"/>
                </a:rPr>
              </a:br>
              <a:r>
                <a:rPr lang="en-US" sz="2900" dirty="0" err="1">
                  <a:latin typeface="#9Slide07 IcielBaliho Script" pitchFamily="2" charset="0"/>
                </a:rPr>
                <a:t>phù</a:t>
              </a:r>
              <a:r>
                <a:rPr lang="en-US" sz="2900" dirty="0">
                  <a:latin typeface="#9Slide07 IcielBaliho Script" pitchFamily="2" charset="0"/>
                </a:rPr>
                <a:t> </a:t>
              </a:r>
              <a:r>
                <a:rPr lang="en-US" sz="2900" dirty="0" err="1">
                  <a:latin typeface="#9Slide07 IcielBaliho Script" pitchFamily="2" charset="0"/>
                </a:rPr>
                <a:t>hợp</a:t>
              </a:r>
              <a:r>
                <a:rPr lang="en-US" sz="2900" dirty="0">
                  <a:latin typeface="#9Slide07 IcielBaliho Script" pitchFamily="2" charset="0"/>
                </a:rPr>
                <a:t> </a:t>
              </a:r>
              <a:r>
                <a:rPr lang="en-US" sz="2900" dirty="0" err="1">
                  <a:latin typeface="#9Slide07 IcielBaliho Script" pitchFamily="2" charset="0"/>
                </a:rPr>
                <a:t>với</a:t>
              </a:r>
              <a:r>
                <a:rPr lang="en-US" sz="2900" dirty="0">
                  <a:latin typeface="#9Slide07 IcielBaliho Script" pitchFamily="2" charset="0"/>
                </a:rPr>
                <a:t> </a:t>
              </a:r>
              <a:r>
                <a:rPr lang="en-US" sz="2900" dirty="0" err="1">
                  <a:latin typeface="#9Slide07 IcielBaliho Script" pitchFamily="2" charset="0"/>
                </a:rPr>
                <a:t>việc</a:t>
              </a:r>
              <a:r>
                <a:rPr lang="en-US" sz="2900" dirty="0">
                  <a:latin typeface="#9Slide07 IcielBaliho Script" pitchFamily="2" charset="0"/>
                </a:rPr>
                <a:t> </a:t>
              </a:r>
              <a:r>
                <a:rPr lang="en-US" sz="2900" dirty="0" err="1">
                  <a:latin typeface="#9Slide07 IcielBaliho Script" pitchFamily="2" charset="0"/>
                </a:rPr>
                <a:t>diễn</a:t>
              </a:r>
              <a:r>
                <a:rPr lang="en-US" sz="2900" dirty="0">
                  <a:latin typeface="#9Slide07 IcielBaliho Script" pitchFamily="2" charset="0"/>
                </a:rPr>
                <a:t> </a:t>
              </a:r>
              <a:r>
                <a:rPr lang="en-US" sz="2900" dirty="0" err="1">
                  <a:latin typeface="#9Slide07 IcielBaliho Script" pitchFamily="2" charset="0"/>
                </a:rPr>
                <a:t>tả</a:t>
              </a:r>
              <a:r>
                <a:rPr lang="en-US" sz="2900" dirty="0">
                  <a:latin typeface="#9Slide07 IcielBaliho Script" pitchFamily="2" charset="0"/>
                </a:rPr>
                <a:t> </a:t>
              </a:r>
              <a:r>
                <a:rPr lang="en-US" sz="2900" dirty="0" err="1">
                  <a:latin typeface="#9Slide07 IcielBaliho Script" pitchFamily="2" charset="0"/>
                </a:rPr>
                <a:t>tâm</a:t>
              </a:r>
              <a:r>
                <a:rPr lang="en-US" sz="2900" dirty="0">
                  <a:latin typeface="#9Slide07 IcielBaliho Script" pitchFamily="2" charset="0"/>
                </a:rPr>
                <a:t> </a:t>
              </a:r>
              <a:r>
                <a:rPr lang="en-US" sz="2900" dirty="0" err="1">
                  <a:latin typeface="#9Slide07 IcielBaliho Script" pitchFamily="2" charset="0"/>
                </a:rPr>
                <a:t>sự</a:t>
              </a:r>
              <a:r>
                <a:rPr lang="en-US" sz="2900" dirty="0">
                  <a:latin typeface="#9Slide07 IcielBaliho Script" pitchFamily="2" charset="0"/>
                </a:rPr>
                <a:t> </a:t>
              </a:r>
              <a:r>
                <a:rPr lang="en-US" sz="2900" dirty="0" err="1">
                  <a:latin typeface="#9Slide07 IcielBaliho Script" pitchFamily="2" charset="0"/>
                </a:rPr>
                <a:t>của</a:t>
              </a:r>
              <a:r>
                <a:rPr lang="en-US" sz="2900" dirty="0">
                  <a:latin typeface="#9Slide07 IcielBaliho Script" pitchFamily="2" charset="0"/>
                </a:rPr>
                <a:t> </a:t>
              </a:r>
              <a:r>
                <a:rPr lang="en-US" sz="2900" dirty="0" err="1">
                  <a:latin typeface="#9Slide07 IcielBaliho Script" pitchFamily="2" charset="0"/>
                </a:rPr>
                <a:t>người</a:t>
              </a:r>
              <a:r>
                <a:rPr lang="en-US" sz="2900" dirty="0">
                  <a:latin typeface="#9Slide07 IcielBaliho Script" pitchFamily="2" charset="0"/>
                </a:rPr>
                <a:t> cha </a:t>
              </a:r>
              <a:r>
                <a:rPr lang="en-US" sz="2900" dirty="0" err="1">
                  <a:latin typeface="#9Slide07 IcielBaliho Script" pitchFamily="2" charset="0"/>
                </a:rPr>
                <a:t>với</a:t>
              </a:r>
              <a:r>
                <a:rPr lang="en-US" sz="2900" dirty="0">
                  <a:latin typeface="#9Slide07 IcielBaliho Script" pitchFamily="2" charset="0"/>
                </a:rPr>
                <a:t> con </a:t>
              </a:r>
              <a:r>
                <a:rPr lang="en-US" sz="2900" dirty="0" err="1">
                  <a:latin typeface="#9Slide07 IcielBaliho Script" pitchFamily="2" charset="0"/>
                </a:rPr>
                <a:t>khi</a:t>
              </a:r>
              <a:r>
                <a:rPr lang="en-US" sz="2900" dirty="0">
                  <a:latin typeface="#9Slide07 IcielBaliho Script" pitchFamily="2" charset="0"/>
                </a:rPr>
                <a:t> con </a:t>
              </a:r>
              <a:r>
                <a:rPr lang="en-US" sz="2900" dirty="0" err="1">
                  <a:latin typeface="#9Slide07 IcielBaliho Script" pitchFamily="2" charset="0"/>
                </a:rPr>
                <a:t>đến</a:t>
              </a:r>
              <a:r>
                <a:rPr lang="en-US" sz="2900" dirty="0">
                  <a:latin typeface="#9Slide07 IcielBaliho Script" pitchFamily="2" charset="0"/>
                </a:rPr>
                <a:t> </a:t>
              </a:r>
              <a:r>
                <a:rPr lang="en-US" sz="2900" dirty="0" err="1">
                  <a:latin typeface="#9Slide07 IcielBaliho Script" pitchFamily="2" charset="0"/>
                </a:rPr>
                <a:t>tuổi</a:t>
              </a:r>
              <a:r>
                <a:rPr lang="en-US" sz="2900" dirty="0">
                  <a:latin typeface="#9Slide07 IcielBaliho Script" pitchFamily="2" charset="0"/>
                </a:rPr>
                <a:t> </a:t>
              </a:r>
              <a:r>
                <a:rPr lang="en-US" sz="2900" dirty="0" err="1">
                  <a:latin typeface="#9Slide07 IcielBaliho Script" pitchFamily="2" charset="0"/>
                </a:rPr>
                <a:t>tới</a:t>
              </a:r>
              <a:r>
                <a:rPr lang="en-US" sz="2900" dirty="0">
                  <a:latin typeface="#9Slide07 IcielBaliho Script" pitchFamily="2" charset="0"/>
                </a:rPr>
                <a:t> </a:t>
              </a:r>
              <a:r>
                <a:rPr lang="en-US" sz="2900" dirty="0" err="1">
                  <a:latin typeface="#9Slide07 IcielBaliho Script" pitchFamily="2" charset="0"/>
                </a:rPr>
                <a:t>trường</a:t>
              </a:r>
              <a:r>
                <a:rPr lang="en-US" sz="2900" dirty="0">
                  <a:latin typeface="#9Slide07 IcielBaliho Script" pitchFamily="2" charset="0"/>
                </a:rPr>
                <a:t>.</a:t>
              </a:r>
            </a:p>
          </p:txBody>
        </p:sp>
      </p:grpSp>
      <p:sp>
        <p:nvSpPr>
          <p:cNvPr id="37" name="TextBox 36">
            <a:extLst>
              <a:ext uri="{FF2B5EF4-FFF2-40B4-BE49-F238E27FC236}">
                <a16:creationId xmlns:a16="http://schemas.microsoft.com/office/drawing/2014/main" id="{27CF1295-D795-49A2-8045-687F5494BE28}"/>
              </a:ext>
            </a:extLst>
          </p:cNvPr>
          <p:cNvSpPr txBox="1"/>
          <p:nvPr/>
        </p:nvSpPr>
        <p:spPr>
          <a:xfrm>
            <a:off x="8867737" y="3149090"/>
            <a:ext cx="2760668" cy="2323713"/>
          </a:xfrm>
          <a:prstGeom prst="rect">
            <a:avLst/>
          </a:prstGeom>
          <a:noFill/>
        </p:spPr>
        <p:txBody>
          <a:bodyPr wrap="square" rtlCol="0">
            <a:spAutoFit/>
          </a:bodyPr>
          <a:lstStyle/>
          <a:p>
            <a:r>
              <a:rPr lang="en-US" sz="2900" dirty="0">
                <a:latin typeface="#9Slide07 IcielBaliho Script" pitchFamily="2" charset="0"/>
              </a:rPr>
              <a:t> Hai </a:t>
            </a:r>
            <a:r>
              <a:rPr lang="en-US" sz="2900" dirty="0" err="1">
                <a:latin typeface="#9Slide07 IcielBaliho Script" pitchFamily="2" charset="0"/>
              </a:rPr>
              <a:t>dòng</a:t>
            </a:r>
            <a:r>
              <a:rPr lang="en-US" sz="2900" dirty="0">
                <a:latin typeface="#9Slide07 IcielBaliho Script" pitchFamily="2" charset="0"/>
              </a:rPr>
              <a:t> </a:t>
            </a:r>
            <a:r>
              <a:rPr lang="en-US" sz="2900" dirty="0" err="1">
                <a:latin typeface="#9Slide07 IcielBaliho Script" pitchFamily="2" charset="0"/>
              </a:rPr>
              <a:t>thơ</a:t>
            </a:r>
            <a:r>
              <a:rPr lang="en-US" sz="2900" dirty="0">
                <a:latin typeface="#9Slide07 IcielBaliho Script" pitchFamily="2" charset="0"/>
              </a:rPr>
              <a:t> </a:t>
            </a:r>
            <a:r>
              <a:rPr lang="en-US" sz="2900" dirty="0" err="1">
                <a:latin typeface="#9Slide07 IcielBaliho Script" pitchFamily="2" charset="0"/>
              </a:rPr>
              <a:t>đầu</a:t>
            </a:r>
            <a:r>
              <a:rPr lang="en-US" sz="2900" dirty="0">
                <a:latin typeface="#9Slide07 IcielBaliho Script" pitchFamily="2" charset="0"/>
              </a:rPr>
              <a:t> </a:t>
            </a:r>
            <a:r>
              <a:rPr lang="en-US" sz="2900" i="1" dirty="0">
                <a:solidFill>
                  <a:srgbClr val="C00000"/>
                </a:solidFill>
                <a:latin typeface="#9Slide07 IcielBaliho Script" pitchFamily="2" charset="0"/>
              </a:rPr>
              <a:t>"Sang </a:t>
            </a:r>
            <a:r>
              <a:rPr lang="en-US" sz="2900" i="1" dirty="0" err="1">
                <a:solidFill>
                  <a:srgbClr val="C00000"/>
                </a:solidFill>
                <a:latin typeface="#9Slide07 IcielBaliho Script" pitchFamily="2" charset="0"/>
              </a:rPr>
              <a:t>năm</a:t>
            </a:r>
            <a:r>
              <a:rPr lang="en-US" sz="2900" i="1" dirty="0">
                <a:solidFill>
                  <a:srgbClr val="C00000"/>
                </a:solidFill>
                <a:latin typeface="#9Slide07 IcielBaliho Script" pitchFamily="2" charset="0"/>
              </a:rPr>
              <a:t> con </a:t>
            </a:r>
            <a:r>
              <a:rPr lang="en-US" sz="2900" i="1" dirty="0" err="1">
                <a:solidFill>
                  <a:srgbClr val="C00000"/>
                </a:solidFill>
                <a:latin typeface="#9Slide07 IcielBaliho Script" pitchFamily="2" charset="0"/>
              </a:rPr>
              <a:t>lên</a:t>
            </a:r>
            <a:r>
              <a:rPr lang="en-US" sz="2900" i="1" dirty="0">
                <a:solidFill>
                  <a:srgbClr val="C00000"/>
                </a:solidFill>
                <a:latin typeface="#9Slide07 IcielBaliho Script" pitchFamily="2" charset="0"/>
              </a:rPr>
              <a:t> </a:t>
            </a:r>
            <a:r>
              <a:rPr lang="en-US" sz="2900" i="1" dirty="0" err="1">
                <a:solidFill>
                  <a:srgbClr val="C00000"/>
                </a:solidFill>
                <a:latin typeface="#9Slide07 IcielBaliho Script" pitchFamily="2" charset="0"/>
              </a:rPr>
              <a:t>bảy</a:t>
            </a:r>
            <a:r>
              <a:rPr lang="en-US" sz="2900" i="1" dirty="0">
                <a:solidFill>
                  <a:srgbClr val="C00000"/>
                </a:solidFill>
                <a:latin typeface="#9Slide07 IcielBaliho Script" pitchFamily="2" charset="0"/>
              </a:rPr>
              <a:t>... </a:t>
            </a:r>
            <a:r>
              <a:rPr lang="en-US" sz="2900" i="1" dirty="0" err="1">
                <a:solidFill>
                  <a:srgbClr val="C00000"/>
                </a:solidFill>
                <a:latin typeface="#9Slide07 IcielBaliho Script" pitchFamily="2" charset="0"/>
              </a:rPr>
              <a:t>tới</a:t>
            </a:r>
            <a:r>
              <a:rPr lang="en-US" sz="2900" i="1" dirty="0">
                <a:solidFill>
                  <a:srgbClr val="C00000"/>
                </a:solidFill>
                <a:latin typeface="#9Slide07 IcielBaliho Script" pitchFamily="2" charset="0"/>
              </a:rPr>
              <a:t> </a:t>
            </a:r>
            <a:r>
              <a:rPr lang="en-US" sz="2900" i="1" dirty="0" err="1">
                <a:solidFill>
                  <a:srgbClr val="C00000"/>
                </a:solidFill>
                <a:latin typeface="#9Slide07 IcielBaliho Script" pitchFamily="2" charset="0"/>
              </a:rPr>
              <a:t>trường</a:t>
            </a:r>
            <a:r>
              <a:rPr lang="en-US" sz="2900" i="1" dirty="0">
                <a:solidFill>
                  <a:srgbClr val="C00000"/>
                </a:solidFill>
                <a:latin typeface="#9Slide07 IcielBaliho Script" pitchFamily="2" charset="0"/>
              </a:rPr>
              <a:t>"</a:t>
            </a:r>
            <a:r>
              <a:rPr lang="en-US" sz="2900" dirty="0">
                <a:solidFill>
                  <a:srgbClr val="C00000"/>
                </a:solidFill>
                <a:latin typeface="#9Slide07 IcielBaliho Script" pitchFamily="2" charset="0"/>
              </a:rPr>
              <a:t> </a:t>
            </a:r>
            <a:r>
              <a:rPr lang="en-US" sz="2900" dirty="0" err="1">
                <a:latin typeface="#9Slide07 IcielBaliho Script" pitchFamily="2" charset="0"/>
              </a:rPr>
              <a:t>đọc</a:t>
            </a:r>
            <a:r>
              <a:rPr lang="en-US" sz="2900" dirty="0">
                <a:latin typeface="#9Slide07 IcielBaliho Script" pitchFamily="2" charset="0"/>
              </a:rPr>
              <a:t> </a:t>
            </a:r>
            <a:r>
              <a:rPr lang="en-US" sz="2900" dirty="0" err="1">
                <a:latin typeface="#9Slide07 IcielBaliho Script" pitchFamily="2" charset="0"/>
              </a:rPr>
              <a:t>với</a:t>
            </a:r>
            <a:r>
              <a:rPr lang="en-US" sz="2900" dirty="0">
                <a:latin typeface="#9Slide07 IcielBaliho Script" pitchFamily="2" charset="0"/>
              </a:rPr>
              <a:t> </a:t>
            </a:r>
            <a:r>
              <a:rPr lang="en-US" sz="2900" dirty="0" err="1">
                <a:latin typeface="#9Slide07 IcielBaliho Script" pitchFamily="2" charset="0"/>
              </a:rPr>
              <a:t>giọng</a:t>
            </a:r>
            <a:r>
              <a:rPr lang="en-US" sz="2900" dirty="0">
                <a:latin typeface="#9Slide07 IcielBaliho Script" pitchFamily="2" charset="0"/>
              </a:rPr>
              <a:t> </a:t>
            </a:r>
            <a:r>
              <a:rPr lang="en-US" sz="2900" dirty="0" err="1">
                <a:latin typeface="#9Slide07 IcielBaliho Script" pitchFamily="2" charset="0"/>
              </a:rPr>
              <a:t>vui</a:t>
            </a:r>
            <a:r>
              <a:rPr lang="en-US" sz="2900" dirty="0">
                <a:latin typeface="#9Slide07 IcielBaliho Script" pitchFamily="2" charset="0"/>
              </a:rPr>
              <a:t>, </a:t>
            </a:r>
            <a:r>
              <a:rPr lang="en-US" sz="2900" dirty="0" err="1">
                <a:latin typeface="#9Slide07 IcielBaliho Script" pitchFamily="2" charset="0"/>
              </a:rPr>
              <a:t>đầm</a:t>
            </a:r>
            <a:r>
              <a:rPr lang="en-US" sz="2900" dirty="0">
                <a:latin typeface="#9Slide07 IcielBaliho Script" pitchFamily="2" charset="0"/>
              </a:rPr>
              <a:t> </a:t>
            </a:r>
            <a:r>
              <a:rPr lang="en-US" sz="2900" dirty="0" err="1">
                <a:latin typeface="#9Slide07 IcielBaliho Script" pitchFamily="2" charset="0"/>
              </a:rPr>
              <a:t>ấm</a:t>
            </a:r>
            <a:r>
              <a:rPr lang="en-US" sz="2900" dirty="0">
                <a:latin typeface="#9Slide07 IcielBaliho Script" pitchFamily="2" charset="0"/>
              </a:rPr>
              <a:t>.</a:t>
            </a:r>
          </a:p>
        </p:txBody>
      </p:sp>
    </p:spTree>
    <p:extLst>
      <p:ext uri="{BB962C8B-B14F-4D97-AF65-F5344CB8AC3E}">
        <p14:creationId xmlns:p14="http://schemas.microsoft.com/office/powerpoint/2010/main" val="298852388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1000" fill="hold"/>
                                        <p:tgtEl>
                                          <p:spTgt spid="34"/>
                                        </p:tgtEl>
                                        <p:attrNameLst>
                                          <p:attrName>ppt_w</p:attrName>
                                        </p:attrNameLst>
                                      </p:cBhvr>
                                      <p:tavLst>
                                        <p:tav tm="0">
                                          <p:val>
                                            <p:fltVal val="0"/>
                                          </p:val>
                                        </p:tav>
                                        <p:tav tm="100000">
                                          <p:val>
                                            <p:strVal val="#ppt_w"/>
                                          </p:val>
                                        </p:tav>
                                      </p:tavLst>
                                    </p:anim>
                                    <p:anim calcmode="lin" valueType="num">
                                      <p:cBhvr>
                                        <p:cTn id="13" dur="1000" fill="hold"/>
                                        <p:tgtEl>
                                          <p:spTgt spid="34"/>
                                        </p:tgtEl>
                                        <p:attrNameLst>
                                          <p:attrName>ppt_h</p:attrName>
                                        </p:attrNameLst>
                                      </p:cBhvr>
                                      <p:tavLst>
                                        <p:tav tm="0">
                                          <p:val>
                                            <p:fltVal val="0"/>
                                          </p:val>
                                        </p:tav>
                                        <p:tav tm="100000">
                                          <p:val>
                                            <p:strVal val="#ppt_h"/>
                                          </p:val>
                                        </p:tav>
                                      </p:tavLst>
                                    </p:anim>
                                    <p:anim calcmode="lin" valueType="num">
                                      <p:cBhvr>
                                        <p:cTn id="14" dur="1000" fill="hold"/>
                                        <p:tgtEl>
                                          <p:spTgt spid="34"/>
                                        </p:tgtEl>
                                        <p:attrNameLst>
                                          <p:attrName>style.rotation</p:attrName>
                                        </p:attrNameLst>
                                      </p:cBhvr>
                                      <p:tavLst>
                                        <p:tav tm="0">
                                          <p:val>
                                            <p:fltVal val="90"/>
                                          </p:val>
                                        </p:tav>
                                        <p:tav tm="100000">
                                          <p:val>
                                            <p:fltVal val="0"/>
                                          </p:val>
                                        </p:tav>
                                      </p:tavLst>
                                    </p:anim>
                                    <p:animEffect transition="in" filter="fade">
                                      <p:cBhvr>
                                        <p:cTn id="15" dur="1000"/>
                                        <p:tgtEl>
                                          <p:spTgt spid="3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1000" fill="hold"/>
                                        <p:tgtEl>
                                          <p:spTgt spid="13"/>
                                        </p:tgtEl>
                                        <p:attrNameLst>
                                          <p:attrName>ppt_w</p:attrName>
                                        </p:attrNameLst>
                                      </p:cBhvr>
                                      <p:tavLst>
                                        <p:tav tm="0">
                                          <p:val>
                                            <p:fltVal val="0"/>
                                          </p:val>
                                        </p:tav>
                                        <p:tav tm="100000">
                                          <p:val>
                                            <p:strVal val="#ppt_w"/>
                                          </p:val>
                                        </p:tav>
                                      </p:tavLst>
                                    </p:anim>
                                    <p:anim calcmode="lin" valueType="num">
                                      <p:cBhvr>
                                        <p:cTn id="21" dur="1000" fill="hold"/>
                                        <p:tgtEl>
                                          <p:spTgt spid="13"/>
                                        </p:tgtEl>
                                        <p:attrNameLst>
                                          <p:attrName>ppt_h</p:attrName>
                                        </p:attrNameLst>
                                      </p:cBhvr>
                                      <p:tavLst>
                                        <p:tav tm="0">
                                          <p:val>
                                            <p:fltVal val="0"/>
                                          </p:val>
                                        </p:tav>
                                        <p:tav tm="100000">
                                          <p:val>
                                            <p:strVal val="#ppt_h"/>
                                          </p:val>
                                        </p:tav>
                                      </p:tavLst>
                                    </p:anim>
                                    <p:anim calcmode="lin" valueType="num">
                                      <p:cBhvr>
                                        <p:cTn id="22" dur="1000" fill="hold"/>
                                        <p:tgtEl>
                                          <p:spTgt spid="13"/>
                                        </p:tgtEl>
                                        <p:attrNameLst>
                                          <p:attrName>style.rotation</p:attrName>
                                        </p:attrNameLst>
                                      </p:cBhvr>
                                      <p:tavLst>
                                        <p:tav tm="0">
                                          <p:val>
                                            <p:fltVal val="90"/>
                                          </p:val>
                                        </p:tav>
                                        <p:tav tm="100000">
                                          <p:val>
                                            <p:fltVal val="0"/>
                                          </p:val>
                                        </p:tav>
                                      </p:tavLst>
                                    </p:anim>
                                    <p:animEffect transition="in" filter="fade">
                                      <p:cBhvr>
                                        <p:cTn id="23" dur="1000"/>
                                        <p:tgtEl>
                                          <p:spTgt spid="13"/>
                                        </p:tgtEl>
                                      </p:cBhvr>
                                    </p:animEffect>
                                  </p:childTnLst>
                                </p:cTn>
                              </p:par>
                              <p:par>
                                <p:cTn id="24" presetID="31" presetClass="entr" presetSubtype="0" fill="hold" nodeType="withEffect">
                                  <p:stCondLst>
                                    <p:cond delay="0"/>
                                  </p:stCondLst>
                                  <p:childTnLst>
                                    <p:set>
                                      <p:cBhvr>
                                        <p:cTn id="25" dur="1" fill="hold">
                                          <p:stCondLst>
                                            <p:cond delay="0"/>
                                          </p:stCondLst>
                                        </p:cTn>
                                        <p:tgtEl>
                                          <p:spTgt spid="38"/>
                                        </p:tgtEl>
                                        <p:attrNameLst>
                                          <p:attrName>style.visibility</p:attrName>
                                        </p:attrNameLst>
                                      </p:cBhvr>
                                      <p:to>
                                        <p:strVal val="visible"/>
                                      </p:to>
                                    </p:set>
                                    <p:anim calcmode="lin" valueType="num">
                                      <p:cBhvr>
                                        <p:cTn id="26" dur="1000" fill="hold"/>
                                        <p:tgtEl>
                                          <p:spTgt spid="38"/>
                                        </p:tgtEl>
                                        <p:attrNameLst>
                                          <p:attrName>ppt_w</p:attrName>
                                        </p:attrNameLst>
                                      </p:cBhvr>
                                      <p:tavLst>
                                        <p:tav tm="0">
                                          <p:val>
                                            <p:fltVal val="0"/>
                                          </p:val>
                                        </p:tav>
                                        <p:tav tm="100000">
                                          <p:val>
                                            <p:strVal val="#ppt_w"/>
                                          </p:val>
                                        </p:tav>
                                      </p:tavLst>
                                    </p:anim>
                                    <p:anim calcmode="lin" valueType="num">
                                      <p:cBhvr>
                                        <p:cTn id="27" dur="1000" fill="hold"/>
                                        <p:tgtEl>
                                          <p:spTgt spid="38"/>
                                        </p:tgtEl>
                                        <p:attrNameLst>
                                          <p:attrName>ppt_h</p:attrName>
                                        </p:attrNameLst>
                                      </p:cBhvr>
                                      <p:tavLst>
                                        <p:tav tm="0">
                                          <p:val>
                                            <p:fltVal val="0"/>
                                          </p:val>
                                        </p:tav>
                                        <p:tav tm="100000">
                                          <p:val>
                                            <p:strVal val="#ppt_h"/>
                                          </p:val>
                                        </p:tav>
                                      </p:tavLst>
                                    </p:anim>
                                    <p:anim calcmode="lin" valueType="num">
                                      <p:cBhvr>
                                        <p:cTn id="28" dur="1000" fill="hold"/>
                                        <p:tgtEl>
                                          <p:spTgt spid="38"/>
                                        </p:tgtEl>
                                        <p:attrNameLst>
                                          <p:attrName>style.rotation</p:attrName>
                                        </p:attrNameLst>
                                      </p:cBhvr>
                                      <p:tavLst>
                                        <p:tav tm="0">
                                          <p:val>
                                            <p:fltVal val="90"/>
                                          </p:val>
                                        </p:tav>
                                        <p:tav tm="100000">
                                          <p:val>
                                            <p:fltVal val="0"/>
                                          </p:val>
                                        </p:tav>
                                      </p:tavLst>
                                    </p:anim>
                                    <p:animEffect transition="in" filter="fade">
                                      <p:cBhvr>
                                        <p:cTn id="29" dur="1000"/>
                                        <p:tgtEl>
                                          <p:spTgt spid="38"/>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p:cTn id="32" dur="1000" fill="hold"/>
                                        <p:tgtEl>
                                          <p:spTgt spid="37"/>
                                        </p:tgtEl>
                                        <p:attrNameLst>
                                          <p:attrName>ppt_w</p:attrName>
                                        </p:attrNameLst>
                                      </p:cBhvr>
                                      <p:tavLst>
                                        <p:tav tm="0">
                                          <p:val>
                                            <p:fltVal val="0"/>
                                          </p:val>
                                        </p:tav>
                                        <p:tav tm="100000">
                                          <p:val>
                                            <p:strVal val="#ppt_w"/>
                                          </p:val>
                                        </p:tav>
                                      </p:tavLst>
                                    </p:anim>
                                    <p:anim calcmode="lin" valueType="num">
                                      <p:cBhvr>
                                        <p:cTn id="33" dur="1000" fill="hold"/>
                                        <p:tgtEl>
                                          <p:spTgt spid="37"/>
                                        </p:tgtEl>
                                        <p:attrNameLst>
                                          <p:attrName>ppt_h</p:attrName>
                                        </p:attrNameLst>
                                      </p:cBhvr>
                                      <p:tavLst>
                                        <p:tav tm="0">
                                          <p:val>
                                            <p:fltVal val="0"/>
                                          </p:val>
                                        </p:tav>
                                        <p:tav tm="100000">
                                          <p:val>
                                            <p:strVal val="#ppt_h"/>
                                          </p:val>
                                        </p:tav>
                                      </p:tavLst>
                                    </p:anim>
                                    <p:anim calcmode="lin" valueType="num">
                                      <p:cBhvr>
                                        <p:cTn id="34" dur="1000" fill="hold"/>
                                        <p:tgtEl>
                                          <p:spTgt spid="37"/>
                                        </p:tgtEl>
                                        <p:attrNameLst>
                                          <p:attrName>style.rotation</p:attrName>
                                        </p:attrNameLst>
                                      </p:cBhvr>
                                      <p:tavLst>
                                        <p:tav tm="0">
                                          <p:val>
                                            <p:fltVal val="90"/>
                                          </p:val>
                                        </p:tav>
                                        <p:tav tm="100000">
                                          <p:val>
                                            <p:fltVal val="0"/>
                                          </p:val>
                                        </p:tav>
                                      </p:tavLst>
                                    </p:anim>
                                    <p:animEffect transition="in" filter="fade">
                                      <p:cBhvr>
                                        <p:cTn id="35"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640077-6604-4A93-B019-C71CDCBFC64E}"/>
              </a:ext>
            </a:extLst>
          </p:cNvPr>
          <p:cNvSpPr txBox="1"/>
          <p:nvPr/>
        </p:nvSpPr>
        <p:spPr>
          <a:xfrm>
            <a:off x="2593910" y="2009546"/>
            <a:ext cx="9041870" cy="1569660"/>
          </a:xfrm>
          <a:prstGeom prst="rect">
            <a:avLst/>
          </a:prstGeom>
          <a:noFill/>
        </p:spPr>
        <p:txBody>
          <a:bodyPr wrap="square" rtlCol="0">
            <a:spAutoFit/>
          </a:bodyPr>
          <a:lstStyle/>
          <a:p>
            <a:pPr algn="ctr"/>
            <a:r>
              <a:rPr lang="en-US" sz="9600" dirty="0" err="1">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rPr>
              <a:t>Luyện</a:t>
            </a:r>
            <a:r>
              <a:rPr lang="en-US" sz="9600" dirty="0">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rPr>
              <a:t> </a:t>
            </a:r>
            <a:r>
              <a:rPr lang="en-US" sz="9600" dirty="0" err="1">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rPr>
              <a:t>đọc</a:t>
            </a:r>
            <a:endParaRPr lang="en-US" sz="9600" dirty="0">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endParaRPr>
          </a:p>
        </p:txBody>
      </p:sp>
      <p:sp>
        <p:nvSpPr>
          <p:cNvPr id="3" name="Rectangle: Rounded Corners 2">
            <a:extLst>
              <a:ext uri="{FF2B5EF4-FFF2-40B4-BE49-F238E27FC236}">
                <a16:creationId xmlns:a16="http://schemas.microsoft.com/office/drawing/2014/main" id="{D8020E94-4E97-4011-8B6C-006FDE3C4B19}"/>
              </a:ext>
            </a:extLst>
          </p:cNvPr>
          <p:cNvSpPr/>
          <p:nvPr/>
        </p:nvSpPr>
        <p:spPr>
          <a:xfrm>
            <a:off x="566058" y="402771"/>
            <a:ext cx="2122714" cy="363291"/>
          </a:xfrm>
          <a:prstGeom prst="roundRect">
            <a:avLst/>
          </a:prstGeom>
          <a:solidFill>
            <a:srgbClr val="F8F8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5731745"/>
      </p:ext>
    </p:extLst>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B96001D5-C51D-446C-AFA8-E9B484DB2A7B}"/>
              </a:ext>
            </a:extLst>
          </p:cNvPr>
          <p:cNvGrpSpPr/>
          <p:nvPr/>
        </p:nvGrpSpPr>
        <p:grpSpPr>
          <a:xfrm>
            <a:off x="4154992" y="559805"/>
            <a:ext cx="6029050" cy="1036213"/>
            <a:chOff x="1046120" y="369496"/>
            <a:chExt cx="6029050" cy="1036213"/>
          </a:xfrm>
        </p:grpSpPr>
        <p:sp>
          <p:nvSpPr>
            <p:cNvPr id="5" name="TextBox 4">
              <a:extLst>
                <a:ext uri="{FF2B5EF4-FFF2-40B4-BE49-F238E27FC236}">
                  <a16:creationId xmlns:a16="http://schemas.microsoft.com/office/drawing/2014/main" id="{2CB49BB0-3BCA-46CF-B4C5-37FD3CB17647}"/>
                </a:ext>
              </a:extLst>
            </p:cNvPr>
            <p:cNvSpPr txBox="1"/>
            <p:nvPr/>
          </p:nvSpPr>
          <p:spPr>
            <a:xfrm>
              <a:off x="1046120" y="369496"/>
              <a:ext cx="6029050" cy="707886"/>
            </a:xfrm>
            <a:prstGeom prst="rect">
              <a:avLst/>
            </a:prstGeom>
            <a:noFill/>
          </p:spPr>
          <p:txBody>
            <a:bodyPr wrap="square" rtlCol="0">
              <a:spAutoFit/>
            </a:bodyPr>
            <a:lstStyle/>
            <a:p>
              <a:r>
                <a:rPr lang="en-US" sz="4000" dirty="0">
                  <a:ln w="0">
                    <a:solidFill>
                      <a:srgbClr val="002060"/>
                    </a:solidFill>
                  </a:ln>
                  <a:solidFill>
                    <a:srgbClr val="002060"/>
                  </a:solidFill>
                  <a:latin typeface="#9Slide05 SVNUT Triumph" panose="00000500000000000000" pitchFamily="2" charset="0"/>
                </a:rPr>
                <a:t>Sang </a:t>
              </a:r>
              <a:r>
                <a:rPr lang="en-US" sz="4000" dirty="0" err="1">
                  <a:ln w="0">
                    <a:solidFill>
                      <a:srgbClr val="002060"/>
                    </a:solidFill>
                  </a:ln>
                  <a:solidFill>
                    <a:srgbClr val="002060"/>
                  </a:solidFill>
                  <a:latin typeface="#9Slide05 SVNUT Triumph" panose="00000500000000000000" pitchFamily="2" charset="0"/>
                </a:rPr>
                <a:t>năm</a:t>
              </a:r>
              <a:r>
                <a:rPr lang="en-US" sz="4000" dirty="0">
                  <a:ln w="0">
                    <a:solidFill>
                      <a:srgbClr val="002060"/>
                    </a:solidFill>
                  </a:ln>
                  <a:solidFill>
                    <a:srgbClr val="002060"/>
                  </a:solidFill>
                  <a:latin typeface="#9Slide05 SVNUT Triumph" panose="00000500000000000000" pitchFamily="2" charset="0"/>
                </a:rPr>
                <a:t> con </a:t>
              </a:r>
              <a:r>
                <a:rPr lang="en-US" sz="4000" dirty="0" err="1">
                  <a:ln w="0">
                    <a:solidFill>
                      <a:srgbClr val="002060"/>
                    </a:solidFill>
                  </a:ln>
                  <a:solidFill>
                    <a:srgbClr val="002060"/>
                  </a:solidFill>
                  <a:latin typeface="#9Slide05 SVNUT Triumph" panose="00000500000000000000" pitchFamily="2" charset="0"/>
                </a:rPr>
                <a:t>lên</a:t>
              </a:r>
              <a:r>
                <a:rPr lang="en-US" sz="4000" dirty="0">
                  <a:ln w="0">
                    <a:solidFill>
                      <a:srgbClr val="002060"/>
                    </a:solidFill>
                  </a:ln>
                  <a:solidFill>
                    <a:srgbClr val="002060"/>
                  </a:solidFill>
                  <a:latin typeface="#9Slide05 SVNUT Triumph" panose="00000500000000000000" pitchFamily="2" charset="0"/>
                </a:rPr>
                <a:t> </a:t>
              </a:r>
              <a:r>
                <a:rPr lang="en-US" sz="4000" dirty="0" err="1">
                  <a:ln w="0">
                    <a:solidFill>
                      <a:srgbClr val="002060"/>
                    </a:solidFill>
                  </a:ln>
                  <a:solidFill>
                    <a:srgbClr val="002060"/>
                  </a:solidFill>
                  <a:latin typeface="#9Slide05 SVNUT Triumph" panose="00000500000000000000" pitchFamily="2" charset="0"/>
                </a:rPr>
                <a:t>bảy</a:t>
              </a:r>
              <a:endParaRPr lang="en-US" sz="4000" dirty="0">
                <a:ln w="0">
                  <a:solidFill>
                    <a:srgbClr val="002060"/>
                  </a:solidFill>
                </a:ln>
                <a:solidFill>
                  <a:srgbClr val="002060"/>
                </a:solidFill>
                <a:latin typeface="#9Slide05 SVNUT Triumph" panose="00000500000000000000" pitchFamily="2" charset="0"/>
              </a:endParaRPr>
            </a:p>
          </p:txBody>
        </p:sp>
        <p:sp>
          <p:nvSpPr>
            <p:cNvPr id="6" name="TextBox 5">
              <a:extLst>
                <a:ext uri="{FF2B5EF4-FFF2-40B4-BE49-F238E27FC236}">
                  <a16:creationId xmlns:a16="http://schemas.microsoft.com/office/drawing/2014/main" id="{FCDD0D23-19BC-4289-83FE-FCFF9D5A72C7}"/>
                </a:ext>
              </a:extLst>
            </p:cNvPr>
            <p:cNvSpPr txBox="1"/>
            <p:nvPr/>
          </p:nvSpPr>
          <p:spPr>
            <a:xfrm>
              <a:off x="3104880" y="944044"/>
              <a:ext cx="1358965" cy="461665"/>
            </a:xfrm>
            <a:prstGeom prst="rect">
              <a:avLst/>
            </a:prstGeom>
            <a:noFill/>
          </p:spPr>
          <p:txBody>
            <a:bodyPr wrap="square" rtlCol="0">
              <a:spAutoFit/>
            </a:bodyPr>
            <a:lstStyle/>
            <a:p>
              <a:r>
                <a:rPr lang="en-US" sz="2400">
                  <a:ln w="0">
                    <a:noFill/>
                  </a:ln>
                  <a:latin typeface="#9Slide03 BoosterNextFYBlack" panose="02000A03000000020004" pitchFamily="2" charset="0"/>
                  <a:ea typeface="#9Slide02 Noi dung dai" panose="02000000000000000000" pitchFamily="2" charset="0"/>
                </a:rPr>
                <a:t>(Trích)</a:t>
              </a:r>
            </a:p>
          </p:txBody>
        </p:sp>
      </p:grpSp>
      <p:grpSp>
        <p:nvGrpSpPr>
          <p:cNvPr id="9" name="Group 8">
            <a:extLst>
              <a:ext uri="{FF2B5EF4-FFF2-40B4-BE49-F238E27FC236}">
                <a16:creationId xmlns:a16="http://schemas.microsoft.com/office/drawing/2014/main" id="{EE316A9C-0D08-4FB9-B913-C61DB753ADAB}"/>
              </a:ext>
            </a:extLst>
          </p:cNvPr>
          <p:cNvGrpSpPr/>
          <p:nvPr/>
        </p:nvGrpSpPr>
        <p:grpSpPr>
          <a:xfrm>
            <a:off x="182082" y="1901036"/>
            <a:ext cx="3860360" cy="3014012"/>
            <a:chOff x="182082" y="1901036"/>
            <a:chExt cx="3860360" cy="3014012"/>
          </a:xfrm>
        </p:grpSpPr>
        <p:sp>
          <p:nvSpPr>
            <p:cNvPr id="7" name="Rectangle: Rounded Corners 6">
              <a:extLst>
                <a:ext uri="{FF2B5EF4-FFF2-40B4-BE49-F238E27FC236}">
                  <a16:creationId xmlns:a16="http://schemas.microsoft.com/office/drawing/2014/main" id="{880AFD12-8169-41C6-BE9E-878087F99476}"/>
                </a:ext>
              </a:extLst>
            </p:cNvPr>
            <p:cNvSpPr/>
            <p:nvPr/>
          </p:nvSpPr>
          <p:spPr>
            <a:xfrm>
              <a:off x="182082" y="1901036"/>
              <a:ext cx="3808525" cy="3014012"/>
            </a:xfrm>
            <a:prstGeom prst="roundRect">
              <a:avLst>
                <a:gd name="adj" fmla="val 11465"/>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2886EA1-5C3D-41C3-B626-DD481514B0F8}"/>
                </a:ext>
              </a:extLst>
            </p:cNvPr>
            <p:cNvSpPr txBox="1"/>
            <p:nvPr/>
          </p:nvSpPr>
          <p:spPr>
            <a:xfrm>
              <a:off x="233917" y="2112203"/>
              <a:ext cx="3808525" cy="2677656"/>
            </a:xfrm>
            <a:prstGeom prst="rect">
              <a:avLst/>
            </a:prstGeom>
            <a:noFill/>
          </p:spPr>
          <p:txBody>
            <a:bodyPr wrap="square" rtlCol="0">
              <a:spAutoFit/>
            </a:bodyPr>
            <a:lstStyle/>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Sang năm con lên bảy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Cha đưa con tới trường</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Giờ con đang lon ton</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Khắp sân vườn chạy nhảy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Chỉ mình con nghe thấy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Tiếng muôn loài với con.</a:t>
              </a:r>
            </a:p>
          </p:txBody>
        </p:sp>
      </p:grpSp>
      <p:grpSp>
        <p:nvGrpSpPr>
          <p:cNvPr id="10" name="Group 9">
            <a:extLst>
              <a:ext uri="{FF2B5EF4-FFF2-40B4-BE49-F238E27FC236}">
                <a16:creationId xmlns:a16="http://schemas.microsoft.com/office/drawing/2014/main" id="{F1A29552-7F88-4E4C-ACA3-7DF31664CB53}"/>
              </a:ext>
            </a:extLst>
          </p:cNvPr>
          <p:cNvGrpSpPr/>
          <p:nvPr/>
        </p:nvGrpSpPr>
        <p:grpSpPr>
          <a:xfrm>
            <a:off x="4170093" y="1942366"/>
            <a:ext cx="4224783" cy="4000025"/>
            <a:chOff x="4224523" y="1942366"/>
            <a:chExt cx="4224783" cy="4000025"/>
          </a:xfrm>
        </p:grpSpPr>
        <p:sp>
          <p:nvSpPr>
            <p:cNvPr id="11" name="Rectangle: Rounded Corners 10">
              <a:extLst>
                <a:ext uri="{FF2B5EF4-FFF2-40B4-BE49-F238E27FC236}">
                  <a16:creationId xmlns:a16="http://schemas.microsoft.com/office/drawing/2014/main" id="{18A769BA-D0A8-44E0-825C-540F62003510}"/>
                </a:ext>
              </a:extLst>
            </p:cNvPr>
            <p:cNvSpPr/>
            <p:nvPr/>
          </p:nvSpPr>
          <p:spPr>
            <a:xfrm>
              <a:off x="4224523" y="1942366"/>
              <a:ext cx="3909090" cy="4000025"/>
            </a:xfrm>
            <a:prstGeom prst="roundRect">
              <a:avLst>
                <a:gd name="adj" fmla="val 11465"/>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6F91851-4A9B-471B-9493-95794A7E4813}"/>
                </a:ext>
              </a:extLst>
            </p:cNvPr>
            <p:cNvSpPr txBox="1"/>
            <p:nvPr/>
          </p:nvSpPr>
          <p:spPr>
            <a:xfrm>
              <a:off x="4313123" y="2090984"/>
              <a:ext cx="4136183" cy="3539430"/>
            </a:xfrm>
            <a:prstGeom prst="rect">
              <a:avLst/>
            </a:prstGeom>
            <a:noFill/>
          </p:spPr>
          <p:txBody>
            <a:bodyPr wrap="square" rtlCol="0">
              <a:spAutoFit/>
            </a:bodyPr>
            <a:lstStyle/>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Mai rồi con lớn khôn</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Chim không còn biết nói</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Gió chỉ còn biết thổi</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Cây chỉ còn là cây</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Đại bàng chẳng về đây</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Đậu trên cành khế nữa</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Chuyện ngày xưa, ngày xửa</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Chỉ là chuyện ngày xưa.</a:t>
              </a:r>
            </a:p>
          </p:txBody>
        </p:sp>
      </p:grpSp>
      <p:grpSp>
        <p:nvGrpSpPr>
          <p:cNvPr id="15" name="Group 14">
            <a:extLst>
              <a:ext uri="{FF2B5EF4-FFF2-40B4-BE49-F238E27FC236}">
                <a16:creationId xmlns:a16="http://schemas.microsoft.com/office/drawing/2014/main" id="{5BC4164C-245A-4357-A2DE-63015321263C}"/>
              </a:ext>
            </a:extLst>
          </p:cNvPr>
          <p:cNvGrpSpPr/>
          <p:nvPr/>
        </p:nvGrpSpPr>
        <p:grpSpPr>
          <a:xfrm>
            <a:off x="8279780" y="1885282"/>
            <a:ext cx="4078356" cy="4057110"/>
            <a:chOff x="8279780" y="1885282"/>
            <a:chExt cx="4078356" cy="4057110"/>
          </a:xfrm>
        </p:grpSpPr>
        <p:sp>
          <p:nvSpPr>
            <p:cNvPr id="13" name="Rectangle: Rounded Corners 12">
              <a:extLst>
                <a:ext uri="{FF2B5EF4-FFF2-40B4-BE49-F238E27FC236}">
                  <a16:creationId xmlns:a16="http://schemas.microsoft.com/office/drawing/2014/main" id="{473DE610-B4A0-48D2-AC0B-9AE93BC28F5C}"/>
                </a:ext>
              </a:extLst>
            </p:cNvPr>
            <p:cNvSpPr/>
            <p:nvPr/>
          </p:nvSpPr>
          <p:spPr>
            <a:xfrm>
              <a:off x="8279780" y="1885282"/>
              <a:ext cx="3808525" cy="4057110"/>
            </a:xfrm>
            <a:prstGeom prst="roundRect">
              <a:avLst>
                <a:gd name="adj" fmla="val 11465"/>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F5BF6EB-858D-4E05-9D3D-5F998B8C0D92}"/>
                </a:ext>
              </a:extLst>
            </p:cNvPr>
            <p:cNvSpPr txBox="1"/>
            <p:nvPr/>
          </p:nvSpPr>
          <p:spPr>
            <a:xfrm>
              <a:off x="8549611" y="2113698"/>
              <a:ext cx="3808525" cy="3539430"/>
            </a:xfrm>
            <a:prstGeom prst="rect">
              <a:avLst/>
            </a:prstGeom>
            <a:noFill/>
          </p:spPr>
          <p:txBody>
            <a:bodyPr wrap="square" rtlCol="0">
              <a:spAutoFit/>
            </a:bodyPr>
            <a:lstStyle/>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Đi qua thời ấu thơ</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Bao điều bay đi mất</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Chỉ còn trong đời thật</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Tiếng người nói với con</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Hạnh phúc khó khăn hơn</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Mọi điều con đã thấy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Nhưng là con giành lấy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Từ hai bàn tay con.</a:t>
              </a:r>
            </a:p>
          </p:txBody>
        </p:sp>
      </p:grpSp>
      <p:sp>
        <p:nvSpPr>
          <p:cNvPr id="17" name="Rectangle: Rounded Corners 16">
            <a:extLst>
              <a:ext uri="{FF2B5EF4-FFF2-40B4-BE49-F238E27FC236}">
                <a16:creationId xmlns:a16="http://schemas.microsoft.com/office/drawing/2014/main" id="{095C8FFE-29EB-4F9A-BC86-AC9522BA8711}"/>
              </a:ext>
            </a:extLst>
          </p:cNvPr>
          <p:cNvSpPr/>
          <p:nvPr/>
        </p:nvSpPr>
        <p:spPr>
          <a:xfrm>
            <a:off x="254540" y="119009"/>
            <a:ext cx="2595864" cy="904248"/>
          </a:xfrm>
          <a:prstGeom prst="roundRect">
            <a:avLst/>
          </a:prstGeom>
          <a:solidFill>
            <a:srgbClr val="FFFFFF">
              <a:alpha val="8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err="1">
                <a:solidFill>
                  <a:srgbClr val="9D4750"/>
                </a:solidFill>
                <a:latin typeface="SVN-Dumpling" panose="02000000000000000000" pitchFamily="50" charset="0"/>
              </a:rPr>
              <a:t>Tập</a:t>
            </a:r>
            <a:r>
              <a:rPr lang="en-US" sz="4400" dirty="0">
                <a:solidFill>
                  <a:srgbClr val="9D4750"/>
                </a:solidFill>
                <a:latin typeface="SVN-Dumpling" panose="02000000000000000000" pitchFamily="50" charset="0"/>
              </a:rPr>
              <a:t> </a:t>
            </a:r>
            <a:r>
              <a:rPr lang="en-US" sz="4400" dirty="0" err="1">
                <a:solidFill>
                  <a:srgbClr val="9D4750"/>
                </a:solidFill>
                <a:latin typeface="SVN-Dumpling" panose="02000000000000000000" pitchFamily="50" charset="0"/>
              </a:rPr>
              <a:t>đọc</a:t>
            </a:r>
            <a:endParaRPr lang="en-US" sz="4400" dirty="0">
              <a:solidFill>
                <a:srgbClr val="9D4750"/>
              </a:solidFill>
              <a:latin typeface="SVN-Dumpling" panose="02000000000000000000" pitchFamily="50" charset="0"/>
            </a:endParaRPr>
          </a:p>
        </p:txBody>
      </p:sp>
      <p:sp>
        <p:nvSpPr>
          <p:cNvPr id="16" name="TextBox 15">
            <a:extLst>
              <a:ext uri="{FF2B5EF4-FFF2-40B4-BE49-F238E27FC236}">
                <a16:creationId xmlns:a16="http://schemas.microsoft.com/office/drawing/2014/main" id="{258C0EBA-234E-4282-81C2-344B5D546DC6}"/>
              </a:ext>
            </a:extLst>
          </p:cNvPr>
          <p:cNvSpPr txBox="1"/>
          <p:nvPr/>
        </p:nvSpPr>
        <p:spPr>
          <a:xfrm>
            <a:off x="7881693" y="6021607"/>
            <a:ext cx="4001332" cy="523220"/>
          </a:xfrm>
          <a:prstGeom prst="rect">
            <a:avLst/>
          </a:prstGeom>
          <a:noFill/>
        </p:spPr>
        <p:txBody>
          <a:bodyPr wrap="square" rtlCol="0">
            <a:spAutoFit/>
          </a:bodyPr>
          <a:lstStyle/>
          <a:p>
            <a:r>
              <a:rPr lang="en-US" sz="2800">
                <a:latin typeface="#9Slide03 BoosterNextFYBlack" panose="02000A03000000020004" pitchFamily="2" charset="0"/>
              </a:rPr>
              <a:t>Vũ Đình Minh</a:t>
            </a:r>
          </a:p>
        </p:txBody>
      </p:sp>
      <p:pic>
        <p:nvPicPr>
          <p:cNvPr id="19" name="Graphic 18">
            <a:extLst>
              <a:ext uri="{FF2B5EF4-FFF2-40B4-BE49-F238E27FC236}">
                <a16:creationId xmlns:a16="http://schemas.microsoft.com/office/drawing/2014/main" id="{80FECC21-9E20-45E1-99D3-F5A00B9613DA}"/>
              </a:ext>
            </a:extLst>
          </p:cNvPr>
          <p:cNvPicPr>
            <a:picLocks noChangeAspect="1"/>
          </p:cNvPicPr>
          <p:nvPr/>
        </p:nvPicPr>
        <p:blipFill>
          <a:blip r:embed="rId3">
            <a:extLst>
              <a:ext uri="{96DAC541-7B7A-43D3-8B79-37D633B846F1}">
                <asvg:svgBlip xmlns:asvg="http://schemas.microsoft.com/office/drawing/2016/SVG/main" xmlns="" r:embed="rId6"/>
              </a:ext>
            </a:extLst>
          </a:blip>
          <a:stretch>
            <a:fillRect/>
          </a:stretch>
        </p:blipFill>
        <p:spPr>
          <a:xfrm rot="544084">
            <a:off x="122910" y="1478071"/>
            <a:ext cx="384582" cy="686754"/>
          </a:xfrm>
          <a:prstGeom prst="rect">
            <a:avLst/>
          </a:prstGeom>
        </p:spPr>
      </p:pic>
      <p:pic>
        <p:nvPicPr>
          <p:cNvPr id="21" name="Graphic 20">
            <a:extLst>
              <a:ext uri="{FF2B5EF4-FFF2-40B4-BE49-F238E27FC236}">
                <a16:creationId xmlns:a16="http://schemas.microsoft.com/office/drawing/2014/main" id="{9BAD8512-EA1D-4F6E-A8AD-6CED546BD7C8}"/>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920186" y="1452056"/>
            <a:ext cx="606289" cy="756361"/>
          </a:xfrm>
          <a:prstGeom prst="rect">
            <a:avLst/>
          </a:prstGeom>
        </p:spPr>
      </p:pic>
      <p:pic>
        <p:nvPicPr>
          <p:cNvPr id="25" name="Graphic 24">
            <a:extLst>
              <a:ext uri="{FF2B5EF4-FFF2-40B4-BE49-F238E27FC236}">
                <a16:creationId xmlns:a16="http://schemas.microsoft.com/office/drawing/2014/main" id="{392A9A6F-59F3-40C4-A319-9A75630EE511}"/>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8349014" y="1416309"/>
            <a:ext cx="495544" cy="755114"/>
          </a:xfrm>
          <a:prstGeom prst="rect">
            <a:avLst/>
          </a:prstGeom>
        </p:spPr>
      </p:pic>
    </p:spTree>
    <p:extLst>
      <p:ext uri="{BB962C8B-B14F-4D97-AF65-F5344CB8AC3E}">
        <p14:creationId xmlns:p14="http://schemas.microsoft.com/office/powerpoint/2010/main" val="25390770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1000"/>
                                        <p:tgtEl>
                                          <p:spTgt spid="16"/>
                                        </p:tgtEl>
                                      </p:cBhvr>
                                    </p:animEffect>
                                    <p:anim calcmode="lin" valueType="num">
                                      <p:cBhvr>
                                        <p:cTn id="26" dur="1000" fill="hold"/>
                                        <p:tgtEl>
                                          <p:spTgt spid="16"/>
                                        </p:tgtEl>
                                        <p:attrNameLst>
                                          <p:attrName>ppt_x</p:attrName>
                                        </p:attrNameLst>
                                      </p:cBhvr>
                                      <p:tavLst>
                                        <p:tav tm="0">
                                          <p:val>
                                            <p:strVal val="#ppt_x"/>
                                          </p:val>
                                        </p:tav>
                                        <p:tav tm="100000">
                                          <p:val>
                                            <p:strVal val="#ppt_x"/>
                                          </p:val>
                                        </p:tav>
                                      </p:tavLst>
                                    </p:anim>
                                    <p:anim calcmode="lin" valueType="num">
                                      <p:cBhvr>
                                        <p:cTn id="2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435">
                                          <p:stCondLst>
                                            <p:cond delay="0"/>
                                          </p:stCondLst>
                                        </p:cTn>
                                        <p:tgtEl>
                                          <p:spTgt spid="19"/>
                                        </p:tgtEl>
                                      </p:cBhvr>
                                    </p:animEffect>
                                    <p:anim calcmode="lin" valueType="num">
                                      <p:cBhvr>
                                        <p:cTn id="33" dur="1367"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34" dur="498"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35" dur="498" tmFilter="0, 0; 0.125,0.2665; 0.25,0.4; 0.375,0.465; 0.5,0.5;  0.625,0.535; 0.75,0.6; 0.875,0.7335; 1,1">
                                          <p:stCondLst>
                                            <p:cond delay="498"/>
                                          </p:stCondLst>
                                        </p:cTn>
                                        <p:tgtEl>
                                          <p:spTgt spid="19"/>
                                        </p:tgtEl>
                                        <p:attrNameLst>
                                          <p:attrName>ppt_y</p:attrName>
                                        </p:attrNameLst>
                                      </p:cBhvr>
                                      <p:tavLst>
                                        <p:tav tm="0" fmla="#ppt_y-sin(pi*$)/9">
                                          <p:val>
                                            <p:fltVal val="0"/>
                                          </p:val>
                                        </p:tav>
                                        <p:tav tm="100000">
                                          <p:val>
                                            <p:fltVal val="1"/>
                                          </p:val>
                                        </p:tav>
                                      </p:tavLst>
                                    </p:anim>
                                    <p:anim calcmode="lin" valueType="num">
                                      <p:cBhvr>
                                        <p:cTn id="36" dur="249" tmFilter="0, 0; 0.125,0.2665; 0.25,0.4; 0.375,0.465; 0.5,0.5;  0.625,0.535; 0.75,0.6; 0.875,0.7335; 1,1">
                                          <p:stCondLst>
                                            <p:cond delay="993"/>
                                          </p:stCondLst>
                                        </p:cTn>
                                        <p:tgtEl>
                                          <p:spTgt spid="19"/>
                                        </p:tgtEl>
                                        <p:attrNameLst>
                                          <p:attrName>ppt_y</p:attrName>
                                        </p:attrNameLst>
                                      </p:cBhvr>
                                      <p:tavLst>
                                        <p:tav tm="0" fmla="#ppt_y-sin(pi*$)/27">
                                          <p:val>
                                            <p:fltVal val="0"/>
                                          </p:val>
                                        </p:tav>
                                        <p:tav tm="100000">
                                          <p:val>
                                            <p:fltVal val="1"/>
                                          </p:val>
                                        </p:tav>
                                      </p:tavLst>
                                    </p:anim>
                                    <p:anim calcmode="lin" valueType="num">
                                      <p:cBhvr>
                                        <p:cTn id="37" dur="123" tmFilter="0, 0; 0.125,0.2665; 0.25,0.4; 0.375,0.465; 0.5,0.5;  0.625,0.535; 0.75,0.6; 0.875,0.7335; 1,1">
                                          <p:stCondLst>
                                            <p:cond delay="1242"/>
                                          </p:stCondLst>
                                        </p:cTn>
                                        <p:tgtEl>
                                          <p:spTgt spid="19"/>
                                        </p:tgtEl>
                                        <p:attrNameLst>
                                          <p:attrName>ppt_y</p:attrName>
                                        </p:attrNameLst>
                                      </p:cBhvr>
                                      <p:tavLst>
                                        <p:tav tm="0" fmla="#ppt_y-sin(pi*$)/81">
                                          <p:val>
                                            <p:fltVal val="0"/>
                                          </p:val>
                                        </p:tav>
                                        <p:tav tm="100000">
                                          <p:val>
                                            <p:fltVal val="1"/>
                                          </p:val>
                                        </p:tav>
                                      </p:tavLst>
                                    </p:anim>
                                    <p:animScale>
                                      <p:cBhvr>
                                        <p:cTn id="38" dur="20">
                                          <p:stCondLst>
                                            <p:cond delay="487"/>
                                          </p:stCondLst>
                                        </p:cTn>
                                        <p:tgtEl>
                                          <p:spTgt spid="19"/>
                                        </p:tgtEl>
                                      </p:cBhvr>
                                      <p:to x="100000" y="60000"/>
                                    </p:animScale>
                                    <p:animScale>
                                      <p:cBhvr>
                                        <p:cTn id="39" dur="124" decel="50000">
                                          <p:stCondLst>
                                            <p:cond delay="507"/>
                                          </p:stCondLst>
                                        </p:cTn>
                                        <p:tgtEl>
                                          <p:spTgt spid="19"/>
                                        </p:tgtEl>
                                      </p:cBhvr>
                                      <p:to x="100000" y="100000"/>
                                    </p:animScale>
                                    <p:animScale>
                                      <p:cBhvr>
                                        <p:cTn id="40" dur="20">
                                          <p:stCondLst>
                                            <p:cond delay="984"/>
                                          </p:stCondLst>
                                        </p:cTn>
                                        <p:tgtEl>
                                          <p:spTgt spid="19"/>
                                        </p:tgtEl>
                                      </p:cBhvr>
                                      <p:to x="100000" y="80000"/>
                                    </p:animScale>
                                    <p:animScale>
                                      <p:cBhvr>
                                        <p:cTn id="41" dur="124" decel="50000">
                                          <p:stCondLst>
                                            <p:cond delay="1004"/>
                                          </p:stCondLst>
                                        </p:cTn>
                                        <p:tgtEl>
                                          <p:spTgt spid="19"/>
                                        </p:tgtEl>
                                      </p:cBhvr>
                                      <p:to x="100000" y="100000"/>
                                    </p:animScale>
                                    <p:animScale>
                                      <p:cBhvr>
                                        <p:cTn id="42" dur="20">
                                          <p:stCondLst>
                                            <p:cond delay="1231"/>
                                          </p:stCondLst>
                                        </p:cTn>
                                        <p:tgtEl>
                                          <p:spTgt spid="19"/>
                                        </p:tgtEl>
                                      </p:cBhvr>
                                      <p:to x="100000" y="90000"/>
                                    </p:animScale>
                                    <p:animScale>
                                      <p:cBhvr>
                                        <p:cTn id="43" dur="124" decel="50000">
                                          <p:stCondLst>
                                            <p:cond delay="1251"/>
                                          </p:stCondLst>
                                        </p:cTn>
                                        <p:tgtEl>
                                          <p:spTgt spid="19"/>
                                        </p:tgtEl>
                                      </p:cBhvr>
                                      <p:to x="100000" y="100000"/>
                                    </p:animScale>
                                    <p:animScale>
                                      <p:cBhvr>
                                        <p:cTn id="44" dur="20">
                                          <p:stCondLst>
                                            <p:cond delay="1356"/>
                                          </p:stCondLst>
                                        </p:cTn>
                                        <p:tgtEl>
                                          <p:spTgt spid="19"/>
                                        </p:tgtEl>
                                      </p:cBhvr>
                                      <p:to x="100000" y="95000"/>
                                    </p:animScale>
                                    <p:animScale>
                                      <p:cBhvr>
                                        <p:cTn id="45" dur="124" decel="50000">
                                          <p:stCondLst>
                                            <p:cond delay="1376"/>
                                          </p:stCondLst>
                                        </p:cTn>
                                        <p:tgtEl>
                                          <p:spTgt spid="19"/>
                                        </p:tgtEl>
                                      </p:cBhvr>
                                      <p:to x="100000" y="100000"/>
                                    </p:animScale>
                                  </p:childTnLst>
                                </p:cTn>
                              </p:par>
                              <p:par>
                                <p:cTn id="46" presetID="26" presetClass="entr" presetSubtype="0" fill="hold"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wipe(down)">
                                      <p:cBhvr>
                                        <p:cTn id="48" dur="435">
                                          <p:stCondLst>
                                            <p:cond delay="0"/>
                                          </p:stCondLst>
                                        </p:cTn>
                                        <p:tgtEl>
                                          <p:spTgt spid="21"/>
                                        </p:tgtEl>
                                      </p:cBhvr>
                                    </p:animEffect>
                                    <p:anim calcmode="lin" valueType="num">
                                      <p:cBhvr>
                                        <p:cTn id="49" dur="1367"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50"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51"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52"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53"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54" dur="20">
                                          <p:stCondLst>
                                            <p:cond delay="487"/>
                                          </p:stCondLst>
                                        </p:cTn>
                                        <p:tgtEl>
                                          <p:spTgt spid="21"/>
                                        </p:tgtEl>
                                      </p:cBhvr>
                                      <p:to x="100000" y="60000"/>
                                    </p:animScale>
                                    <p:animScale>
                                      <p:cBhvr>
                                        <p:cTn id="55" dur="124" decel="50000">
                                          <p:stCondLst>
                                            <p:cond delay="507"/>
                                          </p:stCondLst>
                                        </p:cTn>
                                        <p:tgtEl>
                                          <p:spTgt spid="21"/>
                                        </p:tgtEl>
                                      </p:cBhvr>
                                      <p:to x="100000" y="100000"/>
                                    </p:animScale>
                                    <p:animScale>
                                      <p:cBhvr>
                                        <p:cTn id="56" dur="20">
                                          <p:stCondLst>
                                            <p:cond delay="984"/>
                                          </p:stCondLst>
                                        </p:cTn>
                                        <p:tgtEl>
                                          <p:spTgt spid="21"/>
                                        </p:tgtEl>
                                      </p:cBhvr>
                                      <p:to x="100000" y="80000"/>
                                    </p:animScale>
                                    <p:animScale>
                                      <p:cBhvr>
                                        <p:cTn id="57" dur="124" decel="50000">
                                          <p:stCondLst>
                                            <p:cond delay="1004"/>
                                          </p:stCondLst>
                                        </p:cTn>
                                        <p:tgtEl>
                                          <p:spTgt spid="21"/>
                                        </p:tgtEl>
                                      </p:cBhvr>
                                      <p:to x="100000" y="100000"/>
                                    </p:animScale>
                                    <p:animScale>
                                      <p:cBhvr>
                                        <p:cTn id="58" dur="20">
                                          <p:stCondLst>
                                            <p:cond delay="1231"/>
                                          </p:stCondLst>
                                        </p:cTn>
                                        <p:tgtEl>
                                          <p:spTgt spid="21"/>
                                        </p:tgtEl>
                                      </p:cBhvr>
                                      <p:to x="100000" y="90000"/>
                                    </p:animScale>
                                    <p:animScale>
                                      <p:cBhvr>
                                        <p:cTn id="59" dur="124" decel="50000">
                                          <p:stCondLst>
                                            <p:cond delay="1251"/>
                                          </p:stCondLst>
                                        </p:cTn>
                                        <p:tgtEl>
                                          <p:spTgt spid="21"/>
                                        </p:tgtEl>
                                      </p:cBhvr>
                                      <p:to x="100000" y="100000"/>
                                    </p:animScale>
                                    <p:animScale>
                                      <p:cBhvr>
                                        <p:cTn id="60" dur="20">
                                          <p:stCondLst>
                                            <p:cond delay="1356"/>
                                          </p:stCondLst>
                                        </p:cTn>
                                        <p:tgtEl>
                                          <p:spTgt spid="21"/>
                                        </p:tgtEl>
                                      </p:cBhvr>
                                      <p:to x="100000" y="95000"/>
                                    </p:animScale>
                                    <p:animScale>
                                      <p:cBhvr>
                                        <p:cTn id="61" dur="124" decel="50000">
                                          <p:stCondLst>
                                            <p:cond delay="1376"/>
                                          </p:stCondLst>
                                        </p:cTn>
                                        <p:tgtEl>
                                          <p:spTgt spid="21"/>
                                        </p:tgtEl>
                                      </p:cBhvr>
                                      <p:to x="100000" y="100000"/>
                                    </p:animScale>
                                  </p:childTnLst>
                                </p:cTn>
                              </p:par>
                              <p:par>
                                <p:cTn id="62" presetID="26" presetClass="entr" presetSubtype="0" fill="hold"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wipe(down)">
                                      <p:cBhvr>
                                        <p:cTn id="64" dur="435">
                                          <p:stCondLst>
                                            <p:cond delay="0"/>
                                          </p:stCondLst>
                                        </p:cTn>
                                        <p:tgtEl>
                                          <p:spTgt spid="25"/>
                                        </p:tgtEl>
                                      </p:cBhvr>
                                    </p:animEffect>
                                    <p:anim calcmode="lin" valueType="num">
                                      <p:cBhvr>
                                        <p:cTn id="65" dur="1367"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66" dur="498"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67" dur="498" tmFilter="0, 0; 0.125,0.2665; 0.25,0.4; 0.375,0.465; 0.5,0.5;  0.625,0.535; 0.75,0.6; 0.875,0.7335; 1,1">
                                          <p:stCondLst>
                                            <p:cond delay="498"/>
                                          </p:stCondLst>
                                        </p:cTn>
                                        <p:tgtEl>
                                          <p:spTgt spid="25"/>
                                        </p:tgtEl>
                                        <p:attrNameLst>
                                          <p:attrName>ppt_y</p:attrName>
                                        </p:attrNameLst>
                                      </p:cBhvr>
                                      <p:tavLst>
                                        <p:tav tm="0" fmla="#ppt_y-sin(pi*$)/9">
                                          <p:val>
                                            <p:fltVal val="0"/>
                                          </p:val>
                                        </p:tav>
                                        <p:tav tm="100000">
                                          <p:val>
                                            <p:fltVal val="1"/>
                                          </p:val>
                                        </p:tav>
                                      </p:tavLst>
                                    </p:anim>
                                    <p:anim calcmode="lin" valueType="num">
                                      <p:cBhvr>
                                        <p:cTn id="68" dur="249" tmFilter="0, 0; 0.125,0.2665; 0.25,0.4; 0.375,0.465; 0.5,0.5;  0.625,0.535; 0.75,0.6; 0.875,0.7335; 1,1">
                                          <p:stCondLst>
                                            <p:cond delay="993"/>
                                          </p:stCondLst>
                                        </p:cTn>
                                        <p:tgtEl>
                                          <p:spTgt spid="25"/>
                                        </p:tgtEl>
                                        <p:attrNameLst>
                                          <p:attrName>ppt_y</p:attrName>
                                        </p:attrNameLst>
                                      </p:cBhvr>
                                      <p:tavLst>
                                        <p:tav tm="0" fmla="#ppt_y-sin(pi*$)/27">
                                          <p:val>
                                            <p:fltVal val="0"/>
                                          </p:val>
                                        </p:tav>
                                        <p:tav tm="100000">
                                          <p:val>
                                            <p:fltVal val="1"/>
                                          </p:val>
                                        </p:tav>
                                      </p:tavLst>
                                    </p:anim>
                                    <p:anim calcmode="lin" valueType="num">
                                      <p:cBhvr>
                                        <p:cTn id="69" dur="123" tmFilter="0, 0; 0.125,0.2665; 0.25,0.4; 0.375,0.465; 0.5,0.5;  0.625,0.535; 0.75,0.6; 0.875,0.7335; 1,1">
                                          <p:stCondLst>
                                            <p:cond delay="1242"/>
                                          </p:stCondLst>
                                        </p:cTn>
                                        <p:tgtEl>
                                          <p:spTgt spid="25"/>
                                        </p:tgtEl>
                                        <p:attrNameLst>
                                          <p:attrName>ppt_y</p:attrName>
                                        </p:attrNameLst>
                                      </p:cBhvr>
                                      <p:tavLst>
                                        <p:tav tm="0" fmla="#ppt_y-sin(pi*$)/81">
                                          <p:val>
                                            <p:fltVal val="0"/>
                                          </p:val>
                                        </p:tav>
                                        <p:tav tm="100000">
                                          <p:val>
                                            <p:fltVal val="1"/>
                                          </p:val>
                                        </p:tav>
                                      </p:tavLst>
                                    </p:anim>
                                    <p:animScale>
                                      <p:cBhvr>
                                        <p:cTn id="70" dur="20">
                                          <p:stCondLst>
                                            <p:cond delay="487"/>
                                          </p:stCondLst>
                                        </p:cTn>
                                        <p:tgtEl>
                                          <p:spTgt spid="25"/>
                                        </p:tgtEl>
                                      </p:cBhvr>
                                      <p:to x="100000" y="60000"/>
                                    </p:animScale>
                                    <p:animScale>
                                      <p:cBhvr>
                                        <p:cTn id="71" dur="124" decel="50000">
                                          <p:stCondLst>
                                            <p:cond delay="507"/>
                                          </p:stCondLst>
                                        </p:cTn>
                                        <p:tgtEl>
                                          <p:spTgt spid="25"/>
                                        </p:tgtEl>
                                      </p:cBhvr>
                                      <p:to x="100000" y="100000"/>
                                    </p:animScale>
                                    <p:animScale>
                                      <p:cBhvr>
                                        <p:cTn id="72" dur="20">
                                          <p:stCondLst>
                                            <p:cond delay="984"/>
                                          </p:stCondLst>
                                        </p:cTn>
                                        <p:tgtEl>
                                          <p:spTgt spid="25"/>
                                        </p:tgtEl>
                                      </p:cBhvr>
                                      <p:to x="100000" y="80000"/>
                                    </p:animScale>
                                    <p:animScale>
                                      <p:cBhvr>
                                        <p:cTn id="73" dur="124" decel="50000">
                                          <p:stCondLst>
                                            <p:cond delay="1004"/>
                                          </p:stCondLst>
                                        </p:cTn>
                                        <p:tgtEl>
                                          <p:spTgt spid="25"/>
                                        </p:tgtEl>
                                      </p:cBhvr>
                                      <p:to x="100000" y="100000"/>
                                    </p:animScale>
                                    <p:animScale>
                                      <p:cBhvr>
                                        <p:cTn id="74" dur="20">
                                          <p:stCondLst>
                                            <p:cond delay="1231"/>
                                          </p:stCondLst>
                                        </p:cTn>
                                        <p:tgtEl>
                                          <p:spTgt spid="25"/>
                                        </p:tgtEl>
                                      </p:cBhvr>
                                      <p:to x="100000" y="90000"/>
                                    </p:animScale>
                                    <p:animScale>
                                      <p:cBhvr>
                                        <p:cTn id="75" dur="124" decel="50000">
                                          <p:stCondLst>
                                            <p:cond delay="1251"/>
                                          </p:stCondLst>
                                        </p:cTn>
                                        <p:tgtEl>
                                          <p:spTgt spid="25"/>
                                        </p:tgtEl>
                                      </p:cBhvr>
                                      <p:to x="100000" y="100000"/>
                                    </p:animScale>
                                    <p:animScale>
                                      <p:cBhvr>
                                        <p:cTn id="76" dur="20">
                                          <p:stCondLst>
                                            <p:cond delay="1356"/>
                                          </p:stCondLst>
                                        </p:cTn>
                                        <p:tgtEl>
                                          <p:spTgt spid="25"/>
                                        </p:tgtEl>
                                      </p:cBhvr>
                                      <p:to x="100000" y="95000"/>
                                    </p:animScale>
                                    <p:animScale>
                                      <p:cBhvr>
                                        <p:cTn id="77" dur="124" decel="50000">
                                          <p:stCondLst>
                                            <p:cond delay="1376"/>
                                          </p:stCondLst>
                                        </p:cTn>
                                        <p:tgtEl>
                                          <p:spTgt spid="2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3CB1790-B6C0-4695-9D86-25C09D30742E}"/>
              </a:ext>
            </a:extLst>
          </p:cNvPr>
          <p:cNvSpPr/>
          <p:nvPr/>
        </p:nvSpPr>
        <p:spPr>
          <a:xfrm>
            <a:off x="631371" y="425518"/>
            <a:ext cx="1948543" cy="402771"/>
          </a:xfrm>
          <a:prstGeom prst="rect">
            <a:avLst/>
          </a:prstGeom>
          <a:solidFill>
            <a:srgbClr val="F7F7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A2E7F464-534B-481B-92F2-6BAF460576E9}"/>
              </a:ext>
            </a:extLst>
          </p:cNvPr>
          <p:cNvSpPr txBox="1"/>
          <p:nvPr/>
        </p:nvSpPr>
        <p:spPr>
          <a:xfrm>
            <a:off x="410990" y="1011471"/>
            <a:ext cx="9806030" cy="1569660"/>
          </a:xfrm>
          <a:prstGeom prst="rect">
            <a:avLst/>
          </a:prstGeom>
          <a:noFill/>
        </p:spPr>
        <p:txBody>
          <a:bodyPr wrap="square" rtlCol="0">
            <a:spAutoFit/>
          </a:bodyPr>
          <a:lstStyle/>
          <a:p>
            <a:pPr algn="ctr"/>
            <a:r>
              <a:rPr lang="en-US" sz="9600" dirty="0" err="1">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rPr>
              <a:t>Tìm</a:t>
            </a:r>
            <a:r>
              <a:rPr lang="en-US" sz="9600" dirty="0">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rPr>
              <a:t> </a:t>
            </a:r>
            <a:r>
              <a:rPr lang="en-US" sz="9600" dirty="0" err="1">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rPr>
              <a:t>hiểu</a:t>
            </a:r>
            <a:r>
              <a:rPr lang="en-US" sz="9600" dirty="0">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rPr>
              <a:t> </a:t>
            </a:r>
            <a:r>
              <a:rPr lang="en-US" sz="9600" dirty="0" err="1">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rPr>
              <a:t>bài</a:t>
            </a:r>
            <a:endParaRPr lang="en-US" sz="9600" dirty="0">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endParaRPr>
          </a:p>
        </p:txBody>
      </p:sp>
    </p:spTree>
    <p:extLst>
      <p:ext uri="{BB962C8B-B14F-4D97-AF65-F5344CB8AC3E}">
        <p14:creationId xmlns:p14="http://schemas.microsoft.com/office/powerpoint/2010/main" val="3406659433"/>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1"/>
                                        </p:tgtEl>
                                        <p:attrNameLst>
                                          <p:attrName>ppt_y</p:attrName>
                                        </p:attrNameLst>
                                      </p:cBhvr>
                                      <p:tavLst>
                                        <p:tav tm="0">
                                          <p:val>
                                            <p:strVal val="#ppt_y"/>
                                          </p:val>
                                        </p:tav>
                                        <p:tav tm="100000">
                                          <p:val>
                                            <p:strVal val="#ppt_y"/>
                                          </p:val>
                                        </p:tav>
                                      </p:tavLst>
                                    </p:anim>
                                    <p:anim calcmode="lin" valueType="num">
                                      <p:cBhvr>
                                        <p:cTn id="9"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矩形 48">
            <a:extLst>
              <a:ext uri="{FF2B5EF4-FFF2-40B4-BE49-F238E27FC236}">
                <a16:creationId xmlns:a16="http://schemas.microsoft.com/office/drawing/2014/main" id="{5C688C6D-61FE-4284-AA1F-B870A86EFE1A}"/>
              </a:ext>
            </a:extLst>
          </p:cNvPr>
          <p:cNvSpPr/>
          <p:nvPr/>
        </p:nvSpPr>
        <p:spPr>
          <a:xfrm>
            <a:off x="696090" y="418727"/>
            <a:ext cx="10453285" cy="1003714"/>
          </a:xfrm>
          <a:custGeom>
            <a:avLst/>
            <a:gdLst>
              <a:gd name="connsiteX0" fmla="*/ 0 w 10453285"/>
              <a:gd name="connsiteY0" fmla="*/ 0 h 1003714"/>
              <a:gd name="connsiteX1" fmla="*/ 10453285 w 10453285"/>
              <a:gd name="connsiteY1" fmla="*/ 0 h 1003714"/>
              <a:gd name="connsiteX2" fmla="*/ 10453285 w 10453285"/>
              <a:gd name="connsiteY2" fmla="*/ 1003714 h 1003714"/>
              <a:gd name="connsiteX3" fmla="*/ 0 w 10453285"/>
              <a:gd name="connsiteY3" fmla="*/ 1003714 h 1003714"/>
              <a:gd name="connsiteX4" fmla="*/ 0 w 10453285"/>
              <a:gd name="connsiteY4" fmla="*/ 0 h 1003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53285" h="1003714" fill="none" extrusionOk="0">
                <a:moveTo>
                  <a:pt x="0" y="0"/>
                </a:moveTo>
                <a:cubicBezTo>
                  <a:pt x="4104832" y="149419"/>
                  <a:pt x="8574095" y="47934"/>
                  <a:pt x="10453285" y="0"/>
                </a:cubicBezTo>
                <a:cubicBezTo>
                  <a:pt x="10460066" y="392995"/>
                  <a:pt x="10438287" y="731352"/>
                  <a:pt x="10453285" y="1003714"/>
                </a:cubicBezTo>
                <a:cubicBezTo>
                  <a:pt x="7764031" y="1161867"/>
                  <a:pt x="3177997" y="1030363"/>
                  <a:pt x="0" y="1003714"/>
                </a:cubicBezTo>
                <a:cubicBezTo>
                  <a:pt x="-8833" y="615898"/>
                  <a:pt x="74066" y="196464"/>
                  <a:pt x="0" y="0"/>
                </a:cubicBezTo>
                <a:close/>
              </a:path>
              <a:path w="10453285" h="1003714" stroke="0" extrusionOk="0">
                <a:moveTo>
                  <a:pt x="0" y="0"/>
                </a:moveTo>
                <a:cubicBezTo>
                  <a:pt x="5155619" y="86071"/>
                  <a:pt x="6083300" y="-89606"/>
                  <a:pt x="10453285" y="0"/>
                </a:cubicBezTo>
                <a:cubicBezTo>
                  <a:pt x="10382699" y="183903"/>
                  <a:pt x="10364720" y="563587"/>
                  <a:pt x="10453285" y="1003714"/>
                </a:cubicBezTo>
                <a:cubicBezTo>
                  <a:pt x="7891234" y="1141709"/>
                  <a:pt x="2741093" y="996374"/>
                  <a:pt x="0" y="1003714"/>
                </a:cubicBezTo>
                <a:cubicBezTo>
                  <a:pt x="25011" y="777359"/>
                  <a:pt x="-19346" y="306702"/>
                  <a:pt x="0" y="0"/>
                </a:cubicBezTo>
                <a:close/>
              </a:path>
            </a:pathLst>
          </a:custGeom>
          <a:solidFill>
            <a:schemeClr val="bg1"/>
          </a:solidFill>
          <a:ln w="28575">
            <a:solidFill>
              <a:schemeClr val="tx2"/>
            </a:solidFill>
            <a:prstDash val="dash"/>
            <a:extLst>
              <a:ext uri="{C807C97D-BFC1-408E-A445-0C87EB9F89A2}">
                <ask:lineSketchStyleProps xmlns:ask="http://schemas.microsoft.com/office/drawing/2018/sketchyshapes" xmlns="" sd="783671533">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7" name="图片 46">
            <a:extLst>
              <a:ext uri="{FF2B5EF4-FFF2-40B4-BE49-F238E27FC236}">
                <a16:creationId xmlns:a16="http://schemas.microsoft.com/office/drawing/2014/main" id="{76536103-2407-4C5A-B33E-7F79CBB38BFD}"/>
              </a:ext>
            </a:extLst>
          </p:cNvPr>
          <p:cNvPicPr>
            <a:picLocks noChangeAspect="1"/>
          </p:cNvPicPr>
          <p:nvPr/>
        </p:nvPicPr>
        <p:blipFill rotWithShape="1">
          <a:blip r:embed="rId3">
            <a:extLst>
              <a:ext uri="{28A0092B-C50C-407E-A947-70E740481C1C}">
                <a14:useLocalDpi xmlns:a14="http://schemas.microsoft.com/office/drawing/2010/main" val="0"/>
              </a:ext>
            </a:extLst>
          </a:blip>
          <a:srcRect l="83339" t="16646" r="5977" b="78161"/>
          <a:stretch/>
        </p:blipFill>
        <p:spPr>
          <a:xfrm rot="1902218">
            <a:off x="9645310" y="132558"/>
            <a:ext cx="974906" cy="1408281"/>
          </a:xfrm>
          <a:prstGeom prst="rect">
            <a:avLst/>
          </a:prstGeom>
        </p:spPr>
      </p:pic>
      <p:pic>
        <p:nvPicPr>
          <p:cNvPr id="87" name="图片 86">
            <a:extLst>
              <a:ext uri="{FF2B5EF4-FFF2-40B4-BE49-F238E27FC236}">
                <a16:creationId xmlns:a16="http://schemas.microsoft.com/office/drawing/2014/main" id="{B99DEFE7-9AA4-4CE6-BF8F-1E639F8CA19A}"/>
              </a:ext>
            </a:extLst>
          </p:cNvPr>
          <p:cNvPicPr>
            <a:picLocks noChangeAspect="1"/>
          </p:cNvPicPr>
          <p:nvPr/>
        </p:nvPicPr>
        <p:blipFill rotWithShape="1">
          <a:blip r:embed="rId3">
            <a:extLst>
              <a:ext uri="{28A0092B-C50C-407E-A947-70E740481C1C}">
                <a14:useLocalDpi xmlns:a14="http://schemas.microsoft.com/office/drawing/2010/main" val="0"/>
              </a:ext>
            </a:extLst>
          </a:blip>
          <a:srcRect l="67274" t="16646" r="17313" b="78060"/>
          <a:stretch/>
        </p:blipFill>
        <p:spPr>
          <a:xfrm>
            <a:off x="10304228" y="3525207"/>
            <a:ext cx="1406457" cy="1435510"/>
          </a:xfrm>
          <a:prstGeom prst="rect">
            <a:avLst/>
          </a:prstGeom>
        </p:spPr>
      </p:pic>
      <p:sp>
        <p:nvSpPr>
          <p:cNvPr id="3" name="TextBox 2">
            <a:extLst>
              <a:ext uri="{FF2B5EF4-FFF2-40B4-BE49-F238E27FC236}">
                <a16:creationId xmlns:a16="http://schemas.microsoft.com/office/drawing/2014/main" id="{9E9D2415-6943-4624-ABC1-22E975D69DF5}"/>
              </a:ext>
            </a:extLst>
          </p:cNvPr>
          <p:cNvSpPr txBox="1"/>
          <p:nvPr/>
        </p:nvSpPr>
        <p:spPr>
          <a:xfrm>
            <a:off x="1462600" y="622965"/>
            <a:ext cx="9133114" cy="584775"/>
          </a:xfrm>
          <a:prstGeom prst="rect">
            <a:avLst/>
          </a:prstGeom>
          <a:noFill/>
        </p:spPr>
        <p:txBody>
          <a:bodyPr wrap="square" rtlCol="0">
            <a:spAutoFit/>
          </a:bodyPr>
          <a:lstStyle/>
          <a:p>
            <a:r>
              <a:rPr lang="en-US" sz="3200">
                <a:solidFill>
                  <a:srgbClr val="002060"/>
                </a:solidFill>
                <a:latin typeface="#9Slide05 Lobster" panose="02000506000000020003" pitchFamily="2" charset="0"/>
              </a:rPr>
              <a:t>Những câu thơ nào cho thấy tuổi thơ rất vui và đẹp? </a:t>
            </a:r>
          </a:p>
        </p:txBody>
      </p:sp>
      <p:grpSp>
        <p:nvGrpSpPr>
          <p:cNvPr id="37" name="Group 36">
            <a:extLst>
              <a:ext uri="{FF2B5EF4-FFF2-40B4-BE49-F238E27FC236}">
                <a16:creationId xmlns:a16="http://schemas.microsoft.com/office/drawing/2014/main" id="{9CD887D5-899E-4D55-8D47-34DD27864F98}"/>
              </a:ext>
            </a:extLst>
          </p:cNvPr>
          <p:cNvGrpSpPr/>
          <p:nvPr/>
        </p:nvGrpSpPr>
        <p:grpSpPr>
          <a:xfrm>
            <a:off x="182082" y="1901036"/>
            <a:ext cx="3860360" cy="3014012"/>
            <a:chOff x="182082" y="1901036"/>
            <a:chExt cx="3860360" cy="3014012"/>
          </a:xfrm>
        </p:grpSpPr>
        <p:sp>
          <p:nvSpPr>
            <p:cNvPr id="38" name="Rectangle: Rounded Corners 37">
              <a:extLst>
                <a:ext uri="{FF2B5EF4-FFF2-40B4-BE49-F238E27FC236}">
                  <a16:creationId xmlns:a16="http://schemas.microsoft.com/office/drawing/2014/main" id="{CF02AC86-A1F3-4EE9-9B11-A6CF08DBFB74}"/>
                </a:ext>
              </a:extLst>
            </p:cNvPr>
            <p:cNvSpPr/>
            <p:nvPr/>
          </p:nvSpPr>
          <p:spPr>
            <a:xfrm>
              <a:off x="182082" y="1901036"/>
              <a:ext cx="3808525" cy="3014012"/>
            </a:xfrm>
            <a:prstGeom prst="roundRect">
              <a:avLst>
                <a:gd name="adj" fmla="val 11465"/>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BFF26459-0538-4C5D-99DD-260E7182656F}"/>
                </a:ext>
              </a:extLst>
            </p:cNvPr>
            <p:cNvSpPr txBox="1"/>
            <p:nvPr/>
          </p:nvSpPr>
          <p:spPr>
            <a:xfrm>
              <a:off x="233917" y="2112203"/>
              <a:ext cx="3808525" cy="2677656"/>
            </a:xfrm>
            <a:prstGeom prst="rect">
              <a:avLst/>
            </a:prstGeom>
            <a:noFill/>
          </p:spPr>
          <p:txBody>
            <a:bodyPr wrap="square" rtlCol="0">
              <a:spAutoFit/>
            </a:bodyPr>
            <a:lstStyle/>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Sang năm con lên bảy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Cha đưa con tới trường</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Giờ con đang lon ton</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Khắp sân vườn chạy nhảy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Chỉ mình con nghe thấy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Tiếng muôn loài với con.</a:t>
              </a:r>
            </a:p>
          </p:txBody>
        </p:sp>
      </p:grpSp>
      <p:grpSp>
        <p:nvGrpSpPr>
          <p:cNvPr id="40" name="Group 39">
            <a:extLst>
              <a:ext uri="{FF2B5EF4-FFF2-40B4-BE49-F238E27FC236}">
                <a16:creationId xmlns:a16="http://schemas.microsoft.com/office/drawing/2014/main" id="{A4D5AC6C-9314-48ED-8FD9-28EC5008435C}"/>
              </a:ext>
            </a:extLst>
          </p:cNvPr>
          <p:cNvGrpSpPr/>
          <p:nvPr/>
        </p:nvGrpSpPr>
        <p:grpSpPr>
          <a:xfrm>
            <a:off x="4170093" y="1942366"/>
            <a:ext cx="4224783" cy="4000025"/>
            <a:chOff x="4224523" y="1942366"/>
            <a:chExt cx="4224783" cy="4000025"/>
          </a:xfrm>
        </p:grpSpPr>
        <p:sp>
          <p:nvSpPr>
            <p:cNvPr id="41" name="Rectangle: Rounded Corners 40">
              <a:extLst>
                <a:ext uri="{FF2B5EF4-FFF2-40B4-BE49-F238E27FC236}">
                  <a16:creationId xmlns:a16="http://schemas.microsoft.com/office/drawing/2014/main" id="{F9739D20-ACF7-4420-ACDC-736C49AF20F0}"/>
                </a:ext>
              </a:extLst>
            </p:cNvPr>
            <p:cNvSpPr/>
            <p:nvPr/>
          </p:nvSpPr>
          <p:spPr>
            <a:xfrm>
              <a:off x="4224523" y="1942366"/>
              <a:ext cx="3909090" cy="4000025"/>
            </a:xfrm>
            <a:prstGeom prst="roundRect">
              <a:avLst>
                <a:gd name="adj" fmla="val 11465"/>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233BD484-04C7-4F27-9912-6BDF6C651A1F}"/>
                </a:ext>
              </a:extLst>
            </p:cNvPr>
            <p:cNvSpPr txBox="1"/>
            <p:nvPr/>
          </p:nvSpPr>
          <p:spPr>
            <a:xfrm>
              <a:off x="4313123" y="2090984"/>
              <a:ext cx="4136183" cy="3539430"/>
            </a:xfrm>
            <a:prstGeom prst="rect">
              <a:avLst/>
            </a:prstGeom>
            <a:noFill/>
          </p:spPr>
          <p:txBody>
            <a:bodyPr wrap="square" rtlCol="0">
              <a:spAutoFit/>
            </a:bodyPr>
            <a:lstStyle/>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Mai rồi con lớn khôn</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Chim không còn biết nói</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Gió chỉ còn biết thổi</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Cây chỉ còn là cây</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Đại bàng chẳng về đây</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Đậu trên cành khế nữa</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Chuyện ngày xưa, ngày xửa</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Chỉ là chuyện ngày xưa.</a:t>
              </a:r>
            </a:p>
          </p:txBody>
        </p:sp>
      </p:grpSp>
      <p:pic>
        <p:nvPicPr>
          <p:cNvPr id="44" name="Graphic 43">
            <a:extLst>
              <a:ext uri="{FF2B5EF4-FFF2-40B4-BE49-F238E27FC236}">
                <a16:creationId xmlns:a16="http://schemas.microsoft.com/office/drawing/2014/main" id="{51F0E919-A959-446E-8CBF-94C3DEAE8B16}"/>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rot="544084">
            <a:off x="122910" y="1478071"/>
            <a:ext cx="384582" cy="686754"/>
          </a:xfrm>
          <a:prstGeom prst="rect">
            <a:avLst/>
          </a:prstGeom>
        </p:spPr>
      </p:pic>
      <p:pic>
        <p:nvPicPr>
          <p:cNvPr id="72" name="Graphic 71">
            <a:extLst>
              <a:ext uri="{FF2B5EF4-FFF2-40B4-BE49-F238E27FC236}">
                <a16:creationId xmlns:a16="http://schemas.microsoft.com/office/drawing/2014/main" id="{D2E50257-0A13-46DA-8B74-C756C5EAE974}"/>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920186" y="1452056"/>
            <a:ext cx="606289" cy="756361"/>
          </a:xfrm>
          <a:prstGeom prst="rect">
            <a:avLst/>
          </a:prstGeom>
        </p:spPr>
      </p:pic>
      <p:cxnSp>
        <p:nvCxnSpPr>
          <p:cNvPr id="5" name="Straight Connector 4">
            <a:extLst>
              <a:ext uri="{FF2B5EF4-FFF2-40B4-BE49-F238E27FC236}">
                <a16:creationId xmlns:a16="http://schemas.microsoft.com/office/drawing/2014/main" id="{010AAD24-4B67-4F31-A741-CF9629842B7D}"/>
              </a:ext>
            </a:extLst>
          </p:cNvPr>
          <p:cNvCxnSpPr>
            <a:cxnSpLocks/>
          </p:cNvCxnSpPr>
          <p:nvPr/>
        </p:nvCxnSpPr>
        <p:spPr>
          <a:xfrm>
            <a:off x="315201" y="3397156"/>
            <a:ext cx="2754570"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616D1D7E-BB95-487B-9F12-6AD0470ADC2A}"/>
              </a:ext>
            </a:extLst>
          </p:cNvPr>
          <p:cNvCxnSpPr>
            <a:cxnSpLocks/>
          </p:cNvCxnSpPr>
          <p:nvPr/>
        </p:nvCxnSpPr>
        <p:spPr>
          <a:xfrm>
            <a:off x="315201" y="3860699"/>
            <a:ext cx="33206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0167431-03B7-4E87-B573-6BE94563F34B}"/>
              </a:ext>
            </a:extLst>
          </p:cNvPr>
          <p:cNvCxnSpPr>
            <a:cxnSpLocks/>
          </p:cNvCxnSpPr>
          <p:nvPr/>
        </p:nvCxnSpPr>
        <p:spPr>
          <a:xfrm>
            <a:off x="315201" y="4242962"/>
            <a:ext cx="3081142"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7C97567-F24B-4691-8FB2-0FD027740856}"/>
              </a:ext>
            </a:extLst>
          </p:cNvPr>
          <p:cNvCxnSpPr>
            <a:cxnSpLocks/>
          </p:cNvCxnSpPr>
          <p:nvPr/>
        </p:nvCxnSpPr>
        <p:spPr>
          <a:xfrm>
            <a:off x="315201" y="4688013"/>
            <a:ext cx="3189999"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1" name="Thought Bubble: Cloud 10">
            <a:extLst>
              <a:ext uri="{FF2B5EF4-FFF2-40B4-BE49-F238E27FC236}">
                <a16:creationId xmlns:a16="http://schemas.microsoft.com/office/drawing/2014/main" id="{F3E6AC88-C175-46B0-86ED-081D60267629}"/>
              </a:ext>
            </a:extLst>
          </p:cNvPr>
          <p:cNvSpPr/>
          <p:nvPr/>
        </p:nvSpPr>
        <p:spPr>
          <a:xfrm>
            <a:off x="8276653" y="1255575"/>
            <a:ext cx="3828484" cy="2351760"/>
          </a:xfrm>
          <a:custGeom>
            <a:avLst/>
            <a:gdLst>
              <a:gd name="connsiteX0" fmla="*/ 345627 w 3828484"/>
              <a:gd name="connsiteY0" fmla="*/ 782286 h 2351760"/>
              <a:gd name="connsiteX1" fmla="*/ 498323 w 3828484"/>
              <a:gd name="connsiteY1" fmla="*/ 376009 h 2351760"/>
              <a:gd name="connsiteX2" fmla="*/ 1241155 w 3828484"/>
              <a:gd name="connsiteY2" fmla="*/ 283191 h 2351760"/>
              <a:gd name="connsiteX3" fmla="*/ 1990102 w 3828484"/>
              <a:gd name="connsiteY3" fmla="*/ 186834 h 2351760"/>
              <a:gd name="connsiteX4" fmla="*/ 2281935 w 3828484"/>
              <a:gd name="connsiteY4" fmla="*/ 10887 h 2351760"/>
              <a:gd name="connsiteX5" fmla="*/ 2643869 w 3828484"/>
              <a:gd name="connsiteY5" fmla="*/ 135062 h 2351760"/>
              <a:gd name="connsiteX6" fmla="*/ 3142813 w 3828484"/>
              <a:gd name="connsiteY6" fmla="*/ 37562 h 2351760"/>
              <a:gd name="connsiteX7" fmla="*/ 3395829 w 3828484"/>
              <a:gd name="connsiteY7" fmla="*/ 303551 h 2351760"/>
              <a:gd name="connsiteX8" fmla="*/ 3720542 w 3828484"/>
              <a:gd name="connsiteY8" fmla="*/ 561700 h 2351760"/>
              <a:gd name="connsiteX9" fmla="*/ 3706007 w 3828484"/>
              <a:gd name="connsiteY9" fmla="*/ 841625 h 2351760"/>
              <a:gd name="connsiteX10" fmla="*/ 3812177 w 3828484"/>
              <a:gd name="connsiteY10" fmla="*/ 1269623 h 2351760"/>
              <a:gd name="connsiteX11" fmla="*/ 3314829 w 3828484"/>
              <a:gd name="connsiteY11" fmla="*/ 1644272 h 2351760"/>
              <a:gd name="connsiteX12" fmla="*/ 3136786 w 3828484"/>
              <a:gd name="connsiteY12" fmla="*/ 1965298 h 2351760"/>
              <a:gd name="connsiteX13" fmla="*/ 2530610 w 3828484"/>
              <a:gd name="connsiteY13" fmla="*/ 2004167 h 2351760"/>
              <a:gd name="connsiteX14" fmla="*/ 2097424 w 3828484"/>
              <a:gd name="connsiteY14" fmla="*/ 2346642 h 2351760"/>
              <a:gd name="connsiteX15" fmla="*/ 1460495 w 3828484"/>
              <a:gd name="connsiteY15" fmla="*/ 2137597 h 2351760"/>
              <a:gd name="connsiteX16" fmla="*/ 514363 w 3828484"/>
              <a:gd name="connsiteY16" fmla="*/ 1931056 h 2351760"/>
              <a:gd name="connsiteX17" fmla="*/ 98370 w 3828484"/>
              <a:gd name="connsiteY17" fmla="*/ 1701215 h 2351760"/>
              <a:gd name="connsiteX18" fmla="*/ 187258 w 3828484"/>
              <a:gd name="connsiteY18" fmla="*/ 1390968 h 2351760"/>
              <a:gd name="connsiteX19" fmla="*/ -444 w 3828484"/>
              <a:gd name="connsiteY19" fmla="*/ 1072663 h 2351760"/>
              <a:gd name="connsiteX20" fmla="*/ 342348 w 3828484"/>
              <a:gd name="connsiteY20" fmla="*/ 789744 h 2351760"/>
              <a:gd name="connsiteX21" fmla="*/ 345627 w 3828484"/>
              <a:gd name="connsiteY21" fmla="*/ 782286 h 2351760"/>
              <a:gd name="connsiteX0" fmla="*/ -500753 w 3828484"/>
              <a:gd name="connsiteY0" fmla="*/ 2591310 h 2351760"/>
              <a:gd name="connsiteX1" fmla="*/ -566080 w 3828484"/>
              <a:gd name="connsiteY1" fmla="*/ 2656637 h 2351760"/>
              <a:gd name="connsiteX2" fmla="*/ -631407 w 3828484"/>
              <a:gd name="connsiteY2" fmla="*/ 2591310 h 2351760"/>
              <a:gd name="connsiteX3" fmla="*/ -566080 w 3828484"/>
              <a:gd name="connsiteY3" fmla="*/ 2525983 h 2351760"/>
              <a:gd name="connsiteX4" fmla="*/ -500753 w 3828484"/>
              <a:gd name="connsiteY4" fmla="*/ 2591310 h 2351760"/>
              <a:gd name="connsiteX0" fmla="*/ -113960 w 3828484"/>
              <a:gd name="connsiteY0" fmla="*/ 2407861 h 2351760"/>
              <a:gd name="connsiteX1" fmla="*/ -244613 w 3828484"/>
              <a:gd name="connsiteY1" fmla="*/ 2538514 h 2351760"/>
              <a:gd name="connsiteX2" fmla="*/ -375266 w 3828484"/>
              <a:gd name="connsiteY2" fmla="*/ 2407861 h 2351760"/>
              <a:gd name="connsiteX3" fmla="*/ -244613 w 3828484"/>
              <a:gd name="connsiteY3" fmla="*/ 2277208 h 2351760"/>
              <a:gd name="connsiteX4" fmla="*/ -113960 w 3828484"/>
              <a:gd name="connsiteY4" fmla="*/ 2407861 h 2351760"/>
              <a:gd name="connsiteX0" fmla="*/ 386309 w 3828484"/>
              <a:gd name="connsiteY0" fmla="*/ 2159655 h 2351760"/>
              <a:gd name="connsiteX1" fmla="*/ 190329 w 3828484"/>
              <a:gd name="connsiteY1" fmla="*/ 2355635 h 2351760"/>
              <a:gd name="connsiteX2" fmla="*/ -5651 w 3828484"/>
              <a:gd name="connsiteY2" fmla="*/ 2159655 h 2351760"/>
              <a:gd name="connsiteX3" fmla="*/ 190329 w 3828484"/>
              <a:gd name="connsiteY3" fmla="*/ 1963675 h 2351760"/>
              <a:gd name="connsiteX4" fmla="*/ 386309 w 3828484"/>
              <a:gd name="connsiteY4" fmla="*/ 2159655 h 2351760"/>
              <a:gd name="connsiteX0" fmla="*/ 415904 w 3828484"/>
              <a:gd name="connsiteY0" fmla="*/ 1425046 h 2351760"/>
              <a:gd name="connsiteX1" fmla="*/ 191424 w 3828484"/>
              <a:gd name="connsiteY1" fmla="*/ 1381659 h 2351760"/>
              <a:gd name="connsiteX2" fmla="*/ 613975 w 3828484"/>
              <a:gd name="connsiteY2" fmla="*/ 1899862 h 2351760"/>
              <a:gd name="connsiteX3" fmla="*/ 515781 w 3828484"/>
              <a:gd name="connsiteY3" fmla="*/ 1920604 h 2351760"/>
              <a:gd name="connsiteX4" fmla="*/ 1460318 w 3828484"/>
              <a:gd name="connsiteY4" fmla="*/ 2128016 h 2351760"/>
              <a:gd name="connsiteX5" fmla="*/ 1401118 w 3828484"/>
              <a:gd name="connsiteY5" fmla="*/ 2033292 h 2351760"/>
              <a:gd name="connsiteX6" fmla="*/ 2554715 w 3828484"/>
              <a:gd name="connsiteY6" fmla="*/ 1891805 h 2351760"/>
              <a:gd name="connsiteX7" fmla="*/ 2531053 w 3828484"/>
              <a:gd name="connsiteY7" fmla="*/ 1995729 h 2351760"/>
              <a:gd name="connsiteX8" fmla="*/ 3024590 w 3828484"/>
              <a:gd name="connsiteY8" fmla="*/ 1249590 h 2351760"/>
              <a:gd name="connsiteX9" fmla="*/ 3312702 w 3828484"/>
              <a:gd name="connsiteY9" fmla="*/ 1638066 h 2351760"/>
              <a:gd name="connsiteX10" fmla="*/ 3704235 w 3828484"/>
              <a:gd name="connsiteY10" fmla="*/ 835854 h 2351760"/>
              <a:gd name="connsiteX11" fmla="*/ 3575910 w 3828484"/>
              <a:gd name="connsiteY11" fmla="*/ 981533 h 2351760"/>
              <a:gd name="connsiteX12" fmla="*/ 3396361 w 3828484"/>
              <a:gd name="connsiteY12" fmla="*/ 295385 h 2351760"/>
              <a:gd name="connsiteX13" fmla="*/ 3403096 w 3828484"/>
              <a:gd name="connsiteY13" fmla="*/ 364196 h 2351760"/>
              <a:gd name="connsiteX14" fmla="*/ 2576959 w 3828484"/>
              <a:gd name="connsiteY14" fmla="*/ 215142 h 2351760"/>
              <a:gd name="connsiteX15" fmla="*/ 2642717 w 3828484"/>
              <a:gd name="connsiteY15" fmla="*/ 127387 h 2351760"/>
              <a:gd name="connsiteX16" fmla="*/ 1962186 w 3828484"/>
              <a:gd name="connsiteY16" fmla="*/ 256951 h 2351760"/>
              <a:gd name="connsiteX17" fmla="*/ 1994002 w 3828484"/>
              <a:gd name="connsiteY17" fmla="*/ 181281 h 2351760"/>
              <a:gd name="connsiteX18" fmla="*/ 1240712 w 3828484"/>
              <a:gd name="connsiteY18" fmla="*/ 282646 h 2351760"/>
              <a:gd name="connsiteX19" fmla="*/ 1355921 w 3828484"/>
              <a:gd name="connsiteY19" fmla="*/ 356030 h 2351760"/>
              <a:gd name="connsiteX20" fmla="*/ 365744 w 3828484"/>
              <a:gd name="connsiteY20" fmla="*/ 859535 h 2351760"/>
              <a:gd name="connsiteX21" fmla="*/ 345627 w 3828484"/>
              <a:gd name="connsiteY21" fmla="*/ 782286 h 23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828484" h="2351760" fill="none" extrusionOk="0">
                <a:moveTo>
                  <a:pt x="345627" y="782286"/>
                </a:moveTo>
                <a:cubicBezTo>
                  <a:pt x="318764" y="628465"/>
                  <a:pt x="409112" y="490987"/>
                  <a:pt x="498323" y="376009"/>
                </a:cubicBezTo>
                <a:cubicBezTo>
                  <a:pt x="693701" y="146772"/>
                  <a:pt x="1001545" y="136679"/>
                  <a:pt x="1241155" y="283191"/>
                </a:cubicBezTo>
                <a:cubicBezTo>
                  <a:pt x="1406059" y="29655"/>
                  <a:pt x="1794157" y="30415"/>
                  <a:pt x="1990102" y="186834"/>
                </a:cubicBezTo>
                <a:cubicBezTo>
                  <a:pt x="2037272" y="115364"/>
                  <a:pt x="2155997" y="32142"/>
                  <a:pt x="2281935" y="10887"/>
                </a:cubicBezTo>
                <a:cubicBezTo>
                  <a:pt x="2428605" y="-6207"/>
                  <a:pt x="2544490" y="62048"/>
                  <a:pt x="2643869" y="135062"/>
                </a:cubicBezTo>
                <a:cubicBezTo>
                  <a:pt x="2735938" y="-5673"/>
                  <a:pt x="2967224" y="-18776"/>
                  <a:pt x="3142813" y="37562"/>
                </a:cubicBezTo>
                <a:cubicBezTo>
                  <a:pt x="3287607" y="82221"/>
                  <a:pt x="3383289" y="197267"/>
                  <a:pt x="3395829" y="303551"/>
                </a:cubicBezTo>
                <a:cubicBezTo>
                  <a:pt x="3528945" y="355147"/>
                  <a:pt x="3658525" y="453951"/>
                  <a:pt x="3720542" y="561700"/>
                </a:cubicBezTo>
                <a:cubicBezTo>
                  <a:pt x="3776206" y="644275"/>
                  <a:pt x="3744673" y="731187"/>
                  <a:pt x="3706007" y="841625"/>
                </a:cubicBezTo>
                <a:cubicBezTo>
                  <a:pt x="3788876" y="969677"/>
                  <a:pt x="3853663" y="1117141"/>
                  <a:pt x="3812177" y="1269623"/>
                </a:cubicBezTo>
                <a:cubicBezTo>
                  <a:pt x="3694778" y="1482734"/>
                  <a:pt x="3572049" y="1623990"/>
                  <a:pt x="3314829" y="1644272"/>
                </a:cubicBezTo>
                <a:cubicBezTo>
                  <a:pt x="3315636" y="1764393"/>
                  <a:pt x="3238243" y="1907443"/>
                  <a:pt x="3136786" y="1965298"/>
                </a:cubicBezTo>
                <a:cubicBezTo>
                  <a:pt x="2972656" y="2083355"/>
                  <a:pt x="2756522" y="2106597"/>
                  <a:pt x="2530610" y="2004167"/>
                </a:cubicBezTo>
                <a:cubicBezTo>
                  <a:pt x="2470912" y="2205323"/>
                  <a:pt x="2300004" y="2342859"/>
                  <a:pt x="2097424" y="2346642"/>
                </a:cubicBezTo>
                <a:cubicBezTo>
                  <a:pt x="1833855" y="2367413"/>
                  <a:pt x="1585903" y="2309367"/>
                  <a:pt x="1460495" y="2137597"/>
                </a:cubicBezTo>
                <a:cubicBezTo>
                  <a:pt x="1134507" y="2288844"/>
                  <a:pt x="724450" y="2174994"/>
                  <a:pt x="514363" y="1931056"/>
                </a:cubicBezTo>
                <a:cubicBezTo>
                  <a:pt x="321162" y="1917714"/>
                  <a:pt x="115966" y="1853501"/>
                  <a:pt x="98370" y="1701215"/>
                </a:cubicBezTo>
                <a:cubicBezTo>
                  <a:pt x="50040" y="1578825"/>
                  <a:pt x="95294" y="1452887"/>
                  <a:pt x="187258" y="1390968"/>
                </a:cubicBezTo>
                <a:cubicBezTo>
                  <a:pt x="52168" y="1341093"/>
                  <a:pt x="-7732" y="1186044"/>
                  <a:pt x="-444" y="1072663"/>
                </a:cubicBezTo>
                <a:cubicBezTo>
                  <a:pt x="50720" y="937635"/>
                  <a:pt x="166015" y="793193"/>
                  <a:pt x="342348" y="789744"/>
                </a:cubicBezTo>
                <a:cubicBezTo>
                  <a:pt x="343549" y="787397"/>
                  <a:pt x="344870" y="784551"/>
                  <a:pt x="345627" y="782286"/>
                </a:cubicBezTo>
                <a:close/>
              </a:path>
              <a:path w="3828484" h="2351760" fill="none" extrusionOk="0">
                <a:moveTo>
                  <a:pt x="-500753" y="2591310"/>
                </a:moveTo>
                <a:cubicBezTo>
                  <a:pt x="-504100" y="2626663"/>
                  <a:pt x="-526955" y="2653332"/>
                  <a:pt x="-566080" y="2656637"/>
                </a:cubicBezTo>
                <a:cubicBezTo>
                  <a:pt x="-602329" y="2648219"/>
                  <a:pt x="-636115" y="2623564"/>
                  <a:pt x="-631407" y="2591310"/>
                </a:cubicBezTo>
                <a:cubicBezTo>
                  <a:pt x="-636805" y="2554771"/>
                  <a:pt x="-599394" y="2527779"/>
                  <a:pt x="-566080" y="2525983"/>
                </a:cubicBezTo>
                <a:cubicBezTo>
                  <a:pt x="-533984" y="2523356"/>
                  <a:pt x="-505872" y="2550821"/>
                  <a:pt x="-500753" y="2591310"/>
                </a:cubicBezTo>
                <a:close/>
              </a:path>
              <a:path w="3828484" h="2351760" fill="none" extrusionOk="0">
                <a:moveTo>
                  <a:pt x="-113960" y="2407861"/>
                </a:moveTo>
                <a:cubicBezTo>
                  <a:pt x="-113173" y="2477565"/>
                  <a:pt x="-176325" y="2544952"/>
                  <a:pt x="-244613" y="2538514"/>
                </a:cubicBezTo>
                <a:cubicBezTo>
                  <a:pt x="-318614" y="2538417"/>
                  <a:pt x="-381057" y="2466112"/>
                  <a:pt x="-375266" y="2407861"/>
                </a:cubicBezTo>
                <a:cubicBezTo>
                  <a:pt x="-379026" y="2321504"/>
                  <a:pt x="-318712" y="2276664"/>
                  <a:pt x="-244613" y="2277208"/>
                </a:cubicBezTo>
                <a:cubicBezTo>
                  <a:pt x="-171276" y="2274790"/>
                  <a:pt x="-112358" y="2332858"/>
                  <a:pt x="-113960" y="2407861"/>
                </a:cubicBezTo>
                <a:close/>
              </a:path>
              <a:path w="3828484" h="2351760" fill="none" extrusionOk="0">
                <a:moveTo>
                  <a:pt x="386309" y="2159655"/>
                </a:moveTo>
                <a:cubicBezTo>
                  <a:pt x="365124" y="2272699"/>
                  <a:pt x="305047" y="2346837"/>
                  <a:pt x="190329" y="2355635"/>
                </a:cubicBezTo>
                <a:cubicBezTo>
                  <a:pt x="80958" y="2348422"/>
                  <a:pt x="-8203" y="2263922"/>
                  <a:pt x="-5651" y="2159655"/>
                </a:cubicBezTo>
                <a:cubicBezTo>
                  <a:pt x="7929" y="2060333"/>
                  <a:pt x="79877" y="1962030"/>
                  <a:pt x="190329" y="1963675"/>
                </a:cubicBezTo>
                <a:cubicBezTo>
                  <a:pt x="296915" y="1978191"/>
                  <a:pt x="400014" y="2061721"/>
                  <a:pt x="386309" y="2159655"/>
                </a:cubicBezTo>
                <a:close/>
              </a:path>
              <a:path w="3828484" h="2351760" fill="none" extrusionOk="0">
                <a:moveTo>
                  <a:pt x="415904" y="1425046"/>
                </a:moveTo>
                <a:cubicBezTo>
                  <a:pt x="328923" y="1427914"/>
                  <a:pt x="261174" y="1413892"/>
                  <a:pt x="191424" y="1381659"/>
                </a:cubicBezTo>
                <a:moveTo>
                  <a:pt x="613975" y="1899862"/>
                </a:moveTo>
                <a:cubicBezTo>
                  <a:pt x="584177" y="1907451"/>
                  <a:pt x="550959" y="1916124"/>
                  <a:pt x="515781" y="1920604"/>
                </a:cubicBezTo>
                <a:moveTo>
                  <a:pt x="1460318" y="2128016"/>
                </a:moveTo>
                <a:cubicBezTo>
                  <a:pt x="1439427" y="2097094"/>
                  <a:pt x="1415621" y="2073261"/>
                  <a:pt x="1401118" y="2033292"/>
                </a:cubicBezTo>
                <a:moveTo>
                  <a:pt x="2554715" y="1891805"/>
                </a:moveTo>
                <a:cubicBezTo>
                  <a:pt x="2551000" y="1923512"/>
                  <a:pt x="2548929" y="1960297"/>
                  <a:pt x="2531053" y="1995729"/>
                </a:cubicBezTo>
                <a:moveTo>
                  <a:pt x="3024590" y="1249590"/>
                </a:moveTo>
                <a:cubicBezTo>
                  <a:pt x="3216118" y="1311580"/>
                  <a:pt x="3331844" y="1464982"/>
                  <a:pt x="3312702" y="1638066"/>
                </a:cubicBezTo>
                <a:moveTo>
                  <a:pt x="3704235" y="835854"/>
                </a:moveTo>
                <a:cubicBezTo>
                  <a:pt x="3669153" y="903772"/>
                  <a:pt x="3633253" y="937832"/>
                  <a:pt x="3575910" y="981533"/>
                </a:cubicBezTo>
                <a:moveTo>
                  <a:pt x="3396361" y="295385"/>
                </a:moveTo>
                <a:cubicBezTo>
                  <a:pt x="3402829" y="320135"/>
                  <a:pt x="3403772" y="337072"/>
                  <a:pt x="3403096" y="364196"/>
                </a:cubicBezTo>
                <a:moveTo>
                  <a:pt x="2576959" y="215142"/>
                </a:moveTo>
                <a:cubicBezTo>
                  <a:pt x="2589100" y="182688"/>
                  <a:pt x="2616271" y="155662"/>
                  <a:pt x="2642717" y="127387"/>
                </a:cubicBezTo>
                <a:moveTo>
                  <a:pt x="1962186" y="256951"/>
                </a:moveTo>
                <a:cubicBezTo>
                  <a:pt x="1968673" y="234570"/>
                  <a:pt x="1982499" y="205564"/>
                  <a:pt x="1994002" y="181281"/>
                </a:cubicBezTo>
                <a:moveTo>
                  <a:pt x="1240712" y="282646"/>
                </a:moveTo>
                <a:cubicBezTo>
                  <a:pt x="1273786" y="302164"/>
                  <a:pt x="1312570" y="328087"/>
                  <a:pt x="1355921" y="356030"/>
                </a:cubicBezTo>
                <a:moveTo>
                  <a:pt x="365744" y="859535"/>
                </a:moveTo>
                <a:cubicBezTo>
                  <a:pt x="354439" y="837361"/>
                  <a:pt x="350537" y="813860"/>
                  <a:pt x="345627" y="782286"/>
                </a:cubicBezTo>
              </a:path>
              <a:path w="3828484" h="2351760" stroke="0" extrusionOk="0">
                <a:moveTo>
                  <a:pt x="345627" y="782286"/>
                </a:moveTo>
                <a:cubicBezTo>
                  <a:pt x="337976" y="641798"/>
                  <a:pt x="408842" y="493662"/>
                  <a:pt x="498323" y="376009"/>
                </a:cubicBezTo>
                <a:cubicBezTo>
                  <a:pt x="647888" y="217482"/>
                  <a:pt x="960098" y="129379"/>
                  <a:pt x="1241155" y="283191"/>
                </a:cubicBezTo>
                <a:cubicBezTo>
                  <a:pt x="1335953" y="6245"/>
                  <a:pt x="1779145" y="-824"/>
                  <a:pt x="1990102" y="186834"/>
                </a:cubicBezTo>
                <a:cubicBezTo>
                  <a:pt x="2064229" y="100899"/>
                  <a:pt x="2150300" y="17211"/>
                  <a:pt x="2281935" y="10887"/>
                </a:cubicBezTo>
                <a:cubicBezTo>
                  <a:pt x="2401774" y="-19638"/>
                  <a:pt x="2557996" y="31206"/>
                  <a:pt x="2643869" y="135062"/>
                </a:cubicBezTo>
                <a:cubicBezTo>
                  <a:pt x="2768958" y="18107"/>
                  <a:pt x="2927209" y="-19135"/>
                  <a:pt x="3142813" y="37562"/>
                </a:cubicBezTo>
                <a:cubicBezTo>
                  <a:pt x="3269148" y="108956"/>
                  <a:pt x="3354431" y="199587"/>
                  <a:pt x="3395829" y="303551"/>
                </a:cubicBezTo>
                <a:cubicBezTo>
                  <a:pt x="3546288" y="324822"/>
                  <a:pt x="3661751" y="432755"/>
                  <a:pt x="3720542" y="561700"/>
                </a:cubicBezTo>
                <a:cubicBezTo>
                  <a:pt x="3757501" y="644737"/>
                  <a:pt x="3762899" y="754810"/>
                  <a:pt x="3706007" y="841625"/>
                </a:cubicBezTo>
                <a:cubicBezTo>
                  <a:pt x="3827478" y="951523"/>
                  <a:pt x="3863762" y="1140866"/>
                  <a:pt x="3812177" y="1269623"/>
                </a:cubicBezTo>
                <a:cubicBezTo>
                  <a:pt x="3742227" y="1462038"/>
                  <a:pt x="3530272" y="1606622"/>
                  <a:pt x="3314829" y="1644272"/>
                </a:cubicBezTo>
                <a:cubicBezTo>
                  <a:pt x="3332703" y="1791779"/>
                  <a:pt x="3257236" y="1873228"/>
                  <a:pt x="3136786" y="1965298"/>
                </a:cubicBezTo>
                <a:cubicBezTo>
                  <a:pt x="2932394" y="2051580"/>
                  <a:pt x="2692767" y="2131155"/>
                  <a:pt x="2530610" y="2004167"/>
                </a:cubicBezTo>
                <a:cubicBezTo>
                  <a:pt x="2461053" y="2191888"/>
                  <a:pt x="2295094" y="2305112"/>
                  <a:pt x="2097424" y="2346642"/>
                </a:cubicBezTo>
                <a:cubicBezTo>
                  <a:pt x="1856755" y="2428870"/>
                  <a:pt x="1572749" y="2339197"/>
                  <a:pt x="1460495" y="2137597"/>
                </a:cubicBezTo>
                <a:cubicBezTo>
                  <a:pt x="1069660" y="2277801"/>
                  <a:pt x="727581" y="2181142"/>
                  <a:pt x="514363" y="1931056"/>
                </a:cubicBezTo>
                <a:cubicBezTo>
                  <a:pt x="331267" y="1920998"/>
                  <a:pt x="171113" y="1862856"/>
                  <a:pt x="98370" y="1701215"/>
                </a:cubicBezTo>
                <a:cubicBezTo>
                  <a:pt x="69300" y="1571832"/>
                  <a:pt x="99529" y="1476036"/>
                  <a:pt x="187258" y="1390968"/>
                </a:cubicBezTo>
                <a:cubicBezTo>
                  <a:pt x="58946" y="1334577"/>
                  <a:pt x="-4406" y="1204089"/>
                  <a:pt x="-444" y="1072663"/>
                </a:cubicBezTo>
                <a:cubicBezTo>
                  <a:pt x="-14146" y="931312"/>
                  <a:pt x="197881" y="782050"/>
                  <a:pt x="342348" y="789744"/>
                </a:cubicBezTo>
                <a:cubicBezTo>
                  <a:pt x="343990" y="787511"/>
                  <a:pt x="344803" y="785323"/>
                  <a:pt x="345627" y="782286"/>
                </a:cubicBezTo>
                <a:close/>
              </a:path>
              <a:path w="3828484" h="2351760" stroke="0" extrusionOk="0">
                <a:moveTo>
                  <a:pt x="-500753" y="2591310"/>
                </a:moveTo>
                <a:cubicBezTo>
                  <a:pt x="-500417" y="2625843"/>
                  <a:pt x="-535004" y="2657925"/>
                  <a:pt x="-566080" y="2656637"/>
                </a:cubicBezTo>
                <a:cubicBezTo>
                  <a:pt x="-601701" y="2652811"/>
                  <a:pt x="-637798" y="2625433"/>
                  <a:pt x="-631407" y="2591310"/>
                </a:cubicBezTo>
                <a:cubicBezTo>
                  <a:pt x="-629736" y="2554955"/>
                  <a:pt x="-608407" y="2527125"/>
                  <a:pt x="-566080" y="2525983"/>
                </a:cubicBezTo>
                <a:cubicBezTo>
                  <a:pt x="-530764" y="2522524"/>
                  <a:pt x="-502291" y="2555342"/>
                  <a:pt x="-500753" y="2591310"/>
                </a:cubicBezTo>
                <a:close/>
              </a:path>
              <a:path w="3828484" h="2351760" stroke="0" extrusionOk="0">
                <a:moveTo>
                  <a:pt x="-113960" y="2407861"/>
                </a:moveTo>
                <a:cubicBezTo>
                  <a:pt x="-111774" y="2478929"/>
                  <a:pt x="-187002" y="2544513"/>
                  <a:pt x="-244613" y="2538514"/>
                </a:cubicBezTo>
                <a:cubicBezTo>
                  <a:pt x="-329811" y="2536829"/>
                  <a:pt x="-379566" y="2480309"/>
                  <a:pt x="-375266" y="2407861"/>
                </a:cubicBezTo>
                <a:cubicBezTo>
                  <a:pt x="-376774" y="2332529"/>
                  <a:pt x="-314267" y="2277682"/>
                  <a:pt x="-244613" y="2277208"/>
                </a:cubicBezTo>
                <a:cubicBezTo>
                  <a:pt x="-163514" y="2275687"/>
                  <a:pt x="-123621" y="2336340"/>
                  <a:pt x="-113960" y="2407861"/>
                </a:cubicBezTo>
                <a:close/>
              </a:path>
              <a:path w="3828484" h="2351760" stroke="0" extrusionOk="0">
                <a:moveTo>
                  <a:pt x="386309" y="2159655"/>
                </a:moveTo>
                <a:cubicBezTo>
                  <a:pt x="404341" y="2272914"/>
                  <a:pt x="323326" y="2366533"/>
                  <a:pt x="190329" y="2355635"/>
                </a:cubicBezTo>
                <a:cubicBezTo>
                  <a:pt x="86594" y="2353667"/>
                  <a:pt x="-26785" y="2283437"/>
                  <a:pt x="-5651" y="2159655"/>
                </a:cubicBezTo>
                <a:cubicBezTo>
                  <a:pt x="-16706" y="2074889"/>
                  <a:pt x="69379" y="1980872"/>
                  <a:pt x="190329" y="1963675"/>
                </a:cubicBezTo>
                <a:cubicBezTo>
                  <a:pt x="314533" y="1975507"/>
                  <a:pt x="393149" y="2052296"/>
                  <a:pt x="386309" y="2159655"/>
                </a:cubicBezTo>
                <a:close/>
              </a:path>
              <a:path w="3828484" h="2351760" fill="none" stroke="0" extrusionOk="0">
                <a:moveTo>
                  <a:pt x="415904" y="1425046"/>
                </a:moveTo>
                <a:cubicBezTo>
                  <a:pt x="337223" y="1426878"/>
                  <a:pt x="268282" y="1400126"/>
                  <a:pt x="191424" y="1381659"/>
                </a:cubicBezTo>
                <a:moveTo>
                  <a:pt x="613975" y="1899862"/>
                </a:moveTo>
                <a:cubicBezTo>
                  <a:pt x="581114" y="1906465"/>
                  <a:pt x="550409" y="1918662"/>
                  <a:pt x="515781" y="1920604"/>
                </a:cubicBezTo>
                <a:moveTo>
                  <a:pt x="1460318" y="2128016"/>
                </a:moveTo>
                <a:cubicBezTo>
                  <a:pt x="1435152" y="2095703"/>
                  <a:pt x="1409588" y="2069094"/>
                  <a:pt x="1401118" y="2033292"/>
                </a:cubicBezTo>
                <a:moveTo>
                  <a:pt x="2554715" y="1891805"/>
                </a:moveTo>
                <a:cubicBezTo>
                  <a:pt x="2546673" y="1920080"/>
                  <a:pt x="2541725" y="1962996"/>
                  <a:pt x="2531053" y="1995729"/>
                </a:cubicBezTo>
                <a:moveTo>
                  <a:pt x="3024590" y="1249590"/>
                </a:moveTo>
                <a:cubicBezTo>
                  <a:pt x="3214785" y="1354944"/>
                  <a:pt x="3325932" y="1463150"/>
                  <a:pt x="3312702" y="1638066"/>
                </a:cubicBezTo>
                <a:moveTo>
                  <a:pt x="3704235" y="835854"/>
                </a:moveTo>
                <a:cubicBezTo>
                  <a:pt x="3671308" y="885454"/>
                  <a:pt x="3615115" y="943905"/>
                  <a:pt x="3575910" y="981533"/>
                </a:cubicBezTo>
                <a:moveTo>
                  <a:pt x="3396361" y="295385"/>
                </a:moveTo>
                <a:cubicBezTo>
                  <a:pt x="3405995" y="314890"/>
                  <a:pt x="3400239" y="343365"/>
                  <a:pt x="3403096" y="364196"/>
                </a:cubicBezTo>
                <a:moveTo>
                  <a:pt x="2576959" y="215142"/>
                </a:moveTo>
                <a:cubicBezTo>
                  <a:pt x="2596547" y="181396"/>
                  <a:pt x="2615644" y="154978"/>
                  <a:pt x="2642717" y="127387"/>
                </a:cubicBezTo>
                <a:moveTo>
                  <a:pt x="1962186" y="256951"/>
                </a:moveTo>
                <a:cubicBezTo>
                  <a:pt x="1973695" y="229526"/>
                  <a:pt x="1986101" y="206946"/>
                  <a:pt x="1994002" y="181281"/>
                </a:cubicBezTo>
                <a:moveTo>
                  <a:pt x="1240712" y="282646"/>
                </a:moveTo>
                <a:cubicBezTo>
                  <a:pt x="1283626" y="307614"/>
                  <a:pt x="1328712" y="327530"/>
                  <a:pt x="1355921" y="356030"/>
                </a:cubicBezTo>
                <a:moveTo>
                  <a:pt x="365744" y="859535"/>
                </a:moveTo>
                <a:cubicBezTo>
                  <a:pt x="354222" y="830459"/>
                  <a:pt x="346087" y="809056"/>
                  <a:pt x="345627" y="782286"/>
                </a:cubicBezTo>
              </a:path>
            </a:pathLst>
          </a:custGeom>
          <a:solidFill>
            <a:srgbClr val="B7DEE8"/>
          </a:solidFill>
          <a:ln w="28575">
            <a:solidFill>
              <a:srgbClr val="323476"/>
            </a:solidFill>
            <a:extLst>
              <a:ext uri="{C807C97D-BFC1-408E-A445-0C87EB9F89A2}">
                <ask:lineSketchStyleProps xmlns:ask="http://schemas.microsoft.com/office/drawing/2018/sketchyshapes" xmlns="" sd="3999604120">
                  <a:prstGeom prst="cloudCallout">
                    <a:avLst>
                      <a:gd name="adj1" fmla="val -64786"/>
                      <a:gd name="adj2" fmla="val 6018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F6F450F-CF02-4F80-8E46-E1178C4AE5C2}"/>
              </a:ext>
            </a:extLst>
          </p:cNvPr>
          <p:cNvSpPr txBox="1"/>
          <p:nvPr/>
        </p:nvSpPr>
        <p:spPr>
          <a:xfrm>
            <a:off x="8655166" y="1606916"/>
            <a:ext cx="2952366" cy="1569660"/>
          </a:xfrm>
          <a:prstGeom prst="rect">
            <a:avLst/>
          </a:prstGeom>
          <a:noFill/>
        </p:spPr>
        <p:txBody>
          <a:bodyPr wrap="square" rtlCol="0">
            <a:spAutoFit/>
          </a:bodyPr>
          <a:lstStyle/>
          <a:p>
            <a:pPr algn="just"/>
            <a:r>
              <a:rPr lang="en-US" sz="2400">
                <a:latin typeface="#9Slide05 Lobster" panose="02000506000000020003" pitchFamily="2" charset="0"/>
              </a:rPr>
              <a:t>    Ở khổ 2, những câu thơ nói về thế giới ngày mai theo cách ngược lại với thế giới tuổi thơ.</a:t>
            </a:r>
          </a:p>
        </p:txBody>
      </p:sp>
      <p:cxnSp>
        <p:nvCxnSpPr>
          <p:cNvPr id="77" name="Straight Connector 76">
            <a:extLst>
              <a:ext uri="{FF2B5EF4-FFF2-40B4-BE49-F238E27FC236}">
                <a16:creationId xmlns:a16="http://schemas.microsoft.com/office/drawing/2014/main" id="{C94EE9F0-6D62-48A7-B71D-A9DB9F8EB95B}"/>
              </a:ext>
            </a:extLst>
          </p:cNvPr>
          <p:cNvCxnSpPr>
            <a:cxnSpLocks/>
          </p:cNvCxnSpPr>
          <p:nvPr/>
        </p:nvCxnSpPr>
        <p:spPr>
          <a:xfrm>
            <a:off x="4375572" y="2939956"/>
            <a:ext cx="310291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D953986-4EBA-4CBA-80FF-BC2654EB57AE}"/>
              </a:ext>
            </a:extLst>
          </p:cNvPr>
          <p:cNvCxnSpPr>
            <a:cxnSpLocks/>
          </p:cNvCxnSpPr>
          <p:nvPr/>
        </p:nvCxnSpPr>
        <p:spPr>
          <a:xfrm>
            <a:off x="4375572" y="3370841"/>
            <a:ext cx="259128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C906553-276C-440C-840B-81EAC782DA1D}"/>
              </a:ext>
            </a:extLst>
          </p:cNvPr>
          <p:cNvCxnSpPr>
            <a:cxnSpLocks/>
          </p:cNvCxnSpPr>
          <p:nvPr/>
        </p:nvCxnSpPr>
        <p:spPr>
          <a:xfrm>
            <a:off x="4375572" y="3785762"/>
            <a:ext cx="22538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B0B13829-F695-4075-9B61-85B39F85907D}"/>
              </a:ext>
            </a:extLst>
          </p:cNvPr>
          <p:cNvCxnSpPr>
            <a:cxnSpLocks/>
          </p:cNvCxnSpPr>
          <p:nvPr/>
        </p:nvCxnSpPr>
        <p:spPr>
          <a:xfrm>
            <a:off x="4375572" y="4243774"/>
            <a:ext cx="290697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B598407C-BD05-4231-9F4C-44132E8D72DC}"/>
              </a:ext>
            </a:extLst>
          </p:cNvPr>
          <p:cNvCxnSpPr>
            <a:cxnSpLocks/>
          </p:cNvCxnSpPr>
          <p:nvPr/>
        </p:nvCxnSpPr>
        <p:spPr>
          <a:xfrm>
            <a:off x="4375572" y="4656169"/>
            <a:ext cx="290697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Arrow: Down 17">
            <a:extLst>
              <a:ext uri="{FF2B5EF4-FFF2-40B4-BE49-F238E27FC236}">
                <a16:creationId xmlns:a16="http://schemas.microsoft.com/office/drawing/2014/main" id="{ABC7397D-B1A4-4019-9ECB-F84432F360F8}"/>
              </a:ext>
            </a:extLst>
          </p:cNvPr>
          <p:cNvSpPr/>
          <p:nvPr/>
        </p:nvSpPr>
        <p:spPr>
          <a:xfrm>
            <a:off x="10048500" y="3745260"/>
            <a:ext cx="511455" cy="6989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4B5658B8-C81B-4EC4-8BB5-035CEFA4870B}"/>
              </a:ext>
            </a:extLst>
          </p:cNvPr>
          <p:cNvSpPr/>
          <p:nvPr/>
        </p:nvSpPr>
        <p:spPr>
          <a:xfrm>
            <a:off x="8231805" y="4600498"/>
            <a:ext cx="3909090" cy="1904947"/>
          </a:xfrm>
          <a:custGeom>
            <a:avLst/>
            <a:gdLst>
              <a:gd name="connsiteX0" fmla="*/ 0 w 3909090"/>
              <a:gd name="connsiteY0" fmla="*/ 162721 h 1904947"/>
              <a:gd name="connsiteX1" fmla="*/ 162721 w 3909090"/>
              <a:gd name="connsiteY1" fmla="*/ 0 h 1904947"/>
              <a:gd name="connsiteX2" fmla="*/ 831669 w 3909090"/>
              <a:gd name="connsiteY2" fmla="*/ 0 h 1904947"/>
              <a:gd name="connsiteX3" fmla="*/ 1500616 w 3909090"/>
              <a:gd name="connsiteY3" fmla="*/ 0 h 1904947"/>
              <a:gd name="connsiteX4" fmla="*/ 1990381 w 3909090"/>
              <a:gd name="connsiteY4" fmla="*/ 0 h 1904947"/>
              <a:gd name="connsiteX5" fmla="*/ 2480147 w 3909090"/>
              <a:gd name="connsiteY5" fmla="*/ 0 h 1904947"/>
              <a:gd name="connsiteX6" fmla="*/ 3149094 w 3909090"/>
              <a:gd name="connsiteY6" fmla="*/ 0 h 1904947"/>
              <a:gd name="connsiteX7" fmla="*/ 3746369 w 3909090"/>
              <a:gd name="connsiteY7" fmla="*/ 0 h 1904947"/>
              <a:gd name="connsiteX8" fmla="*/ 3909090 w 3909090"/>
              <a:gd name="connsiteY8" fmla="*/ 162721 h 1904947"/>
              <a:gd name="connsiteX9" fmla="*/ 3909090 w 3909090"/>
              <a:gd name="connsiteY9" fmla="*/ 673428 h 1904947"/>
              <a:gd name="connsiteX10" fmla="*/ 3909090 w 3909090"/>
              <a:gd name="connsiteY10" fmla="*/ 1199929 h 1904947"/>
              <a:gd name="connsiteX11" fmla="*/ 3909090 w 3909090"/>
              <a:gd name="connsiteY11" fmla="*/ 1742226 h 1904947"/>
              <a:gd name="connsiteX12" fmla="*/ 3746369 w 3909090"/>
              <a:gd name="connsiteY12" fmla="*/ 1904947 h 1904947"/>
              <a:gd name="connsiteX13" fmla="*/ 3113258 w 3909090"/>
              <a:gd name="connsiteY13" fmla="*/ 1904947 h 1904947"/>
              <a:gd name="connsiteX14" fmla="*/ 2515983 w 3909090"/>
              <a:gd name="connsiteY14" fmla="*/ 1904947 h 1904947"/>
              <a:gd name="connsiteX15" fmla="*/ 1990381 w 3909090"/>
              <a:gd name="connsiteY15" fmla="*/ 1904947 h 1904947"/>
              <a:gd name="connsiteX16" fmla="*/ 1357270 w 3909090"/>
              <a:gd name="connsiteY16" fmla="*/ 1904947 h 1904947"/>
              <a:gd name="connsiteX17" fmla="*/ 795832 w 3909090"/>
              <a:gd name="connsiteY17" fmla="*/ 1904947 h 1904947"/>
              <a:gd name="connsiteX18" fmla="*/ 162721 w 3909090"/>
              <a:gd name="connsiteY18" fmla="*/ 1904947 h 1904947"/>
              <a:gd name="connsiteX19" fmla="*/ 0 w 3909090"/>
              <a:gd name="connsiteY19" fmla="*/ 1742226 h 1904947"/>
              <a:gd name="connsiteX20" fmla="*/ 0 w 3909090"/>
              <a:gd name="connsiteY20" fmla="*/ 1247314 h 1904947"/>
              <a:gd name="connsiteX21" fmla="*/ 0 w 3909090"/>
              <a:gd name="connsiteY21" fmla="*/ 736608 h 1904947"/>
              <a:gd name="connsiteX22" fmla="*/ 0 w 3909090"/>
              <a:gd name="connsiteY22" fmla="*/ 162721 h 190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909090" h="1904947" fill="none" extrusionOk="0">
                <a:moveTo>
                  <a:pt x="0" y="162721"/>
                </a:moveTo>
                <a:cubicBezTo>
                  <a:pt x="-602" y="60625"/>
                  <a:pt x="64311" y="19763"/>
                  <a:pt x="162721" y="0"/>
                </a:cubicBezTo>
                <a:cubicBezTo>
                  <a:pt x="453379" y="-17729"/>
                  <a:pt x="641886" y="15825"/>
                  <a:pt x="831669" y="0"/>
                </a:cubicBezTo>
                <a:cubicBezTo>
                  <a:pt x="1021452" y="-15825"/>
                  <a:pt x="1349332" y="17333"/>
                  <a:pt x="1500616" y="0"/>
                </a:cubicBezTo>
                <a:cubicBezTo>
                  <a:pt x="1651900" y="-17333"/>
                  <a:pt x="1761657" y="-244"/>
                  <a:pt x="1990381" y="0"/>
                </a:cubicBezTo>
                <a:cubicBezTo>
                  <a:pt x="2219105" y="244"/>
                  <a:pt x="2258002" y="17579"/>
                  <a:pt x="2480147" y="0"/>
                </a:cubicBezTo>
                <a:cubicBezTo>
                  <a:pt x="2702292" y="-17579"/>
                  <a:pt x="2948062" y="12868"/>
                  <a:pt x="3149094" y="0"/>
                </a:cubicBezTo>
                <a:cubicBezTo>
                  <a:pt x="3350126" y="-12868"/>
                  <a:pt x="3459309" y="-3851"/>
                  <a:pt x="3746369" y="0"/>
                </a:cubicBezTo>
                <a:cubicBezTo>
                  <a:pt x="3824908" y="11515"/>
                  <a:pt x="3901191" y="66336"/>
                  <a:pt x="3909090" y="162721"/>
                </a:cubicBezTo>
                <a:cubicBezTo>
                  <a:pt x="3928845" y="269233"/>
                  <a:pt x="3893788" y="487168"/>
                  <a:pt x="3909090" y="673428"/>
                </a:cubicBezTo>
                <a:cubicBezTo>
                  <a:pt x="3924392" y="859688"/>
                  <a:pt x="3914927" y="937186"/>
                  <a:pt x="3909090" y="1199929"/>
                </a:cubicBezTo>
                <a:cubicBezTo>
                  <a:pt x="3903253" y="1462672"/>
                  <a:pt x="3905098" y="1506594"/>
                  <a:pt x="3909090" y="1742226"/>
                </a:cubicBezTo>
                <a:cubicBezTo>
                  <a:pt x="3908615" y="1829928"/>
                  <a:pt x="3820512" y="1893662"/>
                  <a:pt x="3746369" y="1904947"/>
                </a:cubicBezTo>
                <a:cubicBezTo>
                  <a:pt x="3594048" y="1894691"/>
                  <a:pt x="3304880" y="1934519"/>
                  <a:pt x="3113258" y="1904947"/>
                </a:cubicBezTo>
                <a:cubicBezTo>
                  <a:pt x="2921636" y="1875375"/>
                  <a:pt x="2756015" y="1915748"/>
                  <a:pt x="2515983" y="1904947"/>
                </a:cubicBezTo>
                <a:cubicBezTo>
                  <a:pt x="2275952" y="1894146"/>
                  <a:pt x="2189280" y="1884945"/>
                  <a:pt x="1990381" y="1904947"/>
                </a:cubicBezTo>
                <a:cubicBezTo>
                  <a:pt x="1791482" y="1924949"/>
                  <a:pt x="1595584" y="1909411"/>
                  <a:pt x="1357270" y="1904947"/>
                </a:cubicBezTo>
                <a:cubicBezTo>
                  <a:pt x="1118956" y="1900483"/>
                  <a:pt x="910821" y="1896620"/>
                  <a:pt x="795832" y="1904947"/>
                </a:cubicBezTo>
                <a:cubicBezTo>
                  <a:pt x="680843" y="1913274"/>
                  <a:pt x="433457" y="1895298"/>
                  <a:pt x="162721" y="1904947"/>
                </a:cubicBezTo>
                <a:cubicBezTo>
                  <a:pt x="69463" y="1923922"/>
                  <a:pt x="-2027" y="1835275"/>
                  <a:pt x="0" y="1742226"/>
                </a:cubicBezTo>
                <a:cubicBezTo>
                  <a:pt x="-23007" y="1617565"/>
                  <a:pt x="14494" y="1430082"/>
                  <a:pt x="0" y="1247314"/>
                </a:cubicBezTo>
                <a:cubicBezTo>
                  <a:pt x="-14494" y="1064546"/>
                  <a:pt x="10238" y="865702"/>
                  <a:pt x="0" y="736608"/>
                </a:cubicBezTo>
                <a:cubicBezTo>
                  <a:pt x="-10238" y="607514"/>
                  <a:pt x="-25892" y="290107"/>
                  <a:pt x="0" y="162721"/>
                </a:cubicBezTo>
                <a:close/>
              </a:path>
              <a:path w="3909090" h="1904947" stroke="0" extrusionOk="0">
                <a:moveTo>
                  <a:pt x="0" y="162721"/>
                </a:moveTo>
                <a:cubicBezTo>
                  <a:pt x="3430" y="80768"/>
                  <a:pt x="88167" y="4645"/>
                  <a:pt x="162721" y="0"/>
                </a:cubicBezTo>
                <a:cubicBezTo>
                  <a:pt x="385900" y="25344"/>
                  <a:pt x="451750" y="23331"/>
                  <a:pt x="688323" y="0"/>
                </a:cubicBezTo>
                <a:cubicBezTo>
                  <a:pt x="924896" y="-23331"/>
                  <a:pt x="987560" y="-24958"/>
                  <a:pt x="1213924" y="0"/>
                </a:cubicBezTo>
                <a:cubicBezTo>
                  <a:pt x="1440288" y="24958"/>
                  <a:pt x="1541316" y="22668"/>
                  <a:pt x="1739526" y="0"/>
                </a:cubicBezTo>
                <a:cubicBezTo>
                  <a:pt x="1937736" y="-22668"/>
                  <a:pt x="2168017" y="-17343"/>
                  <a:pt x="2372637" y="0"/>
                </a:cubicBezTo>
                <a:cubicBezTo>
                  <a:pt x="2577257" y="17343"/>
                  <a:pt x="2774530" y="-28041"/>
                  <a:pt x="2969912" y="0"/>
                </a:cubicBezTo>
                <a:cubicBezTo>
                  <a:pt x="3165294" y="28041"/>
                  <a:pt x="3371297" y="-8375"/>
                  <a:pt x="3746369" y="0"/>
                </a:cubicBezTo>
                <a:cubicBezTo>
                  <a:pt x="3843399" y="-14043"/>
                  <a:pt x="3910891" y="75163"/>
                  <a:pt x="3909090" y="162721"/>
                </a:cubicBezTo>
                <a:cubicBezTo>
                  <a:pt x="3883614" y="318434"/>
                  <a:pt x="3920923" y="479500"/>
                  <a:pt x="3909090" y="720813"/>
                </a:cubicBezTo>
                <a:cubicBezTo>
                  <a:pt x="3897257" y="962126"/>
                  <a:pt x="3885955" y="992824"/>
                  <a:pt x="3909090" y="1247314"/>
                </a:cubicBezTo>
                <a:cubicBezTo>
                  <a:pt x="3932225" y="1501804"/>
                  <a:pt x="3901244" y="1601749"/>
                  <a:pt x="3909090" y="1742226"/>
                </a:cubicBezTo>
                <a:cubicBezTo>
                  <a:pt x="3888086" y="1836016"/>
                  <a:pt x="3850145" y="1887318"/>
                  <a:pt x="3746369" y="1904947"/>
                </a:cubicBezTo>
                <a:cubicBezTo>
                  <a:pt x="3607214" y="1920685"/>
                  <a:pt x="3306621" y="1893941"/>
                  <a:pt x="3184931" y="1904947"/>
                </a:cubicBezTo>
                <a:cubicBezTo>
                  <a:pt x="3063241" y="1915953"/>
                  <a:pt x="2837296" y="1882806"/>
                  <a:pt x="2587656" y="1904947"/>
                </a:cubicBezTo>
                <a:cubicBezTo>
                  <a:pt x="2338016" y="1927088"/>
                  <a:pt x="2122576" y="1908256"/>
                  <a:pt x="1990381" y="1904947"/>
                </a:cubicBezTo>
                <a:cubicBezTo>
                  <a:pt x="1858186" y="1901638"/>
                  <a:pt x="1665996" y="1886251"/>
                  <a:pt x="1393107" y="1904947"/>
                </a:cubicBezTo>
                <a:cubicBezTo>
                  <a:pt x="1120218" y="1923643"/>
                  <a:pt x="1072515" y="1884793"/>
                  <a:pt x="903342" y="1904947"/>
                </a:cubicBezTo>
                <a:cubicBezTo>
                  <a:pt x="734169" y="1925101"/>
                  <a:pt x="330411" y="1907731"/>
                  <a:pt x="162721" y="1904947"/>
                </a:cubicBezTo>
                <a:cubicBezTo>
                  <a:pt x="69421" y="1910144"/>
                  <a:pt x="-10993" y="1833158"/>
                  <a:pt x="0" y="1742226"/>
                </a:cubicBezTo>
                <a:cubicBezTo>
                  <a:pt x="5236" y="1574309"/>
                  <a:pt x="3521" y="1403907"/>
                  <a:pt x="0" y="1215724"/>
                </a:cubicBezTo>
                <a:cubicBezTo>
                  <a:pt x="-3521" y="1027541"/>
                  <a:pt x="-21355" y="781901"/>
                  <a:pt x="0" y="657633"/>
                </a:cubicBezTo>
                <a:cubicBezTo>
                  <a:pt x="21355" y="533365"/>
                  <a:pt x="9995" y="365338"/>
                  <a:pt x="0" y="162721"/>
                </a:cubicBezTo>
                <a:close/>
              </a:path>
            </a:pathLst>
          </a:custGeom>
          <a:solidFill>
            <a:srgbClr val="FFFFFF">
              <a:alpha val="74118"/>
            </a:srgbClr>
          </a:solidFill>
          <a:ln w="28575">
            <a:solidFill>
              <a:schemeClr val="tx2"/>
            </a:solidFill>
            <a:extLst>
              <a:ext uri="{C807C97D-BFC1-408E-A445-0C87EB9F89A2}">
                <ask:lineSketchStyleProps xmlns:ask="http://schemas.microsoft.com/office/drawing/2018/sketchyshapes" xmlns="" sd="4217014056">
                  <a:prstGeom prst="roundRect">
                    <a:avLst>
                      <a:gd name="adj" fmla="val 854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4187618E-7C7D-4FEA-9CA0-7339AC1E8C1B}"/>
              </a:ext>
            </a:extLst>
          </p:cNvPr>
          <p:cNvSpPr txBox="1"/>
          <p:nvPr/>
        </p:nvSpPr>
        <p:spPr>
          <a:xfrm>
            <a:off x="8258709" y="4785447"/>
            <a:ext cx="3770226" cy="1569660"/>
          </a:xfrm>
          <a:prstGeom prst="rect">
            <a:avLst/>
          </a:prstGeom>
          <a:noFill/>
        </p:spPr>
        <p:txBody>
          <a:bodyPr wrap="square" rtlCol="0">
            <a:spAutoFit/>
          </a:bodyPr>
          <a:lstStyle/>
          <a:p>
            <a:pPr algn="just"/>
            <a:r>
              <a:rPr lang="en-US" sz="2400">
                <a:latin typeface="#9Slide05 Lobster" panose="02000506000000020003" pitchFamily="2" charset="0"/>
              </a:rPr>
              <a:t>   Trong thế giới tuổi thơ, chim, gió, cây và muôn vật đều biết nghĩ, biết nói, biết hành động như người.</a:t>
            </a:r>
          </a:p>
        </p:txBody>
      </p:sp>
      <p:pic>
        <p:nvPicPr>
          <p:cNvPr id="83" name="Graphic 82">
            <a:extLst>
              <a:ext uri="{FF2B5EF4-FFF2-40B4-BE49-F238E27FC236}">
                <a16:creationId xmlns:a16="http://schemas.microsoft.com/office/drawing/2014/main" id="{A5DDDDF0-F21F-4797-8321-9B311D232A8A}"/>
              </a:ext>
            </a:extLst>
          </p:cNvPr>
          <p:cNvPicPr>
            <a:picLocks noChangeAspect="1"/>
          </p:cNvPicPr>
          <p:nvPr/>
        </p:nvPicPr>
        <p:blipFill>
          <a:blip r:embed="rId9">
            <a:duotone>
              <a:schemeClr val="accent5">
                <a:shade val="45000"/>
                <a:satMod val="135000"/>
              </a:schemeClr>
              <a:prstClr val="white"/>
            </a:duotone>
            <a:extLst>
              <a:ext uri="{96DAC541-7B7A-43D3-8B79-37D633B846F1}">
                <asvg:svgBlip xmlns:asvg="http://schemas.microsoft.com/office/drawing/2016/SVG/main" xmlns="" r:embed="rId10"/>
              </a:ext>
            </a:extLst>
          </a:blip>
          <a:stretch>
            <a:fillRect/>
          </a:stretch>
        </p:blipFill>
        <p:spPr>
          <a:xfrm>
            <a:off x="784036" y="527714"/>
            <a:ext cx="578388" cy="790842"/>
          </a:xfrm>
          <a:prstGeom prst="rect">
            <a:avLst/>
          </a:prstGeom>
        </p:spPr>
      </p:pic>
    </p:spTree>
    <p:extLst>
      <p:ext uri="{BB962C8B-B14F-4D97-AF65-F5344CB8AC3E}">
        <p14:creationId xmlns:p14="http://schemas.microsoft.com/office/powerpoint/2010/main" val="1481583621"/>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fade">
                                      <p:cBhvr>
                                        <p:cTn id="12" dur="1000"/>
                                        <p:tgtEl>
                                          <p:spTgt spid="44"/>
                                        </p:tgtEl>
                                      </p:cBhvr>
                                    </p:animEffect>
                                    <p:anim calcmode="lin" valueType="num">
                                      <p:cBhvr>
                                        <p:cTn id="13" dur="1000" fill="hold"/>
                                        <p:tgtEl>
                                          <p:spTgt spid="44"/>
                                        </p:tgtEl>
                                        <p:attrNameLst>
                                          <p:attrName>ppt_x</p:attrName>
                                        </p:attrNameLst>
                                      </p:cBhvr>
                                      <p:tavLst>
                                        <p:tav tm="0">
                                          <p:val>
                                            <p:strVal val="#ppt_x"/>
                                          </p:val>
                                        </p:tav>
                                        <p:tav tm="100000">
                                          <p:val>
                                            <p:strVal val="#ppt_x"/>
                                          </p:val>
                                        </p:tav>
                                      </p:tavLst>
                                    </p:anim>
                                    <p:anim calcmode="lin" valueType="num">
                                      <p:cBhvr>
                                        <p:cTn id="14" dur="1000" fill="hold"/>
                                        <p:tgtEl>
                                          <p:spTgt spid="4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1000"/>
                                        <p:tgtEl>
                                          <p:spTgt spid="72"/>
                                        </p:tgtEl>
                                      </p:cBhvr>
                                    </p:animEffect>
                                    <p:anim calcmode="lin" valueType="num">
                                      <p:cBhvr>
                                        <p:cTn id="23" dur="1000" fill="hold"/>
                                        <p:tgtEl>
                                          <p:spTgt spid="72"/>
                                        </p:tgtEl>
                                        <p:attrNameLst>
                                          <p:attrName>ppt_x</p:attrName>
                                        </p:attrNameLst>
                                      </p:cBhvr>
                                      <p:tavLst>
                                        <p:tav tm="0">
                                          <p:val>
                                            <p:strVal val="#ppt_x"/>
                                          </p:val>
                                        </p:tav>
                                        <p:tav tm="100000">
                                          <p:val>
                                            <p:strVal val="#ppt_x"/>
                                          </p:val>
                                        </p:tav>
                                      </p:tavLst>
                                    </p:anim>
                                    <p:anim calcmode="lin" valueType="num">
                                      <p:cBhvr>
                                        <p:cTn id="24"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3"/>
                                        </p:tgtEl>
                                        <p:attrNameLst>
                                          <p:attrName>style.visibility</p:attrName>
                                        </p:attrNameLst>
                                      </p:cBhvr>
                                      <p:to>
                                        <p:strVal val="visible"/>
                                      </p:to>
                                    </p:set>
                                    <p:animEffect transition="in" filter="wipe(left)">
                                      <p:cBhvr>
                                        <p:cTn id="34" dur="500"/>
                                        <p:tgtEl>
                                          <p:spTgt spid="7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wipe(left)">
                                      <p:cBhvr>
                                        <p:cTn id="39" dur="500"/>
                                        <p:tgtEl>
                                          <p:spTgt spid="7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75"/>
                                        </p:tgtEl>
                                        <p:attrNameLst>
                                          <p:attrName>style.visibility</p:attrName>
                                        </p:attrNameLst>
                                      </p:cBhvr>
                                      <p:to>
                                        <p:strVal val="visible"/>
                                      </p:to>
                                    </p:set>
                                    <p:animEffect transition="in" filter="wipe(left)">
                                      <p:cBhvr>
                                        <p:cTn id="44" dur="500"/>
                                        <p:tgtEl>
                                          <p:spTgt spid="75"/>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barn(inVertical)">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77"/>
                                        </p:tgtEl>
                                        <p:attrNameLst>
                                          <p:attrName>style.visibility</p:attrName>
                                        </p:attrNameLst>
                                      </p:cBhvr>
                                      <p:to>
                                        <p:strVal val="visible"/>
                                      </p:to>
                                    </p:set>
                                    <p:animEffect transition="in" filter="wipe(left)">
                                      <p:cBhvr>
                                        <p:cTn id="57" dur="500"/>
                                        <p:tgtEl>
                                          <p:spTgt spid="77"/>
                                        </p:tgtEl>
                                      </p:cBhvr>
                                    </p:animEffect>
                                  </p:childTnLst>
                                </p:cTn>
                              </p:par>
                              <p:par>
                                <p:cTn id="58" presetID="22" presetClass="entr" presetSubtype="8" fill="hold"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wipe(left)">
                                      <p:cBhvr>
                                        <p:cTn id="60" dur="500"/>
                                        <p:tgtEl>
                                          <p:spTgt spid="78"/>
                                        </p:tgtEl>
                                      </p:cBhvr>
                                    </p:animEffect>
                                  </p:childTnLst>
                                </p:cTn>
                              </p:par>
                              <p:par>
                                <p:cTn id="61" presetID="22" presetClass="entr" presetSubtype="8"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left)">
                                      <p:cBhvr>
                                        <p:cTn id="63" dur="500"/>
                                        <p:tgtEl>
                                          <p:spTgt spid="79"/>
                                        </p:tgtEl>
                                      </p:cBhvr>
                                    </p:animEffect>
                                  </p:childTnLst>
                                </p:cTn>
                              </p:par>
                              <p:par>
                                <p:cTn id="64" presetID="22" presetClass="entr" presetSubtype="8" fill="hold" nodeType="withEffect">
                                  <p:stCondLst>
                                    <p:cond delay="0"/>
                                  </p:stCondLst>
                                  <p:childTnLst>
                                    <p:set>
                                      <p:cBhvr>
                                        <p:cTn id="65" dur="1" fill="hold">
                                          <p:stCondLst>
                                            <p:cond delay="0"/>
                                          </p:stCondLst>
                                        </p:cTn>
                                        <p:tgtEl>
                                          <p:spTgt spid="80"/>
                                        </p:tgtEl>
                                        <p:attrNameLst>
                                          <p:attrName>style.visibility</p:attrName>
                                        </p:attrNameLst>
                                      </p:cBhvr>
                                      <p:to>
                                        <p:strVal val="visible"/>
                                      </p:to>
                                    </p:set>
                                    <p:animEffect transition="in" filter="wipe(left)">
                                      <p:cBhvr>
                                        <p:cTn id="66" dur="500"/>
                                        <p:tgtEl>
                                          <p:spTgt spid="80"/>
                                        </p:tgtEl>
                                      </p:cBhvr>
                                    </p:animEffect>
                                  </p:childTnLst>
                                </p:cTn>
                              </p:par>
                              <p:par>
                                <p:cTn id="67" presetID="22" presetClass="entr" presetSubtype="8" fill="hold" nodeType="withEffect">
                                  <p:stCondLst>
                                    <p:cond delay="0"/>
                                  </p:stCondLst>
                                  <p:childTnLst>
                                    <p:set>
                                      <p:cBhvr>
                                        <p:cTn id="68" dur="1" fill="hold">
                                          <p:stCondLst>
                                            <p:cond delay="0"/>
                                          </p:stCondLst>
                                        </p:cTn>
                                        <p:tgtEl>
                                          <p:spTgt spid="81"/>
                                        </p:tgtEl>
                                        <p:attrNameLst>
                                          <p:attrName>style.visibility</p:attrName>
                                        </p:attrNameLst>
                                      </p:cBhvr>
                                      <p:to>
                                        <p:strVal val="visible"/>
                                      </p:to>
                                    </p:set>
                                    <p:animEffect transition="in" filter="wipe(left)">
                                      <p:cBhvr>
                                        <p:cTn id="69" dur="500"/>
                                        <p:tgtEl>
                                          <p:spTgt spid="81"/>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up)">
                                      <p:cBhvr>
                                        <p:cTn id="74" dur="500"/>
                                        <p:tgtEl>
                                          <p:spTgt spid="18"/>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wipe(left)">
                                      <p:cBhvr>
                                        <p:cTn id="79" dur="500"/>
                                        <p:tgtEl>
                                          <p:spTgt spid="82"/>
                                        </p:tgtEl>
                                      </p:cBhvr>
                                    </p:animEffect>
                                  </p:childTnLst>
                                </p:cTn>
                              </p:par>
                              <p:par>
                                <p:cTn id="80" presetID="22" presetClass="entr" presetSubtype="8" fill="hold" grpId="0" nodeType="with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8" grpId="0" animBg="1"/>
      <p:bldP spid="19" grpId="0" animBg="1"/>
      <p:bldP spid="8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69E7685E-8CCE-4BEA-9D4E-85B2D60FF24B}"/>
              </a:ext>
            </a:extLst>
          </p:cNvPr>
          <p:cNvPicPr>
            <a:picLocks noChangeAspect="1"/>
          </p:cNvPicPr>
          <p:nvPr/>
        </p:nvPicPr>
        <p:blipFill rotWithShape="1">
          <a:blip r:embed="rId3">
            <a:extLst>
              <a:ext uri="{28A0092B-C50C-407E-A947-70E740481C1C}">
                <a14:useLocalDpi xmlns:a14="http://schemas.microsoft.com/office/drawing/2010/main" val="0"/>
              </a:ext>
            </a:extLst>
          </a:blip>
          <a:srcRect l="49573" t="29534" r="3509" b="57419"/>
          <a:stretch/>
        </p:blipFill>
        <p:spPr>
          <a:xfrm>
            <a:off x="4799243" y="677350"/>
            <a:ext cx="5621671" cy="4650660"/>
          </a:xfrm>
          <a:prstGeom prst="rect">
            <a:avLst/>
          </a:prstGeom>
        </p:spPr>
      </p:pic>
      <p:sp>
        <p:nvSpPr>
          <p:cNvPr id="8" name="矩形 7">
            <a:extLst>
              <a:ext uri="{FF2B5EF4-FFF2-40B4-BE49-F238E27FC236}">
                <a16:creationId xmlns:a16="http://schemas.microsoft.com/office/drawing/2014/main" id="{D474DBEB-4132-44A1-ACC1-CE12AEDEBF6F}"/>
              </a:ext>
            </a:extLst>
          </p:cNvPr>
          <p:cNvSpPr/>
          <p:nvPr/>
        </p:nvSpPr>
        <p:spPr>
          <a:xfrm>
            <a:off x="637727" y="147600"/>
            <a:ext cx="9507015" cy="1055183"/>
          </a:xfrm>
          <a:custGeom>
            <a:avLst/>
            <a:gdLst>
              <a:gd name="connsiteX0" fmla="*/ 0 w 9507015"/>
              <a:gd name="connsiteY0" fmla="*/ 0 h 1055183"/>
              <a:gd name="connsiteX1" fmla="*/ 9507015 w 9507015"/>
              <a:gd name="connsiteY1" fmla="*/ 0 h 1055183"/>
              <a:gd name="connsiteX2" fmla="*/ 9507015 w 9507015"/>
              <a:gd name="connsiteY2" fmla="*/ 1055183 h 1055183"/>
              <a:gd name="connsiteX3" fmla="*/ 0 w 9507015"/>
              <a:gd name="connsiteY3" fmla="*/ 1055183 h 1055183"/>
              <a:gd name="connsiteX4" fmla="*/ 0 w 9507015"/>
              <a:gd name="connsiteY4" fmla="*/ 0 h 105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015" h="1055183" fill="none" extrusionOk="0">
                <a:moveTo>
                  <a:pt x="0" y="0"/>
                </a:moveTo>
                <a:cubicBezTo>
                  <a:pt x="4132866" y="116917"/>
                  <a:pt x="8173240" y="-121911"/>
                  <a:pt x="9507015" y="0"/>
                </a:cubicBezTo>
                <a:cubicBezTo>
                  <a:pt x="9429949" y="287088"/>
                  <a:pt x="9491181" y="796461"/>
                  <a:pt x="9507015" y="1055183"/>
                </a:cubicBezTo>
                <a:cubicBezTo>
                  <a:pt x="7327109" y="1111426"/>
                  <a:pt x="2354622" y="1065224"/>
                  <a:pt x="0" y="1055183"/>
                </a:cubicBezTo>
                <a:cubicBezTo>
                  <a:pt x="-44417" y="807206"/>
                  <a:pt x="20051" y="256613"/>
                  <a:pt x="0" y="0"/>
                </a:cubicBezTo>
                <a:close/>
              </a:path>
              <a:path w="9507015" h="1055183" stroke="0" extrusionOk="0">
                <a:moveTo>
                  <a:pt x="0" y="0"/>
                </a:moveTo>
                <a:cubicBezTo>
                  <a:pt x="3051930" y="156217"/>
                  <a:pt x="7930271" y="-60825"/>
                  <a:pt x="9507015" y="0"/>
                </a:cubicBezTo>
                <a:cubicBezTo>
                  <a:pt x="9419117" y="267639"/>
                  <a:pt x="9588359" y="620554"/>
                  <a:pt x="9507015" y="1055183"/>
                </a:cubicBezTo>
                <a:cubicBezTo>
                  <a:pt x="8303138" y="1018829"/>
                  <a:pt x="3155967" y="1036900"/>
                  <a:pt x="0" y="1055183"/>
                </a:cubicBezTo>
                <a:cubicBezTo>
                  <a:pt x="-34858" y="665479"/>
                  <a:pt x="2370" y="304848"/>
                  <a:pt x="0" y="0"/>
                </a:cubicBezTo>
                <a:close/>
              </a:path>
            </a:pathLst>
          </a:custGeom>
          <a:solidFill>
            <a:schemeClr val="bg1"/>
          </a:solidFill>
          <a:ln w="38100">
            <a:solidFill>
              <a:schemeClr val="tx2"/>
            </a:solidFill>
            <a:prstDash val="dash"/>
            <a:extLst>
              <a:ext uri="{C807C97D-BFC1-408E-A445-0C87EB9F89A2}">
                <ask:lineSketchStyleProps xmlns:ask="http://schemas.microsoft.com/office/drawing/2018/sketchyshapes" xmlns="" sd="3499406196">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a:extLst>
              <a:ext uri="{FF2B5EF4-FFF2-40B4-BE49-F238E27FC236}">
                <a16:creationId xmlns:a16="http://schemas.microsoft.com/office/drawing/2014/main" id="{551868F5-90A9-48A3-AC75-BED8622FFC0D}"/>
              </a:ext>
            </a:extLst>
          </p:cNvPr>
          <p:cNvPicPr>
            <a:picLocks noChangeAspect="1"/>
          </p:cNvPicPr>
          <p:nvPr/>
        </p:nvPicPr>
        <p:blipFill rotWithShape="1">
          <a:blip r:embed="rId3">
            <a:extLst>
              <a:ext uri="{28A0092B-C50C-407E-A947-70E740481C1C}">
                <a14:useLocalDpi xmlns:a14="http://schemas.microsoft.com/office/drawing/2010/main" val="0"/>
              </a:ext>
            </a:extLst>
          </a:blip>
          <a:srcRect l="67274" t="16646" r="17313" b="78060"/>
          <a:stretch/>
        </p:blipFill>
        <p:spPr>
          <a:xfrm>
            <a:off x="3645635" y="1519185"/>
            <a:ext cx="1406457" cy="1435510"/>
          </a:xfrm>
          <a:prstGeom prst="rect">
            <a:avLst/>
          </a:prstGeom>
        </p:spPr>
      </p:pic>
      <p:pic>
        <p:nvPicPr>
          <p:cNvPr id="10" name="图片 9">
            <a:extLst>
              <a:ext uri="{FF2B5EF4-FFF2-40B4-BE49-F238E27FC236}">
                <a16:creationId xmlns:a16="http://schemas.microsoft.com/office/drawing/2014/main" id="{8418D1DF-9F3A-4D69-951F-075037BA4B0B}"/>
              </a:ext>
            </a:extLst>
          </p:cNvPr>
          <p:cNvPicPr>
            <a:picLocks noChangeAspect="1"/>
          </p:cNvPicPr>
          <p:nvPr/>
        </p:nvPicPr>
        <p:blipFill rotWithShape="1">
          <a:blip r:embed="rId3">
            <a:extLst>
              <a:ext uri="{28A0092B-C50C-407E-A947-70E740481C1C}">
                <a14:useLocalDpi xmlns:a14="http://schemas.microsoft.com/office/drawing/2010/main" val="0"/>
              </a:ext>
            </a:extLst>
          </a:blip>
          <a:srcRect l="67274" t="16646" r="17313" b="78060"/>
          <a:stretch/>
        </p:blipFill>
        <p:spPr>
          <a:xfrm>
            <a:off x="9360708" y="3320670"/>
            <a:ext cx="1406457" cy="1435510"/>
          </a:xfrm>
          <a:prstGeom prst="rect">
            <a:avLst/>
          </a:prstGeom>
        </p:spPr>
      </p:pic>
      <p:sp>
        <p:nvSpPr>
          <p:cNvPr id="14" name="TextBox 13">
            <a:extLst>
              <a:ext uri="{FF2B5EF4-FFF2-40B4-BE49-F238E27FC236}">
                <a16:creationId xmlns:a16="http://schemas.microsoft.com/office/drawing/2014/main" id="{4F141566-1174-4484-A351-E17D0F0A07A1}"/>
              </a:ext>
            </a:extLst>
          </p:cNvPr>
          <p:cNvSpPr txBox="1"/>
          <p:nvPr/>
        </p:nvSpPr>
        <p:spPr>
          <a:xfrm>
            <a:off x="1233752" y="360587"/>
            <a:ext cx="9065970" cy="584775"/>
          </a:xfrm>
          <a:prstGeom prst="rect">
            <a:avLst/>
          </a:prstGeom>
          <a:noFill/>
        </p:spPr>
        <p:txBody>
          <a:bodyPr wrap="square" rtlCol="0">
            <a:spAutoFit/>
          </a:bodyPr>
          <a:lstStyle/>
          <a:p>
            <a:r>
              <a:rPr lang="en-US" sz="3200">
                <a:solidFill>
                  <a:srgbClr val="002060"/>
                </a:solidFill>
                <a:latin typeface="#9Slide05 Lobster" panose="02000506000000020003" pitchFamily="2" charset="0"/>
              </a:rPr>
              <a:t>Thế giới tuổi thơ đã thay đổi như thế nào khi ta lớn lên?</a:t>
            </a:r>
          </a:p>
        </p:txBody>
      </p:sp>
      <p:grpSp>
        <p:nvGrpSpPr>
          <p:cNvPr id="15" name="Group 14">
            <a:extLst>
              <a:ext uri="{FF2B5EF4-FFF2-40B4-BE49-F238E27FC236}">
                <a16:creationId xmlns:a16="http://schemas.microsoft.com/office/drawing/2014/main" id="{F4B4622D-4692-4C0E-94E1-1DDF1703A123}"/>
              </a:ext>
            </a:extLst>
          </p:cNvPr>
          <p:cNvGrpSpPr/>
          <p:nvPr/>
        </p:nvGrpSpPr>
        <p:grpSpPr>
          <a:xfrm>
            <a:off x="2142815" y="1412376"/>
            <a:ext cx="4224783" cy="3710762"/>
            <a:chOff x="4224523" y="1942367"/>
            <a:chExt cx="4224783" cy="3710762"/>
          </a:xfrm>
        </p:grpSpPr>
        <p:sp>
          <p:nvSpPr>
            <p:cNvPr id="16" name="Rectangle: Rounded Corners 15">
              <a:extLst>
                <a:ext uri="{FF2B5EF4-FFF2-40B4-BE49-F238E27FC236}">
                  <a16:creationId xmlns:a16="http://schemas.microsoft.com/office/drawing/2014/main" id="{5F45E0D7-FA39-4D2D-812D-3112AF9CF454}"/>
                </a:ext>
              </a:extLst>
            </p:cNvPr>
            <p:cNvSpPr/>
            <p:nvPr/>
          </p:nvSpPr>
          <p:spPr>
            <a:xfrm>
              <a:off x="4224523" y="1942367"/>
              <a:ext cx="3909090" cy="3710762"/>
            </a:xfrm>
            <a:prstGeom prst="roundRect">
              <a:avLst>
                <a:gd name="adj" fmla="val 11465"/>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956E3C0-D25D-49C4-8807-B67B43E0BE22}"/>
                </a:ext>
              </a:extLst>
            </p:cNvPr>
            <p:cNvSpPr txBox="1"/>
            <p:nvPr/>
          </p:nvSpPr>
          <p:spPr>
            <a:xfrm>
              <a:off x="4313123" y="2090984"/>
              <a:ext cx="4136183" cy="3539430"/>
            </a:xfrm>
            <a:prstGeom prst="rect">
              <a:avLst/>
            </a:prstGeom>
            <a:noFill/>
          </p:spPr>
          <p:txBody>
            <a:bodyPr wrap="square" rtlCol="0">
              <a:spAutoFit/>
            </a:bodyPr>
            <a:lstStyle/>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Mai rồi con lớn khôn</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Chim không còn biết nói</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Gió chỉ còn biết thổi</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Cây chỉ còn là cây</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Đại bàng chẳng về đây</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Đậu trên cành khế nữa</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Chuyện ngày xưa, ngày xửa</a:t>
              </a:r>
            </a:p>
            <a:p>
              <a:pPr algn="just"/>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Chỉ là chuyện ngày xưa.</a:t>
              </a:r>
            </a:p>
          </p:txBody>
        </p:sp>
      </p:grpSp>
      <p:grpSp>
        <p:nvGrpSpPr>
          <p:cNvPr id="18" name="Group 17">
            <a:extLst>
              <a:ext uri="{FF2B5EF4-FFF2-40B4-BE49-F238E27FC236}">
                <a16:creationId xmlns:a16="http://schemas.microsoft.com/office/drawing/2014/main" id="{57C357F4-DF5A-4DEC-85D8-CD5A9A262281}"/>
              </a:ext>
            </a:extLst>
          </p:cNvPr>
          <p:cNvGrpSpPr/>
          <p:nvPr/>
        </p:nvGrpSpPr>
        <p:grpSpPr>
          <a:xfrm>
            <a:off x="6252502" y="1355291"/>
            <a:ext cx="4078356" cy="3767846"/>
            <a:chOff x="8279780" y="1885282"/>
            <a:chExt cx="4078356" cy="3767846"/>
          </a:xfrm>
        </p:grpSpPr>
        <p:sp>
          <p:nvSpPr>
            <p:cNvPr id="19" name="Rectangle: Rounded Corners 18">
              <a:extLst>
                <a:ext uri="{FF2B5EF4-FFF2-40B4-BE49-F238E27FC236}">
                  <a16:creationId xmlns:a16="http://schemas.microsoft.com/office/drawing/2014/main" id="{FDFAE4EA-4D36-4D0F-B546-CE38C5B3F8E7}"/>
                </a:ext>
              </a:extLst>
            </p:cNvPr>
            <p:cNvSpPr/>
            <p:nvPr/>
          </p:nvSpPr>
          <p:spPr>
            <a:xfrm>
              <a:off x="8279780" y="1885282"/>
              <a:ext cx="3808525" cy="3767846"/>
            </a:xfrm>
            <a:prstGeom prst="roundRect">
              <a:avLst>
                <a:gd name="adj" fmla="val 11465"/>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E500533-9DE4-4FCB-BF38-D954D38C05F0}"/>
                </a:ext>
              </a:extLst>
            </p:cNvPr>
            <p:cNvSpPr txBox="1"/>
            <p:nvPr/>
          </p:nvSpPr>
          <p:spPr>
            <a:xfrm>
              <a:off x="8549611" y="2113698"/>
              <a:ext cx="3808525" cy="3539430"/>
            </a:xfrm>
            <a:prstGeom prst="rect">
              <a:avLst/>
            </a:prstGeom>
            <a:noFill/>
          </p:spPr>
          <p:txBody>
            <a:bodyPr wrap="square" rtlCol="0">
              <a:spAutoFit/>
            </a:bodyPr>
            <a:lstStyle/>
            <a:p>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Đi</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qua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thời</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ấu</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thơ</a:t>
              </a:r>
              <a:endPar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endParaRPr>
            </a:p>
            <a:p>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Bao</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điều</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bay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đi</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mất</a:t>
              </a:r>
              <a:endPar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endParaRPr>
            </a:p>
            <a:p>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Chỉ</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còn</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trong</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đời</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thật</a:t>
              </a:r>
              <a:endPar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endParaRPr>
            </a:p>
            <a:p>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Tiếng</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người</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nói</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với</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con</a:t>
              </a:r>
            </a:p>
            <a:p>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Hạnh</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phúc</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khó</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khăn</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hơn</a:t>
              </a:r>
              <a:endPar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endParaRPr>
            </a:p>
            <a:p>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Mọi</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điều</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con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đã</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thấy</a:t>
              </a:r>
              <a:endPar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endParaRPr>
            </a:p>
            <a:p>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Nhưng</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là</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con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giành</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lấy</a:t>
              </a:r>
              <a:endPar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endParaRPr>
            </a:p>
            <a:p>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Từ</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hai</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bàn</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a:t>
              </a:r>
              <a:r>
                <a:rPr lang="en-US" sz="2800" dirty="0" err="1">
                  <a:latin typeface="#9Slide03 Cabin Condensed SemiB" panose="00000706000000000000" pitchFamily="2" charset="0"/>
                  <a:ea typeface="#9Slide02 Noi dung dai" panose="02000000000000000000" pitchFamily="2" charset="0"/>
                  <a:cs typeface="#9Slide03 Arima Madurai Medium" panose="00000600000000000000" pitchFamily="2" charset="0"/>
                </a:rPr>
                <a:t>tay</a:t>
              </a:r>
              <a:r>
                <a:rPr lang="en-US" sz="2800" dirty="0">
                  <a:latin typeface="#9Slide03 Cabin Condensed SemiB" panose="00000706000000000000" pitchFamily="2" charset="0"/>
                  <a:ea typeface="#9Slide02 Noi dung dai" panose="02000000000000000000" pitchFamily="2" charset="0"/>
                  <a:cs typeface="#9Slide03 Arima Madurai Medium" panose="00000600000000000000" pitchFamily="2" charset="0"/>
                </a:rPr>
                <a:t> con.</a:t>
              </a:r>
            </a:p>
          </p:txBody>
        </p:sp>
      </p:grpSp>
      <p:pic>
        <p:nvPicPr>
          <p:cNvPr id="21" name="Graphic 20">
            <a:extLst>
              <a:ext uri="{FF2B5EF4-FFF2-40B4-BE49-F238E27FC236}">
                <a16:creationId xmlns:a16="http://schemas.microsoft.com/office/drawing/2014/main" id="{C72E6A18-1CC0-4E1B-BD42-D9032DA481E7}"/>
              </a:ext>
            </a:extLst>
          </p:cNvPr>
          <p:cNvPicPr>
            <a:picLocks noChangeAspect="1"/>
          </p:cNvPicPr>
          <p:nvPr/>
        </p:nvPicPr>
        <p:blipFill>
          <a:blip r:embed="rId4">
            <a:extLst>
              <a:ext uri="{96DAC541-7B7A-43D3-8B79-37D633B846F1}">
                <asvg:svgBlip xmlns:asvg="http://schemas.microsoft.com/office/drawing/2016/SVG/main" xmlns="" r:embed="rId6"/>
              </a:ext>
            </a:extLst>
          </a:blip>
          <a:stretch>
            <a:fillRect/>
          </a:stretch>
        </p:blipFill>
        <p:spPr>
          <a:xfrm>
            <a:off x="1763868" y="1422032"/>
            <a:ext cx="606289" cy="756361"/>
          </a:xfrm>
          <a:prstGeom prst="rect">
            <a:avLst/>
          </a:prstGeom>
        </p:spPr>
      </p:pic>
      <p:pic>
        <p:nvPicPr>
          <p:cNvPr id="22" name="Graphic 21">
            <a:extLst>
              <a:ext uri="{FF2B5EF4-FFF2-40B4-BE49-F238E27FC236}">
                <a16:creationId xmlns:a16="http://schemas.microsoft.com/office/drawing/2014/main" id="{839D3C9B-4C3C-4AF0-BF99-CA8A45EF6636}"/>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6094929" y="1351401"/>
            <a:ext cx="495544" cy="755114"/>
          </a:xfrm>
          <a:prstGeom prst="rect">
            <a:avLst/>
          </a:prstGeom>
        </p:spPr>
      </p:pic>
      <p:cxnSp>
        <p:nvCxnSpPr>
          <p:cNvPr id="23" name="Straight Connector 22">
            <a:extLst>
              <a:ext uri="{FF2B5EF4-FFF2-40B4-BE49-F238E27FC236}">
                <a16:creationId xmlns:a16="http://schemas.microsoft.com/office/drawing/2014/main" id="{0CCA8E78-B3B4-4520-B73F-ED82FACDA3E7}"/>
              </a:ext>
            </a:extLst>
          </p:cNvPr>
          <p:cNvCxnSpPr>
            <a:cxnSpLocks/>
          </p:cNvCxnSpPr>
          <p:nvPr/>
        </p:nvCxnSpPr>
        <p:spPr>
          <a:xfrm>
            <a:off x="2351762" y="2403057"/>
            <a:ext cx="3102914"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DCE7E3D-A4E8-430A-A602-3D7C5C8C3556}"/>
              </a:ext>
            </a:extLst>
          </p:cNvPr>
          <p:cNvCxnSpPr>
            <a:cxnSpLocks/>
          </p:cNvCxnSpPr>
          <p:nvPr/>
        </p:nvCxnSpPr>
        <p:spPr>
          <a:xfrm>
            <a:off x="2351762" y="2833942"/>
            <a:ext cx="259128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A928D4-19DC-460E-914C-D809B3D8F179}"/>
              </a:ext>
            </a:extLst>
          </p:cNvPr>
          <p:cNvCxnSpPr>
            <a:cxnSpLocks/>
          </p:cNvCxnSpPr>
          <p:nvPr/>
        </p:nvCxnSpPr>
        <p:spPr>
          <a:xfrm>
            <a:off x="2351762" y="3248863"/>
            <a:ext cx="225382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DC8A32B-C939-41E4-B5F4-EFC47B2486AB}"/>
              </a:ext>
            </a:extLst>
          </p:cNvPr>
          <p:cNvCxnSpPr>
            <a:cxnSpLocks/>
          </p:cNvCxnSpPr>
          <p:nvPr/>
        </p:nvCxnSpPr>
        <p:spPr>
          <a:xfrm>
            <a:off x="2351762" y="3706875"/>
            <a:ext cx="290697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3830AE9-3797-45C9-AE43-EDDC5BB732BD}"/>
              </a:ext>
            </a:extLst>
          </p:cNvPr>
          <p:cNvCxnSpPr>
            <a:cxnSpLocks/>
          </p:cNvCxnSpPr>
          <p:nvPr/>
        </p:nvCxnSpPr>
        <p:spPr>
          <a:xfrm>
            <a:off x="2351762" y="4119270"/>
            <a:ext cx="290697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80A2AFC-E4DA-4123-9EF5-3C04838A3411}"/>
              </a:ext>
            </a:extLst>
          </p:cNvPr>
          <p:cNvCxnSpPr>
            <a:cxnSpLocks/>
          </p:cNvCxnSpPr>
          <p:nvPr/>
        </p:nvCxnSpPr>
        <p:spPr>
          <a:xfrm>
            <a:off x="6629847" y="2866600"/>
            <a:ext cx="283411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E3FB20-A613-4BBD-B2A3-C4D70E3DC3AE}"/>
              </a:ext>
            </a:extLst>
          </p:cNvPr>
          <p:cNvCxnSpPr>
            <a:cxnSpLocks/>
          </p:cNvCxnSpPr>
          <p:nvPr/>
        </p:nvCxnSpPr>
        <p:spPr>
          <a:xfrm>
            <a:off x="6629847" y="3278995"/>
            <a:ext cx="3052531"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4AD0F811-8B9E-4B46-A03A-5770F5B81DD2}"/>
              </a:ext>
            </a:extLst>
          </p:cNvPr>
          <p:cNvSpPr/>
          <p:nvPr/>
        </p:nvSpPr>
        <p:spPr>
          <a:xfrm>
            <a:off x="185793" y="5343280"/>
            <a:ext cx="11732224" cy="1283817"/>
          </a:xfrm>
          <a:custGeom>
            <a:avLst/>
            <a:gdLst>
              <a:gd name="connsiteX0" fmla="*/ 0 w 11732224"/>
              <a:gd name="connsiteY0" fmla="*/ 109664 h 1283817"/>
              <a:gd name="connsiteX1" fmla="*/ 109664 w 11732224"/>
              <a:gd name="connsiteY1" fmla="*/ 0 h 1283817"/>
              <a:gd name="connsiteX2" fmla="*/ 902022 w 11732224"/>
              <a:gd name="connsiteY2" fmla="*/ 0 h 1283817"/>
              <a:gd name="connsiteX3" fmla="*/ 1464122 w 11732224"/>
              <a:gd name="connsiteY3" fmla="*/ 0 h 1283817"/>
              <a:gd name="connsiteX4" fmla="*/ 1911094 w 11732224"/>
              <a:gd name="connsiteY4" fmla="*/ 0 h 1283817"/>
              <a:gd name="connsiteX5" fmla="*/ 2703452 w 11732224"/>
              <a:gd name="connsiteY5" fmla="*/ 0 h 1283817"/>
              <a:gd name="connsiteX6" fmla="*/ 3265552 w 11732224"/>
              <a:gd name="connsiteY6" fmla="*/ 0 h 1283817"/>
              <a:gd name="connsiteX7" fmla="*/ 3827652 w 11732224"/>
              <a:gd name="connsiteY7" fmla="*/ 0 h 1283817"/>
              <a:gd name="connsiteX8" fmla="*/ 4735139 w 11732224"/>
              <a:gd name="connsiteY8" fmla="*/ 0 h 1283817"/>
              <a:gd name="connsiteX9" fmla="*/ 5527497 w 11732224"/>
              <a:gd name="connsiteY9" fmla="*/ 0 h 1283817"/>
              <a:gd name="connsiteX10" fmla="*/ 6204727 w 11732224"/>
              <a:gd name="connsiteY10" fmla="*/ 0 h 1283817"/>
              <a:gd name="connsiteX11" fmla="*/ 6997085 w 11732224"/>
              <a:gd name="connsiteY11" fmla="*/ 0 h 1283817"/>
              <a:gd name="connsiteX12" fmla="*/ 7444056 w 11732224"/>
              <a:gd name="connsiteY12" fmla="*/ 0 h 1283817"/>
              <a:gd name="connsiteX13" fmla="*/ 7891027 w 11732224"/>
              <a:gd name="connsiteY13" fmla="*/ 0 h 1283817"/>
              <a:gd name="connsiteX14" fmla="*/ 8222870 w 11732224"/>
              <a:gd name="connsiteY14" fmla="*/ 0 h 1283817"/>
              <a:gd name="connsiteX15" fmla="*/ 8900099 w 11732224"/>
              <a:gd name="connsiteY15" fmla="*/ 0 h 1283817"/>
              <a:gd name="connsiteX16" fmla="*/ 9577328 w 11732224"/>
              <a:gd name="connsiteY16" fmla="*/ 0 h 1283817"/>
              <a:gd name="connsiteX17" fmla="*/ 10369686 w 11732224"/>
              <a:gd name="connsiteY17" fmla="*/ 0 h 1283817"/>
              <a:gd name="connsiteX18" fmla="*/ 10931786 w 11732224"/>
              <a:gd name="connsiteY18" fmla="*/ 0 h 1283817"/>
              <a:gd name="connsiteX19" fmla="*/ 11622560 w 11732224"/>
              <a:gd name="connsiteY19" fmla="*/ 0 h 1283817"/>
              <a:gd name="connsiteX20" fmla="*/ 11732224 w 11732224"/>
              <a:gd name="connsiteY20" fmla="*/ 109664 h 1283817"/>
              <a:gd name="connsiteX21" fmla="*/ 11732224 w 11732224"/>
              <a:gd name="connsiteY21" fmla="*/ 620619 h 1283817"/>
              <a:gd name="connsiteX22" fmla="*/ 11732224 w 11732224"/>
              <a:gd name="connsiteY22" fmla="*/ 1174153 h 1283817"/>
              <a:gd name="connsiteX23" fmla="*/ 11622560 w 11732224"/>
              <a:gd name="connsiteY23" fmla="*/ 1283817 h 1283817"/>
              <a:gd name="connsiteX24" fmla="*/ 10830202 w 11732224"/>
              <a:gd name="connsiteY24" fmla="*/ 1283817 h 1283817"/>
              <a:gd name="connsiteX25" fmla="*/ 10498360 w 11732224"/>
              <a:gd name="connsiteY25" fmla="*/ 1283817 h 1283817"/>
              <a:gd name="connsiteX26" fmla="*/ 9821130 w 11732224"/>
              <a:gd name="connsiteY26" fmla="*/ 1283817 h 1283817"/>
              <a:gd name="connsiteX27" fmla="*/ 9489288 w 11732224"/>
              <a:gd name="connsiteY27" fmla="*/ 1283817 h 1283817"/>
              <a:gd name="connsiteX28" fmla="*/ 8812059 w 11732224"/>
              <a:gd name="connsiteY28" fmla="*/ 1283817 h 1283817"/>
              <a:gd name="connsiteX29" fmla="*/ 8249959 w 11732224"/>
              <a:gd name="connsiteY29" fmla="*/ 1283817 h 1283817"/>
              <a:gd name="connsiteX30" fmla="*/ 7802987 w 11732224"/>
              <a:gd name="connsiteY30" fmla="*/ 1283817 h 1283817"/>
              <a:gd name="connsiteX31" fmla="*/ 7356016 w 11732224"/>
              <a:gd name="connsiteY31" fmla="*/ 1283817 h 1283817"/>
              <a:gd name="connsiteX32" fmla="*/ 7024174 w 11732224"/>
              <a:gd name="connsiteY32" fmla="*/ 1283817 h 1283817"/>
              <a:gd name="connsiteX33" fmla="*/ 6231816 w 11732224"/>
              <a:gd name="connsiteY33" fmla="*/ 1283817 h 1283817"/>
              <a:gd name="connsiteX34" fmla="*/ 5669716 w 11732224"/>
              <a:gd name="connsiteY34" fmla="*/ 1283817 h 1283817"/>
              <a:gd name="connsiteX35" fmla="*/ 5337873 w 11732224"/>
              <a:gd name="connsiteY35" fmla="*/ 1283817 h 1283817"/>
              <a:gd name="connsiteX36" fmla="*/ 4775773 w 11732224"/>
              <a:gd name="connsiteY36" fmla="*/ 1283817 h 1283817"/>
              <a:gd name="connsiteX37" fmla="*/ 4328802 w 11732224"/>
              <a:gd name="connsiteY37" fmla="*/ 1283817 h 1283817"/>
              <a:gd name="connsiteX38" fmla="*/ 3881831 w 11732224"/>
              <a:gd name="connsiteY38" fmla="*/ 1283817 h 1283817"/>
              <a:gd name="connsiteX39" fmla="*/ 2974343 w 11732224"/>
              <a:gd name="connsiteY39" fmla="*/ 1283817 h 1283817"/>
              <a:gd name="connsiteX40" fmla="*/ 2527372 w 11732224"/>
              <a:gd name="connsiteY40" fmla="*/ 1283817 h 1283817"/>
              <a:gd name="connsiteX41" fmla="*/ 2080401 w 11732224"/>
              <a:gd name="connsiteY41" fmla="*/ 1283817 h 1283817"/>
              <a:gd name="connsiteX42" fmla="*/ 1748559 w 11732224"/>
              <a:gd name="connsiteY42" fmla="*/ 1283817 h 1283817"/>
              <a:gd name="connsiteX43" fmla="*/ 1071329 w 11732224"/>
              <a:gd name="connsiteY43" fmla="*/ 1283817 h 1283817"/>
              <a:gd name="connsiteX44" fmla="*/ 109664 w 11732224"/>
              <a:gd name="connsiteY44" fmla="*/ 1283817 h 1283817"/>
              <a:gd name="connsiteX45" fmla="*/ 0 w 11732224"/>
              <a:gd name="connsiteY45" fmla="*/ 1174153 h 1283817"/>
              <a:gd name="connsiteX46" fmla="*/ 0 w 11732224"/>
              <a:gd name="connsiteY46" fmla="*/ 631264 h 1283817"/>
              <a:gd name="connsiteX47" fmla="*/ 0 w 11732224"/>
              <a:gd name="connsiteY47" fmla="*/ 109664 h 1283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2224" h="1283817" fill="none" extrusionOk="0">
                <a:moveTo>
                  <a:pt x="0" y="109664"/>
                </a:moveTo>
                <a:cubicBezTo>
                  <a:pt x="-2476" y="62516"/>
                  <a:pt x="51322" y="4815"/>
                  <a:pt x="109664" y="0"/>
                </a:cubicBezTo>
                <a:cubicBezTo>
                  <a:pt x="351195" y="-11071"/>
                  <a:pt x="622691" y="-28421"/>
                  <a:pt x="902022" y="0"/>
                </a:cubicBezTo>
                <a:cubicBezTo>
                  <a:pt x="1181353" y="28421"/>
                  <a:pt x="1197697" y="-17931"/>
                  <a:pt x="1464122" y="0"/>
                </a:cubicBezTo>
                <a:cubicBezTo>
                  <a:pt x="1730547" y="17931"/>
                  <a:pt x="1699504" y="-1940"/>
                  <a:pt x="1911094" y="0"/>
                </a:cubicBezTo>
                <a:cubicBezTo>
                  <a:pt x="2122684" y="1940"/>
                  <a:pt x="2471434" y="-11969"/>
                  <a:pt x="2703452" y="0"/>
                </a:cubicBezTo>
                <a:cubicBezTo>
                  <a:pt x="2935470" y="11969"/>
                  <a:pt x="3072424" y="-16086"/>
                  <a:pt x="3265552" y="0"/>
                </a:cubicBezTo>
                <a:cubicBezTo>
                  <a:pt x="3458680" y="16086"/>
                  <a:pt x="3676575" y="-9565"/>
                  <a:pt x="3827652" y="0"/>
                </a:cubicBezTo>
                <a:cubicBezTo>
                  <a:pt x="3978729" y="9565"/>
                  <a:pt x="4301444" y="-27851"/>
                  <a:pt x="4735139" y="0"/>
                </a:cubicBezTo>
                <a:cubicBezTo>
                  <a:pt x="5168834" y="27851"/>
                  <a:pt x="5273618" y="5717"/>
                  <a:pt x="5527497" y="0"/>
                </a:cubicBezTo>
                <a:cubicBezTo>
                  <a:pt x="5781376" y="-5717"/>
                  <a:pt x="5978308" y="-11725"/>
                  <a:pt x="6204727" y="0"/>
                </a:cubicBezTo>
                <a:cubicBezTo>
                  <a:pt x="6431146" y="11725"/>
                  <a:pt x="6732149" y="-21412"/>
                  <a:pt x="6997085" y="0"/>
                </a:cubicBezTo>
                <a:cubicBezTo>
                  <a:pt x="7262021" y="21412"/>
                  <a:pt x="7271815" y="7196"/>
                  <a:pt x="7444056" y="0"/>
                </a:cubicBezTo>
                <a:cubicBezTo>
                  <a:pt x="7616297" y="-7196"/>
                  <a:pt x="7777178" y="21583"/>
                  <a:pt x="7891027" y="0"/>
                </a:cubicBezTo>
                <a:cubicBezTo>
                  <a:pt x="8004876" y="-21583"/>
                  <a:pt x="8114722" y="-13961"/>
                  <a:pt x="8222870" y="0"/>
                </a:cubicBezTo>
                <a:cubicBezTo>
                  <a:pt x="8331018" y="13961"/>
                  <a:pt x="8739291" y="5958"/>
                  <a:pt x="8900099" y="0"/>
                </a:cubicBezTo>
                <a:cubicBezTo>
                  <a:pt x="9060907" y="-5958"/>
                  <a:pt x="9255578" y="-14590"/>
                  <a:pt x="9577328" y="0"/>
                </a:cubicBezTo>
                <a:cubicBezTo>
                  <a:pt x="9899078" y="14590"/>
                  <a:pt x="10083404" y="-24514"/>
                  <a:pt x="10369686" y="0"/>
                </a:cubicBezTo>
                <a:cubicBezTo>
                  <a:pt x="10655968" y="24514"/>
                  <a:pt x="10684349" y="16372"/>
                  <a:pt x="10931786" y="0"/>
                </a:cubicBezTo>
                <a:cubicBezTo>
                  <a:pt x="11179223" y="-16372"/>
                  <a:pt x="11406803" y="7273"/>
                  <a:pt x="11622560" y="0"/>
                </a:cubicBezTo>
                <a:cubicBezTo>
                  <a:pt x="11687716" y="7059"/>
                  <a:pt x="11734165" y="44804"/>
                  <a:pt x="11732224" y="109664"/>
                </a:cubicBezTo>
                <a:cubicBezTo>
                  <a:pt x="11735096" y="273707"/>
                  <a:pt x="11745295" y="446733"/>
                  <a:pt x="11732224" y="620619"/>
                </a:cubicBezTo>
                <a:cubicBezTo>
                  <a:pt x="11719153" y="794505"/>
                  <a:pt x="11727421" y="959809"/>
                  <a:pt x="11732224" y="1174153"/>
                </a:cubicBezTo>
                <a:cubicBezTo>
                  <a:pt x="11720095" y="1234264"/>
                  <a:pt x="11693065" y="1272450"/>
                  <a:pt x="11622560" y="1283817"/>
                </a:cubicBezTo>
                <a:cubicBezTo>
                  <a:pt x="11436421" y="1305530"/>
                  <a:pt x="11167455" y="1280529"/>
                  <a:pt x="10830202" y="1283817"/>
                </a:cubicBezTo>
                <a:cubicBezTo>
                  <a:pt x="10492949" y="1287105"/>
                  <a:pt x="10608076" y="1285642"/>
                  <a:pt x="10498360" y="1283817"/>
                </a:cubicBezTo>
                <a:cubicBezTo>
                  <a:pt x="10388644" y="1281992"/>
                  <a:pt x="10029621" y="1261342"/>
                  <a:pt x="9821130" y="1283817"/>
                </a:cubicBezTo>
                <a:cubicBezTo>
                  <a:pt x="9612639" y="1306293"/>
                  <a:pt x="9562904" y="1290807"/>
                  <a:pt x="9489288" y="1283817"/>
                </a:cubicBezTo>
                <a:cubicBezTo>
                  <a:pt x="9415672" y="1276827"/>
                  <a:pt x="9071953" y="1287710"/>
                  <a:pt x="8812059" y="1283817"/>
                </a:cubicBezTo>
                <a:cubicBezTo>
                  <a:pt x="8552165" y="1279924"/>
                  <a:pt x="8395540" y="1281987"/>
                  <a:pt x="8249959" y="1283817"/>
                </a:cubicBezTo>
                <a:cubicBezTo>
                  <a:pt x="8104378" y="1285647"/>
                  <a:pt x="7900533" y="1297189"/>
                  <a:pt x="7802987" y="1283817"/>
                </a:cubicBezTo>
                <a:cubicBezTo>
                  <a:pt x="7705441" y="1270445"/>
                  <a:pt x="7527728" y="1270674"/>
                  <a:pt x="7356016" y="1283817"/>
                </a:cubicBezTo>
                <a:cubicBezTo>
                  <a:pt x="7184304" y="1296960"/>
                  <a:pt x="7142365" y="1293504"/>
                  <a:pt x="7024174" y="1283817"/>
                </a:cubicBezTo>
                <a:cubicBezTo>
                  <a:pt x="6905983" y="1274130"/>
                  <a:pt x="6506814" y="1319916"/>
                  <a:pt x="6231816" y="1283817"/>
                </a:cubicBezTo>
                <a:cubicBezTo>
                  <a:pt x="5956818" y="1247718"/>
                  <a:pt x="5794903" y="1301184"/>
                  <a:pt x="5669716" y="1283817"/>
                </a:cubicBezTo>
                <a:cubicBezTo>
                  <a:pt x="5544529" y="1266450"/>
                  <a:pt x="5438804" y="1291912"/>
                  <a:pt x="5337873" y="1283817"/>
                </a:cubicBezTo>
                <a:cubicBezTo>
                  <a:pt x="5236942" y="1275722"/>
                  <a:pt x="4891012" y="1262189"/>
                  <a:pt x="4775773" y="1283817"/>
                </a:cubicBezTo>
                <a:cubicBezTo>
                  <a:pt x="4660534" y="1305445"/>
                  <a:pt x="4513586" y="1271512"/>
                  <a:pt x="4328802" y="1283817"/>
                </a:cubicBezTo>
                <a:cubicBezTo>
                  <a:pt x="4144018" y="1296122"/>
                  <a:pt x="4011278" y="1302269"/>
                  <a:pt x="3881831" y="1283817"/>
                </a:cubicBezTo>
                <a:cubicBezTo>
                  <a:pt x="3752384" y="1265365"/>
                  <a:pt x="3280673" y="1244407"/>
                  <a:pt x="2974343" y="1283817"/>
                </a:cubicBezTo>
                <a:cubicBezTo>
                  <a:pt x="2668013" y="1323227"/>
                  <a:pt x="2626408" y="1282203"/>
                  <a:pt x="2527372" y="1283817"/>
                </a:cubicBezTo>
                <a:cubicBezTo>
                  <a:pt x="2428336" y="1285431"/>
                  <a:pt x="2172739" y="1299696"/>
                  <a:pt x="2080401" y="1283817"/>
                </a:cubicBezTo>
                <a:cubicBezTo>
                  <a:pt x="1988063" y="1267938"/>
                  <a:pt x="1839900" y="1289864"/>
                  <a:pt x="1748559" y="1283817"/>
                </a:cubicBezTo>
                <a:cubicBezTo>
                  <a:pt x="1657218" y="1277770"/>
                  <a:pt x="1336695" y="1266065"/>
                  <a:pt x="1071329" y="1283817"/>
                </a:cubicBezTo>
                <a:cubicBezTo>
                  <a:pt x="805963" y="1301570"/>
                  <a:pt x="456060" y="1248925"/>
                  <a:pt x="109664" y="1283817"/>
                </a:cubicBezTo>
                <a:cubicBezTo>
                  <a:pt x="51938" y="1285917"/>
                  <a:pt x="12029" y="1232379"/>
                  <a:pt x="0" y="1174153"/>
                </a:cubicBezTo>
                <a:cubicBezTo>
                  <a:pt x="6874" y="1030175"/>
                  <a:pt x="1521" y="801609"/>
                  <a:pt x="0" y="631264"/>
                </a:cubicBezTo>
                <a:cubicBezTo>
                  <a:pt x="-1521" y="460919"/>
                  <a:pt x="-2921" y="322728"/>
                  <a:pt x="0" y="109664"/>
                </a:cubicBezTo>
                <a:close/>
              </a:path>
              <a:path w="11732224" h="1283817" stroke="0" extrusionOk="0">
                <a:moveTo>
                  <a:pt x="0" y="109664"/>
                </a:moveTo>
                <a:cubicBezTo>
                  <a:pt x="5261" y="61239"/>
                  <a:pt x="61826" y="3861"/>
                  <a:pt x="109664" y="0"/>
                </a:cubicBezTo>
                <a:cubicBezTo>
                  <a:pt x="331197" y="-757"/>
                  <a:pt x="438150" y="12077"/>
                  <a:pt x="556635" y="0"/>
                </a:cubicBezTo>
                <a:cubicBezTo>
                  <a:pt x="675120" y="-12077"/>
                  <a:pt x="871007" y="-7000"/>
                  <a:pt x="1003607" y="0"/>
                </a:cubicBezTo>
                <a:cubicBezTo>
                  <a:pt x="1136207" y="7000"/>
                  <a:pt x="1353228" y="2693"/>
                  <a:pt x="1450578" y="0"/>
                </a:cubicBezTo>
                <a:cubicBezTo>
                  <a:pt x="1547928" y="-2693"/>
                  <a:pt x="2034660" y="-14840"/>
                  <a:pt x="2242936" y="0"/>
                </a:cubicBezTo>
                <a:cubicBezTo>
                  <a:pt x="2451212" y="14840"/>
                  <a:pt x="2694954" y="-23722"/>
                  <a:pt x="2920165" y="0"/>
                </a:cubicBezTo>
                <a:cubicBezTo>
                  <a:pt x="3145376" y="23722"/>
                  <a:pt x="3431780" y="-16392"/>
                  <a:pt x="3597394" y="0"/>
                </a:cubicBezTo>
                <a:cubicBezTo>
                  <a:pt x="3763008" y="16392"/>
                  <a:pt x="3969665" y="-1160"/>
                  <a:pt x="4159494" y="0"/>
                </a:cubicBezTo>
                <a:cubicBezTo>
                  <a:pt x="4349323" y="1160"/>
                  <a:pt x="4600531" y="21541"/>
                  <a:pt x="4721595" y="0"/>
                </a:cubicBezTo>
                <a:cubicBezTo>
                  <a:pt x="4842659" y="-21541"/>
                  <a:pt x="5315541" y="30109"/>
                  <a:pt x="5629082" y="0"/>
                </a:cubicBezTo>
                <a:cubicBezTo>
                  <a:pt x="5942623" y="-30109"/>
                  <a:pt x="5997585" y="28861"/>
                  <a:pt x="6306311" y="0"/>
                </a:cubicBezTo>
                <a:cubicBezTo>
                  <a:pt x="6615037" y="-28861"/>
                  <a:pt x="6682786" y="-25486"/>
                  <a:pt x="6868411" y="0"/>
                </a:cubicBezTo>
                <a:cubicBezTo>
                  <a:pt x="7054036" y="25486"/>
                  <a:pt x="7202035" y="8477"/>
                  <a:pt x="7315382" y="0"/>
                </a:cubicBezTo>
                <a:cubicBezTo>
                  <a:pt x="7428729" y="-8477"/>
                  <a:pt x="7562734" y="-6042"/>
                  <a:pt x="7647225" y="0"/>
                </a:cubicBezTo>
                <a:cubicBezTo>
                  <a:pt x="7731716" y="6042"/>
                  <a:pt x="8051612" y="-16244"/>
                  <a:pt x="8209325" y="0"/>
                </a:cubicBezTo>
                <a:cubicBezTo>
                  <a:pt x="8367038" y="16244"/>
                  <a:pt x="8665941" y="8920"/>
                  <a:pt x="8886554" y="0"/>
                </a:cubicBezTo>
                <a:cubicBezTo>
                  <a:pt x="9107167" y="-8920"/>
                  <a:pt x="9263456" y="11461"/>
                  <a:pt x="9563783" y="0"/>
                </a:cubicBezTo>
                <a:cubicBezTo>
                  <a:pt x="9864110" y="-11461"/>
                  <a:pt x="10103877" y="-448"/>
                  <a:pt x="10241012" y="0"/>
                </a:cubicBezTo>
                <a:cubicBezTo>
                  <a:pt x="10378147" y="448"/>
                  <a:pt x="10468479" y="7249"/>
                  <a:pt x="10572855" y="0"/>
                </a:cubicBezTo>
                <a:cubicBezTo>
                  <a:pt x="10677231" y="-7249"/>
                  <a:pt x="11185371" y="9191"/>
                  <a:pt x="11622560" y="0"/>
                </a:cubicBezTo>
                <a:cubicBezTo>
                  <a:pt x="11682311" y="1235"/>
                  <a:pt x="11727797" y="49527"/>
                  <a:pt x="11732224" y="109664"/>
                </a:cubicBezTo>
                <a:cubicBezTo>
                  <a:pt x="11732288" y="364312"/>
                  <a:pt x="11742163" y="446727"/>
                  <a:pt x="11732224" y="641909"/>
                </a:cubicBezTo>
                <a:cubicBezTo>
                  <a:pt x="11722285" y="837091"/>
                  <a:pt x="11740872" y="1015245"/>
                  <a:pt x="11732224" y="1174153"/>
                </a:cubicBezTo>
                <a:cubicBezTo>
                  <a:pt x="11730148" y="1233739"/>
                  <a:pt x="11686372" y="1294525"/>
                  <a:pt x="11622560" y="1283817"/>
                </a:cubicBezTo>
                <a:cubicBezTo>
                  <a:pt x="11540302" y="1288965"/>
                  <a:pt x="11451105" y="1268376"/>
                  <a:pt x="11290718" y="1283817"/>
                </a:cubicBezTo>
                <a:cubicBezTo>
                  <a:pt x="11130331" y="1299258"/>
                  <a:pt x="10809678" y="1310642"/>
                  <a:pt x="10383231" y="1283817"/>
                </a:cubicBezTo>
                <a:cubicBezTo>
                  <a:pt x="9956784" y="1256992"/>
                  <a:pt x="9780743" y="1313446"/>
                  <a:pt x="9475744" y="1283817"/>
                </a:cubicBezTo>
                <a:cubicBezTo>
                  <a:pt x="9170745" y="1254188"/>
                  <a:pt x="9228254" y="1274053"/>
                  <a:pt x="9143901" y="1283817"/>
                </a:cubicBezTo>
                <a:cubicBezTo>
                  <a:pt x="9059548" y="1293581"/>
                  <a:pt x="8954716" y="1285448"/>
                  <a:pt x="8812059" y="1283817"/>
                </a:cubicBezTo>
                <a:cubicBezTo>
                  <a:pt x="8669402" y="1282186"/>
                  <a:pt x="8159722" y="1243438"/>
                  <a:pt x="7904572" y="1283817"/>
                </a:cubicBezTo>
                <a:cubicBezTo>
                  <a:pt x="7649422" y="1324196"/>
                  <a:pt x="7411014" y="1255265"/>
                  <a:pt x="7112214" y="1283817"/>
                </a:cubicBezTo>
                <a:cubicBezTo>
                  <a:pt x="6813414" y="1312369"/>
                  <a:pt x="6580376" y="1265845"/>
                  <a:pt x="6204727" y="1283817"/>
                </a:cubicBezTo>
                <a:cubicBezTo>
                  <a:pt x="5829078" y="1301789"/>
                  <a:pt x="5701290" y="1268954"/>
                  <a:pt x="5297239" y="1283817"/>
                </a:cubicBezTo>
                <a:cubicBezTo>
                  <a:pt x="4893188" y="1298680"/>
                  <a:pt x="4857343" y="1258407"/>
                  <a:pt x="4735139" y="1283817"/>
                </a:cubicBezTo>
                <a:cubicBezTo>
                  <a:pt x="4612935" y="1309227"/>
                  <a:pt x="4274267" y="1317664"/>
                  <a:pt x="4057910" y="1283817"/>
                </a:cubicBezTo>
                <a:cubicBezTo>
                  <a:pt x="3841553" y="1249970"/>
                  <a:pt x="3791649" y="1287558"/>
                  <a:pt x="3610939" y="1283817"/>
                </a:cubicBezTo>
                <a:cubicBezTo>
                  <a:pt x="3430229" y="1280076"/>
                  <a:pt x="3184768" y="1273194"/>
                  <a:pt x="2818581" y="1283817"/>
                </a:cubicBezTo>
                <a:cubicBezTo>
                  <a:pt x="2452394" y="1294440"/>
                  <a:pt x="2616677" y="1299069"/>
                  <a:pt x="2486738" y="1283817"/>
                </a:cubicBezTo>
                <a:cubicBezTo>
                  <a:pt x="2356799" y="1268565"/>
                  <a:pt x="1950026" y="1274174"/>
                  <a:pt x="1809509" y="1283817"/>
                </a:cubicBezTo>
                <a:cubicBezTo>
                  <a:pt x="1668992" y="1293460"/>
                  <a:pt x="1389793" y="1296130"/>
                  <a:pt x="1132280" y="1283817"/>
                </a:cubicBezTo>
                <a:cubicBezTo>
                  <a:pt x="874767" y="1271504"/>
                  <a:pt x="417399" y="1298474"/>
                  <a:pt x="109664" y="1283817"/>
                </a:cubicBezTo>
                <a:cubicBezTo>
                  <a:pt x="54826" y="1280275"/>
                  <a:pt x="-5974" y="1235138"/>
                  <a:pt x="0" y="1174153"/>
                </a:cubicBezTo>
                <a:cubicBezTo>
                  <a:pt x="-6047" y="1028137"/>
                  <a:pt x="18335" y="784010"/>
                  <a:pt x="0" y="631264"/>
                </a:cubicBezTo>
                <a:cubicBezTo>
                  <a:pt x="-18335" y="478518"/>
                  <a:pt x="-79" y="244614"/>
                  <a:pt x="0" y="109664"/>
                </a:cubicBezTo>
                <a:close/>
              </a:path>
            </a:pathLst>
          </a:custGeom>
          <a:solidFill>
            <a:srgbClr val="FFFFFF">
              <a:alpha val="74118"/>
            </a:srgbClr>
          </a:solidFill>
          <a:ln w="28575">
            <a:solidFill>
              <a:schemeClr val="tx2"/>
            </a:solidFill>
            <a:extLst>
              <a:ext uri="{C807C97D-BFC1-408E-A445-0C87EB9F89A2}">
                <ask:lineSketchStyleProps xmlns:ask="http://schemas.microsoft.com/office/drawing/2018/sketchyshapes" xmlns="" sd="4217014056">
                  <a:prstGeom prst="roundRect">
                    <a:avLst>
                      <a:gd name="adj" fmla="val 854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DC9DF3D8-E27C-44C6-A75F-6CB12CA138BE}"/>
              </a:ext>
            </a:extLst>
          </p:cNvPr>
          <p:cNvSpPr txBox="1"/>
          <p:nvPr/>
        </p:nvSpPr>
        <p:spPr>
          <a:xfrm>
            <a:off x="394437" y="5396513"/>
            <a:ext cx="11400983" cy="1200329"/>
          </a:xfrm>
          <a:prstGeom prst="rect">
            <a:avLst/>
          </a:prstGeom>
          <a:noFill/>
        </p:spPr>
        <p:txBody>
          <a:bodyPr wrap="square" rtlCol="0">
            <a:spAutoFit/>
          </a:bodyPr>
          <a:lstStyle/>
          <a:p>
            <a:pPr algn="just"/>
            <a:r>
              <a:rPr lang="en-US" sz="2400">
                <a:latin typeface="#9Slide05 Lobster" panose="02000506000000020003" pitchFamily="2" charset="0"/>
              </a:rPr>
              <a:t>   Qua thời ấu thơ, chúng ta không còn sống trong thế giới tưởng tượng, thế giới thần tiên của những câu chuyện thần thoại, cổ tích mà ở đó cây cỏ, muông thú đều biết nói, biết nghĩ như người. Ta phải nhìn cuộc đời bằng con mắt thực tế hơn. Thế giới bây giờ là thế giới hiện thực. </a:t>
            </a:r>
          </a:p>
        </p:txBody>
      </p:sp>
      <p:pic>
        <p:nvPicPr>
          <p:cNvPr id="37" name="Graphic 36">
            <a:extLst>
              <a:ext uri="{FF2B5EF4-FFF2-40B4-BE49-F238E27FC236}">
                <a16:creationId xmlns:a16="http://schemas.microsoft.com/office/drawing/2014/main" id="{463241BB-5371-440F-BC1F-8610181ECE7B}"/>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65523" y="279659"/>
            <a:ext cx="509273" cy="714863"/>
          </a:xfrm>
          <a:prstGeom prst="rect">
            <a:avLst/>
          </a:prstGeom>
        </p:spPr>
      </p:pic>
      <p:cxnSp>
        <p:nvCxnSpPr>
          <p:cNvPr id="38" name="Straight Connector 37">
            <a:extLst>
              <a:ext uri="{FF2B5EF4-FFF2-40B4-BE49-F238E27FC236}">
                <a16:creationId xmlns:a16="http://schemas.microsoft.com/office/drawing/2014/main" id="{43FEA637-7A46-4FA3-88FB-A4C5D8D8F723}"/>
              </a:ext>
            </a:extLst>
          </p:cNvPr>
          <p:cNvCxnSpPr>
            <a:cxnSpLocks/>
          </p:cNvCxnSpPr>
          <p:nvPr/>
        </p:nvCxnSpPr>
        <p:spPr>
          <a:xfrm>
            <a:off x="6629847" y="2430884"/>
            <a:ext cx="256064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349919"/>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1000"/>
                                        <p:tgtEl>
                                          <p:spTgt spid="18"/>
                                        </p:tgtEl>
                                      </p:cBhvr>
                                    </p:animEffect>
                                    <p:anim calcmode="lin" valueType="num">
                                      <p:cBhvr>
                                        <p:cTn id="14" dur="1000" fill="hold"/>
                                        <p:tgtEl>
                                          <p:spTgt spid="18"/>
                                        </p:tgtEl>
                                        <p:attrNameLst>
                                          <p:attrName>ppt_x</p:attrName>
                                        </p:attrNameLst>
                                      </p:cBhvr>
                                      <p:tavLst>
                                        <p:tav tm="0">
                                          <p:val>
                                            <p:strVal val="#ppt_x"/>
                                          </p:val>
                                        </p:tav>
                                        <p:tav tm="100000">
                                          <p:val>
                                            <p:strVal val="#ppt_x"/>
                                          </p:val>
                                        </p:tav>
                                      </p:tavLst>
                                    </p:anim>
                                    <p:anim calcmode="lin" valueType="num">
                                      <p:cBhvr>
                                        <p:cTn id="15" dur="1000" fill="hold"/>
                                        <p:tgtEl>
                                          <p:spTgt spid="18"/>
                                        </p:tgtEl>
                                        <p:attrNameLst>
                                          <p:attrName>ppt_y</p:attrName>
                                        </p:attrNameLst>
                                      </p:cBhvr>
                                      <p:tavLst>
                                        <p:tav tm="0">
                                          <p:val>
                                            <p:strVal val="#ppt_y+.1"/>
                                          </p:val>
                                        </p:tav>
                                        <p:tav tm="100000">
                                          <p:val>
                                            <p:strVal val="#ppt_y"/>
                                          </p:val>
                                        </p:tav>
                                      </p:tavLst>
                                    </p:anim>
                                  </p:childTnLst>
                                </p:cTn>
                              </p:par>
                              <p:par>
                                <p:cTn id="16" presetID="26"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ipe(down)">
                                      <p:cBhvr>
                                        <p:cTn id="18" dur="435">
                                          <p:stCondLst>
                                            <p:cond delay="0"/>
                                          </p:stCondLst>
                                        </p:cTn>
                                        <p:tgtEl>
                                          <p:spTgt spid="21"/>
                                        </p:tgtEl>
                                      </p:cBhvr>
                                    </p:animEffect>
                                    <p:anim calcmode="lin" valueType="num">
                                      <p:cBhvr>
                                        <p:cTn id="19" dur="1367"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0"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1"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22"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23"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24" dur="20">
                                          <p:stCondLst>
                                            <p:cond delay="487"/>
                                          </p:stCondLst>
                                        </p:cTn>
                                        <p:tgtEl>
                                          <p:spTgt spid="21"/>
                                        </p:tgtEl>
                                      </p:cBhvr>
                                      <p:to x="100000" y="60000"/>
                                    </p:animScale>
                                    <p:animScale>
                                      <p:cBhvr>
                                        <p:cTn id="25" dur="124" decel="50000">
                                          <p:stCondLst>
                                            <p:cond delay="507"/>
                                          </p:stCondLst>
                                        </p:cTn>
                                        <p:tgtEl>
                                          <p:spTgt spid="21"/>
                                        </p:tgtEl>
                                      </p:cBhvr>
                                      <p:to x="100000" y="100000"/>
                                    </p:animScale>
                                    <p:animScale>
                                      <p:cBhvr>
                                        <p:cTn id="26" dur="20">
                                          <p:stCondLst>
                                            <p:cond delay="984"/>
                                          </p:stCondLst>
                                        </p:cTn>
                                        <p:tgtEl>
                                          <p:spTgt spid="21"/>
                                        </p:tgtEl>
                                      </p:cBhvr>
                                      <p:to x="100000" y="80000"/>
                                    </p:animScale>
                                    <p:animScale>
                                      <p:cBhvr>
                                        <p:cTn id="27" dur="124" decel="50000">
                                          <p:stCondLst>
                                            <p:cond delay="1004"/>
                                          </p:stCondLst>
                                        </p:cTn>
                                        <p:tgtEl>
                                          <p:spTgt spid="21"/>
                                        </p:tgtEl>
                                      </p:cBhvr>
                                      <p:to x="100000" y="100000"/>
                                    </p:animScale>
                                    <p:animScale>
                                      <p:cBhvr>
                                        <p:cTn id="28" dur="20">
                                          <p:stCondLst>
                                            <p:cond delay="1231"/>
                                          </p:stCondLst>
                                        </p:cTn>
                                        <p:tgtEl>
                                          <p:spTgt spid="21"/>
                                        </p:tgtEl>
                                      </p:cBhvr>
                                      <p:to x="100000" y="90000"/>
                                    </p:animScale>
                                    <p:animScale>
                                      <p:cBhvr>
                                        <p:cTn id="29" dur="124" decel="50000">
                                          <p:stCondLst>
                                            <p:cond delay="1251"/>
                                          </p:stCondLst>
                                        </p:cTn>
                                        <p:tgtEl>
                                          <p:spTgt spid="21"/>
                                        </p:tgtEl>
                                      </p:cBhvr>
                                      <p:to x="100000" y="100000"/>
                                    </p:animScale>
                                    <p:animScale>
                                      <p:cBhvr>
                                        <p:cTn id="30" dur="20">
                                          <p:stCondLst>
                                            <p:cond delay="1356"/>
                                          </p:stCondLst>
                                        </p:cTn>
                                        <p:tgtEl>
                                          <p:spTgt spid="21"/>
                                        </p:tgtEl>
                                      </p:cBhvr>
                                      <p:to x="100000" y="95000"/>
                                    </p:animScale>
                                    <p:animScale>
                                      <p:cBhvr>
                                        <p:cTn id="31" dur="124" decel="50000">
                                          <p:stCondLst>
                                            <p:cond delay="1376"/>
                                          </p:stCondLst>
                                        </p:cTn>
                                        <p:tgtEl>
                                          <p:spTgt spid="21"/>
                                        </p:tgtEl>
                                      </p:cBhvr>
                                      <p:to x="100000" y="100000"/>
                                    </p:animScale>
                                  </p:childTnLst>
                                </p:cTn>
                              </p:par>
                              <p:par>
                                <p:cTn id="32" presetID="26" presetClass="entr" presetSubtype="0" fill="hold"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wipe(down)">
                                      <p:cBhvr>
                                        <p:cTn id="34" dur="435">
                                          <p:stCondLst>
                                            <p:cond delay="0"/>
                                          </p:stCondLst>
                                        </p:cTn>
                                        <p:tgtEl>
                                          <p:spTgt spid="22"/>
                                        </p:tgtEl>
                                      </p:cBhvr>
                                    </p:animEffect>
                                    <p:anim calcmode="lin" valueType="num">
                                      <p:cBhvr>
                                        <p:cTn id="35" dur="1367"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36" dur="498"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37" dur="498" tmFilter="0, 0; 0.125,0.2665; 0.25,0.4; 0.375,0.465; 0.5,0.5;  0.625,0.535; 0.75,0.6; 0.875,0.7335; 1,1">
                                          <p:stCondLst>
                                            <p:cond delay="498"/>
                                          </p:stCondLst>
                                        </p:cTn>
                                        <p:tgtEl>
                                          <p:spTgt spid="22"/>
                                        </p:tgtEl>
                                        <p:attrNameLst>
                                          <p:attrName>ppt_y</p:attrName>
                                        </p:attrNameLst>
                                      </p:cBhvr>
                                      <p:tavLst>
                                        <p:tav tm="0" fmla="#ppt_y-sin(pi*$)/9">
                                          <p:val>
                                            <p:fltVal val="0"/>
                                          </p:val>
                                        </p:tav>
                                        <p:tav tm="100000">
                                          <p:val>
                                            <p:fltVal val="1"/>
                                          </p:val>
                                        </p:tav>
                                      </p:tavLst>
                                    </p:anim>
                                    <p:anim calcmode="lin" valueType="num">
                                      <p:cBhvr>
                                        <p:cTn id="38" dur="249" tmFilter="0, 0; 0.125,0.2665; 0.25,0.4; 0.375,0.465; 0.5,0.5;  0.625,0.535; 0.75,0.6; 0.875,0.7335; 1,1">
                                          <p:stCondLst>
                                            <p:cond delay="993"/>
                                          </p:stCondLst>
                                        </p:cTn>
                                        <p:tgtEl>
                                          <p:spTgt spid="22"/>
                                        </p:tgtEl>
                                        <p:attrNameLst>
                                          <p:attrName>ppt_y</p:attrName>
                                        </p:attrNameLst>
                                      </p:cBhvr>
                                      <p:tavLst>
                                        <p:tav tm="0" fmla="#ppt_y-sin(pi*$)/27">
                                          <p:val>
                                            <p:fltVal val="0"/>
                                          </p:val>
                                        </p:tav>
                                        <p:tav tm="100000">
                                          <p:val>
                                            <p:fltVal val="1"/>
                                          </p:val>
                                        </p:tav>
                                      </p:tavLst>
                                    </p:anim>
                                    <p:anim calcmode="lin" valueType="num">
                                      <p:cBhvr>
                                        <p:cTn id="39" dur="123" tmFilter="0, 0; 0.125,0.2665; 0.25,0.4; 0.375,0.465; 0.5,0.5;  0.625,0.535; 0.75,0.6; 0.875,0.7335; 1,1">
                                          <p:stCondLst>
                                            <p:cond delay="1242"/>
                                          </p:stCondLst>
                                        </p:cTn>
                                        <p:tgtEl>
                                          <p:spTgt spid="22"/>
                                        </p:tgtEl>
                                        <p:attrNameLst>
                                          <p:attrName>ppt_y</p:attrName>
                                        </p:attrNameLst>
                                      </p:cBhvr>
                                      <p:tavLst>
                                        <p:tav tm="0" fmla="#ppt_y-sin(pi*$)/81">
                                          <p:val>
                                            <p:fltVal val="0"/>
                                          </p:val>
                                        </p:tav>
                                        <p:tav tm="100000">
                                          <p:val>
                                            <p:fltVal val="1"/>
                                          </p:val>
                                        </p:tav>
                                      </p:tavLst>
                                    </p:anim>
                                    <p:animScale>
                                      <p:cBhvr>
                                        <p:cTn id="40" dur="20">
                                          <p:stCondLst>
                                            <p:cond delay="487"/>
                                          </p:stCondLst>
                                        </p:cTn>
                                        <p:tgtEl>
                                          <p:spTgt spid="22"/>
                                        </p:tgtEl>
                                      </p:cBhvr>
                                      <p:to x="100000" y="60000"/>
                                    </p:animScale>
                                    <p:animScale>
                                      <p:cBhvr>
                                        <p:cTn id="41" dur="124" decel="50000">
                                          <p:stCondLst>
                                            <p:cond delay="507"/>
                                          </p:stCondLst>
                                        </p:cTn>
                                        <p:tgtEl>
                                          <p:spTgt spid="22"/>
                                        </p:tgtEl>
                                      </p:cBhvr>
                                      <p:to x="100000" y="100000"/>
                                    </p:animScale>
                                    <p:animScale>
                                      <p:cBhvr>
                                        <p:cTn id="42" dur="20">
                                          <p:stCondLst>
                                            <p:cond delay="984"/>
                                          </p:stCondLst>
                                        </p:cTn>
                                        <p:tgtEl>
                                          <p:spTgt spid="22"/>
                                        </p:tgtEl>
                                      </p:cBhvr>
                                      <p:to x="100000" y="80000"/>
                                    </p:animScale>
                                    <p:animScale>
                                      <p:cBhvr>
                                        <p:cTn id="43" dur="124" decel="50000">
                                          <p:stCondLst>
                                            <p:cond delay="1004"/>
                                          </p:stCondLst>
                                        </p:cTn>
                                        <p:tgtEl>
                                          <p:spTgt spid="22"/>
                                        </p:tgtEl>
                                      </p:cBhvr>
                                      <p:to x="100000" y="100000"/>
                                    </p:animScale>
                                    <p:animScale>
                                      <p:cBhvr>
                                        <p:cTn id="44" dur="20">
                                          <p:stCondLst>
                                            <p:cond delay="1231"/>
                                          </p:stCondLst>
                                        </p:cTn>
                                        <p:tgtEl>
                                          <p:spTgt spid="22"/>
                                        </p:tgtEl>
                                      </p:cBhvr>
                                      <p:to x="100000" y="90000"/>
                                    </p:animScale>
                                    <p:animScale>
                                      <p:cBhvr>
                                        <p:cTn id="45" dur="124" decel="50000">
                                          <p:stCondLst>
                                            <p:cond delay="1251"/>
                                          </p:stCondLst>
                                        </p:cTn>
                                        <p:tgtEl>
                                          <p:spTgt spid="22"/>
                                        </p:tgtEl>
                                      </p:cBhvr>
                                      <p:to x="100000" y="100000"/>
                                    </p:animScale>
                                    <p:animScale>
                                      <p:cBhvr>
                                        <p:cTn id="46" dur="20">
                                          <p:stCondLst>
                                            <p:cond delay="1356"/>
                                          </p:stCondLst>
                                        </p:cTn>
                                        <p:tgtEl>
                                          <p:spTgt spid="22"/>
                                        </p:tgtEl>
                                      </p:cBhvr>
                                      <p:to x="100000" y="95000"/>
                                    </p:animScale>
                                    <p:animScale>
                                      <p:cBhvr>
                                        <p:cTn id="47" dur="124" decel="50000">
                                          <p:stCondLst>
                                            <p:cond delay="1376"/>
                                          </p:stCondLst>
                                        </p:cTn>
                                        <p:tgtEl>
                                          <p:spTgt spid="22"/>
                                        </p:tgtEl>
                                      </p:cBhvr>
                                      <p:to x="100000" y="100000"/>
                                    </p:animScale>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wipe(left)">
                                      <p:cBhvr>
                                        <p:cTn id="52" dur="500"/>
                                        <p:tgtEl>
                                          <p:spTgt spid="23"/>
                                        </p:tgtEl>
                                      </p:cBhvr>
                                    </p:animEffect>
                                  </p:childTnLst>
                                </p:cTn>
                              </p:par>
                              <p:par>
                                <p:cTn id="53" presetID="22" presetClass="entr" presetSubtype="8" fill="hold"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wipe(left)">
                                      <p:cBhvr>
                                        <p:cTn id="55" dur="500"/>
                                        <p:tgtEl>
                                          <p:spTgt spid="24"/>
                                        </p:tgtEl>
                                      </p:cBhvr>
                                    </p:animEffect>
                                  </p:childTnLst>
                                </p:cTn>
                              </p:par>
                              <p:par>
                                <p:cTn id="56" presetID="22" presetClass="entr" presetSubtype="8"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22" presetClass="entr" presetSubtype="8" fill="hold"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2" presetClass="entr" presetSubtype="8" fill="hold"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left)">
                                      <p:cBhvr>
                                        <p:cTn id="64" dur="500"/>
                                        <p:tgtEl>
                                          <p:spTgt spid="27"/>
                                        </p:tgtEl>
                                      </p:cBhvr>
                                    </p:animEffect>
                                  </p:childTnLst>
                                </p:cTn>
                              </p:par>
                              <p:par>
                                <p:cTn id="65" presetID="22" presetClass="entr" presetSubtype="8" fill="hold"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par>
                                <p:cTn id="68" presetID="22" presetClass="entr" presetSubtype="8" fill="hold"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wipe(left)">
                                      <p:cBhvr>
                                        <p:cTn id="70" dur="500"/>
                                        <p:tgtEl>
                                          <p:spTgt spid="29"/>
                                        </p:tgtEl>
                                      </p:cBhvr>
                                    </p:animEffect>
                                  </p:childTnLst>
                                </p:cTn>
                              </p:par>
                              <p:par>
                                <p:cTn id="71" presetID="22" presetClass="entr" presetSubtype="8" fill="hold" nodeType="with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500"/>
                                        <p:tgtEl>
                                          <p:spTgt spid="38"/>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wipe(left)">
                                      <p:cBhvr>
                                        <p:cTn id="8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9AD6C4E8-9EA6-4EFA-B361-E6C72BAD5A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55" t="43102" r="76311" b="51324"/>
          <a:stretch/>
        </p:blipFill>
        <p:spPr>
          <a:xfrm>
            <a:off x="5974332" y="2552830"/>
            <a:ext cx="770964" cy="632908"/>
          </a:xfrm>
          <a:prstGeom prst="rect">
            <a:avLst/>
          </a:prstGeom>
        </p:spPr>
      </p:pic>
      <p:pic>
        <p:nvPicPr>
          <p:cNvPr id="10" name="图片 9">
            <a:extLst>
              <a:ext uri="{FF2B5EF4-FFF2-40B4-BE49-F238E27FC236}">
                <a16:creationId xmlns:a16="http://schemas.microsoft.com/office/drawing/2014/main" id="{68A18CDE-D076-41E6-9B0D-4160E06E1E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55" t="43102" r="76311" b="51324"/>
          <a:stretch/>
        </p:blipFill>
        <p:spPr>
          <a:xfrm rot="1527318">
            <a:off x="7235524" y="4277177"/>
            <a:ext cx="380554" cy="312408"/>
          </a:xfrm>
          <a:prstGeom prst="rect">
            <a:avLst/>
          </a:prstGeom>
        </p:spPr>
      </p:pic>
      <p:grpSp>
        <p:nvGrpSpPr>
          <p:cNvPr id="11" name="组合 10">
            <a:extLst>
              <a:ext uri="{FF2B5EF4-FFF2-40B4-BE49-F238E27FC236}">
                <a16:creationId xmlns:a16="http://schemas.microsoft.com/office/drawing/2014/main" id="{6AEA2C70-B187-4218-AA9E-F0E379F8F033}"/>
              </a:ext>
            </a:extLst>
          </p:cNvPr>
          <p:cNvGrpSpPr/>
          <p:nvPr/>
        </p:nvGrpSpPr>
        <p:grpSpPr>
          <a:xfrm>
            <a:off x="557743" y="1368972"/>
            <a:ext cx="6831585" cy="1408281"/>
            <a:chOff x="5960723" y="1141825"/>
            <a:chExt cx="6463889" cy="1408281"/>
          </a:xfrm>
        </p:grpSpPr>
        <p:sp>
          <p:nvSpPr>
            <p:cNvPr id="14" name="TextBox 33">
              <a:extLst>
                <a:ext uri="{FF2B5EF4-FFF2-40B4-BE49-F238E27FC236}">
                  <a16:creationId xmlns:a16="http://schemas.microsoft.com/office/drawing/2014/main" id="{100B1C41-39AB-44A5-8029-DCEF88A22813}"/>
                </a:ext>
              </a:extLst>
            </p:cNvPr>
            <p:cNvSpPr txBox="1"/>
            <p:nvPr/>
          </p:nvSpPr>
          <p:spPr>
            <a:xfrm>
              <a:off x="6935629" y="1392988"/>
              <a:ext cx="5488983" cy="1060280"/>
            </a:xfrm>
            <a:prstGeom prst="rect">
              <a:avLst/>
            </a:prstGeom>
            <a:noFill/>
          </p:spPr>
          <p:txBody>
            <a:bodyPr wrap="square" lIns="68571" tIns="34285" rIns="68571" bIns="3428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r>
                <a:rPr kumimoji="0" lang="en-US" altLang="zh-CN" sz="2800" b="0" i="0" u="none" strike="noStrike" kern="0" cap="none" normalizeH="0" baseline="0" noProof="0">
                  <a:ln>
                    <a:noFill/>
                  </a:ln>
                  <a:solidFill>
                    <a:schemeClr val="accent6">
                      <a:lumMod val="75000"/>
                    </a:schemeClr>
                  </a:solidFill>
                  <a:effectLst/>
                  <a:uLnTx/>
                  <a:uFillTx/>
                  <a:latin typeface="#9Slide05 Lobster" panose="02000506000000020003" pitchFamily="2" charset="0"/>
                  <a:ea typeface="小考拉体" panose="02000503000000000000" pitchFamily="2" charset="-122"/>
                  <a:cs typeface="+mn-ea"/>
                  <a:sym typeface="+mn-lt"/>
                </a:rPr>
                <a:t>Con người tìm thấy hạnh phúc trong đời thật.</a:t>
              </a:r>
              <a:endParaRPr kumimoji="0" lang="zh-CN" altLang="en-US" sz="2800" b="0" i="0" u="none" strike="noStrike" kern="0" cap="none" normalizeH="0" baseline="0" noProof="0" dirty="0">
                <a:ln>
                  <a:noFill/>
                </a:ln>
                <a:solidFill>
                  <a:schemeClr val="accent6">
                    <a:lumMod val="75000"/>
                  </a:schemeClr>
                </a:solidFill>
                <a:effectLst/>
                <a:uLnTx/>
                <a:uFillTx/>
                <a:latin typeface="#9Slide05 Lobster" panose="02000506000000020003" pitchFamily="2" charset="0"/>
                <a:ea typeface="小考拉体" panose="02000503000000000000" pitchFamily="2" charset="-122"/>
                <a:cs typeface="+mn-ea"/>
                <a:sym typeface="+mn-lt"/>
              </a:endParaRPr>
            </a:p>
          </p:txBody>
        </p:sp>
        <p:pic>
          <p:nvPicPr>
            <p:cNvPr id="13" name="图片 12">
              <a:extLst>
                <a:ext uri="{FF2B5EF4-FFF2-40B4-BE49-F238E27FC236}">
                  <a16:creationId xmlns:a16="http://schemas.microsoft.com/office/drawing/2014/main" id="{C2A6DD59-BCB1-4077-9F4B-C20E74364E99}"/>
                </a:ext>
              </a:extLst>
            </p:cNvPr>
            <p:cNvPicPr>
              <a:picLocks noChangeAspect="1"/>
            </p:cNvPicPr>
            <p:nvPr/>
          </p:nvPicPr>
          <p:blipFill rotWithShape="1">
            <a:blip r:embed="rId5">
              <a:extLst>
                <a:ext uri="{28A0092B-C50C-407E-A947-70E740481C1C}">
                  <a14:useLocalDpi xmlns:a14="http://schemas.microsoft.com/office/drawing/2010/main" val="0"/>
                </a:ext>
              </a:extLst>
            </a:blip>
            <a:srcRect l="83339" t="16646" r="5977" b="78161"/>
            <a:stretch/>
          </p:blipFill>
          <p:spPr>
            <a:xfrm>
              <a:off x="5960723" y="1141825"/>
              <a:ext cx="974906" cy="1408281"/>
            </a:xfrm>
            <a:prstGeom prst="rect">
              <a:avLst/>
            </a:prstGeom>
          </p:spPr>
        </p:pic>
      </p:grpSp>
      <p:sp>
        <p:nvSpPr>
          <p:cNvPr id="16" name="矩形 7">
            <a:extLst>
              <a:ext uri="{FF2B5EF4-FFF2-40B4-BE49-F238E27FC236}">
                <a16:creationId xmlns:a16="http://schemas.microsoft.com/office/drawing/2014/main" id="{2563076F-E33A-466F-93DD-B2E9210463DC}"/>
              </a:ext>
            </a:extLst>
          </p:cNvPr>
          <p:cNvSpPr/>
          <p:nvPr/>
        </p:nvSpPr>
        <p:spPr>
          <a:xfrm>
            <a:off x="637727" y="147600"/>
            <a:ext cx="9507015" cy="1055183"/>
          </a:xfrm>
          <a:custGeom>
            <a:avLst/>
            <a:gdLst>
              <a:gd name="connsiteX0" fmla="*/ 0 w 9507015"/>
              <a:gd name="connsiteY0" fmla="*/ 0 h 1055183"/>
              <a:gd name="connsiteX1" fmla="*/ 9507015 w 9507015"/>
              <a:gd name="connsiteY1" fmla="*/ 0 h 1055183"/>
              <a:gd name="connsiteX2" fmla="*/ 9507015 w 9507015"/>
              <a:gd name="connsiteY2" fmla="*/ 1055183 h 1055183"/>
              <a:gd name="connsiteX3" fmla="*/ 0 w 9507015"/>
              <a:gd name="connsiteY3" fmla="*/ 1055183 h 1055183"/>
              <a:gd name="connsiteX4" fmla="*/ 0 w 9507015"/>
              <a:gd name="connsiteY4" fmla="*/ 0 h 10551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07015" h="1055183" fill="none" extrusionOk="0">
                <a:moveTo>
                  <a:pt x="0" y="0"/>
                </a:moveTo>
                <a:cubicBezTo>
                  <a:pt x="4490288" y="-123719"/>
                  <a:pt x="6135767" y="6990"/>
                  <a:pt x="9507015" y="0"/>
                </a:cubicBezTo>
                <a:cubicBezTo>
                  <a:pt x="9587317" y="250181"/>
                  <a:pt x="9467916" y="674352"/>
                  <a:pt x="9507015" y="1055183"/>
                </a:cubicBezTo>
                <a:cubicBezTo>
                  <a:pt x="8177531" y="967257"/>
                  <a:pt x="4506382" y="1052266"/>
                  <a:pt x="0" y="1055183"/>
                </a:cubicBezTo>
                <a:cubicBezTo>
                  <a:pt x="-19053" y="914364"/>
                  <a:pt x="-85787" y="506739"/>
                  <a:pt x="0" y="0"/>
                </a:cubicBezTo>
                <a:close/>
              </a:path>
              <a:path w="9507015" h="1055183" stroke="0" extrusionOk="0">
                <a:moveTo>
                  <a:pt x="0" y="0"/>
                </a:moveTo>
                <a:cubicBezTo>
                  <a:pt x="1407223" y="-148554"/>
                  <a:pt x="8356010" y="-89096"/>
                  <a:pt x="9507015" y="0"/>
                </a:cubicBezTo>
                <a:cubicBezTo>
                  <a:pt x="9415282" y="206829"/>
                  <a:pt x="9519303" y="891597"/>
                  <a:pt x="9507015" y="1055183"/>
                </a:cubicBezTo>
                <a:cubicBezTo>
                  <a:pt x="6281236" y="994172"/>
                  <a:pt x="3281759" y="1038115"/>
                  <a:pt x="0" y="1055183"/>
                </a:cubicBezTo>
                <a:cubicBezTo>
                  <a:pt x="-64622" y="612722"/>
                  <a:pt x="57325" y="376414"/>
                  <a:pt x="0" y="0"/>
                </a:cubicBezTo>
                <a:close/>
              </a:path>
            </a:pathLst>
          </a:custGeom>
          <a:solidFill>
            <a:schemeClr val="bg1"/>
          </a:solidFill>
          <a:ln w="28575">
            <a:solidFill>
              <a:schemeClr val="tx2"/>
            </a:solidFill>
            <a:prstDash val="dash"/>
            <a:extLst>
              <a:ext uri="{C807C97D-BFC1-408E-A445-0C87EB9F89A2}">
                <ask:lineSketchStyleProps xmlns:ask="http://schemas.microsoft.com/office/drawing/2018/sketchyshapes" xmlns="" sd="335474221">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a:extLst>
              <a:ext uri="{FF2B5EF4-FFF2-40B4-BE49-F238E27FC236}">
                <a16:creationId xmlns:a16="http://schemas.microsoft.com/office/drawing/2014/main" id="{69060536-F59E-4C3B-8B99-A8F385928A87}"/>
              </a:ext>
            </a:extLst>
          </p:cNvPr>
          <p:cNvSpPr txBox="1"/>
          <p:nvPr/>
        </p:nvSpPr>
        <p:spPr>
          <a:xfrm>
            <a:off x="1344428" y="423534"/>
            <a:ext cx="9065970" cy="584775"/>
          </a:xfrm>
          <a:prstGeom prst="rect">
            <a:avLst/>
          </a:prstGeom>
          <a:noFill/>
        </p:spPr>
        <p:txBody>
          <a:bodyPr wrap="square" rtlCol="0">
            <a:spAutoFit/>
          </a:bodyPr>
          <a:lstStyle/>
          <a:p>
            <a:r>
              <a:rPr lang="en-US" sz="3200">
                <a:solidFill>
                  <a:srgbClr val="002060"/>
                </a:solidFill>
                <a:latin typeface="#9Slide05 Lobster" panose="02000506000000020003" pitchFamily="2" charset="0"/>
              </a:rPr>
              <a:t>Từ giã tuổi thơ, con người tìm thấy hạnh phúc ở đâu? </a:t>
            </a:r>
          </a:p>
        </p:txBody>
      </p:sp>
      <p:grpSp>
        <p:nvGrpSpPr>
          <p:cNvPr id="18" name="Group 17">
            <a:extLst>
              <a:ext uri="{FF2B5EF4-FFF2-40B4-BE49-F238E27FC236}">
                <a16:creationId xmlns:a16="http://schemas.microsoft.com/office/drawing/2014/main" id="{D71D0CB9-77B4-4CF6-BA7A-CCA051CD46B1}"/>
              </a:ext>
            </a:extLst>
          </p:cNvPr>
          <p:cNvGrpSpPr/>
          <p:nvPr/>
        </p:nvGrpSpPr>
        <p:grpSpPr>
          <a:xfrm>
            <a:off x="7964159" y="1400445"/>
            <a:ext cx="4078356" cy="4057110"/>
            <a:chOff x="8279780" y="1885282"/>
            <a:chExt cx="4078356" cy="4057110"/>
          </a:xfrm>
        </p:grpSpPr>
        <p:sp>
          <p:nvSpPr>
            <p:cNvPr id="19" name="Rectangle: Rounded Corners 18">
              <a:extLst>
                <a:ext uri="{FF2B5EF4-FFF2-40B4-BE49-F238E27FC236}">
                  <a16:creationId xmlns:a16="http://schemas.microsoft.com/office/drawing/2014/main" id="{CA44B3C0-8F65-4866-95B4-7E368E64DD0E}"/>
                </a:ext>
              </a:extLst>
            </p:cNvPr>
            <p:cNvSpPr/>
            <p:nvPr/>
          </p:nvSpPr>
          <p:spPr>
            <a:xfrm>
              <a:off x="8279780" y="1885282"/>
              <a:ext cx="3808525" cy="4057110"/>
            </a:xfrm>
            <a:prstGeom prst="roundRect">
              <a:avLst>
                <a:gd name="adj" fmla="val 11465"/>
              </a:avLst>
            </a:prstGeom>
            <a:solidFill>
              <a:srgbClr val="FFFFFF">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4D68812-7893-4778-9A42-D00B3F0868D9}"/>
                </a:ext>
              </a:extLst>
            </p:cNvPr>
            <p:cNvSpPr txBox="1"/>
            <p:nvPr/>
          </p:nvSpPr>
          <p:spPr>
            <a:xfrm>
              <a:off x="8549611" y="2113698"/>
              <a:ext cx="3808525" cy="3539430"/>
            </a:xfrm>
            <a:prstGeom prst="rect">
              <a:avLst/>
            </a:prstGeom>
            <a:noFill/>
          </p:spPr>
          <p:txBody>
            <a:bodyPr wrap="square" rtlCol="0">
              <a:spAutoFit/>
            </a:bodyPr>
            <a:lstStyle/>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Đi qua thời ấu thơ</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Bao điều bay đi mất</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Chỉ còn trong đời thật</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Tiếng người nói với con</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Hạnh phúc khó khăn hơn</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Mọi điều con đã thấy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Nhưng là con giành lấy</a:t>
              </a:r>
            </a:p>
            <a:p>
              <a:r>
                <a:rPr lang="en-US" sz="2800">
                  <a:latin typeface="#9Slide03 Cabin Condensed SemiB" panose="00000706000000000000" pitchFamily="2" charset="0"/>
                  <a:ea typeface="#9Slide02 Noi dung dai" panose="02000000000000000000" pitchFamily="2" charset="0"/>
                  <a:cs typeface="#9Slide03 Arima Madurai Medium" panose="00000600000000000000" pitchFamily="2" charset="0"/>
                </a:rPr>
                <a:t>Từ hai bàn tay con.</a:t>
              </a:r>
            </a:p>
          </p:txBody>
        </p:sp>
      </p:grpSp>
      <p:pic>
        <p:nvPicPr>
          <p:cNvPr id="21" name="Graphic 20">
            <a:extLst>
              <a:ext uri="{FF2B5EF4-FFF2-40B4-BE49-F238E27FC236}">
                <a16:creationId xmlns:a16="http://schemas.microsoft.com/office/drawing/2014/main" id="{680AAC2B-6FD0-463F-9E90-D3E0C546D5EC}"/>
              </a:ext>
            </a:extLst>
          </p:cNvPr>
          <p:cNvPicPr>
            <a:picLocks noChangeAspect="1"/>
          </p:cNvPicPr>
          <p:nvPr/>
        </p:nvPicPr>
        <p:blipFill>
          <a:blip r:embed="rId6">
            <a:extLst>
              <a:ext uri="{96DAC541-7B7A-43D3-8B79-37D633B846F1}">
                <asvg:svgBlip xmlns:asvg="http://schemas.microsoft.com/office/drawing/2016/SVG/main" xmlns="" r:embed="rId7"/>
              </a:ext>
            </a:extLst>
          </a:blip>
          <a:stretch>
            <a:fillRect/>
          </a:stretch>
        </p:blipFill>
        <p:spPr>
          <a:xfrm>
            <a:off x="7738446" y="1386747"/>
            <a:ext cx="495544" cy="755114"/>
          </a:xfrm>
          <a:prstGeom prst="rect">
            <a:avLst/>
          </a:prstGeom>
        </p:spPr>
      </p:pic>
      <p:cxnSp>
        <p:nvCxnSpPr>
          <p:cNvPr id="22" name="Straight Connector 21">
            <a:extLst>
              <a:ext uri="{FF2B5EF4-FFF2-40B4-BE49-F238E27FC236}">
                <a16:creationId xmlns:a16="http://schemas.microsoft.com/office/drawing/2014/main" id="{B36040FD-6CE1-4446-8593-CB1596DE189B}"/>
              </a:ext>
            </a:extLst>
          </p:cNvPr>
          <p:cNvCxnSpPr>
            <a:cxnSpLocks/>
          </p:cNvCxnSpPr>
          <p:nvPr/>
        </p:nvCxnSpPr>
        <p:spPr>
          <a:xfrm>
            <a:off x="8363738" y="2928768"/>
            <a:ext cx="283411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78E4E46-8F30-4652-B1FC-85B487C46EAA}"/>
              </a:ext>
            </a:extLst>
          </p:cNvPr>
          <p:cNvCxnSpPr>
            <a:cxnSpLocks/>
          </p:cNvCxnSpPr>
          <p:nvPr/>
        </p:nvCxnSpPr>
        <p:spPr>
          <a:xfrm>
            <a:off x="8363738" y="3781173"/>
            <a:ext cx="3211577"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ADA2CF4-1830-4838-B439-42599C63015D}"/>
              </a:ext>
            </a:extLst>
          </p:cNvPr>
          <p:cNvCxnSpPr>
            <a:cxnSpLocks/>
          </p:cNvCxnSpPr>
          <p:nvPr/>
        </p:nvCxnSpPr>
        <p:spPr>
          <a:xfrm>
            <a:off x="8348240" y="4640293"/>
            <a:ext cx="2834115"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EF39535-D0D0-4EB9-BB4F-5BFEB44988AB}"/>
              </a:ext>
            </a:extLst>
          </p:cNvPr>
          <p:cNvCxnSpPr>
            <a:cxnSpLocks/>
          </p:cNvCxnSpPr>
          <p:nvPr/>
        </p:nvCxnSpPr>
        <p:spPr>
          <a:xfrm>
            <a:off x="8348240" y="5052034"/>
            <a:ext cx="2374668"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10">
            <a:extLst>
              <a:ext uri="{FF2B5EF4-FFF2-40B4-BE49-F238E27FC236}">
                <a16:creationId xmlns:a16="http://schemas.microsoft.com/office/drawing/2014/main" id="{3A12EDDD-B98B-45FD-A094-07A8DF9DD77A}"/>
              </a:ext>
            </a:extLst>
          </p:cNvPr>
          <p:cNvGrpSpPr/>
          <p:nvPr/>
        </p:nvGrpSpPr>
        <p:grpSpPr>
          <a:xfrm>
            <a:off x="662632" y="2968386"/>
            <a:ext cx="6726696" cy="2094409"/>
            <a:chOff x="5919380" y="1501313"/>
            <a:chExt cx="6726696" cy="2094409"/>
          </a:xfrm>
        </p:grpSpPr>
        <p:sp>
          <p:nvSpPr>
            <p:cNvPr id="28" name="TextBox 33">
              <a:extLst>
                <a:ext uri="{FF2B5EF4-FFF2-40B4-BE49-F238E27FC236}">
                  <a16:creationId xmlns:a16="http://schemas.microsoft.com/office/drawing/2014/main" id="{0B5EF56E-464A-4517-B8F9-7FDCA7ADD87B}"/>
                </a:ext>
              </a:extLst>
            </p:cNvPr>
            <p:cNvSpPr txBox="1"/>
            <p:nvPr/>
          </p:nvSpPr>
          <p:spPr>
            <a:xfrm>
              <a:off x="6824544" y="1501313"/>
              <a:ext cx="5821532" cy="2094409"/>
            </a:xfrm>
            <a:prstGeom prst="rect">
              <a:avLst/>
            </a:prstGeom>
            <a:noFill/>
          </p:spPr>
          <p:txBody>
            <a:bodyPr wrap="square" lIns="68571" tIns="34285" rIns="68571" bIns="34285"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lnSpc>
                  <a:spcPct val="120000"/>
                </a:lnSpc>
                <a:defRPr/>
              </a:pPr>
              <a:r>
                <a:rPr kumimoji="0" lang="en-US" altLang="zh-CN" sz="2800" b="0" i="0" u="none" strike="noStrike" kern="0" cap="none" normalizeH="0" baseline="0" noProof="0">
                  <a:ln>
                    <a:noFill/>
                  </a:ln>
                  <a:solidFill>
                    <a:schemeClr val="accent6">
                      <a:lumMod val="50000"/>
                    </a:schemeClr>
                  </a:solidFill>
                  <a:effectLst/>
                  <a:uLnTx/>
                  <a:uFillTx/>
                  <a:latin typeface="#9Slide05 Lobster" panose="02000506000000020003" pitchFamily="2" charset="0"/>
                  <a:ea typeface="小考拉体" panose="02000503000000000000" pitchFamily="2" charset="-122"/>
                  <a:cs typeface="+mn-ea"/>
                  <a:sym typeface="+mn-lt"/>
                </a:rPr>
                <a:t>Con người phải giành lấy hạnh phúc một cách khó khăn bằng chính hai bàn tay, không dễ dàng như hạnh phúc có được trong các truyện thần thoại, cổ tích. </a:t>
              </a:r>
              <a:endParaRPr kumimoji="0" lang="zh-CN" altLang="en-US" sz="2800" b="0" i="0" u="none" strike="noStrike" kern="0" cap="none" normalizeH="0" baseline="0" noProof="0" dirty="0">
                <a:ln>
                  <a:noFill/>
                </a:ln>
                <a:solidFill>
                  <a:schemeClr val="accent6">
                    <a:lumMod val="50000"/>
                  </a:schemeClr>
                </a:solidFill>
                <a:effectLst/>
                <a:uLnTx/>
                <a:uFillTx/>
                <a:latin typeface="#9Slide05 Lobster" panose="02000506000000020003" pitchFamily="2" charset="0"/>
                <a:ea typeface="小考拉体" panose="02000503000000000000" pitchFamily="2" charset="-122"/>
                <a:cs typeface="+mn-ea"/>
                <a:sym typeface="+mn-lt"/>
              </a:endParaRPr>
            </a:p>
          </p:txBody>
        </p:sp>
        <p:pic>
          <p:nvPicPr>
            <p:cNvPr id="29" name="图片 12">
              <a:extLst>
                <a:ext uri="{FF2B5EF4-FFF2-40B4-BE49-F238E27FC236}">
                  <a16:creationId xmlns:a16="http://schemas.microsoft.com/office/drawing/2014/main" id="{6FD88AAA-59B4-45DA-8593-3A13FC496630}"/>
                </a:ext>
              </a:extLst>
            </p:cNvPr>
            <p:cNvPicPr>
              <a:picLocks noChangeAspect="1"/>
            </p:cNvPicPr>
            <p:nvPr/>
          </p:nvPicPr>
          <p:blipFill rotWithShape="1">
            <a:blip r:embed="rId5">
              <a:extLst>
                <a:ext uri="{28A0092B-C50C-407E-A947-70E740481C1C}">
                  <a14:useLocalDpi xmlns:a14="http://schemas.microsoft.com/office/drawing/2010/main" val="0"/>
                </a:ext>
              </a:extLst>
            </a:blip>
            <a:srcRect l="83339" t="16646" r="5977" b="78161"/>
            <a:stretch/>
          </p:blipFill>
          <p:spPr>
            <a:xfrm>
              <a:off x="5919380" y="1838086"/>
              <a:ext cx="974906" cy="1408281"/>
            </a:xfrm>
            <a:prstGeom prst="rect">
              <a:avLst/>
            </a:prstGeom>
          </p:spPr>
        </p:pic>
      </p:grpSp>
      <p:pic>
        <p:nvPicPr>
          <p:cNvPr id="30" name="Graphic 29">
            <a:extLst>
              <a:ext uri="{FF2B5EF4-FFF2-40B4-BE49-F238E27FC236}">
                <a16:creationId xmlns:a16="http://schemas.microsoft.com/office/drawing/2014/main" id="{83A3CB83-C9B6-4B22-A665-5D9A2C9EDC01}"/>
              </a:ext>
            </a:extLst>
          </p:cNvPr>
          <p:cNvPicPr>
            <a:picLocks noChangeAspect="1"/>
          </p:cNvPicPr>
          <p:nvPr/>
        </p:nvPicPr>
        <p:blipFill>
          <a:blip r:embed="rId8">
            <a:duotone>
              <a:prstClr val="black"/>
              <a:schemeClr val="accent4">
                <a:tint val="45000"/>
                <a:satMod val="400000"/>
              </a:schemeClr>
            </a:duotone>
            <a:extLst>
              <a:ext uri="{96DAC541-7B7A-43D3-8B79-37D633B846F1}">
                <asvg:svgBlip xmlns:asvg="http://schemas.microsoft.com/office/drawing/2016/SVG/main" xmlns="" r:embed="rId9"/>
              </a:ext>
            </a:extLst>
          </a:blip>
          <a:stretch>
            <a:fillRect/>
          </a:stretch>
        </p:blipFill>
        <p:spPr>
          <a:xfrm>
            <a:off x="748403" y="238607"/>
            <a:ext cx="485349" cy="873168"/>
          </a:xfrm>
          <a:prstGeom prst="rect">
            <a:avLst/>
          </a:prstGeom>
        </p:spPr>
      </p:pic>
      <p:sp>
        <p:nvSpPr>
          <p:cNvPr id="33" name="Rectangle: Rounded Corners 32">
            <a:extLst>
              <a:ext uri="{FF2B5EF4-FFF2-40B4-BE49-F238E27FC236}">
                <a16:creationId xmlns:a16="http://schemas.microsoft.com/office/drawing/2014/main" id="{0EF116F8-8C4D-4834-AF7B-A9306976A2A7}"/>
              </a:ext>
            </a:extLst>
          </p:cNvPr>
          <p:cNvSpPr/>
          <p:nvPr/>
        </p:nvSpPr>
        <p:spPr>
          <a:xfrm>
            <a:off x="229888" y="5280066"/>
            <a:ext cx="11732224" cy="1599749"/>
          </a:xfrm>
          <a:custGeom>
            <a:avLst/>
            <a:gdLst>
              <a:gd name="connsiteX0" fmla="*/ 0 w 11732224"/>
              <a:gd name="connsiteY0" fmla="*/ 136651 h 1599749"/>
              <a:gd name="connsiteX1" fmla="*/ 136651 w 11732224"/>
              <a:gd name="connsiteY1" fmla="*/ 0 h 1599749"/>
              <a:gd name="connsiteX2" fmla="*/ 925294 w 11732224"/>
              <a:gd name="connsiteY2" fmla="*/ 0 h 1599749"/>
              <a:gd name="connsiteX3" fmla="*/ 1484759 w 11732224"/>
              <a:gd name="connsiteY3" fmla="*/ 0 h 1599749"/>
              <a:gd name="connsiteX4" fmla="*/ 1929635 w 11732224"/>
              <a:gd name="connsiteY4" fmla="*/ 0 h 1599749"/>
              <a:gd name="connsiteX5" fmla="*/ 2718279 w 11732224"/>
              <a:gd name="connsiteY5" fmla="*/ 0 h 1599749"/>
              <a:gd name="connsiteX6" fmla="*/ 3277744 w 11732224"/>
              <a:gd name="connsiteY6" fmla="*/ 0 h 1599749"/>
              <a:gd name="connsiteX7" fmla="*/ 3837209 w 11732224"/>
              <a:gd name="connsiteY7" fmla="*/ 0 h 1599749"/>
              <a:gd name="connsiteX8" fmla="*/ 4740441 w 11732224"/>
              <a:gd name="connsiteY8" fmla="*/ 0 h 1599749"/>
              <a:gd name="connsiteX9" fmla="*/ 5529085 w 11732224"/>
              <a:gd name="connsiteY9" fmla="*/ 0 h 1599749"/>
              <a:gd name="connsiteX10" fmla="*/ 6203139 w 11732224"/>
              <a:gd name="connsiteY10" fmla="*/ 0 h 1599749"/>
              <a:gd name="connsiteX11" fmla="*/ 6991783 w 11732224"/>
              <a:gd name="connsiteY11" fmla="*/ 0 h 1599749"/>
              <a:gd name="connsiteX12" fmla="*/ 7436658 w 11732224"/>
              <a:gd name="connsiteY12" fmla="*/ 0 h 1599749"/>
              <a:gd name="connsiteX13" fmla="*/ 7881534 w 11732224"/>
              <a:gd name="connsiteY13" fmla="*/ 0 h 1599749"/>
              <a:gd name="connsiteX14" fmla="*/ 8211821 w 11732224"/>
              <a:gd name="connsiteY14" fmla="*/ 0 h 1599749"/>
              <a:gd name="connsiteX15" fmla="*/ 8885875 w 11732224"/>
              <a:gd name="connsiteY15" fmla="*/ 0 h 1599749"/>
              <a:gd name="connsiteX16" fmla="*/ 9559929 w 11732224"/>
              <a:gd name="connsiteY16" fmla="*/ 0 h 1599749"/>
              <a:gd name="connsiteX17" fmla="*/ 10348573 w 11732224"/>
              <a:gd name="connsiteY17" fmla="*/ 0 h 1599749"/>
              <a:gd name="connsiteX18" fmla="*/ 10908038 w 11732224"/>
              <a:gd name="connsiteY18" fmla="*/ 0 h 1599749"/>
              <a:gd name="connsiteX19" fmla="*/ 11595573 w 11732224"/>
              <a:gd name="connsiteY19" fmla="*/ 0 h 1599749"/>
              <a:gd name="connsiteX20" fmla="*/ 11732224 w 11732224"/>
              <a:gd name="connsiteY20" fmla="*/ 136651 h 1599749"/>
              <a:gd name="connsiteX21" fmla="*/ 11732224 w 11732224"/>
              <a:gd name="connsiteY21" fmla="*/ 773346 h 1599749"/>
              <a:gd name="connsiteX22" fmla="*/ 11732224 w 11732224"/>
              <a:gd name="connsiteY22" fmla="*/ 1463098 h 1599749"/>
              <a:gd name="connsiteX23" fmla="*/ 11595573 w 11732224"/>
              <a:gd name="connsiteY23" fmla="*/ 1599749 h 1599749"/>
              <a:gd name="connsiteX24" fmla="*/ 10806930 w 11732224"/>
              <a:gd name="connsiteY24" fmla="*/ 1599749 h 1599749"/>
              <a:gd name="connsiteX25" fmla="*/ 10476643 w 11732224"/>
              <a:gd name="connsiteY25" fmla="*/ 1599749 h 1599749"/>
              <a:gd name="connsiteX26" fmla="*/ 9802589 w 11732224"/>
              <a:gd name="connsiteY26" fmla="*/ 1599749 h 1599749"/>
              <a:gd name="connsiteX27" fmla="*/ 9472302 w 11732224"/>
              <a:gd name="connsiteY27" fmla="*/ 1599749 h 1599749"/>
              <a:gd name="connsiteX28" fmla="*/ 8798248 w 11732224"/>
              <a:gd name="connsiteY28" fmla="*/ 1599749 h 1599749"/>
              <a:gd name="connsiteX29" fmla="*/ 8238783 w 11732224"/>
              <a:gd name="connsiteY29" fmla="*/ 1599749 h 1599749"/>
              <a:gd name="connsiteX30" fmla="*/ 7793907 w 11732224"/>
              <a:gd name="connsiteY30" fmla="*/ 1599749 h 1599749"/>
              <a:gd name="connsiteX31" fmla="*/ 7349031 w 11732224"/>
              <a:gd name="connsiteY31" fmla="*/ 1599749 h 1599749"/>
              <a:gd name="connsiteX32" fmla="*/ 7018745 w 11732224"/>
              <a:gd name="connsiteY32" fmla="*/ 1599749 h 1599749"/>
              <a:gd name="connsiteX33" fmla="*/ 6230101 w 11732224"/>
              <a:gd name="connsiteY33" fmla="*/ 1599749 h 1599749"/>
              <a:gd name="connsiteX34" fmla="*/ 5670636 w 11732224"/>
              <a:gd name="connsiteY34" fmla="*/ 1599749 h 1599749"/>
              <a:gd name="connsiteX35" fmla="*/ 5340350 w 11732224"/>
              <a:gd name="connsiteY35" fmla="*/ 1599749 h 1599749"/>
              <a:gd name="connsiteX36" fmla="*/ 4780885 w 11732224"/>
              <a:gd name="connsiteY36" fmla="*/ 1599749 h 1599749"/>
              <a:gd name="connsiteX37" fmla="*/ 4336009 w 11732224"/>
              <a:gd name="connsiteY37" fmla="*/ 1599749 h 1599749"/>
              <a:gd name="connsiteX38" fmla="*/ 3891133 w 11732224"/>
              <a:gd name="connsiteY38" fmla="*/ 1599749 h 1599749"/>
              <a:gd name="connsiteX39" fmla="*/ 2987900 w 11732224"/>
              <a:gd name="connsiteY39" fmla="*/ 1599749 h 1599749"/>
              <a:gd name="connsiteX40" fmla="*/ 2543025 w 11732224"/>
              <a:gd name="connsiteY40" fmla="*/ 1599749 h 1599749"/>
              <a:gd name="connsiteX41" fmla="*/ 2098149 w 11732224"/>
              <a:gd name="connsiteY41" fmla="*/ 1599749 h 1599749"/>
              <a:gd name="connsiteX42" fmla="*/ 1767862 w 11732224"/>
              <a:gd name="connsiteY42" fmla="*/ 1599749 h 1599749"/>
              <a:gd name="connsiteX43" fmla="*/ 1093808 w 11732224"/>
              <a:gd name="connsiteY43" fmla="*/ 1599749 h 1599749"/>
              <a:gd name="connsiteX44" fmla="*/ 136651 w 11732224"/>
              <a:gd name="connsiteY44" fmla="*/ 1599749 h 1599749"/>
              <a:gd name="connsiteX45" fmla="*/ 0 w 11732224"/>
              <a:gd name="connsiteY45" fmla="*/ 1463098 h 1599749"/>
              <a:gd name="connsiteX46" fmla="*/ 0 w 11732224"/>
              <a:gd name="connsiteY46" fmla="*/ 786610 h 1599749"/>
              <a:gd name="connsiteX47" fmla="*/ 0 w 11732224"/>
              <a:gd name="connsiteY47" fmla="*/ 136651 h 1599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1732224" h="1599749" fill="none" extrusionOk="0">
                <a:moveTo>
                  <a:pt x="0" y="136651"/>
                </a:moveTo>
                <a:cubicBezTo>
                  <a:pt x="-2855" y="76652"/>
                  <a:pt x="64152" y="6432"/>
                  <a:pt x="136651" y="0"/>
                </a:cubicBezTo>
                <a:cubicBezTo>
                  <a:pt x="464463" y="-33728"/>
                  <a:pt x="606233" y="9579"/>
                  <a:pt x="925294" y="0"/>
                </a:cubicBezTo>
                <a:cubicBezTo>
                  <a:pt x="1244355" y="-9579"/>
                  <a:pt x="1351118" y="13993"/>
                  <a:pt x="1484759" y="0"/>
                </a:cubicBezTo>
                <a:cubicBezTo>
                  <a:pt x="1618401" y="-13993"/>
                  <a:pt x="1713773" y="12156"/>
                  <a:pt x="1929635" y="0"/>
                </a:cubicBezTo>
                <a:cubicBezTo>
                  <a:pt x="2145497" y="-12156"/>
                  <a:pt x="2409591" y="-1496"/>
                  <a:pt x="2718279" y="0"/>
                </a:cubicBezTo>
                <a:cubicBezTo>
                  <a:pt x="3026967" y="1496"/>
                  <a:pt x="3021614" y="12157"/>
                  <a:pt x="3277744" y="0"/>
                </a:cubicBezTo>
                <a:cubicBezTo>
                  <a:pt x="3533874" y="-12157"/>
                  <a:pt x="3696354" y="5547"/>
                  <a:pt x="3837209" y="0"/>
                </a:cubicBezTo>
                <a:cubicBezTo>
                  <a:pt x="3978065" y="-5547"/>
                  <a:pt x="4481794" y="32735"/>
                  <a:pt x="4740441" y="0"/>
                </a:cubicBezTo>
                <a:cubicBezTo>
                  <a:pt x="4999088" y="-32735"/>
                  <a:pt x="5314772" y="33445"/>
                  <a:pt x="5529085" y="0"/>
                </a:cubicBezTo>
                <a:cubicBezTo>
                  <a:pt x="5743398" y="-33445"/>
                  <a:pt x="6061542" y="24308"/>
                  <a:pt x="6203139" y="0"/>
                </a:cubicBezTo>
                <a:cubicBezTo>
                  <a:pt x="6344736" y="-24308"/>
                  <a:pt x="6831048" y="32524"/>
                  <a:pt x="6991783" y="0"/>
                </a:cubicBezTo>
                <a:cubicBezTo>
                  <a:pt x="7152518" y="-32524"/>
                  <a:pt x="7241016" y="-15872"/>
                  <a:pt x="7436658" y="0"/>
                </a:cubicBezTo>
                <a:cubicBezTo>
                  <a:pt x="7632301" y="15872"/>
                  <a:pt x="7694719" y="-830"/>
                  <a:pt x="7881534" y="0"/>
                </a:cubicBezTo>
                <a:cubicBezTo>
                  <a:pt x="8068349" y="830"/>
                  <a:pt x="8066036" y="-4558"/>
                  <a:pt x="8211821" y="0"/>
                </a:cubicBezTo>
                <a:cubicBezTo>
                  <a:pt x="8357606" y="4558"/>
                  <a:pt x="8561479" y="-23749"/>
                  <a:pt x="8885875" y="0"/>
                </a:cubicBezTo>
                <a:cubicBezTo>
                  <a:pt x="9210271" y="23749"/>
                  <a:pt x="9424268" y="-14383"/>
                  <a:pt x="9559929" y="0"/>
                </a:cubicBezTo>
                <a:cubicBezTo>
                  <a:pt x="9695590" y="14383"/>
                  <a:pt x="10164364" y="-12453"/>
                  <a:pt x="10348573" y="0"/>
                </a:cubicBezTo>
                <a:cubicBezTo>
                  <a:pt x="10532782" y="12453"/>
                  <a:pt x="10783255" y="-11586"/>
                  <a:pt x="10908038" y="0"/>
                </a:cubicBezTo>
                <a:cubicBezTo>
                  <a:pt x="11032822" y="11586"/>
                  <a:pt x="11343291" y="30433"/>
                  <a:pt x="11595573" y="0"/>
                </a:cubicBezTo>
                <a:cubicBezTo>
                  <a:pt x="11673128" y="3207"/>
                  <a:pt x="11738528" y="47234"/>
                  <a:pt x="11732224" y="136651"/>
                </a:cubicBezTo>
                <a:cubicBezTo>
                  <a:pt x="11704332" y="302613"/>
                  <a:pt x="11709794" y="600505"/>
                  <a:pt x="11732224" y="773346"/>
                </a:cubicBezTo>
                <a:cubicBezTo>
                  <a:pt x="11754654" y="946188"/>
                  <a:pt x="11743889" y="1129647"/>
                  <a:pt x="11732224" y="1463098"/>
                </a:cubicBezTo>
                <a:cubicBezTo>
                  <a:pt x="11723942" y="1538257"/>
                  <a:pt x="11672510" y="1598072"/>
                  <a:pt x="11595573" y="1599749"/>
                </a:cubicBezTo>
                <a:cubicBezTo>
                  <a:pt x="11288810" y="1633512"/>
                  <a:pt x="11157051" y="1593590"/>
                  <a:pt x="10806930" y="1599749"/>
                </a:cubicBezTo>
                <a:cubicBezTo>
                  <a:pt x="10456809" y="1605908"/>
                  <a:pt x="10552735" y="1610283"/>
                  <a:pt x="10476643" y="1599749"/>
                </a:cubicBezTo>
                <a:cubicBezTo>
                  <a:pt x="10400551" y="1589215"/>
                  <a:pt x="9971292" y="1608856"/>
                  <a:pt x="9802589" y="1599749"/>
                </a:cubicBezTo>
                <a:cubicBezTo>
                  <a:pt x="9633886" y="1590642"/>
                  <a:pt x="9579544" y="1611928"/>
                  <a:pt x="9472302" y="1599749"/>
                </a:cubicBezTo>
                <a:cubicBezTo>
                  <a:pt x="9365060" y="1587570"/>
                  <a:pt x="9007868" y="1603874"/>
                  <a:pt x="8798248" y="1599749"/>
                </a:cubicBezTo>
                <a:cubicBezTo>
                  <a:pt x="8588628" y="1595624"/>
                  <a:pt x="8505181" y="1575091"/>
                  <a:pt x="8238783" y="1599749"/>
                </a:cubicBezTo>
                <a:cubicBezTo>
                  <a:pt x="7972386" y="1624407"/>
                  <a:pt x="7924677" y="1583201"/>
                  <a:pt x="7793907" y="1599749"/>
                </a:cubicBezTo>
                <a:cubicBezTo>
                  <a:pt x="7663137" y="1616297"/>
                  <a:pt x="7503280" y="1578646"/>
                  <a:pt x="7349031" y="1599749"/>
                </a:cubicBezTo>
                <a:cubicBezTo>
                  <a:pt x="7194782" y="1620852"/>
                  <a:pt x="7097083" y="1597835"/>
                  <a:pt x="7018745" y="1599749"/>
                </a:cubicBezTo>
                <a:cubicBezTo>
                  <a:pt x="6940407" y="1601663"/>
                  <a:pt x="6406741" y="1595465"/>
                  <a:pt x="6230101" y="1599749"/>
                </a:cubicBezTo>
                <a:cubicBezTo>
                  <a:pt x="6053461" y="1604033"/>
                  <a:pt x="5886200" y="1609952"/>
                  <a:pt x="5670636" y="1599749"/>
                </a:cubicBezTo>
                <a:cubicBezTo>
                  <a:pt x="5455073" y="1589546"/>
                  <a:pt x="5492290" y="1615860"/>
                  <a:pt x="5340350" y="1599749"/>
                </a:cubicBezTo>
                <a:cubicBezTo>
                  <a:pt x="5188410" y="1583638"/>
                  <a:pt x="4960148" y="1579163"/>
                  <a:pt x="4780885" y="1599749"/>
                </a:cubicBezTo>
                <a:cubicBezTo>
                  <a:pt x="4601622" y="1620335"/>
                  <a:pt x="4522591" y="1579648"/>
                  <a:pt x="4336009" y="1599749"/>
                </a:cubicBezTo>
                <a:cubicBezTo>
                  <a:pt x="4149427" y="1619850"/>
                  <a:pt x="4062121" y="1607006"/>
                  <a:pt x="3891133" y="1599749"/>
                </a:cubicBezTo>
                <a:cubicBezTo>
                  <a:pt x="3720145" y="1592492"/>
                  <a:pt x="3294325" y="1593747"/>
                  <a:pt x="2987900" y="1599749"/>
                </a:cubicBezTo>
                <a:cubicBezTo>
                  <a:pt x="2681475" y="1605751"/>
                  <a:pt x="2728165" y="1600929"/>
                  <a:pt x="2543025" y="1599749"/>
                </a:cubicBezTo>
                <a:cubicBezTo>
                  <a:pt x="2357886" y="1598569"/>
                  <a:pt x="2202229" y="1583481"/>
                  <a:pt x="2098149" y="1599749"/>
                </a:cubicBezTo>
                <a:cubicBezTo>
                  <a:pt x="1994069" y="1616017"/>
                  <a:pt x="1884548" y="1593270"/>
                  <a:pt x="1767862" y="1599749"/>
                </a:cubicBezTo>
                <a:cubicBezTo>
                  <a:pt x="1651176" y="1606228"/>
                  <a:pt x="1359433" y="1600925"/>
                  <a:pt x="1093808" y="1599749"/>
                </a:cubicBezTo>
                <a:cubicBezTo>
                  <a:pt x="828183" y="1598573"/>
                  <a:pt x="401234" y="1571495"/>
                  <a:pt x="136651" y="1599749"/>
                </a:cubicBezTo>
                <a:cubicBezTo>
                  <a:pt x="67988" y="1604783"/>
                  <a:pt x="12941" y="1536051"/>
                  <a:pt x="0" y="1463098"/>
                </a:cubicBezTo>
                <a:cubicBezTo>
                  <a:pt x="52" y="1309898"/>
                  <a:pt x="-29382" y="979747"/>
                  <a:pt x="0" y="786610"/>
                </a:cubicBezTo>
                <a:cubicBezTo>
                  <a:pt x="29382" y="593473"/>
                  <a:pt x="9921" y="371935"/>
                  <a:pt x="0" y="136651"/>
                </a:cubicBezTo>
                <a:close/>
              </a:path>
              <a:path w="11732224" h="1599749" stroke="0" extrusionOk="0">
                <a:moveTo>
                  <a:pt x="0" y="136651"/>
                </a:moveTo>
                <a:cubicBezTo>
                  <a:pt x="7169" y="77725"/>
                  <a:pt x="62842" y="504"/>
                  <a:pt x="136651" y="0"/>
                </a:cubicBezTo>
                <a:cubicBezTo>
                  <a:pt x="229109" y="16071"/>
                  <a:pt x="373993" y="19363"/>
                  <a:pt x="581527" y="0"/>
                </a:cubicBezTo>
                <a:cubicBezTo>
                  <a:pt x="789061" y="-19363"/>
                  <a:pt x="873558" y="18886"/>
                  <a:pt x="1026403" y="0"/>
                </a:cubicBezTo>
                <a:cubicBezTo>
                  <a:pt x="1179248" y="-18886"/>
                  <a:pt x="1252448" y="-12078"/>
                  <a:pt x="1471278" y="0"/>
                </a:cubicBezTo>
                <a:cubicBezTo>
                  <a:pt x="1690108" y="12078"/>
                  <a:pt x="1879711" y="5287"/>
                  <a:pt x="2259922" y="0"/>
                </a:cubicBezTo>
                <a:cubicBezTo>
                  <a:pt x="2640133" y="-5287"/>
                  <a:pt x="2695476" y="27528"/>
                  <a:pt x="2933976" y="0"/>
                </a:cubicBezTo>
                <a:cubicBezTo>
                  <a:pt x="3172476" y="-27528"/>
                  <a:pt x="3293091" y="-30933"/>
                  <a:pt x="3608030" y="0"/>
                </a:cubicBezTo>
                <a:cubicBezTo>
                  <a:pt x="3922969" y="30933"/>
                  <a:pt x="3972479" y="8972"/>
                  <a:pt x="4167495" y="0"/>
                </a:cubicBezTo>
                <a:cubicBezTo>
                  <a:pt x="4362512" y="-8972"/>
                  <a:pt x="4486956" y="-9359"/>
                  <a:pt x="4726960" y="0"/>
                </a:cubicBezTo>
                <a:cubicBezTo>
                  <a:pt x="4966965" y="9359"/>
                  <a:pt x="5296368" y="-14405"/>
                  <a:pt x="5630193" y="0"/>
                </a:cubicBezTo>
                <a:cubicBezTo>
                  <a:pt x="5964018" y="14405"/>
                  <a:pt x="6154515" y="12438"/>
                  <a:pt x="6304247" y="0"/>
                </a:cubicBezTo>
                <a:cubicBezTo>
                  <a:pt x="6453979" y="-12438"/>
                  <a:pt x="6723411" y="-15887"/>
                  <a:pt x="6863712" y="0"/>
                </a:cubicBezTo>
                <a:cubicBezTo>
                  <a:pt x="7004014" y="15887"/>
                  <a:pt x="7195368" y="12497"/>
                  <a:pt x="7308588" y="0"/>
                </a:cubicBezTo>
                <a:cubicBezTo>
                  <a:pt x="7421808" y="-12497"/>
                  <a:pt x="7566518" y="-15281"/>
                  <a:pt x="7638875" y="0"/>
                </a:cubicBezTo>
                <a:cubicBezTo>
                  <a:pt x="7711232" y="15281"/>
                  <a:pt x="8003951" y="19981"/>
                  <a:pt x="8198340" y="0"/>
                </a:cubicBezTo>
                <a:cubicBezTo>
                  <a:pt x="8392730" y="-19981"/>
                  <a:pt x="8734349" y="-11532"/>
                  <a:pt x="8872394" y="0"/>
                </a:cubicBezTo>
                <a:cubicBezTo>
                  <a:pt x="9010439" y="11532"/>
                  <a:pt x="9306251" y="7433"/>
                  <a:pt x="9546448" y="0"/>
                </a:cubicBezTo>
                <a:cubicBezTo>
                  <a:pt x="9786645" y="-7433"/>
                  <a:pt x="10083584" y="8204"/>
                  <a:pt x="10220502" y="0"/>
                </a:cubicBezTo>
                <a:cubicBezTo>
                  <a:pt x="10357420" y="-8204"/>
                  <a:pt x="10482600" y="-4636"/>
                  <a:pt x="10550789" y="0"/>
                </a:cubicBezTo>
                <a:cubicBezTo>
                  <a:pt x="10618978" y="4636"/>
                  <a:pt x="11246104" y="39395"/>
                  <a:pt x="11595573" y="0"/>
                </a:cubicBezTo>
                <a:cubicBezTo>
                  <a:pt x="11665879" y="7819"/>
                  <a:pt x="11727361" y="61652"/>
                  <a:pt x="11732224" y="136651"/>
                </a:cubicBezTo>
                <a:cubicBezTo>
                  <a:pt x="11725435" y="371631"/>
                  <a:pt x="11759377" y="469598"/>
                  <a:pt x="11732224" y="799875"/>
                </a:cubicBezTo>
                <a:cubicBezTo>
                  <a:pt x="11705071" y="1130152"/>
                  <a:pt x="11723056" y="1314110"/>
                  <a:pt x="11732224" y="1463098"/>
                </a:cubicBezTo>
                <a:cubicBezTo>
                  <a:pt x="11723245" y="1534330"/>
                  <a:pt x="11674895" y="1612456"/>
                  <a:pt x="11595573" y="1599749"/>
                </a:cubicBezTo>
                <a:cubicBezTo>
                  <a:pt x="11451681" y="1605234"/>
                  <a:pt x="11342358" y="1601458"/>
                  <a:pt x="11265286" y="1599749"/>
                </a:cubicBezTo>
                <a:cubicBezTo>
                  <a:pt x="11188214" y="1598040"/>
                  <a:pt x="10772078" y="1581444"/>
                  <a:pt x="10362054" y="1599749"/>
                </a:cubicBezTo>
                <a:cubicBezTo>
                  <a:pt x="9952030" y="1618054"/>
                  <a:pt x="9785930" y="1558103"/>
                  <a:pt x="9458821" y="1599749"/>
                </a:cubicBezTo>
                <a:cubicBezTo>
                  <a:pt x="9131712" y="1641395"/>
                  <a:pt x="9217899" y="1597055"/>
                  <a:pt x="9128534" y="1599749"/>
                </a:cubicBezTo>
                <a:cubicBezTo>
                  <a:pt x="9039169" y="1602443"/>
                  <a:pt x="8924071" y="1596326"/>
                  <a:pt x="8798248" y="1599749"/>
                </a:cubicBezTo>
                <a:cubicBezTo>
                  <a:pt x="8672425" y="1603172"/>
                  <a:pt x="8122920" y="1644702"/>
                  <a:pt x="7895015" y="1599749"/>
                </a:cubicBezTo>
                <a:cubicBezTo>
                  <a:pt x="7667110" y="1554796"/>
                  <a:pt x="7455964" y="1578145"/>
                  <a:pt x="7106372" y="1599749"/>
                </a:cubicBezTo>
                <a:cubicBezTo>
                  <a:pt x="6756780" y="1621353"/>
                  <a:pt x="6442286" y="1576588"/>
                  <a:pt x="6203139" y="1599749"/>
                </a:cubicBezTo>
                <a:cubicBezTo>
                  <a:pt x="5963992" y="1622910"/>
                  <a:pt x="5678034" y="1616335"/>
                  <a:pt x="5299906" y="1599749"/>
                </a:cubicBezTo>
                <a:cubicBezTo>
                  <a:pt x="4921778" y="1583163"/>
                  <a:pt x="4909479" y="1574737"/>
                  <a:pt x="4740441" y="1599749"/>
                </a:cubicBezTo>
                <a:cubicBezTo>
                  <a:pt x="4571404" y="1624761"/>
                  <a:pt x="4384280" y="1599149"/>
                  <a:pt x="4066387" y="1599749"/>
                </a:cubicBezTo>
                <a:cubicBezTo>
                  <a:pt x="3748494" y="1600349"/>
                  <a:pt x="3801690" y="1582059"/>
                  <a:pt x="3621511" y="1599749"/>
                </a:cubicBezTo>
                <a:cubicBezTo>
                  <a:pt x="3441332" y="1617439"/>
                  <a:pt x="3046182" y="1598197"/>
                  <a:pt x="2832868" y="1599749"/>
                </a:cubicBezTo>
                <a:cubicBezTo>
                  <a:pt x="2619554" y="1601301"/>
                  <a:pt x="2614328" y="1584844"/>
                  <a:pt x="2502581" y="1599749"/>
                </a:cubicBezTo>
                <a:cubicBezTo>
                  <a:pt x="2390834" y="1614654"/>
                  <a:pt x="2112189" y="1623025"/>
                  <a:pt x="1828527" y="1599749"/>
                </a:cubicBezTo>
                <a:cubicBezTo>
                  <a:pt x="1544865" y="1576473"/>
                  <a:pt x="1337914" y="1605149"/>
                  <a:pt x="1154473" y="1599749"/>
                </a:cubicBezTo>
                <a:cubicBezTo>
                  <a:pt x="971032" y="1594349"/>
                  <a:pt x="524948" y="1555267"/>
                  <a:pt x="136651" y="1599749"/>
                </a:cubicBezTo>
                <a:cubicBezTo>
                  <a:pt x="64794" y="1597515"/>
                  <a:pt x="-15537" y="1539657"/>
                  <a:pt x="0" y="1463098"/>
                </a:cubicBezTo>
                <a:cubicBezTo>
                  <a:pt x="23085" y="1307732"/>
                  <a:pt x="-29574" y="1092066"/>
                  <a:pt x="0" y="786610"/>
                </a:cubicBezTo>
                <a:cubicBezTo>
                  <a:pt x="29574" y="481154"/>
                  <a:pt x="-200" y="273536"/>
                  <a:pt x="0" y="136651"/>
                </a:cubicBezTo>
                <a:close/>
              </a:path>
            </a:pathLst>
          </a:custGeom>
          <a:solidFill>
            <a:srgbClr val="FFFFFF">
              <a:alpha val="74118"/>
            </a:srgbClr>
          </a:solidFill>
          <a:ln w="28575">
            <a:solidFill>
              <a:schemeClr val="tx2"/>
            </a:solidFill>
            <a:extLst>
              <a:ext uri="{C807C97D-BFC1-408E-A445-0C87EB9F89A2}">
                <ask:lineSketchStyleProps xmlns:ask="http://schemas.microsoft.com/office/drawing/2018/sketchyshapes" xmlns="" sd="4217014056">
                  <a:prstGeom prst="roundRect">
                    <a:avLst>
                      <a:gd name="adj" fmla="val 8542"/>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BD4D0C6-8087-489A-95CF-ACDDB383B1B5}"/>
              </a:ext>
            </a:extLst>
          </p:cNvPr>
          <p:cNvSpPr txBox="1"/>
          <p:nvPr/>
        </p:nvSpPr>
        <p:spPr>
          <a:xfrm>
            <a:off x="229889" y="5313048"/>
            <a:ext cx="11647006" cy="1569660"/>
          </a:xfrm>
          <a:prstGeom prst="rect">
            <a:avLst/>
          </a:prstGeom>
          <a:noFill/>
        </p:spPr>
        <p:txBody>
          <a:bodyPr wrap="square" rtlCol="0">
            <a:spAutoFit/>
          </a:bodyPr>
          <a:lstStyle/>
          <a:p>
            <a:pPr algn="just"/>
            <a:r>
              <a:rPr lang="en-US" sz="2400">
                <a:latin typeface="#9Slide05 Lobster" panose="02000506000000020003" pitchFamily="2" charset="0"/>
              </a:rPr>
              <a:t>   Từ giã thế giới tuổi thơ, con người tìm thấy hạnh phúc trong đời thực. Để có được hạnh phúc, con người phải rất vất vả, khó khăn vì phải giành lấy hạnh phúc bằng lao động, bằng chính sức lực của mình, không giống như hạnh phúc được tìm thấy dễ dàng trong các câu chuyện cổ tích với sự giúp đỡ của ông bụt, bà tiên...</a:t>
            </a:r>
          </a:p>
        </p:txBody>
      </p:sp>
      <p:sp>
        <p:nvSpPr>
          <p:cNvPr id="35" name="Arrow: Left 34">
            <a:hlinkClick r:id="rId10" action="ppaction://hlinksldjump"/>
            <a:extLst>
              <a:ext uri="{FF2B5EF4-FFF2-40B4-BE49-F238E27FC236}">
                <a16:creationId xmlns:a16="http://schemas.microsoft.com/office/drawing/2014/main" id="{9430FEBE-8B8A-481D-8385-C03F80438E1A}"/>
              </a:ext>
            </a:extLst>
          </p:cNvPr>
          <p:cNvSpPr/>
          <p:nvPr/>
        </p:nvSpPr>
        <p:spPr>
          <a:xfrm>
            <a:off x="11380319" y="6418838"/>
            <a:ext cx="784729" cy="460977"/>
          </a:xfrm>
          <a:prstGeom prst="leftArrow">
            <a:avLst/>
          </a:prstGeom>
          <a:solidFill>
            <a:srgbClr val="F1ACB7"/>
          </a:solidFill>
          <a:ln>
            <a:solidFill>
              <a:srgbClr val="F1AC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3196957"/>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par>
                          <p:cTn id="15" fill="hold">
                            <p:stCondLst>
                              <p:cond delay="500"/>
                            </p:stCondLst>
                            <p:childTnLst>
                              <p:par>
                                <p:cTn id="16" presetID="42" presetClass="entr" presetSubtype="0"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par>
                                <p:cTn id="21" presetID="26"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435">
                                          <p:stCondLst>
                                            <p:cond delay="0"/>
                                          </p:stCondLst>
                                        </p:cTn>
                                        <p:tgtEl>
                                          <p:spTgt spid="21"/>
                                        </p:tgtEl>
                                      </p:cBhvr>
                                    </p:animEffect>
                                    <p:anim calcmode="lin" valueType="num">
                                      <p:cBhvr>
                                        <p:cTn id="24" dur="1367"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5" dur="498"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 dur="498" tmFilter="0, 0; 0.125,0.2665; 0.25,0.4; 0.375,0.465; 0.5,0.5;  0.625,0.535; 0.75,0.6; 0.875,0.7335; 1,1">
                                          <p:stCondLst>
                                            <p:cond delay="498"/>
                                          </p:stCondLst>
                                        </p:cTn>
                                        <p:tgtEl>
                                          <p:spTgt spid="21"/>
                                        </p:tgtEl>
                                        <p:attrNameLst>
                                          <p:attrName>ppt_y</p:attrName>
                                        </p:attrNameLst>
                                      </p:cBhvr>
                                      <p:tavLst>
                                        <p:tav tm="0" fmla="#ppt_y-sin(pi*$)/9">
                                          <p:val>
                                            <p:fltVal val="0"/>
                                          </p:val>
                                        </p:tav>
                                        <p:tav tm="100000">
                                          <p:val>
                                            <p:fltVal val="1"/>
                                          </p:val>
                                        </p:tav>
                                      </p:tavLst>
                                    </p:anim>
                                    <p:anim calcmode="lin" valueType="num">
                                      <p:cBhvr>
                                        <p:cTn id="27" dur="249" tmFilter="0, 0; 0.125,0.2665; 0.25,0.4; 0.375,0.465; 0.5,0.5;  0.625,0.535; 0.75,0.6; 0.875,0.7335; 1,1">
                                          <p:stCondLst>
                                            <p:cond delay="993"/>
                                          </p:stCondLst>
                                        </p:cTn>
                                        <p:tgtEl>
                                          <p:spTgt spid="21"/>
                                        </p:tgtEl>
                                        <p:attrNameLst>
                                          <p:attrName>ppt_y</p:attrName>
                                        </p:attrNameLst>
                                      </p:cBhvr>
                                      <p:tavLst>
                                        <p:tav tm="0" fmla="#ppt_y-sin(pi*$)/27">
                                          <p:val>
                                            <p:fltVal val="0"/>
                                          </p:val>
                                        </p:tav>
                                        <p:tav tm="100000">
                                          <p:val>
                                            <p:fltVal val="1"/>
                                          </p:val>
                                        </p:tav>
                                      </p:tavLst>
                                    </p:anim>
                                    <p:anim calcmode="lin" valueType="num">
                                      <p:cBhvr>
                                        <p:cTn id="28" dur="123" tmFilter="0, 0; 0.125,0.2665; 0.25,0.4; 0.375,0.465; 0.5,0.5;  0.625,0.535; 0.75,0.6; 0.875,0.7335; 1,1">
                                          <p:stCondLst>
                                            <p:cond delay="1242"/>
                                          </p:stCondLst>
                                        </p:cTn>
                                        <p:tgtEl>
                                          <p:spTgt spid="21"/>
                                        </p:tgtEl>
                                        <p:attrNameLst>
                                          <p:attrName>ppt_y</p:attrName>
                                        </p:attrNameLst>
                                      </p:cBhvr>
                                      <p:tavLst>
                                        <p:tav tm="0" fmla="#ppt_y-sin(pi*$)/81">
                                          <p:val>
                                            <p:fltVal val="0"/>
                                          </p:val>
                                        </p:tav>
                                        <p:tav tm="100000">
                                          <p:val>
                                            <p:fltVal val="1"/>
                                          </p:val>
                                        </p:tav>
                                      </p:tavLst>
                                    </p:anim>
                                    <p:animScale>
                                      <p:cBhvr>
                                        <p:cTn id="29" dur="20">
                                          <p:stCondLst>
                                            <p:cond delay="487"/>
                                          </p:stCondLst>
                                        </p:cTn>
                                        <p:tgtEl>
                                          <p:spTgt spid="21"/>
                                        </p:tgtEl>
                                      </p:cBhvr>
                                      <p:to x="100000" y="60000"/>
                                    </p:animScale>
                                    <p:animScale>
                                      <p:cBhvr>
                                        <p:cTn id="30" dur="124" decel="50000">
                                          <p:stCondLst>
                                            <p:cond delay="507"/>
                                          </p:stCondLst>
                                        </p:cTn>
                                        <p:tgtEl>
                                          <p:spTgt spid="21"/>
                                        </p:tgtEl>
                                      </p:cBhvr>
                                      <p:to x="100000" y="100000"/>
                                    </p:animScale>
                                    <p:animScale>
                                      <p:cBhvr>
                                        <p:cTn id="31" dur="20">
                                          <p:stCondLst>
                                            <p:cond delay="984"/>
                                          </p:stCondLst>
                                        </p:cTn>
                                        <p:tgtEl>
                                          <p:spTgt spid="21"/>
                                        </p:tgtEl>
                                      </p:cBhvr>
                                      <p:to x="100000" y="80000"/>
                                    </p:animScale>
                                    <p:animScale>
                                      <p:cBhvr>
                                        <p:cTn id="32" dur="124" decel="50000">
                                          <p:stCondLst>
                                            <p:cond delay="1004"/>
                                          </p:stCondLst>
                                        </p:cTn>
                                        <p:tgtEl>
                                          <p:spTgt spid="21"/>
                                        </p:tgtEl>
                                      </p:cBhvr>
                                      <p:to x="100000" y="100000"/>
                                    </p:animScale>
                                    <p:animScale>
                                      <p:cBhvr>
                                        <p:cTn id="33" dur="20">
                                          <p:stCondLst>
                                            <p:cond delay="1231"/>
                                          </p:stCondLst>
                                        </p:cTn>
                                        <p:tgtEl>
                                          <p:spTgt spid="21"/>
                                        </p:tgtEl>
                                      </p:cBhvr>
                                      <p:to x="100000" y="90000"/>
                                    </p:animScale>
                                    <p:animScale>
                                      <p:cBhvr>
                                        <p:cTn id="34" dur="124" decel="50000">
                                          <p:stCondLst>
                                            <p:cond delay="1251"/>
                                          </p:stCondLst>
                                        </p:cTn>
                                        <p:tgtEl>
                                          <p:spTgt spid="21"/>
                                        </p:tgtEl>
                                      </p:cBhvr>
                                      <p:to x="100000" y="100000"/>
                                    </p:animScale>
                                    <p:animScale>
                                      <p:cBhvr>
                                        <p:cTn id="35" dur="20">
                                          <p:stCondLst>
                                            <p:cond delay="1356"/>
                                          </p:stCondLst>
                                        </p:cTn>
                                        <p:tgtEl>
                                          <p:spTgt spid="21"/>
                                        </p:tgtEl>
                                      </p:cBhvr>
                                      <p:to x="100000" y="95000"/>
                                    </p:animScale>
                                    <p:animScale>
                                      <p:cBhvr>
                                        <p:cTn id="36" dur="124" decel="50000">
                                          <p:stCondLst>
                                            <p:cond delay="1376"/>
                                          </p:stCondLst>
                                        </p:cTn>
                                        <p:tgtEl>
                                          <p:spTgt spid="21"/>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left)">
                                      <p:cBhvr>
                                        <p:cTn id="41" dur="500"/>
                                        <p:tgtEl>
                                          <p:spTgt spid="22"/>
                                        </p:tgtEl>
                                      </p:cBhvr>
                                    </p:animEffect>
                                  </p:childTnLst>
                                </p:cTn>
                              </p:par>
                              <p:par>
                                <p:cTn id="42" presetID="22" presetClass="entr" presetSubtype="8"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wipe(left)">
                                      <p:cBhvr>
                                        <p:cTn id="44" dur="500"/>
                                        <p:tgtEl>
                                          <p:spTgt spid="23"/>
                                        </p:tgtEl>
                                      </p:cBhvr>
                                    </p:animEffect>
                                  </p:childTnLst>
                                </p:cTn>
                              </p:par>
                              <p:par>
                                <p:cTn id="45" presetID="22" presetClass="entr" presetSubtype="8"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par>
                                <p:cTn id="48" presetID="22" presetClass="entr" presetSubtype="8" fill="hold" nodeType="with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wipe(left)">
                                      <p:cBhvr>
                                        <p:cTn id="50" dur="5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wheel(1)">
                                      <p:cBhvr>
                                        <p:cTn id="55" dur="2000"/>
                                        <p:tgtEl>
                                          <p:spTgt spid="11"/>
                                        </p:tgtEl>
                                      </p:cBhvr>
                                    </p:animEffect>
                                  </p:childTnLst>
                                </p:cTn>
                              </p:par>
                            </p:childTnLst>
                          </p:cTn>
                        </p:par>
                      </p:childTnLst>
                    </p:cTn>
                  </p:par>
                  <p:par>
                    <p:cTn id="56" fill="hold">
                      <p:stCondLst>
                        <p:cond delay="indefinite"/>
                      </p:stCondLst>
                      <p:childTnLst>
                        <p:par>
                          <p:cTn id="57" fill="hold">
                            <p:stCondLst>
                              <p:cond delay="0"/>
                            </p:stCondLst>
                            <p:childTnLst>
                              <p:par>
                                <p:cTn id="58" presetID="21" presetClass="entr" presetSubtype="1" fill="hold" nodeType="click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heel(1)">
                                      <p:cBhvr>
                                        <p:cTn id="60" dur="2000"/>
                                        <p:tgtEl>
                                          <p:spTgt spid="27"/>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ipe(left)">
                                      <p:cBhvr>
                                        <p:cTn id="65" dur="500"/>
                                        <p:tgtEl>
                                          <p:spTgt spid="33"/>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8917D10-6A0D-42E9-B001-B1EA8E630D8E}"/>
              </a:ext>
            </a:extLst>
          </p:cNvPr>
          <p:cNvSpPr/>
          <p:nvPr/>
        </p:nvSpPr>
        <p:spPr>
          <a:xfrm>
            <a:off x="495946" y="428963"/>
            <a:ext cx="2247254" cy="387458"/>
          </a:xfrm>
          <a:prstGeom prst="rect">
            <a:avLst/>
          </a:prstGeom>
          <a:solidFill>
            <a:srgbClr val="FAFA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45D51A42-1039-4E54-8491-A8148D46A7B6}"/>
              </a:ext>
            </a:extLst>
          </p:cNvPr>
          <p:cNvPicPr>
            <a:picLocks noChangeAspect="1"/>
          </p:cNvPicPr>
          <p:nvPr/>
        </p:nvPicPr>
        <p:blipFill rotWithShape="1">
          <a:blip r:embed="rId3">
            <a:duotone>
              <a:prstClr val="black"/>
              <a:schemeClr val="accent4">
                <a:tint val="45000"/>
                <a:satMod val="400000"/>
              </a:schemeClr>
            </a:duotone>
            <a:extLst>
              <a:ext uri="{28A0092B-C50C-407E-A947-70E740481C1C}">
                <a14:useLocalDpi xmlns:a14="http://schemas.microsoft.com/office/drawing/2010/main" val="0"/>
              </a:ext>
            </a:extLst>
          </a:blip>
          <a:srcRect t="59936" r="50000" b="23722"/>
          <a:stretch/>
        </p:blipFill>
        <p:spPr>
          <a:xfrm>
            <a:off x="1619573" y="0"/>
            <a:ext cx="9120752" cy="2138364"/>
          </a:xfrm>
          <a:prstGeom prst="rect">
            <a:avLst/>
          </a:prstGeom>
        </p:spPr>
      </p:pic>
      <p:pic>
        <p:nvPicPr>
          <p:cNvPr id="18" name="图片 7">
            <a:extLst>
              <a:ext uri="{FF2B5EF4-FFF2-40B4-BE49-F238E27FC236}">
                <a16:creationId xmlns:a16="http://schemas.microsoft.com/office/drawing/2014/main" id="{CCF7E248-9BB0-441A-8075-B47D16C47DF8}"/>
              </a:ext>
            </a:extLst>
          </p:cNvPr>
          <p:cNvPicPr>
            <a:picLocks noChangeAspect="1"/>
          </p:cNvPicPr>
          <p:nvPr/>
        </p:nvPicPr>
        <p:blipFill rotWithShape="1">
          <a:blip r:embed="rId4">
            <a:extLst>
              <a:ext uri="{28A0092B-C50C-407E-A947-70E740481C1C}">
                <a14:useLocalDpi xmlns:a14="http://schemas.microsoft.com/office/drawing/2010/main" val="0"/>
              </a:ext>
            </a:extLst>
          </a:blip>
          <a:srcRect l="83339" t="16646" r="5977" b="78161"/>
          <a:stretch/>
        </p:blipFill>
        <p:spPr>
          <a:xfrm>
            <a:off x="10556165" y="3672541"/>
            <a:ext cx="1635835" cy="2363013"/>
          </a:xfrm>
          <a:prstGeom prst="rect">
            <a:avLst/>
          </a:prstGeom>
        </p:spPr>
      </p:pic>
      <p:pic>
        <p:nvPicPr>
          <p:cNvPr id="8" name="图片 7">
            <a:extLst>
              <a:ext uri="{FF2B5EF4-FFF2-40B4-BE49-F238E27FC236}">
                <a16:creationId xmlns:a16="http://schemas.microsoft.com/office/drawing/2014/main" id="{5662DD4A-0CC4-479F-804E-C3FBFA0A43D2}"/>
              </a:ext>
            </a:extLst>
          </p:cNvPr>
          <p:cNvPicPr>
            <a:picLocks noChangeAspect="1"/>
          </p:cNvPicPr>
          <p:nvPr/>
        </p:nvPicPr>
        <p:blipFill rotWithShape="1">
          <a:blip r:embed="rId4">
            <a:extLst>
              <a:ext uri="{28A0092B-C50C-407E-A947-70E740481C1C}">
                <a14:useLocalDpi xmlns:a14="http://schemas.microsoft.com/office/drawing/2010/main" val="0"/>
              </a:ext>
            </a:extLst>
          </a:blip>
          <a:srcRect l="83339" t="16646" r="5977" b="78161"/>
          <a:stretch/>
        </p:blipFill>
        <p:spPr>
          <a:xfrm rot="19720655">
            <a:off x="242285" y="-29055"/>
            <a:ext cx="1241870" cy="1793919"/>
          </a:xfrm>
          <a:prstGeom prst="rect">
            <a:avLst/>
          </a:prstGeom>
        </p:spPr>
      </p:pic>
      <p:sp>
        <p:nvSpPr>
          <p:cNvPr id="21" name="TextBox 20">
            <a:extLst>
              <a:ext uri="{FF2B5EF4-FFF2-40B4-BE49-F238E27FC236}">
                <a16:creationId xmlns:a16="http://schemas.microsoft.com/office/drawing/2014/main" id="{71EEC211-EB7B-416C-ADDD-0CC71710A8F9}"/>
              </a:ext>
            </a:extLst>
          </p:cNvPr>
          <p:cNvSpPr txBox="1"/>
          <p:nvPr/>
        </p:nvSpPr>
        <p:spPr>
          <a:xfrm>
            <a:off x="2214966" y="861590"/>
            <a:ext cx="7929966" cy="707886"/>
          </a:xfrm>
          <a:prstGeom prst="rect">
            <a:avLst/>
          </a:prstGeom>
          <a:noFill/>
        </p:spPr>
        <p:txBody>
          <a:bodyPr wrap="square" rtlCol="0">
            <a:spAutoFit/>
          </a:bodyPr>
          <a:lstStyle/>
          <a:p>
            <a:r>
              <a:rPr lang="en-US" sz="4000">
                <a:solidFill>
                  <a:srgbClr val="F5F5F2"/>
                </a:solidFill>
                <a:latin typeface="#9Slide05 Lobster" panose="02000506000000020003" pitchFamily="2" charset="0"/>
              </a:rPr>
              <a:t>Bài thơ muốn nói với chúng ta điều gì?</a:t>
            </a:r>
          </a:p>
        </p:txBody>
      </p:sp>
      <p:sp>
        <p:nvSpPr>
          <p:cNvPr id="22" name="Rectangle: Rounded Corners 21">
            <a:extLst>
              <a:ext uri="{FF2B5EF4-FFF2-40B4-BE49-F238E27FC236}">
                <a16:creationId xmlns:a16="http://schemas.microsoft.com/office/drawing/2014/main" id="{8A4E4C01-CEBC-4084-8573-AE821181D4AA}"/>
              </a:ext>
            </a:extLst>
          </p:cNvPr>
          <p:cNvSpPr/>
          <p:nvPr/>
        </p:nvSpPr>
        <p:spPr>
          <a:xfrm>
            <a:off x="1253689" y="2482443"/>
            <a:ext cx="10120393" cy="2864472"/>
          </a:xfrm>
          <a:custGeom>
            <a:avLst/>
            <a:gdLst>
              <a:gd name="connsiteX0" fmla="*/ 0 w 10120393"/>
              <a:gd name="connsiteY0" fmla="*/ 186678 h 2864472"/>
              <a:gd name="connsiteX1" fmla="*/ 186678 w 10120393"/>
              <a:gd name="connsiteY1" fmla="*/ 0 h 2864472"/>
              <a:gd name="connsiteX2" fmla="*/ 9933715 w 10120393"/>
              <a:gd name="connsiteY2" fmla="*/ 0 h 2864472"/>
              <a:gd name="connsiteX3" fmla="*/ 10120393 w 10120393"/>
              <a:gd name="connsiteY3" fmla="*/ 186678 h 2864472"/>
              <a:gd name="connsiteX4" fmla="*/ 10120393 w 10120393"/>
              <a:gd name="connsiteY4" fmla="*/ 2677794 h 2864472"/>
              <a:gd name="connsiteX5" fmla="*/ 9933715 w 10120393"/>
              <a:gd name="connsiteY5" fmla="*/ 2864472 h 2864472"/>
              <a:gd name="connsiteX6" fmla="*/ 186678 w 10120393"/>
              <a:gd name="connsiteY6" fmla="*/ 2864472 h 2864472"/>
              <a:gd name="connsiteX7" fmla="*/ 0 w 10120393"/>
              <a:gd name="connsiteY7" fmla="*/ 2677794 h 2864472"/>
              <a:gd name="connsiteX8" fmla="*/ 0 w 10120393"/>
              <a:gd name="connsiteY8" fmla="*/ 186678 h 2864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120393" h="2864472" fill="none" extrusionOk="0">
                <a:moveTo>
                  <a:pt x="0" y="186678"/>
                </a:moveTo>
                <a:cubicBezTo>
                  <a:pt x="-150" y="98200"/>
                  <a:pt x="88751" y="2999"/>
                  <a:pt x="186678" y="0"/>
                </a:cubicBezTo>
                <a:cubicBezTo>
                  <a:pt x="1556849" y="122098"/>
                  <a:pt x="7920532" y="85304"/>
                  <a:pt x="9933715" y="0"/>
                </a:cubicBezTo>
                <a:cubicBezTo>
                  <a:pt x="10040270" y="-347"/>
                  <a:pt x="10128092" y="69679"/>
                  <a:pt x="10120393" y="186678"/>
                </a:cubicBezTo>
                <a:cubicBezTo>
                  <a:pt x="10180323" y="1053315"/>
                  <a:pt x="10118725" y="2266359"/>
                  <a:pt x="10120393" y="2677794"/>
                </a:cubicBezTo>
                <a:cubicBezTo>
                  <a:pt x="10122495" y="2787439"/>
                  <a:pt x="10036156" y="2883925"/>
                  <a:pt x="9933715" y="2864472"/>
                </a:cubicBezTo>
                <a:cubicBezTo>
                  <a:pt x="7952067" y="2898010"/>
                  <a:pt x="3694991" y="2906169"/>
                  <a:pt x="186678" y="2864472"/>
                </a:cubicBezTo>
                <a:cubicBezTo>
                  <a:pt x="74547" y="2869533"/>
                  <a:pt x="-4286" y="2781235"/>
                  <a:pt x="0" y="2677794"/>
                </a:cubicBezTo>
                <a:cubicBezTo>
                  <a:pt x="-103358" y="1752581"/>
                  <a:pt x="31577" y="1186200"/>
                  <a:pt x="0" y="186678"/>
                </a:cubicBezTo>
                <a:close/>
              </a:path>
              <a:path w="10120393" h="2864472" stroke="0" extrusionOk="0">
                <a:moveTo>
                  <a:pt x="0" y="186678"/>
                </a:moveTo>
                <a:cubicBezTo>
                  <a:pt x="-17592" y="84110"/>
                  <a:pt x="74493" y="-2673"/>
                  <a:pt x="186678" y="0"/>
                </a:cubicBezTo>
                <a:cubicBezTo>
                  <a:pt x="2720120" y="127759"/>
                  <a:pt x="8894347" y="-130647"/>
                  <a:pt x="9933715" y="0"/>
                </a:cubicBezTo>
                <a:cubicBezTo>
                  <a:pt x="10043160" y="13368"/>
                  <a:pt x="10132578" y="70635"/>
                  <a:pt x="10120393" y="186678"/>
                </a:cubicBezTo>
                <a:cubicBezTo>
                  <a:pt x="10199622" y="566404"/>
                  <a:pt x="10096557" y="1567180"/>
                  <a:pt x="10120393" y="2677794"/>
                </a:cubicBezTo>
                <a:cubicBezTo>
                  <a:pt x="10106896" y="2786647"/>
                  <a:pt x="10033772" y="2870867"/>
                  <a:pt x="9933715" y="2864472"/>
                </a:cubicBezTo>
                <a:cubicBezTo>
                  <a:pt x="7356943" y="2874645"/>
                  <a:pt x="4376088" y="2825913"/>
                  <a:pt x="186678" y="2864472"/>
                </a:cubicBezTo>
                <a:cubicBezTo>
                  <a:pt x="102611" y="2870815"/>
                  <a:pt x="-6464" y="2772180"/>
                  <a:pt x="0" y="2677794"/>
                </a:cubicBezTo>
                <a:cubicBezTo>
                  <a:pt x="126545" y="1621150"/>
                  <a:pt x="101685" y="675219"/>
                  <a:pt x="0" y="186678"/>
                </a:cubicBezTo>
                <a:close/>
              </a:path>
            </a:pathLst>
          </a:custGeom>
          <a:solidFill>
            <a:srgbClr val="FAFAF9">
              <a:alpha val="80000"/>
            </a:srgbClr>
          </a:solidFill>
          <a:ln w="38100">
            <a:prstDash val="dash"/>
            <a:extLst>
              <a:ext uri="{C807C97D-BFC1-408E-A445-0C87EB9F89A2}">
                <ask:lineSketchStyleProps xmlns:ask="http://schemas.microsoft.com/office/drawing/2018/sketchyshapes" xmlns="" sd="463782556">
                  <a:prstGeom prst="roundRect">
                    <a:avLst>
                      <a:gd name="adj" fmla="val 651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B751F3ED-54D3-4D9B-A7AF-65016CD3EE7E}"/>
              </a:ext>
            </a:extLst>
          </p:cNvPr>
          <p:cNvSpPr txBox="1"/>
          <p:nvPr/>
        </p:nvSpPr>
        <p:spPr>
          <a:xfrm>
            <a:off x="1398719" y="2860472"/>
            <a:ext cx="9748435" cy="2308324"/>
          </a:xfrm>
          <a:prstGeom prst="rect">
            <a:avLst/>
          </a:prstGeom>
          <a:noFill/>
        </p:spPr>
        <p:txBody>
          <a:bodyPr wrap="square" rtlCol="0">
            <a:spAutoFit/>
          </a:bodyPr>
          <a:lstStyle/>
          <a:p>
            <a:pPr algn="just"/>
            <a:r>
              <a:rPr lang="en-US" sz="3600" dirty="0">
                <a:solidFill>
                  <a:schemeClr val="accent4">
                    <a:lumMod val="75000"/>
                  </a:schemeClr>
                </a:solidFill>
                <a:latin typeface="#9Slide04 SVNSwashington" pitchFamily="2" charset="0"/>
              </a:rPr>
              <a:t>     </a:t>
            </a:r>
            <a:r>
              <a:rPr lang="en-US" sz="3600" dirty="0" err="1">
                <a:solidFill>
                  <a:srgbClr val="C00000"/>
                </a:solidFill>
                <a:latin typeface="#9Slide07 IcielBaliho Script" pitchFamily="2" charset="0"/>
              </a:rPr>
              <a:t>Thế</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giới</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của</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trẻ</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thơ</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rất</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vui</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và</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đẹp</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vì</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đó</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là</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thế</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giới</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của</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truyện</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cổ</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tích</a:t>
            </a:r>
            <a:r>
              <a:rPr lang="en-US" sz="3600" dirty="0">
                <a:solidFill>
                  <a:srgbClr val="C00000"/>
                </a:solidFill>
                <a:latin typeface="#9Slide07 IcielBaliho Script" pitchFamily="2" charset="0"/>
              </a:rPr>
              <a:t>. Khi </a:t>
            </a:r>
            <a:r>
              <a:rPr lang="en-US" sz="3600" dirty="0" err="1">
                <a:solidFill>
                  <a:srgbClr val="C00000"/>
                </a:solidFill>
                <a:latin typeface="#9Slide07 IcielBaliho Script" pitchFamily="2" charset="0"/>
              </a:rPr>
              <a:t>lớn</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lên</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dù</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phải</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từ</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biệt</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thế</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giới</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cổ</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tích</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đẹp</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đẽ</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và</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thơ</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mộng</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ấy</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nhưng</a:t>
            </a:r>
            <a:r>
              <a:rPr lang="en-US" sz="3600" dirty="0">
                <a:solidFill>
                  <a:srgbClr val="C00000"/>
                </a:solidFill>
                <a:latin typeface="#9Slide07 IcielBaliho Script" pitchFamily="2" charset="0"/>
              </a:rPr>
              <a:t> ta </a:t>
            </a:r>
            <a:r>
              <a:rPr lang="en-US" sz="3600" dirty="0" err="1">
                <a:solidFill>
                  <a:srgbClr val="C00000"/>
                </a:solidFill>
                <a:latin typeface="#9Slide07 IcielBaliho Script" pitchFamily="2" charset="0"/>
              </a:rPr>
              <a:t>sẽ</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sống</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một</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cuộc</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sống</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hạnh</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phúc</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thật</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sự</a:t>
            </a:r>
            <a:r>
              <a:rPr lang="en-US" sz="3600" dirty="0">
                <a:solidFill>
                  <a:srgbClr val="C00000"/>
                </a:solidFill>
                <a:latin typeface="#9Slide07 IcielBaliho Script" pitchFamily="2" charset="0"/>
              </a:rPr>
              <a:t> do </a:t>
            </a:r>
            <a:r>
              <a:rPr lang="en-US" sz="3600" dirty="0" err="1">
                <a:solidFill>
                  <a:srgbClr val="C00000"/>
                </a:solidFill>
                <a:latin typeface="#9Slide07 IcielBaliho Script" pitchFamily="2" charset="0"/>
              </a:rPr>
              <a:t>chính</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hai</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bàn</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tay</a:t>
            </a:r>
            <a:r>
              <a:rPr lang="en-US" sz="3600" dirty="0">
                <a:solidFill>
                  <a:srgbClr val="C00000"/>
                </a:solidFill>
                <a:latin typeface="#9Slide07 IcielBaliho Script" pitchFamily="2" charset="0"/>
              </a:rPr>
              <a:t> ta </a:t>
            </a:r>
            <a:r>
              <a:rPr lang="en-US" sz="3600" dirty="0" err="1">
                <a:solidFill>
                  <a:srgbClr val="C00000"/>
                </a:solidFill>
                <a:latin typeface="#9Slide07 IcielBaliho Script" pitchFamily="2" charset="0"/>
              </a:rPr>
              <a:t>gây</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dựng</a:t>
            </a:r>
            <a:r>
              <a:rPr lang="en-US" sz="3600" dirty="0">
                <a:solidFill>
                  <a:srgbClr val="C00000"/>
                </a:solidFill>
                <a:latin typeface="#9Slide07 IcielBaliho Script" pitchFamily="2" charset="0"/>
              </a:rPr>
              <a:t> </a:t>
            </a:r>
            <a:r>
              <a:rPr lang="en-US" sz="3600" dirty="0" err="1">
                <a:solidFill>
                  <a:srgbClr val="C00000"/>
                </a:solidFill>
                <a:latin typeface="#9Slide07 IcielBaliho Script" pitchFamily="2" charset="0"/>
              </a:rPr>
              <a:t>nên</a:t>
            </a:r>
            <a:r>
              <a:rPr lang="en-US" sz="3600" dirty="0">
                <a:solidFill>
                  <a:srgbClr val="C00000"/>
                </a:solidFill>
                <a:latin typeface="#9Slide07 IcielBaliho Script" pitchFamily="2" charset="0"/>
              </a:rPr>
              <a:t>.</a:t>
            </a:r>
          </a:p>
        </p:txBody>
      </p:sp>
      <p:pic>
        <p:nvPicPr>
          <p:cNvPr id="25" name="Picture 24">
            <a:extLst>
              <a:ext uri="{FF2B5EF4-FFF2-40B4-BE49-F238E27FC236}">
                <a16:creationId xmlns:a16="http://schemas.microsoft.com/office/drawing/2014/main" id="{E70F24C8-6860-48F3-A5D8-8ADE5F744BF5}"/>
              </a:ext>
            </a:extLst>
          </p:cNvPr>
          <p:cNvPicPr>
            <a:picLocks noChangeAspect="1"/>
          </p:cNvPicPr>
          <p:nvPr/>
        </p:nvPicPr>
        <p:blipFill rotWithShape="1">
          <a:blip r:embed="rId5">
            <a:extLst>
              <a:ext uri="{28A0092B-C50C-407E-A947-70E740481C1C}">
                <a14:useLocalDpi xmlns:a14="http://schemas.microsoft.com/office/drawing/2010/main" val="0"/>
              </a:ext>
            </a:extLst>
          </a:blip>
          <a:srcRect l="50000" t="14722" b="63625"/>
          <a:stretch/>
        </p:blipFill>
        <p:spPr>
          <a:xfrm>
            <a:off x="3587854" y="-339067"/>
            <a:ext cx="5370163" cy="3109200"/>
          </a:xfrm>
          <a:prstGeom prst="rect">
            <a:avLst/>
          </a:prstGeom>
        </p:spPr>
      </p:pic>
      <p:sp>
        <p:nvSpPr>
          <p:cNvPr id="26" name="TextBox 25">
            <a:extLst>
              <a:ext uri="{FF2B5EF4-FFF2-40B4-BE49-F238E27FC236}">
                <a16:creationId xmlns:a16="http://schemas.microsoft.com/office/drawing/2014/main" id="{DAD96471-D7B7-4858-93A2-CE25AB4B99CC}"/>
              </a:ext>
            </a:extLst>
          </p:cNvPr>
          <p:cNvSpPr txBox="1"/>
          <p:nvPr/>
        </p:nvSpPr>
        <p:spPr>
          <a:xfrm>
            <a:off x="4914779" y="1117838"/>
            <a:ext cx="3500847" cy="646331"/>
          </a:xfrm>
          <a:prstGeom prst="rect">
            <a:avLst/>
          </a:prstGeom>
          <a:noFill/>
        </p:spPr>
        <p:txBody>
          <a:bodyPr wrap="square" rtlCol="0">
            <a:spAutoFit/>
          </a:bodyPr>
          <a:lstStyle/>
          <a:p>
            <a:r>
              <a:rPr lang="en-US" sz="3600">
                <a:solidFill>
                  <a:srgbClr val="FAFAF9"/>
                </a:solidFill>
                <a:latin typeface="#9Slide03 Penumbra" panose="02040603050506020204" pitchFamily="18" charset="0"/>
              </a:rPr>
              <a:t>NỘI DUNG</a:t>
            </a:r>
          </a:p>
        </p:txBody>
      </p:sp>
    </p:spTree>
    <p:extLst>
      <p:ext uri="{BB962C8B-B14F-4D97-AF65-F5344CB8AC3E}">
        <p14:creationId xmlns:p14="http://schemas.microsoft.com/office/powerpoint/2010/main" val="155552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randombar(horizontal)">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41" presetClass="entr" presetSubtype="0" fill="hold" grpId="0" nodeType="clickEffect">
                                  <p:stCondLst>
                                    <p:cond delay="0"/>
                                  </p:stCondLst>
                                  <p:iterate type="lt">
                                    <p:tmPct val="10000"/>
                                  </p:iterate>
                                  <p:childTnLst>
                                    <p:set>
                                      <p:cBhvr>
                                        <p:cTn id="19" dur="1" fill="hold">
                                          <p:stCondLst>
                                            <p:cond delay="0"/>
                                          </p:stCondLst>
                                        </p:cTn>
                                        <p:tgtEl>
                                          <p:spTgt spid="23"/>
                                        </p:tgtEl>
                                        <p:attrNameLst>
                                          <p:attrName>style.visibility</p:attrName>
                                        </p:attrNameLst>
                                      </p:cBhvr>
                                      <p:to>
                                        <p:strVal val="visible"/>
                                      </p:to>
                                    </p:set>
                                    <p:anim calcmode="lin" valueType="num">
                                      <p:cBhvr>
                                        <p:cTn id="20"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23"/>
                                        </p:tgtEl>
                                        <p:attrNameLst>
                                          <p:attrName>ppt_y</p:attrName>
                                        </p:attrNameLst>
                                      </p:cBhvr>
                                      <p:tavLst>
                                        <p:tav tm="0">
                                          <p:val>
                                            <p:strVal val="#ppt_y"/>
                                          </p:val>
                                        </p:tav>
                                        <p:tav tm="100000">
                                          <p:val>
                                            <p:strVal val="#ppt_y"/>
                                          </p:val>
                                        </p:tav>
                                      </p:tavLst>
                                    </p:anim>
                                    <p:anim calcmode="lin" valueType="num">
                                      <p:cBhvr>
                                        <p:cTn id="22"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xit" presetSubtype="0" fill="hold" grpId="1" nodeType="clickEffect">
                                  <p:stCondLst>
                                    <p:cond delay="0"/>
                                  </p:stCondLst>
                                  <p:childTnLst>
                                    <p:animEffect transition="out" filter="dissolve">
                                      <p:cBhvr>
                                        <p:cTn id="28" dur="500"/>
                                        <p:tgtEl>
                                          <p:spTgt spid="21"/>
                                        </p:tgtEl>
                                      </p:cBhvr>
                                    </p:animEffect>
                                    <p:set>
                                      <p:cBhvr>
                                        <p:cTn id="29" dur="1" fill="hold">
                                          <p:stCondLst>
                                            <p:cond delay="499"/>
                                          </p:stCondLst>
                                        </p:cTn>
                                        <p:tgtEl>
                                          <p:spTgt spid="21"/>
                                        </p:tgtEl>
                                        <p:attrNameLst>
                                          <p:attrName>style.visibility</p:attrName>
                                        </p:attrNameLst>
                                      </p:cBhvr>
                                      <p:to>
                                        <p:strVal val="hidden"/>
                                      </p:to>
                                    </p:set>
                                  </p:childTnLst>
                                </p:cTn>
                              </p:par>
                              <p:par>
                                <p:cTn id="30" presetID="9" presetClass="exit" presetSubtype="0" fill="hold" nodeType="withEffect">
                                  <p:stCondLst>
                                    <p:cond delay="0"/>
                                  </p:stCondLst>
                                  <p:childTnLst>
                                    <p:animEffect transition="out" filter="dissolve">
                                      <p:cBhvr>
                                        <p:cTn id="31" dur="500"/>
                                        <p:tgtEl>
                                          <p:spTgt spid="20"/>
                                        </p:tgtEl>
                                      </p:cBhvr>
                                    </p:animEffect>
                                    <p:set>
                                      <p:cBhvr>
                                        <p:cTn id="32" dur="1" fill="hold">
                                          <p:stCondLst>
                                            <p:cond delay="499"/>
                                          </p:stCondLst>
                                        </p:cTn>
                                        <p:tgtEl>
                                          <p:spTgt spid="20"/>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randombar(horizontal)">
                                      <p:cBhvr>
                                        <p:cTn id="37" dur="500"/>
                                        <p:tgtEl>
                                          <p:spTgt spid="26"/>
                                        </p:tgtEl>
                                      </p:cBhvr>
                                    </p:animEffect>
                                  </p:childTnLst>
                                </p:cTn>
                              </p:par>
                              <p:par>
                                <p:cTn id="38" presetID="14" presetClass="entr" presetSubtype="1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randombar(horizontal)">
                                      <p:cBhvr>
                                        <p:cTn id="40"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1" grpId="1"/>
      <p:bldP spid="22" grpId="0" animBg="1"/>
      <p:bldP spid="23"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9BE2E19D-FA83-46CD-AF1C-D87427781F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95" t="97" r="125" b="90865"/>
          <a:stretch/>
        </p:blipFill>
        <p:spPr>
          <a:xfrm flipH="1" flipV="1">
            <a:off x="0" y="4967664"/>
            <a:ext cx="3299683" cy="1890336"/>
          </a:xfrm>
          <a:prstGeom prst="rect">
            <a:avLst/>
          </a:prstGeom>
        </p:spPr>
      </p:pic>
      <p:pic>
        <p:nvPicPr>
          <p:cNvPr id="16" name="图片 15">
            <a:extLst>
              <a:ext uri="{FF2B5EF4-FFF2-40B4-BE49-F238E27FC236}">
                <a16:creationId xmlns:a16="http://schemas.microsoft.com/office/drawing/2014/main" id="{0564C08E-BF96-4140-B0FA-AF9A3F7620F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95" t="97" r="125" b="90865"/>
          <a:stretch/>
        </p:blipFill>
        <p:spPr>
          <a:xfrm flipH="1" flipV="1">
            <a:off x="2662979" y="4967664"/>
            <a:ext cx="3299683" cy="1890336"/>
          </a:xfrm>
          <a:prstGeom prst="rect">
            <a:avLst/>
          </a:prstGeom>
        </p:spPr>
      </p:pic>
      <p:sp>
        <p:nvSpPr>
          <p:cNvPr id="3" name="Rectangle 2">
            <a:extLst>
              <a:ext uri="{FF2B5EF4-FFF2-40B4-BE49-F238E27FC236}">
                <a16:creationId xmlns:a16="http://schemas.microsoft.com/office/drawing/2014/main" id="{D80C32D3-903F-4486-B7D0-47A80F70457E}"/>
              </a:ext>
            </a:extLst>
          </p:cNvPr>
          <p:cNvSpPr/>
          <p:nvPr/>
        </p:nvSpPr>
        <p:spPr>
          <a:xfrm>
            <a:off x="637309" y="450273"/>
            <a:ext cx="1877291" cy="284018"/>
          </a:xfrm>
          <a:prstGeom prst="rect">
            <a:avLst/>
          </a:prstGeom>
          <a:solidFill>
            <a:srgbClr val="F8F7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63D58701-0A4F-421A-8AC3-86D20063B142}"/>
              </a:ext>
            </a:extLst>
          </p:cNvPr>
          <p:cNvSpPr txBox="1"/>
          <p:nvPr/>
        </p:nvSpPr>
        <p:spPr>
          <a:xfrm>
            <a:off x="460948" y="503394"/>
            <a:ext cx="5198310" cy="4524315"/>
          </a:xfrm>
          <a:prstGeom prst="rect">
            <a:avLst/>
          </a:prstGeom>
          <a:noFill/>
        </p:spPr>
        <p:txBody>
          <a:bodyPr wrap="square" rtlCol="0">
            <a:spAutoFit/>
          </a:bodyPr>
          <a:lstStyle/>
          <a:p>
            <a:pPr algn="ctr"/>
            <a:r>
              <a:rPr lang="en-US" sz="7200">
                <a:ln w="34925">
                  <a:solidFill>
                    <a:schemeClr val="bg1"/>
                  </a:solidFill>
                </a:ln>
                <a:solidFill>
                  <a:srgbClr val="484A83"/>
                </a:solidFill>
                <a:effectLst>
                  <a:glow rad="139700">
                    <a:schemeClr val="accent4">
                      <a:satMod val="175000"/>
                      <a:alpha val="40000"/>
                    </a:schemeClr>
                  </a:glow>
                </a:effectLst>
                <a:latin typeface="#9Slide05 SVNUT Triumph" panose="00000500000000000000" pitchFamily="2" charset="0"/>
              </a:rPr>
              <a:t>Luyện đọc diễn cảm và học thuộc lòng</a:t>
            </a:r>
          </a:p>
        </p:txBody>
      </p:sp>
      <p:pic>
        <p:nvPicPr>
          <p:cNvPr id="19" name="Picture 4">
            <a:extLst>
              <a:ext uri="{FF2B5EF4-FFF2-40B4-BE49-F238E27FC236}">
                <a16:creationId xmlns:a16="http://schemas.microsoft.com/office/drawing/2014/main" id="{47C38004-E947-406F-8327-6E2BB700C2D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5962662" y="592282"/>
            <a:ext cx="5942837" cy="6416018"/>
          </a:xfrm>
          <a:prstGeom prst="rect">
            <a:avLst/>
          </a:prstGeom>
        </p:spPr>
      </p:pic>
    </p:spTree>
    <p:extLst>
      <p:ext uri="{BB962C8B-B14F-4D97-AF65-F5344CB8AC3E}">
        <p14:creationId xmlns:p14="http://schemas.microsoft.com/office/powerpoint/2010/main" val="202924532"/>
      </p:ext>
    </p:ext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par>
                                <p:cTn id="10" presetID="53" presetClass="entr" presetSubtype="16"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4429</TotalTime>
  <Words>766</Words>
  <Application>Microsoft Office PowerPoint</Application>
  <PresentationFormat>Widescreen</PresentationFormat>
  <Paragraphs>100</Paragraphs>
  <Slides>10</Slides>
  <Notes>10</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10</vt:i4>
      </vt:variant>
    </vt:vector>
  </HeadingPairs>
  <TitlesOfParts>
    <vt:vector size="29" baseType="lpstr">
      <vt:lpstr>微软雅黑</vt:lpstr>
      <vt:lpstr>#9Slide02 Noi dung dai</vt:lpstr>
      <vt:lpstr>#9Slide03 Arima Madurai Medium</vt:lpstr>
      <vt:lpstr>#9Slide03 BoosterNextFYBlack</vt:lpstr>
      <vt:lpstr>#9Slide03 Cabin Condensed SemiB</vt:lpstr>
      <vt:lpstr>#9Slide03 Penumbra</vt:lpstr>
      <vt:lpstr>#9Slide04 SVNSwashington</vt:lpstr>
      <vt:lpstr>#9Slide05 Lobster</vt:lpstr>
      <vt:lpstr>#9Slide05 SVNUT Triumph</vt:lpstr>
      <vt:lpstr>#9Slide07 IcielBaliho Script</vt:lpstr>
      <vt:lpstr>Arial</vt:lpstr>
      <vt:lpstr>Calibri</vt:lpstr>
      <vt:lpstr>等线</vt:lpstr>
      <vt:lpstr>Dreaming Outloud Script Pro</vt:lpstr>
      <vt:lpstr>iCiel Fairy Tales</vt:lpstr>
      <vt:lpstr>SVN-Caprica Script</vt:lpstr>
      <vt:lpstr>SVN-Dumpling</vt:lpstr>
      <vt:lpstr>小考拉体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subject>9Slide.vn</dc:subject>
  <dc:creator>ADMIN</dc:creator>
  <dc:description>9Slide.vn</dc:description>
  <cp:lastModifiedBy>Minh Kiều Văn</cp:lastModifiedBy>
  <cp:revision>32</cp:revision>
  <dcterms:created xsi:type="dcterms:W3CDTF">2017-08-18T03:02:00Z</dcterms:created>
  <dcterms:modified xsi:type="dcterms:W3CDTF">2024-05-16T21:04:09Z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2052-10.1.0.6748</vt:lpwstr>
  </property>
</Properties>
</file>