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7"/>
  </p:notesMasterIdLst>
  <p:sldIdLst>
    <p:sldId id="292" r:id="rId3"/>
    <p:sldId id="269" r:id="rId4"/>
    <p:sldId id="270" r:id="rId5"/>
    <p:sldId id="271" r:id="rId6"/>
    <p:sldId id="272" r:id="rId7"/>
    <p:sldId id="273" r:id="rId8"/>
    <p:sldId id="274" r:id="rId9"/>
    <p:sldId id="275" r:id="rId10"/>
    <p:sldId id="276" r:id="rId11"/>
    <p:sldId id="278" r:id="rId12"/>
    <p:sldId id="280" r:id="rId13"/>
    <p:sldId id="286" r:id="rId14"/>
    <p:sldId id="288" r:id="rId15"/>
    <p:sldId id="291"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8E298-844A-4C84-91D4-D88541047FA3}" type="datetimeFigureOut">
              <a:rPr lang="vi-VN" smtClean="0"/>
              <a:t>17/05/2024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81696-D49B-46E3-B533-B5F4F870A753}" type="slidenum">
              <a:rPr lang="vi-VN" smtClean="0"/>
              <a:t>‹#›</a:t>
            </a:fld>
            <a:endParaRPr lang="vi-VN"/>
          </a:p>
        </p:txBody>
      </p:sp>
    </p:spTree>
    <p:extLst>
      <p:ext uri="{BB962C8B-B14F-4D97-AF65-F5344CB8AC3E}">
        <p14:creationId xmlns:p14="http://schemas.microsoft.com/office/powerpoint/2010/main" val="33927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5EE733-4D92-4827-87ED-802C0430BE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00266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10</a:t>
            </a:fld>
            <a:endParaRPr lang="zh-CN" altLang="en-US"/>
          </a:p>
        </p:txBody>
      </p:sp>
    </p:spTree>
    <p:extLst>
      <p:ext uri="{BB962C8B-B14F-4D97-AF65-F5344CB8AC3E}">
        <p14:creationId xmlns:p14="http://schemas.microsoft.com/office/powerpoint/2010/main" val="426773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5EE733-4D92-4827-87ED-802C0430BE1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4198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5EE733-4D92-4827-87ED-802C0430BE13}" type="slidenum">
              <a:rPr lang="zh-CN" altLang="en-US" smtClean="0"/>
              <a:t>14</a:t>
            </a:fld>
            <a:endParaRPr lang="zh-CN" altLang="en-US"/>
          </a:p>
        </p:txBody>
      </p:sp>
    </p:spTree>
    <p:extLst>
      <p:ext uri="{BB962C8B-B14F-4D97-AF65-F5344CB8AC3E}">
        <p14:creationId xmlns:p14="http://schemas.microsoft.com/office/powerpoint/2010/main" val="83286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E180331-7387-4208-B25F-D4CDAAA265F6}" type="datetimeFigureOut">
              <a:rPr lang="vi-VN" smtClean="0"/>
              <a:t>17/05/2024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2479348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180331-7387-4208-B25F-D4CDAAA265F6}" type="datetimeFigureOut">
              <a:rPr lang="vi-VN" smtClean="0"/>
              <a:t>17/05/2024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306042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180331-7387-4208-B25F-D4CDAAA265F6}" type="datetimeFigureOut">
              <a:rPr lang="vi-VN" smtClean="0"/>
              <a:t>17/05/2024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1654064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5774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6157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19ED9BB-C5C2-4D0B-BADC-05C391420FE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7BEA6A-7083-41CE-B6AF-18CD83095C55}"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356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19ED9BB-C5C2-4D0B-BADC-05C391420FE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7BEA6A-7083-41CE-B6AF-18CD83095C55}"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633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19ED9BB-C5C2-4D0B-BADC-05C391420FE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7BEA6A-7083-41CE-B6AF-18CD83095C55}"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06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E180331-7387-4208-B25F-D4CDAAA265F6}" type="datetimeFigureOut">
              <a:rPr lang="vi-VN" smtClean="0"/>
              <a:t>17/05/2024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374123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180331-7387-4208-B25F-D4CDAAA265F6}" type="datetimeFigureOut">
              <a:rPr lang="vi-VN" smtClean="0"/>
              <a:t>17/05/2024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12003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E180331-7387-4208-B25F-D4CDAAA265F6}" type="datetimeFigureOut">
              <a:rPr lang="vi-VN" smtClean="0"/>
              <a:t>17/05/2024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1861050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E180331-7387-4208-B25F-D4CDAAA265F6}" type="datetimeFigureOut">
              <a:rPr lang="vi-VN" smtClean="0"/>
              <a:t>17/05/2024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205074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E180331-7387-4208-B25F-D4CDAAA265F6}" type="datetimeFigureOut">
              <a:rPr lang="vi-VN" smtClean="0"/>
              <a:t>17/05/2024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2165640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80331-7387-4208-B25F-D4CDAAA265F6}" type="datetimeFigureOut">
              <a:rPr lang="vi-VN" smtClean="0"/>
              <a:t>17/05/2024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3450632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180331-7387-4208-B25F-D4CDAAA265F6}" type="datetimeFigureOut">
              <a:rPr lang="vi-VN" smtClean="0"/>
              <a:t>17/05/2024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104237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180331-7387-4208-B25F-D4CDAAA265F6}" type="datetimeFigureOut">
              <a:rPr lang="vi-VN" smtClean="0"/>
              <a:t>17/05/2024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5EFF582-61D8-4A2D-82B5-2FA3A9526896}" type="slidenum">
              <a:rPr lang="vi-VN" smtClean="0"/>
              <a:t>‹#›</a:t>
            </a:fld>
            <a:endParaRPr lang="vi-VN"/>
          </a:p>
        </p:txBody>
      </p:sp>
    </p:spTree>
    <p:extLst>
      <p:ext uri="{BB962C8B-B14F-4D97-AF65-F5344CB8AC3E}">
        <p14:creationId xmlns:p14="http://schemas.microsoft.com/office/powerpoint/2010/main" val="980953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80331-7387-4208-B25F-D4CDAAA265F6}" type="datetimeFigureOut">
              <a:rPr lang="vi-VN" smtClean="0"/>
              <a:t>17/05/2024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FF582-61D8-4A2D-82B5-2FA3A9526896}" type="slidenum">
              <a:rPr lang="vi-VN" smtClean="0"/>
              <a:t>‹#›</a:t>
            </a:fld>
            <a:endParaRPr lang="vi-VN"/>
          </a:p>
        </p:txBody>
      </p:sp>
    </p:spTree>
    <p:extLst>
      <p:ext uri="{BB962C8B-B14F-4D97-AF65-F5344CB8AC3E}">
        <p14:creationId xmlns:p14="http://schemas.microsoft.com/office/powerpoint/2010/main" val="167345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F833EC4-E2F9-4549-A464-40B7E5EEA6FD}"/>
              </a:ext>
            </a:extLst>
          </p:cNvPr>
          <p:cNvGrpSpPr/>
          <p:nvPr userDrawn="1"/>
        </p:nvGrpSpPr>
        <p:grpSpPr>
          <a:xfrm>
            <a:off x="0" y="0"/>
            <a:ext cx="12309881" cy="6858000"/>
            <a:chOff x="0" y="0"/>
            <a:chExt cx="12309881" cy="6858000"/>
          </a:xfrm>
        </p:grpSpPr>
        <p:pic>
          <p:nvPicPr>
            <p:cNvPr id="3" name="图片 2">
              <a:extLst>
                <a:ext uri="{FF2B5EF4-FFF2-40B4-BE49-F238E27FC236}">
                  <a16:creationId xmlns:a16="http://schemas.microsoft.com/office/drawing/2014/main" id="{C990D388-9074-4BA5-80A8-223201409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4"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5" name="图片 4">
              <a:extLst>
                <a:ext uri="{FF2B5EF4-FFF2-40B4-BE49-F238E27FC236}">
                  <a16:creationId xmlns:a16="http://schemas.microsoft.com/office/drawing/2014/main" id="{C5ADCA99-DAF4-4291-84A9-6E7BE64800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1" t="71037" r="529" b="3042"/>
            <a:stretch/>
          </p:blipFill>
          <p:spPr>
            <a:xfrm>
              <a:off x="8904514" y="5528668"/>
              <a:ext cx="3405367" cy="1329332"/>
            </a:xfrm>
            <a:prstGeom prst="rect">
              <a:avLst/>
            </a:prstGeom>
          </p:spPr>
        </p:pic>
        <p:grpSp>
          <p:nvGrpSpPr>
            <p:cNvPr id="6" name="组合 5">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9"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小考拉体" panose="02000503000000000000" pitchFamily="2" charset="-122"/>
                    <a:ea typeface="小考拉体" panose="02000503000000000000" pitchFamily="2" charset="-122"/>
                    <a:cs typeface="+mn-cs"/>
                  </a:rPr>
                  <a:t>请在此输入标题</a:t>
                </a:r>
              </a:p>
            </p:txBody>
          </p:sp>
          <p:sp>
            <p:nvSpPr>
              <p:cNvPr id="10"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11"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grpSp>
        <p:pic>
          <p:nvPicPr>
            <p:cNvPr id="7" name="图片 6">
              <a:extLst>
                <a:ext uri="{FF2B5EF4-FFF2-40B4-BE49-F238E27FC236}">
                  <a16:creationId xmlns:a16="http://schemas.microsoft.com/office/drawing/2014/main" id="{E3B6CFF1-6C5F-4973-8039-0FDC3B0DAA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7381524" y="609676"/>
              <a:ext cx="837659" cy="527951"/>
            </a:xfrm>
            <a:prstGeom prst="rect">
              <a:avLst/>
            </a:prstGeom>
          </p:spPr>
        </p:pic>
        <p:pic>
          <p:nvPicPr>
            <p:cNvPr id="8" name="图片 7">
              <a:extLst>
                <a:ext uri="{FF2B5EF4-FFF2-40B4-BE49-F238E27FC236}">
                  <a16:creationId xmlns:a16="http://schemas.microsoft.com/office/drawing/2014/main" id="{E168D529-666E-4291-9C8B-7493590088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3923800" y="185838"/>
              <a:ext cx="837659" cy="527951"/>
            </a:xfrm>
            <a:prstGeom prst="rect">
              <a:avLst/>
            </a:prstGeom>
          </p:spPr>
        </p:pic>
      </p:grpSp>
    </p:spTree>
    <p:extLst>
      <p:ext uri="{BB962C8B-B14F-4D97-AF65-F5344CB8AC3E}">
        <p14:creationId xmlns:p14="http://schemas.microsoft.com/office/powerpoint/2010/main" val="9357389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7DF14CB-5CE5-4BAD-9809-970C8A98D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0" name="图片 19">
            <a:extLst>
              <a:ext uri="{FF2B5EF4-FFF2-40B4-BE49-F238E27FC236}">
                <a16:creationId xmlns:a16="http://schemas.microsoft.com/office/drawing/2014/main" id="{EEA9EBA2-295A-46D6-A162-333F00DB37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p:blipFill>
        <p:spPr>
          <a:xfrm>
            <a:off x="2063706" y="2995090"/>
            <a:ext cx="1376901" cy="867819"/>
          </a:xfrm>
          <a:prstGeom prst="rect">
            <a:avLst/>
          </a:prstGeom>
        </p:spPr>
      </p:pic>
      <p:pic>
        <p:nvPicPr>
          <p:cNvPr id="22" name="图片 21">
            <a:extLst>
              <a:ext uri="{FF2B5EF4-FFF2-40B4-BE49-F238E27FC236}">
                <a16:creationId xmlns:a16="http://schemas.microsoft.com/office/drawing/2014/main" id="{F3C7C4F4-6614-4613-8185-1929FF6739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 t="71037" r="529" b="3042"/>
          <a:stretch/>
        </p:blipFill>
        <p:spPr>
          <a:xfrm>
            <a:off x="-57348" y="4913150"/>
            <a:ext cx="5011313" cy="1965105"/>
          </a:xfrm>
          <a:prstGeom prst="rect">
            <a:avLst/>
          </a:prstGeom>
        </p:spPr>
      </p:pic>
      <p:pic>
        <p:nvPicPr>
          <p:cNvPr id="23" name="图片 22">
            <a:extLst>
              <a:ext uri="{FF2B5EF4-FFF2-40B4-BE49-F238E27FC236}">
                <a16:creationId xmlns:a16="http://schemas.microsoft.com/office/drawing/2014/main" id="{CE0BED66-3AFC-46DF-9BB9-951402EE69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529" b="3042"/>
          <a:stretch/>
        </p:blipFill>
        <p:spPr>
          <a:xfrm>
            <a:off x="4225223" y="5089370"/>
            <a:ext cx="4556667" cy="1778758"/>
          </a:xfrm>
          <a:prstGeom prst="rect">
            <a:avLst/>
          </a:prstGeom>
        </p:spPr>
      </p:pic>
      <p:pic>
        <p:nvPicPr>
          <p:cNvPr id="24" name="图片 23">
            <a:extLst>
              <a:ext uri="{FF2B5EF4-FFF2-40B4-BE49-F238E27FC236}">
                <a16:creationId xmlns:a16="http://schemas.microsoft.com/office/drawing/2014/main" id="{B3973819-275B-415E-936B-F5344168D9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4" t="41607" r="74503" b="49783"/>
          <a:stretch/>
        </p:blipFill>
        <p:spPr>
          <a:xfrm>
            <a:off x="9658008" y="2576370"/>
            <a:ext cx="2346350" cy="1478833"/>
          </a:xfrm>
          <a:prstGeom prst="rect">
            <a:avLst/>
          </a:prstGeom>
        </p:spPr>
      </p:pic>
      <p:pic>
        <p:nvPicPr>
          <p:cNvPr id="25" name="图片 24">
            <a:extLst>
              <a:ext uri="{FF2B5EF4-FFF2-40B4-BE49-F238E27FC236}">
                <a16:creationId xmlns:a16="http://schemas.microsoft.com/office/drawing/2014/main" id="{8CDB282A-E4C6-48ED-A767-3F2211306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14311" b="3042"/>
          <a:stretch/>
        </p:blipFill>
        <p:spPr>
          <a:xfrm>
            <a:off x="8278551" y="5079243"/>
            <a:ext cx="3913450" cy="1778758"/>
          </a:xfrm>
          <a:prstGeom prst="rect">
            <a:avLst/>
          </a:prstGeom>
        </p:spPr>
      </p:pic>
      <p:pic>
        <p:nvPicPr>
          <p:cNvPr id="28" name="图片 27">
            <a:extLst>
              <a:ext uri="{FF2B5EF4-FFF2-40B4-BE49-F238E27FC236}">
                <a16:creationId xmlns:a16="http://schemas.microsoft.com/office/drawing/2014/main" id="{C3A6BE9B-C7DA-4D62-B835-488962A4A0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4" t="41607" r="74503" b="49783"/>
          <a:stretch/>
        </p:blipFill>
        <p:spPr>
          <a:xfrm>
            <a:off x="10142732" y="4134578"/>
            <a:ext cx="1623819" cy="1023444"/>
          </a:xfrm>
          <a:prstGeom prst="rect">
            <a:avLst/>
          </a:prstGeom>
        </p:spPr>
      </p:pic>
      <p:pic>
        <p:nvPicPr>
          <p:cNvPr id="29" name="图片 28">
            <a:extLst>
              <a:ext uri="{FF2B5EF4-FFF2-40B4-BE49-F238E27FC236}">
                <a16:creationId xmlns:a16="http://schemas.microsoft.com/office/drawing/2014/main" id="{ADFE223F-C9CE-4803-8490-E7BDE4C3058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4" t="41607" r="74503" b="49783"/>
          <a:stretch/>
        </p:blipFill>
        <p:spPr>
          <a:xfrm>
            <a:off x="942715" y="3872968"/>
            <a:ext cx="830151" cy="523220"/>
          </a:xfrm>
          <a:prstGeom prst="rect">
            <a:avLst/>
          </a:prstGeom>
        </p:spPr>
      </p:pic>
      <p:sp>
        <p:nvSpPr>
          <p:cNvPr id="2" name="Rectangle 1">
            <a:extLst>
              <a:ext uri="{FF2B5EF4-FFF2-40B4-BE49-F238E27FC236}">
                <a16:creationId xmlns:a16="http://schemas.microsoft.com/office/drawing/2014/main" id="{D55018E3-F9B3-4A5C-9C32-2261583812CD}"/>
              </a:ext>
            </a:extLst>
          </p:cNvPr>
          <p:cNvSpPr/>
          <p:nvPr/>
        </p:nvSpPr>
        <p:spPr>
          <a:xfrm>
            <a:off x="2490417" y="1221559"/>
            <a:ext cx="7211166" cy="1446579"/>
          </a:xfrm>
          <a:prstGeom prst="rect">
            <a:avLst/>
          </a:prstGeom>
          <a:noFill/>
        </p:spPr>
        <p:txBody>
          <a:bodyPr wrap="none" lIns="91440" tIns="45720" rIns="91440" bIns="45720">
            <a:prstTxWarp prst="textPlain">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8100">
                  <a:solidFill>
                    <a:sysClr val="windowText" lastClr="000000"/>
                  </a:solidFill>
                  <a:prstDash val="solid"/>
                </a:ln>
                <a:solidFill>
                  <a:srgbClr val="139F4E"/>
                </a:solidFill>
                <a:effectLst>
                  <a:outerShdw dist="38100" dir="2700000" algn="bl" rotWithShape="0">
                    <a:srgbClr val="4BACC6"/>
                  </a:outerShdw>
                </a:effectLst>
                <a:uLnTx/>
                <a:uFillTx/>
                <a:latin typeface="UTM Facebook K&amp;T" pitchFamily="18" charset="0"/>
                <a:ea typeface="+mn-ea"/>
                <a:cs typeface="+mn-cs"/>
              </a:rPr>
              <a:t>ÔN TẬP CUỐI HỌC KÌ I </a:t>
            </a:r>
          </a:p>
        </p:txBody>
      </p:sp>
      <p:sp>
        <p:nvSpPr>
          <p:cNvPr id="26" name="Rectangle 25">
            <a:extLst>
              <a:ext uri="{FF2B5EF4-FFF2-40B4-BE49-F238E27FC236}">
                <a16:creationId xmlns:a16="http://schemas.microsoft.com/office/drawing/2014/main" id="{D55018E3-F9B3-4A5C-9C32-2261583812CD}"/>
              </a:ext>
            </a:extLst>
          </p:cNvPr>
          <p:cNvSpPr/>
          <p:nvPr/>
        </p:nvSpPr>
        <p:spPr>
          <a:xfrm>
            <a:off x="5501161" y="4504922"/>
            <a:ext cx="2338098" cy="647478"/>
          </a:xfrm>
          <a:prstGeom prst="rect">
            <a:avLst/>
          </a:prstGeom>
          <a:noFill/>
        </p:spPr>
        <p:txBody>
          <a:bodyPr wrap="none" lIns="91440" tIns="45720" rIns="91440" bIns="45720">
            <a:prstTxWarp prst="textPlain">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8100">
                  <a:solidFill>
                    <a:sysClr val="windowText" lastClr="000000"/>
                  </a:solidFill>
                  <a:prstDash val="solid"/>
                </a:ln>
                <a:solidFill>
                  <a:srgbClr val="139F4E"/>
                </a:solidFill>
                <a:effectLst>
                  <a:outerShdw dist="38100" dir="2700000" algn="bl" rotWithShape="0">
                    <a:srgbClr val="4BACC6"/>
                  </a:outerShdw>
                </a:effectLst>
                <a:uLnTx/>
                <a:uFillTx/>
                <a:latin typeface="UTM Facebook K&amp;T" pitchFamily="18" charset="0"/>
                <a:ea typeface="+mn-ea"/>
                <a:cs typeface="+mn-cs"/>
              </a:rPr>
              <a:t>(</a:t>
            </a:r>
            <a:r>
              <a:rPr kumimoji="0" lang="en-US" sz="3200" b="1" i="0" u="none" strike="noStrike" kern="1200" cap="none" spc="0" normalizeH="0" baseline="0" noProof="0" dirty="0" err="1">
                <a:ln w="38100">
                  <a:solidFill>
                    <a:sysClr val="windowText" lastClr="000000"/>
                  </a:solidFill>
                  <a:prstDash val="solid"/>
                </a:ln>
                <a:solidFill>
                  <a:srgbClr val="139F4E"/>
                </a:solidFill>
                <a:effectLst>
                  <a:outerShdw dist="38100" dir="2700000" algn="bl" rotWithShape="0">
                    <a:srgbClr val="4BACC6"/>
                  </a:outerShdw>
                </a:effectLst>
                <a:uLnTx/>
                <a:uFillTx/>
                <a:latin typeface="UTM Facebook K&amp;T" pitchFamily="18" charset="0"/>
                <a:ea typeface="+mn-ea"/>
                <a:cs typeface="+mn-cs"/>
              </a:rPr>
              <a:t>Tiết</a:t>
            </a:r>
            <a:r>
              <a:rPr kumimoji="0" lang="en-US" sz="3200" b="1" i="0" u="none" strike="noStrike" kern="1200" cap="none" spc="0" normalizeH="0" baseline="0" noProof="0" dirty="0">
                <a:ln w="38100">
                  <a:solidFill>
                    <a:sysClr val="windowText" lastClr="000000"/>
                  </a:solidFill>
                  <a:prstDash val="solid"/>
                </a:ln>
                <a:solidFill>
                  <a:srgbClr val="139F4E"/>
                </a:solidFill>
                <a:effectLst>
                  <a:outerShdw dist="38100" dir="2700000" algn="bl" rotWithShape="0">
                    <a:srgbClr val="4BACC6"/>
                  </a:outerShdw>
                </a:effectLst>
                <a:uLnTx/>
                <a:uFillTx/>
                <a:latin typeface="UTM Facebook K&amp;T" pitchFamily="18" charset="0"/>
                <a:ea typeface="+mn-ea"/>
                <a:cs typeface="+mn-cs"/>
              </a:rPr>
              <a:t> 2)</a:t>
            </a:r>
          </a:p>
        </p:txBody>
      </p:sp>
    </p:spTree>
    <p:extLst>
      <p:ext uri="{BB962C8B-B14F-4D97-AF65-F5344CB8AC3E}">
        <p14:creationId xmlns:p14="http://schemas.microsoft.com/office/powerpoint/2010/main" val="1629390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F8FA01-F045-4583-88FC-A72CF4EAA0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0" t="7742" r="26235" b="10394"/>
          <a:stretch/>
        </p:blipFill>
        <p:spPr>
          <a:xfrm>
            <a:off x="619433" y="5341256"/>
            <a:ext cx="897764" cy="1079207"/>
          </a:xfrm>
          <a:prstGeom prst="rect">
            <a:avLst/>
          </a:prstGeom>
        </p:spPr>
      </p:pic>
      <p:sp>
        <p:nvSpPr>
          <p:cNvPr id="6" name="TextBox 5"/>
          <p:cNvSpPr txBox="1"/>
          <p:nvPr/>
        </p:nvSpPr>
        <p:spPr>
          <a:xfrm>
            <a:off x="147489" y="323839"/>
            <a:ext cx="11940363" cy="646331"/>
          </a:xfrm>
          <a:prstGeom prst="rect">
            <a:avLst/>
          </a:prstGeom>
          <a:solidFill>
            <a:srgbClr val="269F48"/>
          </a:solidFill>
        </p:spPr>
        <p:txBody>
          <a:bodyPr wrap="square" rtlCol="0">
            <a:spAutoFit/>
          </a:bodyPr>
          <a:lstStyle/>
          <a:p>
            <a:pPr algn="ctr"/>
            <a:r>
              <a:rPr lang="en-US" sz="3600" b="1" dirty="0" err="1">
                <a:solidFill>
                  <a:schemeClr val="bg1"/>
                </a:solidFill>
              </a:rPr>
              <a:t>Dựa</a:t>
            </a:r>
            <a:r>
              <a:rPr lang="en-US" sz="3600" b="1" dirty="0">
                <a:solidFill>
                  <a:schemeClr val="bg1"/>
                </a:solidFill>
              </a:rPr>
              <a:t> </a:t>
            </a:r>
            <a:r>
              <a:rPr lang="en-US" sz="3600" b="1" dirty="0" err="1">
                <a:solidFill>
                  <a:schemeClr val="bg1"/>
                </a:solidFill>
              </a:rPr>
              <a:t>vào</a:t>
            </a:r>
            <a:r>
              <a:rPr lang="en-US" sz="3600" b="1" dirty="0">
                <a:solidFill>
                  <a:schemeClr val="bg1"/>
                </a:solidFill>
              </a:rPr>
              <a:t> </a:t>
            </a:r>
            <a:r>
              <a:rPr lang="en-US" sz="3600" b="1" dirty="0" err="1">
                <a:solidFill>
                  <a:schemeClr val="bg1"/>
                </a:solidFill>
              </a:rPr>
              <a:t>kiến</a:t>
            </a:r>
            <a:r>
              <a:rPr lang="en-US" sz="3600" b="1" dirty="0">
                <a:solidFill>
                  <a:schemeClr val="bg1"/>
                </a:solidFill>
              </a:rPr>
              <a:t> </a:t>
            </a:r>
            <a:r>
              <a:rPr lang="en-US" sz="3600" b="1" dirty="0" err="1">
                <a:solidFill>
                  <a:schemeClr val="bg1"/>
                </a:solidFill>
              </a:rPr>
              <a:t>thức</a:t>
            </a:r>
            <a:r>
              <a:rPr lang="en-US" sz="3600" b="1" dirty="0">
                <a:solidFill>
                  <a:schemeClr val="bg1"/>
                </a:solidFill>
              </a:rPr>
              <a:t> </a:t>
            </a:r>
            <a:r>
              <a:rPr lang="en-US" sz="3600" b="1" dirty="0" err="1">
                <a:solidFill>
                  <a:schemeClr val="bg1"/>
                </a:solidFill>
              </a:rPr>
              <a:t>đã</a:t>
            </a:r>
            <a:r>
              <a:rPr lang="en-US" sz="3600" b="1" dirty="0">
                <a:solidFill>
                  <a:schemeClr val="bg1"/>
                </a:solidFill>
              </a:rPr>
              <a:t> </a:t>
            </a:r>
            <a:r>
              <a:rPr lang="en-US" sz="3600" b="1" dirty="0" err="1">
                <a:solidFill>
                  <a:schemeClr val="bg1"/>
                </a:solidFill>
              </a:rPr>
              <a:t>học</a:t>
            </a:r>
            <a:r>
              <a:rPr lang="en-US" sz="3600" b="1" dirty="0">
                <a:solidFill>
                  <a:schemeClr val="bg1"/>
                </a:solidFill>
              </a:rPr>
              <a:t>, </a:t>
            </a:r>
            <a:r>
              <a:rPr lang="en-US" sz="3600" b="1" dirty="0" err="1">
                <a:solidFill>
                  <a:schemeClr val="bg1"/>
                </a:solidFill>
              </a:rPr>
              <a:t>hãy</a:t>
            </a:r>
            <a:r>
              <a:rPr lang="en-US" sz="3600" b="1" dirty="0">
                <a:solidFill>
                  <a:schemeClr val="bg1"/>
                </a:solidFill>
              </a:rPr>
              <a:t> </a:t>
            </a:r>
            <a:r>
              <a:rPr lang="en-US" sz="3600" b="1" dirty="0" err="1">
                <a:solidFill>
                  <a:schemeClr val="bg1"/>
                </a:solidFill>
              </a:rPr>
              <a:t>hoàn</a:t>
            </a:r>
            <a:r>
              <a:rPr lang="en-US" sz="3600" b="1" dirty="0">
                <a:solidFill>
                  <a:schemeClr val="bg1"/>
                </a:solidFill>
              </a:rPr>
              <a:t> </a:t>
            </a:r>
            <a:r>
              <a:rPr lang="en-US" sz="3600" b="1" dirty="0" err="1">
                <a:solidFill>
                  <a:schemeClr val="bg1"/>
                </a:solidFill>
              </a:rPr>
              <a:t>chỉnh</a:t>
            </a:r>
            <a:r>
              <a:rPr lang="en-US" sz="3600" b="1" dirty="0">
                <a:solidFill>
                  <a:schemeClr val="bg1"/>
                </a:solidFill>
              </a:rPr>
              <a:t> </a:t>
            </a:r>
            <a:r>
              <a:rPr lang="en-US" sz="3600" b="1" dirty="0" err="1">
                <a:solidFill>
                  <a:schemeClr val="bg1"/>
                </a:solidFill>
              </a:rPr>
              <a:t>bảng</a:t>
            </a:r>
            <a:r>
              <a:rPr lang="en-US" sz="3600" b="1" dirty="0">
                <a:solidFill>
                  <a:schemeClr val="bg1"/>
                </a:solidFill>
              </a:rPr>
              <a:t> </a:t>
            </a:r>
            <a:r>
              <a:rPr lang="en-US" sz="3600" b="1" dirty="0" err="1">
                <a:solidFill>
                  <a:schemeClr val="bg1"/>
                </a:solidFill>
              </a:rPr>
              <a:t>tổng</a:t>
            </a:r>
            <a:r>
              <a:rPr lang="en-US" sz="3600" b="1" dirty="0">
                <a:solidFill>
                  <a:schemeClr val="bg1"/>
                </a:solidFill>
              </a:rPr>
              <a:t> </a:t>
            </a:r>
            <a:r>
              <a:rPr lang="en-US" sz="3600" b="1" dirty="0" err="1">
                <a:solidFill>
                  <a:schemeClr val="bg1"/>
                </a:solidFill>
              </a:rPr>
              <a:t>kết</a:t>
            </a:r>
            <a:r>
              <a:rPr lang="en-US" sz="3600" b="1" dirty="0">
                <a:solidFill>
                  <a:schemeClr val="bg1"/>
                </a:solidFill>
              </a:rPr>
              <a:t> </a:t>
            </a:r>
            <a:r>
              <a:rPr lang="en-US" sz="3600" b="1" dirty="0" err="1">
                <a:solidFill>
                  <a:schemeClr val="bg1"/>
                </a:solidFill>
              </a:rPr>
              <a:t>sau</a:t>
            </a:r>
            <a:r>
              <a:rPr lang="en-US" sz="3600" b="1" dirty="0">
                <a:solidFill>
                  <a:schemeClr val="bg1"/>
                </a:solidFill>
              </a:rPr>
              <a:t>:</a:t>
            </a:r>
          </a:p>
        </p:txBody>
      </p:sp>
      <p:graphicFrame>
        <p:nvGraphicFramePr>
          <p:cNvPr id="3" name="Table 2"/>
          <p:cNvGraphicFramePr>
            <a:graphicFrameLocks noGrp="1"/>
          </p:cNvGraphicFramePr>
          <p:nvPr>
            <p:extLst/>
          </p:nvPr>
        </p:nvGraphicFramePr>
        <p:xfrm>
          <a:off x="769257" y="1314750"/>
          <a:ext cx="10867221" cy="3803882"/>
        </p:xfrm>
        <a:graphic>
          <a:graphicData uri="http://schemas.openxmlformats.org/drawingml/2006/table">
            <a:tbl>
              <a:tblPr firstRow="1" bandRow="1">
                <a:tableStyleId>{F5AB1C69-6EDB-4FF4-983F-18BD219EF322}</a:tableStyleId>
              </a:tblPr>
              <a:tblGrid>
                <a:gridCol w="3622407">
                  <a:extLst>
                    <a:ext uri="{9D8B030D-6E8A-4147-A177-3AD203B41FA5}">
                      <a16:colId xmlns:a16="http://schemas.microsoft.com/office/drawing/2014/main" val="20000"/>
                    </a:ext>
                  </a:extLst>
                </a:gridCol>
                <a:gridCol w="3622407">
                  <a:extLst>
                    <a:ext uri="{9D8B030D-6E8A-4147-A177-3AD203B41FA5}">
                      <a16:colId xmlns:a16="http://schemas.microsoft.com/office/drawing/2014/main" val="20001"/>
                    </a:ext>
                  </a:extLst>
                </a:gridCol>
                <a:gridCol w="3622407">
                  <a:extLst>
                    <a:ext uri="{9D8B030D-6E8A-4147-A177-3AD203B41FA5}">
                      <a16:colId xmlns:a16="http://schemas.microsoft.com/office/drawing/2014/main" val="20002"/>
                    </a:ext>
                  </a:extLst>
                </a:gridCol>
              </a:tblGrid>
              <a:tr h="1375972">
                <a:tc>
                  <a:txBody>
                    <a:bodyPr/>
                    <a:lstStyle/>
                    <a:p>
                      <a:pPr algn="ctr"/>
                      <a:r>
                        <a:rPr lang="en-US" sz="2800" dirty="0" err="1">
                          <a:solidFill>
                            <a:srgbClr val="006600"/>
                          </a:solidFill>
                        </a:rPr>
                        <a:t>Các</a:t>
                      </a:r>
                      <a:r>
                        <a:rPr lang="en-US" sz="2800" dirty="0">
                          <a:solidFill>
                            <a:srgbClr val="006600"/>
                          </a:solidFill>
                        </a:rPr>
                        <a:t> </a:t>
                      </a:r>
                      <a:r>
                        <a:rPr lang="en-US" sz="2800" dirty="0" err="1">
                          <a:solidFill>
                            <a:srgbClr val="006600"/>
                          </a:solidFill>
                        </a:rPr>
                        <a:t>loại</a:t>
                      </a:r>
                      <a:r>
                        <a:rPr lang="en-US" sz="2800" dirty="0">
                          <a:solidFill>
                            <a:srgbClr val="006600"/>
                          </a:solidFill>
                        </a:rPr>
                        <a:t> </a:t>
                      </a:r>
                      <a:r>
                        <a:rPr lang="en-US" sz="2800" dirty="0" err="1">
                          <a:solidFill>
                            <a:srgbClr val="006600"/>
                          </a:solidFill>
                        </a:rPr>
                        <a:t>trạng</a:t>
                      </a:r>
                      <a:r>
                        <a:rPr lang="en-US" sz="2800" dirty="0">
                          <a:solidFill>
                            <a:srgbClr val="006600"/>
                          </a:solidFill>
                        </a:rPr>
                        <a:t> </a:t>
                      </a:r>
                      <a:r>
                        <a:rPr lang="en-US" sz="2800">
                          <a:solidFill>
                            <a:srgbClr val="006600"/>
                          </a:solidFill>
                        </a:rPr>
                        <a:t>ngữ</a:t>
                      </a:r>
                      <a:endParaRPr lang="en-US" sz="2800" dirty="0">
                        <a:solidFill>
                          <a:srgbClr val="0066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D76B"/>
                    </a:solidFill>
                  </a:tcPr>
                </a:tc>
                <a:tc>
                  <a:txBody>
                    <a:bodyPr/>
                    <a:lstStyle/>
                    <a:p>
                      <a:pPr algn="ctr"/>
                      <a:r>
                        <a:rPr lang="en-US" sz="2800" dirty="0" err="1">
                          <a:solidFill>
                            <a:srgbClr val="006600"/>
                          </a:solidFill>
                        </a:rPr>
                        <a:t>Câu</a:t>
                      </a:r>
                      <a:r>
                        <a:rPr lang="en-US" sz="2800" dirty="0">
                          <a:solidFill>
                            <a:srgbClr val="006600"/>
                          </a:solidFill>
                        </a:rPr>
                        <a:t> </a:t>
                      </a:r>
                      <a:r>
                        <a:rPr lang="en-US" sz="2800" dirty="0" err="1">
                          <a:solidFill>
                            <a:srgbClr val="006600"/>
                          </a:solidFill>
                        </a:rPr>
                        <a:t>hỏi</a:t>
                      </a:r>
                      <a:endParaRPr lang="en-US" sz="2800" dirty="0">
                        <a:solidFill>
                          <a:srgbClr val="0066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76B"/>
                    </a:solidFill>
                  </a:tcPr>
                </a:tc>
                <a:tc>
                  <a:txBody>
                    <a:bodyPr/>
                    <a:lstStyle/>
                    <a:p>
                      <a:pPr algn="ctr"/>
                      <a:r>
                        <a:rPr lang="en-US" sz="2800" dirty="0" err="1">
                          <a:solidFill>
                            <a:srgbClr val="006600"/>
                          </a:solidFill>
                        </a:rPr>
                        <a:t>Ví</a:t>
                      </a:r>
                      <a:r>
                        <a:rPr lang="en-US" sz="2800" dirty="0">
                          <a:solidFill>
                            <a:srgbClr val="006600"/>
                          </a:solidFill>
                        </a:rPr>
                        <a:t> </a:t>
                      </a:r>
                      <a:r>
                        <a:rPr lang="en-US" sz="2800" dirty="0" err="1">
                          <a:solidFill>
                            <a:srgbClr val="006600"/>
                          </a:solidFill>
                        </a:rPr>
                        <a:t>dụ</a:t>
                      </a:r>
                      <a:endParaRPr lang="en-US" sz="2800" dirty="0">
                        <a:solidFill>
                          <a:srgbClr val="0066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76B"/>
                    </a:solidFill>
                  </a:tcPr>
                </a:tc>
                <a:extLst>
                  <a:ext uri="{0D108BD9-81ED-4DB2-BD59-A6C34878D82A}">
                    <a16:rowId xmlns:a16="http://schemas.microsoft.com/office/drawing/2014/main" val="10000"/>
                  </a:ext>
                </a:extLst>
              </a:tr>
              <a:tr h="1051938">
                <a:tc>
                  <a:txBody>
                    <a:bodyPr/>
                    <a:lstStyle/>
                    <a:p>
                      <a:pPr algn="ctr"/>
                      <a:r>
                        <a:rPr lang="en-US" sz="2800" b="1" kern="1200" baseline="0" dirty="0" err="1">
                          <a:solidFill>
                            <a:srgbClr val="006600"/>
                          </a:solidFill>
                          <a:latin typeface="+mn-lt"/>
                          <a:ea typeface="+mn-ea"/>
                          <a:cs typeface="+mn-cs"/>
                        </a:rPr>
                        <a:t>Trạng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ngữ</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chỉ</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nơi</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chốn</a:t>
                      </a:r>
                      <a:endParaRPr lang="en-US" sz="2800" b="1" kern="1200" baseline="0" dirty="0">
                        <a:solidFill>
                          <a:srgbClr val="006600"/>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a:solidFill>
                            <a:schemeClr val="dk1"/>
                          </a:solidFill>
                          <a:latin typeface="+mn-lt"/>
                          <a:ea typeface="+mn-ea"/>
                          <a:cs typeface="+mn-cs"/>
                        </a:rPr>
                        <a:t>Ở </a:t>
                      </a:r>
                      <a:r>
                        <a:rPr lang="en-US" sz="2800" kern="1200" baseline="0" dirty="0" err="1">
                          <a:solidFill>
                            <a:schemeClr val="dk1"/>
                          </a:solidFill>
                          <a:latin typeface="+mn-lt"/>
                          <a:ea typeface="+mn-ea"/>
                          <a:cs typeface="+mn-cs"/>
                        </a:rPr>
                        <a:t>đâu</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err="1">
                          <a:solidFill>
                            <a:schemeClr val="dk1"/>
                          </a:solidFill>
                          <a:latin typeface="+mn-lt"/>
                          <a:ea typeface="+mn-ea"/>
                          <a:cs typeface="+mn-cs"/>
                        </a:rPr>
                        <a:t>Ngoài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đường</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xe</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cộ</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đi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lại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như</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mắc</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cửi</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75972">
                <a:tc>
                  <a:txBody>
                    <a:bodyPr/>
                    <a:lstStyle/>
                    <a:p>
                      <a:pPr algn="ctr"/>
                      <a:r>
                        <a:rPr lang="en-US" sz="2400" i="1" dirty="0">
                          <a:solidFill>
                            <a:srgbClr val="002060"/>
                          </a:solidFill>
                          <a:latin typeface="Times New Roman" pitchFamily="18" charset="0"/>
                          <a:cs typeface="Times New Roman" pitchFamily="18" charset="0"/>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i="0" dirty="0">
                          <a:solidFill>
                            <a:srgbClr val="002060"/>
                          </a:solidFill>
                          <a:latin typeface="Times New Roman" pitchFamily="18" charset="0"/>
                          <a:cs typeface="Times New Roman" pitchFamily="18" charset="0"/>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aseline="0" dirty="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021431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7217" y="295057"/>
            <a:ext cx="5372485" cy="646331"/>
          </a:xfrm>
          <a:prstGeom prst="rect">
            <a:avLst/>
          </a:prstGeom>
          <a:solidFill>
            <a:srgbClr val="269F48"/>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a:ea typeface="+mn-ea"/>
                <a:cs typeface="+mn-cs"/>
              </a:rPr>
              <a:t>Các loại trạng ngữ</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1D263772-308E-2FE0-ABE4-3475FA60E24A}"/>
              </a:ext>
            </a:extLst>
          </p:cNvPr>
          <p:cNvSpPr txBox="1">
            <a:spLocks noChangeArrowheads="1"/>
          </p:cNvSpPr>
          <p:nvPr/>
        </p:nvSpPr>
        <p:spPr bwMode="auto">
          <a:xfrm>
            <a:off x="422274" y="1036689"/>
            <a:ext cx="11263539" cy="7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042B"/>
                </a:solidFill>
                <a:latin typeface="Trebuchet MS" panose="020B0603020202020204" pitchFamily="34" charset="0"/>
              </a:defRPr>
            </a:lvl1pPr>
            <a:lvl2pPr marL="742950" indent="-285750">
              <a:spcBef>
                <a:spcPct val="20000"/>
              </a:spcBef>
              <a:buChar char="–"/>
              <a:defRPr sz="2800">
                <a:solidFill>
                  <a:srgbClr val="03042B"/>
                </a:solidFill>
                <a:latin typeface="Trebuchet MS" panose="020B0603020202020204" pitchFamily="34" charset="0"/>
              </a:defRPr>
            </a:lvl2pPr>
            <a:lvl3pPr marL="1143000" indent="-228600">
              <a:spcBef>
                <a:spcPct val="20000"/>
              </a:spcBef>
              <a:buChar char="•"/>
              <a:defRPr sz="2400">
                <a:solidFill>
                  <a:srgbClr val="03042B"/>
                </a:solidFill>
                <a:latin typeface="Trebuchet MS" panose="020B0603020202020204" pitchFamily="34" charset="0"/>
              </a:defRPr>
            </a:lvl3pPr>
            <a:lvl4pPr marL="1600200" indent="-228600">
              <a:spcBef>
                <a:spcPct val="20000"/>
              </a:spcBef>
              <a:buChar char="–"/>
              <a:defRPr sz="2000">
                <a:solidFill>
                  <a:srgbClr val="03042B"/>
                </a:solidFill>
                <a:latin typeface="Trebuchet MS" panose="020B0603020202020204" pitchFamily="34" charset="0"/>
              </a:defRPr>
            </a:lvl4pPr>
            <a:lvl5pPr marL="2057400" indent="-228600">
              <a:spcBef>
                <a:spcPct val="20000"/>
              </a:spcBef>
              <a:buChar char="»"/>
              <a:defRPr sz="2000">
                <a:solidFill>
                  <a:srgbClr val="03042B"/>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3042B"/>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3042B"/>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3042B"/>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3042B"/>
                </a:solidFill>
                <a:latin typeface="Trebuchet MS" panose="020B0603020202020204" pitchFamily="34" charset="0"/>
              </a:defRPr>
            </a:lvl9pPr>
          </a:lstStyle>
          <a:p>
            <a:pPr eaLnBrk="1" hangingPunct="1">
              <a:spcBef>
                <a:spcPct val="0"/>
              </a:spcBef>
              <a:buFontTx/>
              <a:buNone/>
            </a:pPr>
            <a:r>
              <a:rPr lang="vi-VN" altLang="en-US" sz="3600" dirty="0">
                <a:solidFill>
                  <a:schemeClr val="tx1"/>
                </a:solidFill>
                <a:latin typeface="Nunito Sans" pitchFamily="2" charset="0"/>
                <a:cs typeface="Times New Roman" panose="02020603050405020304" pitchFamily="18" charset="0"/>
              </a:rPr>
              <a:t>1. Trạng ngữ chỉ </a:t>
            </a:r>
            <a:r>
              <a:rPr lang="vi-VN" altLang="en-US" sz="3600" dirty="0">
                <a:solidFill>
                  <a:srgbClr val="C00000"/>
                </a:solidFill>
                <a:latin typeface="Nunito Sans" pitchFamily="2" charset="0"/>
                <a:cs typeface="Times New Roman" panose="02020603050405020304" pitchFamily="18" charset="0"/>
              </a:rPr>
              <a:t>nơi chốn</a:t>
            </a:r>
            <a:r>
              <a:rPr lang="vi-VN" altLang="en-US" sz="3600" dirty="0">
                <a:solidFill>
                  <a:schemeClr val="tx1"/>
                </a:solidFill>
                <a:latin typeface="Nunito Sans" pitchFamily="2" charset="0"/>
                <a:cs typeface="Times New Roman" panose="02020603050405020304" pitchFamily="18" charset="0"/>
              </a:rPr>
              <a:t>, trả lời cho câu hỏi: </a:t>
            </a:r>
            <a:r>
              <a:rPr lang="vi-VN" altLang="en-US" sz="3600" i="1" dirty="0">
                <a:solidFill>
                  <a:srgbClr val="002060"/>
                </a:solidFill>
                <a:latin typeface="Nunito Sans" pitchFamily="2" charset="0"/>
                <a:cs typeface="Times New Roman" panose="02020603050405020304" pitchFamily="18" charset="0"/>
              </a:rPr>
              <a:t>Ở đâu?</a:t>
            </a:r>
          </a:p>
        </p:txBody>
      </p:sp>
      <p:sp>
        <p:nvSpPr>
          <p:cNvPr id="6" name="Content Placeholder 2">
            <a:extLst>
              <a:ext uri="{FF2B5EF4-FFF2-40B4-BE49-F238E27FC236}">
                <a16:creationId xmlns:a16="http://schemas.microsoft.com/office/drawing/2014/main" id="{D8C954F3-DA0B-5C69-34D3-A29342572461}"/>
              </a:ext>
            </a:extLst>
          </p:cNvPr>
          <p:cNvSpPr txBox="1">
            <a:spLocks noChangeArrowheads="1"/>
          </p:cNvSpPr>
          <p:nvPr/>
        </p:nvSpPr>
        <p:spPr bwMode="auto">
          <a:xfrm>
            <a:off x="443654" y="1650769"/>
            <a:ext cx="11178659" cy="142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042B"/>
                </a:solidFill>
                <a:latin typeface="Trebuchet MS" panose="020B0603020202020204" pitchFamily="34" charset="0"/>
              </a:defRPr>
            </a:lvl1pPr>
            <a:lvl2pPr marL="742950" indent="-285750">
              <a:spcBef>
                <a:spcPct val="20000"/>
              </a:spcBef>
              <a:buChar char="–"/>
              <a:defRPr sz="2800">
                <a:solidFill>
                  <a:srgbClr val="03042B"/>
                </a:solidFill>
                <a:latin typeface="Trebuchet MS" panose="020B0603020202020204" pitchFamily="34" charset="0"/>
              </a:defRPr>
            </a:lvl2pPr>
            <a:lvl3pPr marL="1143000" indent="-228600">
              <a:spcBef>
                <a:spcPct val="20000"/>
              </a:spcBef>
              <a:buChar char="•"/>
              <a:defRPr sz="2400">
                <a:solidFill>
                  <a:srgbClr val="03042B"/>
                </a:solidFill>
                <a:latin typeface="Trebuchet MS" panose="020B0603020202020204" pitchFamily="34" charset="0"/>
              </a:defRPr>
            </a:lvl3pPr>
            <a:lvl4pPr marL="1600200" indent="-228600">
              <a:spcBef>
                <a:spcPct val="20000"/>
              </a:spcBef>
              <a:buChar char="–"/>
              <a:defRPr sz="2000">
                <a:solidFill>
                  <a:srgbClr val="03042B"/>
                </a:solidFill>
                <a:latin typeface="Trebuchet MS" panose="020B0603020202020204" pitchFamily="34" charset="0"/>
              </a:defRPr>
            </a:lvl4pPr>
            <a:lvl5pPr marL="2057400" indent="-228600">
              <a:spcBef>
                <a:spcPct val="20000"/>
              </a:spcBef>
              <a:buChar char="»"/>
              <a:defRPr sz="2000">
                <a:solidFill>
                  <a:srgbClr val="03042B"/>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3042B"/>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3042B"/>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3042B"/>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3042B"/>
                </a:solidFill>
                <a:latin typeface="Trebuchet MS" panose="020B0603020202020204" pitchFamily="34" charset="0"/>
              </a:defRPr>
            </a:lvl9pPr>
          </a:lstStyle>
          <a:p>
            <a:pPr eaLnBrk="1" hangingPunct="1">
              <a:spcBef>
                <a:spcPct val="0"/>
              </a:spcBef>
              <a:buFontTx/>
              <a:buNone/>
            </a:pPr>
            <a:r>
              <a:rPr lang="vi-VN" altLang="en-US" sz="3600" dirty="0">
                <a:solidFill>
                  <a:schemeClr val="tx1"/>
                </a:solidFill>
                <a:latin typeface="Nunito Sans" pitchFamily="2" charset="0"/>
                <a:cs typeface="Times New Roman" panose="02020603050405020304" pitchFamily="18" charset="0"/>
              </a:rPr>
              <a:t>2. Trạng ngữ chỉ </a:t>
            </a:r>
            <a:r>
              <a:rPr lang="vi-VN" altLang="en-US" sz="3600" dirty="0">
                <a:solidFill>
                  <a:srgbClr val="C00000"/>
                </a:solidFill>
                <a:latin typeface="Nunito Sans" pitchFamily="2" charset="0"/>
                <a:cs typeface="Times New Roman" panose="02020603050405020304" pitchFamily="18" charset="0"/>
              </a:rPr>
              <a:t>thời gian</a:t>
            </a:r>
            <a:r>
              <a:rPr lang="vi-VN" altLang="en-US" sz="3600" dirty="0">
                <a:solidFill>
                  <a:schemeClr val="tx1"/>
                </a:solidFill>
                <a:latin typeface="Nunito Sans" pitchFamily="2" charset="0"/>
                <a:cs typeface="Times New Roman" panose="02020603050405020304" pitchFamily="18" charset="0"/>
              </a:rPr>
              <a:t>, trả lời cho câu hỏi: </a:t>
            </a:r>
            <a:r>
              <a:rPr lang="vi-VN" altLang="en-US" sz="3600" dirty="0">
                <a:solidFill>
                  <a:srgbClr val="002060"/>
                </a:solidFill>
                <a:latin typeface="Nunito Sans" pitchFamily="2" charset="0"/>
                <a:cs typeface="Times New Roman" panose="02020603050405020304" pitchFamily="18" charset="0"/>
              </a:rPr>
              <a:t>Bao giờ? Khi nào? Mấy giờ?....</a:t>
            </a:r>
            <a:endParaRPr lang="vi-VN" altLang="en-US" sz="3600" i="1" dirty="0">
              <a:solidFill>
                <a:srgbClr val="002060"/>
              </a:solidFill>
              <a:latin typeface="Nunito Sans" pitchFamily="2"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D185D19A-5433-6E47-99E7-1B94251A5B79}"/>
              </a:ext>
            </a:extLst>
          </p:cNvPr>
          <p:cNvSpPr txBox="1">
            <a:spLocks noChangeArrowheads="1"/>
          </p:cNvSpPr>
          <p:nvPr/>
        </p:nvSpPr>
        <p:spPr bwMode="auto">
          <a:xfrm>
            <a:off x="449262" y="2802859"/>
            <a:ext cx="11178659" cy="142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042B"/>
                </a:solidFill>
                <a:latin typeface="Trebuchet MS" panose="020B0603020202020204" pitchFamily="34" charset="0"/>
              </a:defRPr>
            </a:lvl1pPr>
            <a:lvl2pPr marL="742950" indent="-285750">
              <a:spcBef>
                <a:spcPct val="20000"/>
              </a:spcBef>
              <a:buChar char="–"/>
              <a:defRPr sz="2800">
                <a:solidFill>
                  <a:srgbClr val="03042B"/>
                </a:solidFill>
                <a:latin typeface="Trebuchet MS" panose="020B0603020202020204" pitchFamily="34" charset="0"/>
              </a:defRPr>
            </a:lvl2pPr>
            <a:lvl3pPr marL="1143000" indent="-228600">
              <a:spcBef>
                <a:spcPct val="20000"/>
              </a:spcBef>
              <a:buChar char="•"/>
              <a:defRPr sz="2400">
                <a:solidFill>
                  <a:srgbClr val="03042B"/>
                </a:solidFill>
                <a:latin typeface="Trebuchet MS" panose="020B0603020202020204" pitchFamily="34" charset="0"/>
              </a:defRPr>
            </a:lvl3pPr>
            <a:lvl4pPr marL="1600200" indent="-228600">
              <a:spcBef>
                <a:spcPct val="20000"/>
              </a:spcBef>
              <a:buChar char="–"/>
              <a:defRPr sz="2000">
                <a:solidFill>
                  <a:srgbClr val="03042B"/>
                </a:solidFill>
                <a:latin typeface="Trebuchet MS" panose="020B0603020202020204" pitchFamily="34" charset="0"/>
              </a:defRPr>
            </a:lvl4pPr>
            <a:lvl5pPr marL="2057400" indent="-228600">
              <a:spcBef>
                <a:spcPct val="20000"/>
              </a:spcBef>
              <a:buChar char="»"/>
              <a:defRPr sz="2000">
                <a:solidFill>
                  <a:srgbClr val="03042B"/>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3042B"/>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3042B"/>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3042B"/>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3042B"/>
                </a:solidFill>
                <a:latin typeface="Trebuchet MS" panose="020B0603020202020204" pitchFamily="34" charset="0"/>
              </a:defRPr>
            </a:lvl9pPr>
          </a:lstStyle>
          <a:p>
            <a:pPr eaLnBrk="1" hangingPunct="1">
              <a:spcBef>
                <a:spcPct val="0"/>
              </a:spcBef>
              <a:buFontTx/>
              <a:buNone/>
            </a:pPr>
            <a:r>
              <a:rPr lang="vi-VN" altLang="en-US" sz="3600" dirty="0">
                <a:solidFill>
                  <a:schemeClr val="tx1"/>
                </a:solidFill>
                <a:latin typeface="Nunito Sans" pitchFamily="2" charset="0"/>
                <a:cs typeface="Times New Roman" panose="02020603050405020304" pitchFamily="18" charset="0"/>
              </a:rPr>
              <a:t>3. Trạng ngữ chỉ </a:t>
            </a:r>
            <a:r>
              <a:rPr lang="vi-VN" altLang="en-US" sz="3600" dirty="0">
                <a:solidFill>
                  <a:srgbClr val="C00000"/>
                </a:solidFill>
                <a:latin typeface="Nunito Sans" pitchFamily="2" charset="0"/>
                <a:cs typeface="Times New Roman" panose="02020603050405020304" pitchFamily="18" charset="0"/>
              </a:rPr>
              <a:t>nguyên nhân</a:t>
            </a:r>
            <a:r>
              <a:rPr lang="vi-VN" altLang="en-US" sz="3600" dirty="0">
                <a:solidFill>
                  <a:schemeClr val="tx1"/>
                </a:solidFill>
                <a:latin typeface="Nunito Sans" pitchFamily="2" charset="0"/>
                <a:cs typeface="Times New Roman" panose="02020603050405020304" pitchFamily="18" charset="0"/>
              </a:rPr>
              <a:t>, trả lời cho câu hỏi: </a:t>
            </a:r>
            <a:r>
              <a:rPr lang="vi-VN" altLang="en-US" sz="3600" i="1" dirty="0">
                <a:solidFill>
                  <a:srgbClr val="002060"/>
                </a:solidFill>
                <a:latin typeface="Nunito Sans" pitchFamily="2" charset="0"/>
                <a:cs typeface="Times New Roman" panose="02020603050405020304" pitchFamily="18" charset="0"/>
              </a:rPr>
              <a:t>Vì sao?, Nhờ đâu?, Tại đâu?</a:t>
            </a:r>
          </a:p>
        </p:txBody>
      </p:sp>
      <p:sp>
        <p:nvSpPr>
          <p:cNvPr id="8" name="Content Placeholder 2">
            <a:extLst>
              <a:ext uri="{FF2B5EF4-FFF2-40B4-BE49-F238E27FC236}">
                <a16:creationId xmlns:a16="http://schemas.microsoft.com/office/drawing/2014/main" id="{7E6C5B4F-733C-44EB-4DBA-B2062264A023}"/>
              </a:ext>
            </a:extLst>
          </p:cNvPr>
          <p:cNvSpPr txBox="1">
            <a:spLocks noChangeArrowheads="1"/>
          </p:cNvSpPr>
          <p:nvPr/>
        </p:nvSpPr>
        <p:spPr bwMode="auto">
          <a:xfrm>
            <a:off x="443654" y="3948326"/>
            <a:ext cx="11325076" cy="15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042B"/>
                </a:solidFill>
                <a:latin typeface="Trebuchet MS" panose="020B0603020202020204" pitchFamily="34" charset="0"/>
              </a:defRPr>
            </a:lvl1pPr>
            <a:lvl2pPr marL="742950" indent="-285750">
              <a:spcBef>
                <a:spcPct val="20000"/>
              </a:spcBef>
              <a:buChar char="–"/>
              <a:defRPr sz="2800">
                <a:solidFill>
                  <a:srgbClr val="03042B"/>
                </a:solidFill>
                <a:latin typeface="Trebuchet MS" panose="020B0603020202020204" pitchFamily="34" charset="0"/>
              </a:defRPr>
            </a:lvl2pPr>
            <a:lvl3pPr marL="1143000" indent="-228600">
              <a:spcBef>
                <a:spcPct val="20000"/>
              </a:spcBef>
              <a:buChar char="•"/>
              <a:defRPr sz="2400">
                <a:solidFill>
                  <a:srgbClr val="03042B"/>
                </a:solidFill>
                <a:latin typeface="Trebuchet MS" panose="020B0603020202020204" pitchFamily="34" charset="0"/>
              </a:defRPr>
            </a:lvl3pPr>
            <a:lvl4pPr marL="1600200" indent="-228600">
              <a:spcBef>
                <a:spcPct val="20000"/>
              </a:spcBef>
              <a:buChar char="–"/>
              <a:defRPr sz="2000">
                <a:solidFill>
                  <a:srgbClr val="03042B"/>
                </a:solidFill>
                <a:latin typeface="Trebuchet MS" panose="020B0603020202020204" pitchFamily="34" charset="0"/>
              </a:defRPr>
            </a:lvl4pPr>
            <a:lvl5pPr marL="2057400" indent="-228600">
              <a:spcBef>
                <a:spcPct val="20000"/>
              </a:spcBef>
              <a:buChar char="»"/>
              <a:defRPr sz="2000">
                <a:solidFill>
                  <a:srgbClr val="03042B"/>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3042B"/>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3042B"/>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3042B"/>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3042B"/>
                </a:solidFill>
                <a:latin typeface="Trebuchet MS" panose="020B0603020202020204" pitchFamily="34" charset="0"/>
              </a:defRPr>
            </a:lvl9pPr>
          </a:lstStyle>
          <a:p>
            <a:pPr eaLnBrk="1" hangingPunct="1">
              <a:spcBef>
                <a:spcPct val="0"/>
              </a:spcBef>
              <a:buFontTx/>
              <a:buNone/>
            </a:pPr>
            <a:r>
              <a:rPr lang="vi-VN" altLang="en-US" sz="3600" dirty="0">
                <a:solidFill>
                  <a:schemeClr val="tx1"/>
                </a:solidFill>
                <a:latin typeface="Nunito Sans" pitchFamily="2" charset="0"/>
                <a:cs typeface="Times New Roman" panose="02020603050405020304" pitchFamily="18" charset="0"/>
              </a:rPr>
              <a:t>4.</a:t>
            </a:r>
            <a:r>
              <a:rPr lang="en-US" altLang="en-US" sz="3600" dirty="0">
                <a:solidFill>
                  <a:schemeClr val="tx1"/>
                </a:solidFill>
                <a:latin typeface="Nunito Sans" pitchFamily="2" charset="0"/>
                <a:cs typeface="Times New Roman" panose="02020603050405020304" pitchFamily="18" charset="0"/>
              </a:rPr>
              <a:t> </a:t>
            </a:r>
            <a:r>
              <a:rPr lang="vi-VN" altLang="en-US" sz="3600" dirty="0" err="1">
                <a:solidFill>
                  <a:schemeClr val="tx1"/>
                </a:solidFill>
                <a:latin typeface="Nunito Sans" pitchFamily="2" charset="0"/>
                <a:cs typeface="Times New Roman" panose="02020603050405020304" pitchFamily="18" charset="0"/>
              </a:rPr>
              <a:t>Trạng</a:t>
            </a:r>
            <a:r>
              <a:rPr lang="vi-VN" altLang="en-US" sz="3600" dirty="0">
                <a:solidFill>
                  <a:schemeClr val="tx1"/>
                </a:solidFill>
                <a:latin typeface="Nunito Sans" pitchFamily="2" charset="0"/>
                <a:cs typeface="Times New Roman" panose="02020603050405020304" pitchFamily="18" charset="0"/>
              </a:rPr>
              <a:t> ngữ chỉ </a:t>
            </a:r>
            <a:r>
              <a:rPr lang="vi-VN" altLang="en-US" sz="3600" dirty="0">
                <a:solidFill>
                  <a:srgbClr val="C00000"/>
                </a:solidFill>
                <a:latin typeface="Nunito Sans" pitchFamily="2" charset="0"/>
                <a:cs typeface="Times New Roman" panose="02020603050405020304" pitchFamily="18" charset="0"/>
              </a:rPr>
              <a:t>mục đích</a:t>
            </a:r>
            <a:r>
              <a:rPr lang="vi-VN" altLang="en-US" sz="3600" dirty="0">
                <a:solidFill>
                  <a:schemeClr val="tx1"/>
                </a:solidFill>
                <a:latin typeface="Nunito Sans" pitchFamily="2" charset="0"/>
                <a:cs typeface="Times New Roman" panose="02020603050405020304" pitchFamily="18" charset="0"/>
              </a:rPr>
              <a:t>, trả lời cho câu hỏi: </a:t>
            </a:r>
            <a:r>
              <a:rPr lang="vi-VN" altLang="en-US" sz="3600" dirty="0">
                <a:solidFill>
                  <a:srgbClr val="002060"/>
                </a:solidFill>
                <a:latin typeface="Nunito Sans" pitchFamily="2" charset="0"/>
                <a:cs typeface="Times New Roman" panose="02020603050405020304" pitchFamily="18" charset="0"/>
              </a:rPr>
              <a:t>Để làm gì</a:t>
            </a:r>
            <a:r>
              <a:rPr lang="vi-VN" altLang="en-US" sz="3600" i="1" dirty="0">
                <a:solidFill>
                  <a:srgbClr val="002060"/>
                </a:solidFill>
                <a:latin typeface="Nunito Sans" pitchFamily="2" charset="0"/>
                <a:cs typeface="Times New Roman" panose="02020603050405020304" pitchFamily="18" charset="0"/>
              </a:rPr>
              <a:t>?, Nhằm mục đích gì?, Vì cái gì?,..</a:t>
            </a:r>
          </a:p>
        </p:txBody>
      </p:sp>
      <p:sp>
        <p:nvSpPr>
          <p:cNvPr id="9" name="Content Placeholder 2">
            <a:extLst>
              <a:ext uri="{FF2B5EF4-FFF2-40B4-BE49-F238E27FC236}">
                <a16:creationId xmlns:a16="http://schemas.microsoft.com/office/drawing/2014/main" id="{731D6B96-8EBD-8298-ACD0-A0BBC1DCFC0D}"/>
              </a:ext>
            </a:extLst>
          </p:cNvPr>
          <p:cNvSpPr txBox="1">
            <a:spLocks noChangeArrowheads="1"/>
          </p:cNvSpPr>
          <p:nvPr/>
        </p:nvSpPr>
        <p:spPr bwMode="auto">
          <a:xfrm>
            <a:off x="564607" y="5115164"/>
            <a:ext cx="11057706" cy="142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3042B"/>
                </a:solidFill>
                <a:latin typeface="Trebuchet MS" panose="020B0603020202020204" pitchFamily="34" charset="0"/>
              </a:defRPr>
            </a:lvl1pPr>
            <a:lvl2pPr marL="742950" indent="-285750">
              <a:spcBef>
                <a:spcPct val="20000"/>
              </a:spcBef>
              <a:buChar char="–"/>
              <a:defRPr sz="2800">
                <a:solidFill>
                  <a:srgbClr val="03042B"/>
                </a:solidFill>
                <a:latin typeface="Trebuchet MS" panose="020B0603020202020204" pitchFamily="34" charset="0"/>
              </a:defRPr>
            </a:lvl2pPr>
            <a:lvl3pPr marL="1143000" indent="-228600">
              <a:spcBef>
                <a:spcPct val="20000"/>
              </a:spcBef>
              <a:buChar char="•"/>
              <a:defRPr sz="2400">
                <a:solidFill>
                  <a:srgbClr val="03042B"/>
                </a:solidFill>
                <a:latin typeface="Trebuchet MS" panose="020B0603020202020204" pitchFamily="34" charset="0"/>
              </a:defRPr>
            </a:lvl3pPr>
            <a:lvl4pPr marL="1600200" indent="-228600">
              <a:spcBef>
                <a:spcPct val="20000"/>
              </a:spcBef>
              <a:buChar char="–"/>
              <a:defRPr sz="2000">
                <a:solidFill>
                  <a:srgbClr val="03042B"/>
                </a:solidFill>
                <a:latin typeface="Trebuchet MS" panose="020B0603020202020204" pitchFamily="34" charset="0"/>
              </a:defRPr>
            </a:lvl4pPr>
            <a:lvl5pPr marL="2057400" indent="-228600">
              <a:spcBef>
                <a:spcPct val="20000"/>
              </a:spcBef>
              <a:buChar char="»"/>
              <a:defRPr sz="2000">
                <a:solidFill>
                  <a:srgbClr val="03042B"/>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3042B"/>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3042B"/>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3042B"/>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3042B"/>
                </a:solidFill>
                <a:latin typeface="Trebuchet MS" panose="020B0603020202020204" pitchFamily="34" charset="0"/>
              </a:defRPr>
            </a:lvl9pPr>
          </a:lstStyle>
          <a:p>
            <a:pPr eaLnBrk="1" hangingPunct="1">
              <a:spcBef>
                <a:spcPct val="0"/>
              </a:spcBef>
              <a:buFontTx/>
              <a:buNone/>
            </a:pPr>
            <a:r>
              <a:rPr lang="vi-VN" altLang="en-US" sz="3600" dirty="0">
                <a:solidFill>
                  <a:schemeClr val="tx1"/>
                </a:solidFill>
                <a:latin typeface="Nunito Sans" pitchFamily="2" charset="0"/>
                <a:cs typeface="Times New Roman" panose="02020603050405020304" pitchFamily="18" charset="0"/>
              </a:rPr>
              <a:t>5. Trạng ngữ chỉ </a:t>
            </a:r>
            <a:r>
              <a:rPr lang="vi-VN" altLang="en-US" sz="3600" dirty="0">
                <a:solidFill>
                  <a:srgbClr val="C00000"/>
                </a:solidFill>
                <a:latin typeface="Nunito Sans" pitchFamily="2" charset="0"/>
                <a:cs typeface="Times New Roman" panose="02020603050405020304" pitchFamily="18" charset="0"/>
              </a:rPr>
              <a:t>phương tiện</a:t>
            </a:r>
            <a:r>
              <a:rPr lang="vi-VN" altLang="en-US" sz="3600" dirty="0">
                <a:solidFill>
                  <a:schemeClr val="tx1"/>
                </a:solidFill>
                <a:latin typeface="Nunito Sans" pitchFamily="2" charset="0"/>
                <a:cs typeface="Times New Roman" panose="02020603050405020304" pitchFamily="18" charset="0"/>
              </a:rPr>
              <a:t>, trả lời cho câu hỏi: </a:t>
            </a:r>
            <a:r>
              <a:rPr lang="vi-VN" altLang="en-US" sz="3600" i="1" dirty="0">
                <a:solidFill>
                  <a:srgbClr val="002060"/>
                </a:solidFill>
                <a:latin typeface="Nunito Sans" pitchFamily="2" charset="0"/>
                <a:cs typeface="Times New Roman" panose="02020603050405020304" pitchFamily="18" charset="0"/>
              </a:rPr>
              <a:t>Bằng cái gì?, Với cái gì?</a:t>
            </a:r>
          </a:p>
        </p:txBody>
      </p:sp>
    </p:spTree>
    <p:extLst>
      <p:ext uri="{BB962C8B-B14F-4D97-AF65-F5344CB8AC3E}">
        <p14:creationId xmlns:p14="http://schemas.microsoft.com/office/powerpoint/2010/main" val="11461434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F8FA01-F045-4583-88FC-A72CF4EAA0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0" t="7742" r="26235" b="10394"/>
          <a:stretch/>
        </p:blipFill>
        <p:spPr>
          <a:xfrm>
            <a:off x="619433" y="5341256"/>
            <a:ext cx="897764" cy="1079207"/>
          </a:xfrm>
          <a:prstGeom prst="rect">
            <a:avLst/>
          </a:prstGeom>
        </p:spPr>
      </p:pic>
      <p:sp>
        <p:nvSpPr>
          <p:cNvPr id="6" name="TextBox 5"/>
          <p:cNvSpPr txBox="1"/>
          <p:nvPr/>
        </p:nvSpPr>
        <p:spPr>
          <a:xfrm>
            <a:off x="2456779" y="0"/>
            <a:ext cx="7492176" cy="646331"/>
          </a:xfrm>
          <a:prstGeom prst="rect">
            <a:avLst/>
          </a:prstGeom>
          <a:solidFill>
            <a:srgbClr val="269F48"/>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Hoàn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chỉnh</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bảng</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tổng</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kết</a:t>
            </a:r>
            <a:r>
              <a:rPr kumimoji="0" lang="en-US" sz="3600" b="1" i="0" u="none" strike="noStrike" kern="1200" cap="none" spc="0" normalizeH="0" baseline="0" noProof="0" dirty="0">
                <a:ln>
                  <a:noFill/>
                </a:ln>
                <a:solidFill>
                  <a:prstClr val="white"/>
                </a:solidFill>
                <a:effectLst/>
                <a:uLnTx/>
                <a:uFillTx/>
                <a:latin typeface="Calibri"/>
                <a:ea typeface="+mn-ea"/>
                <a:cs typeface="+mn-cs"/>
              </a:rPr>
              <a:t>:</a:t>
            </a:r>
          </a:p>
        </p:txBody>
      </p:sp>
      <p:graphicFrame>
        <p:nvGraphicFramePr>
          <p:cNvPr id="3" name="Table 2"/>
          <p:cNvGraphicFramePr>
            <a:graphicFrameLocks noGrp="1"/>
          </p:cNvGraphicFramePr>
          <p:nvPr>
            <p:extLst/>
          </p:nvPr>
        </p:nvGraphicFramePr>
        <p:xfrm>
          <a:off x="0" y="607894"/>
          <a:ext cx="12192000" cy="6250106"/>
        </p:xfrm>
        <a:graphic>
          <a:graphicData uri="http://schemas.openxmlformats.org/drawingml/2006/table">
            <a:tbl>
              <a:tblPr firstRow="1" bandRow="1">
                <a:tableStyleId>{F5AB1C69-6EDB-4FF4-983F-18BD219EF322}</a:tableStyleId>
              </a:tblPr>
              <a:tblGrid>
                <a:gridCol w="2951120">
                  <a:extLst>
                    <a:ext uri="{9D8B030D-6E8A-4147-A177-3AD203B41FA5}">
                      <a16:colId xmlns:a16="http://schemas.microsoft.com/office/drawing/2014/main" val="20000"/>
                    </a:ext>
                  </a:extLst>
                </a:gridCol>
                <a:gridCol w="3487686">
                  <a:extLst>
                    <a:ext uri="{9D8B030D-6E8A-4147-A177-3AD203B41FA5}">
                      <a16:colId xmlns:a16="http://schemas.microsoft.com/office/drawing/2014/main" val="20001"/>
                    </a:ext>
                  </a:extLst>
                </a:gridCol>
                <a:gridCol w="5753194">
                  <a:extLst>
                    <a:ext uri="{9D8B030D-6E8A-4147-A177-3AD203B41FA5}">
                      <a16:colId xmlns:a16="http://schemas.microsoft.com/office/drawing/2014/main" val="20002"/>
                    </a:ext>
                  </a:extLst>
                </a:gridCol>
              </a:tblGrid>
              <a:tr h="529994">
                <a:tc>
                  <a:txBody>
                    <a:bodyPr/>
                    <a:lstStyle/>
                    <a:p>
                      <a:pPr algn="ctr"/>
                      <a:r>
                        <a:rPr lang="en-US" sz="2800" dirty="0" err="1">
                          <a:solidFill>
                            <a:srgbClr val="006600"/>
                          </a:solidFill>
                        </a:rPr>
                        <a:t>Các</a:t>
                      </a:r>
                      <a:r>
                        <a:rPr lang="en-US" sz="2800" dirty="0">
                          <a:solidFill>
                            <a:srgbClr val="006600"/>
                          </a:solidFill>
                        </a:rPr>
                        <a:t> </a:t>
                      </a:r>
                      <a:r>
                        <a:rPr lang="en-US" sz="2800" dirty="0" err="1">
                          <a:solidFill>
                            <a:srgbClr val="006600"/>
                          </a:solidFill>
                        </a:rPr>
                        <a:t>loại</a:t>
                      </a:r>
                      <a:r>
                        <a:rPr lang="en-US" sz="2800" dirty="0">
                          <a:solidFill>
                            <a:srgbClr val="006600"/>
                          </a:solidFill>
                        </a:rPr>
                        <a:t> </a:t>
                      </a:r>
                      <a:r>
                        <a:rPr lang="en-US" sz="2800" dirty="0" err="1">
                          <a:solidFill>
                            <a:srgbClr val="006600"/>
                          </a:solidFill>
                        </a:rPr>
                        <a:t>trạng</a:t>
                      </a:r>
                      <a:r>
                        <a:rPr lang="en-US" sz="2800" dirty="0">
                          <a:solidFill>
                            <a:srgbClr val="006600"/>
                          </a:solidFill>
                        </a:rPr>
                        <a:t> </a:t>
                      </a:r>
                      <a:r>
                        <a:rPr lang="en-US" sz="2800" dirty="0" err="1">
                          <a:solidFill>
                            <a:srgbClr val="006600"/>
                          </a:solidFill>
                        </a:rPr>
                        <a:t>ngữ</a:t>
                      </a:r>
                      <a:endParaRPr lang="en-US" sz="2800" dirty="0">
                        <a:solidFill>
                          <a:srgbClr val="0066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D76B"/>
                    </a:solidFill>
                  </a:tcPr>
                </a:tc>
                <a:tc>
                  <a:txBody>
                    <a:bodyPr/>
                    <a:lstStyle/>
                    <a:p>
                      <a:pPr algn="ctr"/>
                      <a:r>
                        <a:rPr lang="en-US" sz="2800" dirty="0" err="1">
                          <a:solidFill>
                            <a:srgbClr val="006600"/>
                          </a:solidFill>
                        </a:rPr>
                        <a:t>Câu</a:t>
                      </a:r>
                      <a:r>
                        <a:rPr lang="en-US" sz="2800" dirty="0">
                          <a:solidFill>
                            <a:srgbClr val="006600"/>
                          </a:solidFill>
                        </a:rPr>
                        <a:t> </a:t>
                      </a:r>
                      <a:r>
                        <a:rPr lang="en-US" sz="2800" dirty="0" err="1">
                          <a:solidFill>
                            <a:srgbClr val="006600"/>
                          </a:solidFill>
                        </a:rPr>
                        <a:t>hỏi</a:t>
                      </a:r>
                      <a:endParaRPr lang="en-US" sz="2800" dirty="0">
                        <a:solidFill>
                          <a:srgbClr val="0066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76B"/>
                    </a:solidFill>
                  </a:tcPr>
                </a:tc>
                <a:tc>
                  <a:txBody>
                    <a:bodyPr/>
                    <a:lstStyle/>
                    <a:p>
                      <a:pPr algn="ctr"/>
                      <a:r>
                        <a:rPr lang="en-US" sz="2800" dirty="0" err="1">
                          <a:solidFill>
                            <a:srgbClr val="006600"/>
                          </a:solidFill>
                        </a:rPr>
                        <a:t>Ví</a:t>
                      </a:r>
                      <a:r>
                        <a:rPr lang="en-US" sz="2800" dirty="0">
                          <a:solidFill>
                            <a:srgbClr val="006600"/>
                          </a:solidFill>
                        </a:rPr>
                        <a:t> </a:t>
                      </a:r>
                      <a:r>
                        <a:rPr lang="en-US" sz="2800" dirty="0" err="1">
                          <a:solidFill>
                            <a:srgbClr val="006600"/>
                          </a:solidFill>
                        </a:rPr>
                        <a:t>dụ</a:t>
                      </a:r>
                      <a:endParaRPr lang="en-US" sz="2800" dirty="0">
                        <a:solidFill>
                          <a:srgbClr val="0066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76B"/>
                    </a:solidFill>
                  </a:tcPr>
                </a:tc>
                <a:extLst>
                  <a:ext uri="{0D108BD9-81ED-4DB2-BD59-A6C34878D82A}">
                    <a16:rowId xmlns:a16="http://schemas.microsoft.com/office/drawing/2014/main" val="10000"/>
                  </a:ext>
                </a:extLst>
              </a:tr>
              <a:tr h="966487">
                <a:tc>
                  <a:txBody>
                    <a:bodyPr/>
                    <a:lstStyle/>
                    <a:p>
                      <a:pPr algn="ctr"/>
                      <a:r>
                        <a:rPr lang="en-US" sz="2800" b="1" kern="1200" baseline="0" dirty="0" err="1">
                          <a:solidFill>
                            <a:srgbClr val="006600"/>
                          </a:solidFill>
                          <a:latin typeface="+mn-lt"/>
                          <a:ea typeface="+mn-ea"/>
                          <a:cs typeface="+mn-cs"/>
                        </a:rPr>
                        <a:t>Trạng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ngữ</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chỉ</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nơi</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chốn</a:t>
                      </a:r>
                      <a:endParaRPr lang="en-US" sz="2800" b="1" kern="1200" baseline="0" dirty="0">
                        <a:solidFill>
                          <a:srgbClr val="006600"/>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a:solidFill>
                            <a:schemeClr val="dk1"/>
                          </a:solidFill>
                          <a:latin typeface="+mn-lt"/>
                          <a:ea typeface="+mn-ea"/>
                          <a:cs typeface="+mn-cs"/>
                        </a:rPr>
                        <a:t>Ở </a:t>
                      </a:r>
                      <a:r>
                        <a:rPr lang="en-US" sz="2800" kern="1200" baseline="0" dirty="0" err="1">
                          <a:solidFill>
                            <a:schemeClr val="dk1"/>
                          </a:solidFill>
                          <a:latin typeface="+mn-lt"/>
                          <a:ea typeface="+mn-ea"/>
                          <a:cs typeface="+mn-cs"/>
                        </a:rPr>
                        <a:t>đâu</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u="sng" kern="1200" baseline="0" dirty="0" err="1">
                          <a:solidFill>
                            <a:schemeClr val="dk1"/>
                          </a:solidFill>
                          <a:latin typeface="+mn-lt"/>
                          <a:ea typeface="+mn-ea"/>
                          <a:cs typeface="+mn-cs"/>
                        </a:rPr>
                        <a:t>Ngoài</a:t>
                      </a:r>
                      <a:r>
                        <a:rPr lang="en-US" sz="2800" u="sng" kern="1200" baseline="0" dirty="0">
                          <a:solidFill>
                            <a:schemeClr val="dk1"/>
                          </a:solidFill>
                          <a:latin typeface="+mn-lt"/>
                          <a:ea typeface="+mn-ea"/>
                          <a:cs typeface="+mn-cs"/>
                        </a:rPr>
                        <a:t> </a:t>
                      </a:r>
                      <a:r>
                        <a:rPr lang="en-US" sz="2800" u="sng" kern="1200" baseline="0" dirty="0" err="1">
                          <a:solidFill>
                            <a:schemeClr val="dk1"/>
                          </a:solidFill>
                          <a:latin typeface="+mn-lt"/>
                          <a:ea typeface="+mn-ea"/>
                          <a:cs typeface="+mn-cs"/>
                        </a:rPr>
                        <a:t>đường</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xe</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cộ</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đi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lại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như</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mắc</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cửi</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7333">
                <a:tc>
                  <a:txBody>
                    <a:bodyPr/>
                    <a:lstStyle/>
                    <a:p>
                      <a:pPr algn="ctr"/>
                      <a:r>
                        <a:rPr lang="en-US" sz="2800" b="1" kern="1200" baseline="0" dirty="0" err="1">
                          <a:solidFill>
                            <a:srgbClr val="006600"/>
                          </a:solidFill>
                          <a:latin typeface="+mn-lt"/>
                          <a:ea typeface="+mn-ea"/>
                          <a:cs typeface="+mn-cs"/>
                        </a:rPr>
                        <a:t>Trạng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ngữ</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chỉ</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thời</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gian</a:t>
                      </a:r>
                      <a:endParaRPr lang="en-US" sz="2800" b="1" kern="1200" baseline="0" dirty="0">
                        <a:solidFill>
                          <a:srgbClr val="006600"/>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a:solidFill>
                            <a:schemeClr val="dk1"/>
                          </a:solidFill>
                          <a:latin typeface="+mn-lt"/>
                          <a:ea typeface="+mn-ea"/>
                          <a:cs typeface="+mn-cs"/>
                        </a:rPr>
                        <a:t>Khi </a:t>
                      </a:r>
                      <a:r>
                        <a:rPr lang="en-US" sz="2800" kern="1200" baseline="0" dirty="0" err="1">
                          <a:solidFill>
                            <a:schemeClr val="dk1"/>
                          </a:solidFill>
                          <a:latin typeface="+mn-lt"/>
                          <a:ea typeface="+mn-ea"/>
                          <a:cs typeface="+mn-cs"/>
                        </a:rPr>
                        <a:t>nào</a:t>
                      </a:r>
                      <a:r>
                        <a:rPr lang="en-US" sz="2800" kern="1200" baseline="0" dirty="0">
                          <a:solidFill>
                            <a:schemeClr val="dk1"/>
                          </a:solidFill>
                          <a:latin typeface="+mn-lt"/>
                          <a:ea typeface="+mn-ea"/>
                          <a:cs typeface="+mn-cs"/>
                        </a:rPr>
                        <a:t>? </a:t>
                      </a:r>
                    </a:p>
                    <a:p>
                      <a:pPr algn="ctr"/>
                      <a:r>
                        <a:rPr lang="en-US" sz="2800" kern="1200" baseline="0" dirty="0" err="1">
                          <a:solidFill>
                            <a:schemeClr val="dk1"/>
                          </a:solidFill>
                          <a:latin typeface="+mn-lt"/>
                          <a:ea typeface="+mn-ea"/>
                          <a:cs typeface="+mn-cs"/>
                        </a:rPr>
                        <a:t>Mấy</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giờ</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ct val="0"/>
                        </a:spcBef>
                        <a:buFontTx/>
                        <a:buNone/>
                      </a:pPr>
                      <a:r>
                        <a:rPr lang="vi-VN" altLang="en-US" sz="2800" u="sng" kern="1200" baseline="0" dirty="0">
                          <a:solidFill>
                            <a:schemeClr val="dk1"/>
                          </a:solidFill>
                          <a:latin typeface="+mn-lt"/>
                          <a:ea typeface="+mn-ea"/>
                          <a:cs typeface="+mn-cs"/>
                        </a:rPr>
                        <a:t>Sáng sớm tinh mơ</a:t>
                      </a:r>
                      <a:r>
                        <a:rPr lang="vi-VN" altLang="en-US" sz="2800" kern="1200" baseline="0" dirty="0">
                          <a:solidFill>
                            <a:schemeClr val="dk1"/>
                          </a:solidFill>
                          <a:latin typeface="+mn-lt"/>
                          <a:ea typeface="+mn-ea"/>
                          <a:cs typeface="+mn-cs"/>
                        </a:rPr>
                        <a:t>, nông dân đã đi làm.</a:t>
                      </a:r>
                      <a:endParaRPr lang="en-US" altLang="en-US" sz="2800" kern="1200" baseline="0" dirty="0">
                        <a:solidFill>
                          <a:schemeClr val="dk1"/>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7333">
                <a:tc>
                  <a:txBody>
                    <a:bodyPr/>
                    <a:lstStyle/>
                    <a:p>
                      <a:pPr algn="ctr"/>
                      <a:r>
                        <a:rPr lang="en-US" sz="2800" b="1" kern="1200" baseline="0" dirty="0" err="1">
                          <a:solidFill>
                            <a:srgbClr val="006600"/>
                          </a:solidFill>
                          <a:latin typeface="+mn-lt"/>
                          <a:ea typeface="+mn-ea"/>
                          <a:cs typeface="+mn-cs"/>
                        </a:rPr>
                        <a:t>Trạng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ngữ</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chỉ</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nguyên</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nhân</a:t>
                      </a:r>
                      <a:endParaRPr lang="en-US" sz="2800" b="1" kern="1200" baseline="0" dirty="0">
                        <a:solidFill>
                          <a:srgbClr val="006600"/>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err="1">
                          <a:solidFill>
                            <a:schemeClr val="dk1"/>
                          </a:solidFill>
                          <a:latin typeface="+mn-lt"/>
                          <a:ea typeface="+mn-ea"/>
                          <a:cs typeface="+mn-cs"/>
                        </a:rPr>
                        <a:t>Vì</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sao</a:t>
                      </a:r>
                      <a:r>
                        <a:rPr lang="en-US" sz="2800" kern="1200" baseline="0" dirty="0">
                          <a:solidFill>
                            <a:schemeClr val="dk1"/>
                          </a:solidFill>
                          <a:latin typeface="+mn-lt"/>
                          <a:ea typeface="+mn-ea"/>
                          <a:cs typeface="+mn-cs"/>
                        </a:rPr>
                        <a:t>? </a:t>
                      </a:r>
                    </a:p>
                    <a:p>
                      <a:pPr algn="ctr"/>
                      <a:r>
                        <a:rPr lang="en-US" sz="2800" kern="1200" baseline="0" dirty="0" err="1">
                          <a:solidFill>
                            <a:schemeClr val="dk1"/>
                          </a:solidFill>
                          <a:latin typeface="+mn-lt"/>
                          <a:ea typeface="+mn-ea"/>
                          <a:cs typeface="+mn-cs"/>
                        </a:rPr>
                        <a:t>Nhờ</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đâu</a:t>
                      </a:r>
                      <a:r>
                        <a:rPr lang="en-US" sz="2800" kern="1200" baseline="0" dirty="0">
                          <a:solidFill>
                            <a:schemeClr val="dk1"/>
                          </a:solidFill>
                          <a:latin typeface="+mn-lt"/>
                          <a:ea typeface="+mn-ea"/>
                          <a:cs typeface="+mn-cs"/>
                        </a:rPr>
                        <a:t>? </a:t>
                      </a:r>
                    </a:p>
                    <a:p>
                      <a:pPr algn="ctr"/>
                      <a:r>
                        <a:rPr lang="en-US" sz="2800" kern="1200" baseline="0" dirty="0" err="1">
                          <a:solidFill>
                            <a:schemeClr val="dk1"/>
                          </a:solidFill>
                          <a:latin typeface="+mn-lt"/>
                          <a:ea typeface="+mn-ea"/>
                          <a:cs typeface="+mn-cs"/>
                        </a:rPr>
                        <a:t>Tại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đâu</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ct val="0"/>
                        </a:spcBef>
                        <a:buFontTx/>
                        <a:buNone/>
                      </a:pPr>
                      <a:r>
                        <a:rPr lang="vi-VN" altLang="en-US" sz="2800" u="sng" kern="1200" baseline="0" dirty="0">
                          <a:solidFill>
                            <a:schemeClr val="dk1"/>
                          </a:solidFill>
                          <a:latin typeface="+mn-lt"/>
                          <a:ea typeface="+mn-ea"/>
                          <a:cs typeface="+mn-cs"/>
                        </a:rPr>
                        <a:t>Vì dịch bệnh</a:t>
                      </a:r>
                      <a:r>
                        <a:rPr lang="vi-VN" altLang="en-US" sz="2800" kern="1200" baseline="0" dirty="0">
                          <a:solidFill>
                            <a:schemeClr val="dk1"/>
                          </a:solidFill>
                          <a:latin typeface="+mn-lt"/>
                          <a:ea typeface="+mn-ea"/>
                          <a:cs typeface="+mn-cs"/>
                        </a:rPr>
                        <a:t>, chúng em không đến trường mà học ở nhà.</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8288541"/>
                  </a:ext>
                </a:extLst>
              </a:tr>
              <a:tr h="1127333">
                <a:tc>
                  <a:txBody>
                    <a:bodyPr/>
                    <a:lstStyle/>
                    <a:p>
                      <a:pPr algn="ctr"/>
                      <a:r>
                        <a:rPr lang="en-US" sz="2800" b="1" kern="1200" baseline="0" dirty="0" err="1">
                          <a:solidFill>
                            <a:srgbClr val="006600"/>
                          </a:solidFill>
                          <a:latin typeface="+mn-lt"/>
                          <a:ea typeface="+mn-ea"/>
                          <a:cs typeface="+mn-cs"/>
                        </a:rPr>
                        <a:t>Trạng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ngữ</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chỉ</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mục</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đích</a:t>
                      </a:r>
                      <a:endParaRPr lang="en-US" sz="2800" b="1" kern="1200" baseline="0" dirty="0">
                        <a:solidFill>
                          <a:srgbClr val="006600"/>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err="1">
                          <a:solidFill>
                            <a:schemeClr val="dk1"/>
                          </a:solidFill>
                          <a:latin typeface="+mn-lt"/>
                          <a:ea typeface="+mn-ea"/>
                          <a:cs typeface="+mn-cs"/>
                        </a:rPr>
                        <a:t>Để</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làm</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gì</a:t>
                      </a:r>
                      <a:r>
                        <a:rPr lang="en-US" sz="2800" kern="1200" baseline="0" dirty="0">
                          <a:solidFill>
                            <a:schemeClr val="dk1"/>
                          </a:solidFill>
                          <a:latin typeface="+mn-lt"/>
                          <a:ea typeface="+mn-ea"/>
                          <a:cs typeface="+mn-cs"/>
                        </a:rPr>
                        <a:t>? </a:t>
                      </a:r>
                    </a:p>
                    <a:p>
                      <a:pPr algn="ctr"/>
                      <a:r>
                        <a:rPr lang="en-US" sz="2800" kern="1200" baseline="0" dirty="0" err="1">
                          <a:solidFill>
                            <a:schemeClr val="dk1"/>
                          </a:solidFill>
                          <a:latin typeface="+mn-lt"/>
                          <a:ea typeface="+mn-ea"/>
                          <a:cs typeface="+mn-cs"/>
                        </a:rPr>
                        <a:t>Vì</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cái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gì</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ct val="0"/>
                        </a:spcBef>
                        <a:buFontTx/>
                        <a:buNone/>
                      </a:pPr>
                      <a:r>
                        <a:rPr lang="en-US" altLang="en-US" sz="2800" u="sng" kern="1200" baseline="0" dirty="0" err="1">
                          <a:solidFill>
                            <a:schemeClr val="dk1"/>
                          </a:solidFill>
                          <a:latin typeface="+mn-lt"/>
                          <a:ea typeface="+mn-ea"/>
                          <a:cs typeface="+mn-cs"/>
                        </a:rPr>
                        <a:t>Để</a:t>
                      </a:r>
                      <a:r>
                        <a:rPr lang="en-US" altLang="en-US" sz="2800" u="sng" kern="1200" baseline="0" dirty="0">
                          <a:solidFill>
                            <a:schemeClr val="dk1"/>
                          </a:solidFill>
                          <a:latin typeface="+mn-lt"/>
                          <a:ea typeface="+mn-ea"/>
                          <a:cs typeface="+mn-cs"/>
                        </a:rPr>
                        <a:t> </a:t>
                      </a:r>
                      <a:r>
                        <a:rPr lang="vi-VN" altLang="en-US" sz="2800" u="sng" kern="1200" baseline="0" dirty="0">
                          <a:solidFill>
                            <a:schemeClr val="dk1"/>
                          </a:solidFill>
                          <a:latin typeface="+mn-lt"/>
                          <a:ea typeface="+mn-ea"/>
                          <a:cs typeface="+mn-cs"/>
                        </a:rPr>
                        <a:t>phòng dịch COVID-19</a:t>
                      </a:r>
                      <a:r>
                        <a:rPr lang="vi-VN" altLang="en-US" sz="2800" kern="1200" baseline="0" dirty="0">
                          <a:solidFill>
                            <a:schemeClr val="dk1"/>
                          </a:solidFill>
                          <a:latin typeface="+mn-lt"/>
                          <a:ea typeface="+mn-ea"/>
                          <a:cs typeface="+mn-cs"/>
                        </a:rPr>
                        <a:t>, chúng ta phải thực hiện đúng quy tắc 5K.</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6080132"/>
                  </a:ext>
                </a:extLst>
              </a:tr>
              <a:tr h="1127333">
                <a:tc>
                  <a:txBody>
                    <a:bodyPr/>
                    <a:lstStyle/>
                    <a:p>
                      <a:pPr algn="ctr"/>
                      <a:r>
                        <a:rPr lang="en-US" sz="2800" b="1" kern="1200" baseline="0" dirty="0" err="1">
                          <a:solidFill>
                            <a:srgbClr val="006600"/>
                          </a:solidFill>
                          <a:latin typeface="+mn-lt"/>
                          <a:ea typeface="+mn-ea"/>
                          <a:cs typeface="+mn-cs"/>
                        </a:rPr>
                        <a:t>Trạng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ngữ</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chỉ</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phương</a:t>
                      </a:r>
                      <a:r>
                        <a:rPr lang="en-US" sz="2800" b="1" kern="1200" baseline="0" dirty="0">
                          <a:solidFill>
                            <a:srgbClr val="006600"/>
                          </a:solidFill>
                          <a:latin typeface="+mn-lt"/>
                          <a:ea typeface="+mn-ea"/>
                          <a:cs typeface="+mn-cs"/>
                        </a:rPr>
                        <a:t> </a:t>
                      </a:r>
                      <a:r>
                        <a:rPr lang="en-US" sz="2800" b="1" kern="1200" baseline="0" dirty="0" err="1">
                          <a:solidFill>
                            <a:srgbClr val="006600"/>
                          </a:solidFill>
                          <a:latin typeface="+mn-lt"/>
                          <a:ea typeface="+mn-ea"/>
                          <a:cs typeface="+mn-cs"/>
                        </a:rPr>
                        <a:t>tiện</a:t>
                      </a:r>
                      <a:endParaRPr lang="en-US" sz="2800" b="1" kern="1200" baseline="0" dirty="0">
                        <a:solidFill>
                          <a:srgbClr val="006600"/>
                        </a:solidFill>
                        <a:latin typeface="+mn-lt"/>
                        <a:ea typeface="+mn-ea"/>
                        <a:cs typeface="+mn-cs"/>
                      </a:endParaRP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kern="1200" baseline="0" dirty="0" err="1">
                          <a:solidFill>
                            <a:schemeClr val="dk1"/>
                          </a:solidFill>
                          <a:latin typeface="+mn-lt"/>
                          <a:ea typeface="+mn-ea"/>
                          <a:cs typeface="+mn-cs"/>
                        </a:rPr>
                        <a:t>Bằng</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cái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gì</a:t>
                      </a:r>
                      <a:r>
                        <a:rPr lang="en-US" sz="2800" kern="1200" baseline="0" dirty="0">
                          <a:solidFill>
                            <a:schemeClr val="dk1"/>
                          </a:solidFill>
                          <a:latin typeface="+mn-lt"/>
                          <a:ea typeface="+mn-ea"/>
                          <a:cs typeface="+mn-cs"/>
                        </a:rPr>
                        <a:t>? </a:t>
                      </a:r>
                    </a:p>
                    <a:p>
                      <a:pPr algn="ctr"/>
                      <a:r>
                        <a:rPr lang="en-US" sz="2800" kern="1200" baseline="0" dirty="0" err="1">
                          <a:solidFill>
                            <a:schemeClr val="dk1"/>
                          </a:solidFill>
                          <a:latin typeface="+mn-lt"/>
                          <a:ea typeface="+mn-ea"/>
                          <a:cs typeface="+mn-cs"/>
                        </a:rPr>
                        <a:t>Với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cái</a:t>
                      </a:r>
                      <a:r>
                        <a:rPr lang="en-US" sz="2800" kern="1200" baseline="0" dirty="0">
                          <a:solidFill>
                            <a:schemeClr val="dk1"/>
                          </a:solidFill>
                          <a:latin typeface="+mn-lt"/>
                          <a:ea typeface="+mn-ea"/>
                          <a:cs typeface="+mn-cs"/>
                        </a:rPr>
                        <a:t> </a:t>
                      </a:r>
                      <a:r>
                        <a:rPr lang="en-US" sz="2800" kern="1200" baseline="0" dirty="0" err="1">
                          <a:solidFill>
                            <a:schemeClr val="dk1"/>
                          </a:solidFill>
                          <a:latin typeface="+mn-lt"/>
                          <a:ea typeface="+mn-ea"/>
                          <a:cs typeface="+mn-cs"/>
                        </a:rPr>
                        <a:t>gì</a:t>
                      </a:r>
                      <a:r>
                        <a:rPr lang="en-US" sz="2800" kern="1200" baseline="0" dirty="0">
                          <a:solidFill>
                            <a:schemeClr val="dk1"/>
                          </a:solidFill>
                          <a:latin typeface="+mn-lt"/>
                          <a:ea typeface="+mn-ea"/>
                          <a:cs typeface="+mn-cs"/>
                        </a:rPr>
                        <a:t>?...</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en-US" sz="2800" u="sng" kern="1200" baseline="0" dirty="0">
                          <a:solidFill>
                            <a:schemeClr val="dk1"/>
                          </a:solidFill>
                          <a:latin typeface="+mn-lt"/>
                          <a:ea typeface="+mn-ea"/>
                          <a:cs typeface="+mn-cs"/>
                        </a:rPr>
                        <a:t>Bằng quyết tâm</a:t>
                      </a:r>
                      <a:r>
                        <a:rPr lang="vi-VN" altLang="en-US" sz="2800" kern="1200" baseline="0" dirty="0">
                          <a:solidFill>
                            <a:schemeClr val="dk1"/>
                          </a:solidFill>
                          <a:latin typeface="+mn-lt"/>
                          <a:ea typeface="+mn-ea"/>
                          <a:cs typeface="+mn-cs"/>
                        </a:rPr>
                        <a:t>, nước ta nhanh chóng chiến thắng bệnh dịch.</a:t>
                      </a:r>
                    </a:p>
                  </a:txBody>
                  <a:tcPr marL="91443" marR="91443"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1534173"/>
                  </a:ext>
                </a:extLst>
              </a:tr>
            </a:tbl>
          </a:graphicData>
        </a:graphic>
      </p:graphicFrame>
    </p:spTree>
    <p:extLst>
      <p:ext uri="{BB962C8B-B14F-4D97-AF65-F5344CB8AC3E}">
        <p14:creationId xmlns:p14="http://schemas.microsoft.com/office/powerpoint/2010/main" val="1260788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1070" y="1905506"/>
            <a:ext cx="10309860" cy="3046988"/>
          </a:xfrm>
          <a:prstGeom prst="rect">
            <a:avLst/>
          </a:prstGeom>
          <a:solidFill>
            <a:srgbClr val="269F48"/>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a:ea typeface="+mn-ea"/>
                <a:cs typeface="+mn-cs"/>
              </a:rPr>
              <a:t>Em</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hãy</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đặt</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một</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nói</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về</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chủ</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điểm</a:t>
            </a:r>
            <a:r>
              <a:rPr kumimoji="0" lang="en-US" sz="4800" b="1" i="0" u="none" strike="noStrike" kern="1200" cap="none" spc="0" normalizeH="0" baseline="0" noProof="0" dirty="0">
                <a:ln>
                  <a:noFill/>
                </a:ln>
                <a:solidFill>
                  <a:prstClr val="white"/>
                </a:solidFill>
                <a:effectLst/>
                <a:uLnTx/>
                <a:uFillTx/>
                <a:latin typeface="Calibri"/>
                <a:ea typeface="+mn-ea"/>
                <a:cs typeface="+mn-cs"/>
              </a:rPr>
              <a:t> : Nam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và</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nữ</a:t>
            </a:r>
            <a:r>
              <a:rPr kumimoji="0" lang="en-US" sz="4800" b="1" i="0" u="none" strike="noStrike" kern="1200" cap="none" spc="0" normalizeH="0" baseline="0" noProof="0" dirty="0">
                <a:ln>
                  <a:noFill/>
                </a:ln>
                <a:solidFill>
                  <a:prstClr val="white"/>
                </a:solidFill>
                <a:effectLst/>
                <a:uLnTx/>
                <a:uFillTx/>
                <a:latin typeface="Calibri"/>
                <a:ea typeface="+mn-ea"/>
                <a:cs typeface="+mn-cs"/>
              </a:rPr>
              <a:t> /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Những</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chủ</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nhân</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tương</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lai</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trong</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đó</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có</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sử</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dụng</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một</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trong</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các</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loại</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trạng</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ngữ</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nêu</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tại</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bài</a:t>
            </a:r>
            <a:r>
              <a:rPr kumimoji="0" lang="en-US" sz="4800" b="1" i="0" u="none" strike="noStrike" kern="1200" cap="none" spc="0" normalizeH="0" baseline="0" noProof="0" dirty="0">
                <a:ln>
                  <a:noFill/>
                </a:ln>
                <a:solidFill>
                  <a:prstClr val="white"/>
                </a:solidFill>
                <a:effectLst/>
                <a:uLnTx/>
                <a:uFillTx/>
                <a:latin typeface="Calibri"/>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a:ea typeface="+mn-ea"/>
                <a:cs typeface="+mn-cs"/>
              </a:rPr>
              <a:t>tập</a:t>
            </a:r>
            <a:r>
              <a:rPr kumimoji="0" lang="en-US" sz="4800" b="1" i="0" u="none" strike="noStrike" kern="1200" cap="none" spc="0" normalizeH="0" baseline="0" noProof="0" dirty="0">
                <a:ln>
                  <a:noFill/>
                </a:ln>
                <a:solidFill>
                  <a:prstClr val="white"/>
                </a:solidFill>
                <a:effectLst/>
                <a:uLnTx/>
                <a:uFillTx/>
                <a:latin typeface="Calibri"/>
                <a:ea typeface="+mn-ea"/>
                <a:cs typeface="+mn-cs"/>
              </a:rPr>
              <a:t> 2.</a:t>
            </a:r>
          </a:p>
        </p:txBody>
      </p:sp>
    </p:spTree>
    <p:extLst>
      <p:ext uri="{BB962C8B-B14F-4D97-AF65-F5344CB8AC3E}">
        <p14:creationId xmlns:p14="http://schemas.microsoft.com/office/powerpoint/2010/main" val="98950361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27C499-E239-4359-A3DC-CEF006D88C4B}"/>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952500" y="1007140"/>
            <a:ext cx="10287000" cy="5029200"/>
          </a:xfrm>
          <a:prstGeom prst="rect">
            <a:avLst/>
          </a:prstGeom>
        </p:spPr>
      </p:pic>
      <p:sp>
        <p:nvSpPr>
          <p:cNvPr id="2" name="文本框 1">
            <a:extLst>
              <a:ext uri="{FF2B5EF4-FFF2-40B4-BE49-F238E27FC236}">
                <a16:creationId xmlns:a16="http://schemas.microsoft.com/office/drawing/2014/main" id="{BCCE01E4-8523-4D7C-B9D1-3068040452D0}"/>
              </a:ext>
            </a:extLst>
          </p:cNvPr>
          <p:cNvSpPr txBox="1"/>
          <p:nvPr/>
        </p:nvSpPr>
        <p:spPr>
          <a:xfrm>
            <a:off x="1421156" y="2236824"/>
            <a:ext cx="9349687" cy="3046988"/>
          </a:xfrm>
          <a:prstGeom prst="rect">
            <a:avLst/>
          </a:prstGeom>
          <a:noFill/>
        </p:spPr>
        <p:txBody>
          <a:bodyPr wrap="square" rtlCol="0">
            <a:spAutoFit/>
          </a:bodyPr>
          <a:lstStyle/>
          <a:p>
            <a:pPr algn="ctr">
              <a:lnSpc>
                <a:spcPct val="150000"/>
              </a:lnSpc>
            </a:pP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Chúc</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 </a:t>
            </a: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các</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 </a:t>
            </a: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em</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 </a:t>
            </a: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chăm</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 </a:t>
            </a: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ngoan</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 </a:t>
            </a: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học</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 </a:t>
            </a:r>
            <a:r>
              <a:rPr lang="en-US" altLang="zh-CN" sz="6400" b="1" dirty="0" err="1">
                <a:solidFill>
                  <a:schemeClr val="bg1"/>
                </a:solidFill>
                <a:latin typeface="UVN Vung Tau" pitchFamily="66" charset="0"/>
                <a:ea typeface="小宝贝儿拼音体" panose="02010601030101010101" pitchFamily="2" charset="-122"/>
                <a:cs typeface="萝莉体 第二版" panose="02000500000000000000" pitchFamily="2" charset="-122"/>
              </a:rPr>
              <a:t>giỏi</a:t>
            </a:r>
            <a:r>
              <a:rPr lang="en-US"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rPr>
              <a:t>.</a:t>
            </a:r>
            <a:endParaRPr lang="zh-CN" altLang="zh-CN" sz="6400" b="1" dirty="0">
              <a:solidFill>
                <a:schemeClr val="bg1"/>
              </a:solidFill>
              <a:latin typeface="UVN Vung Tau" pitchFamily="66" charset="0"/>
              <a:ea typeface="小宝贝儿拼音体" panose="02010601030101010101" pitchFamily="2" charset="-122"/>
              <a:cs typeface="萝莉体 第二版" panose="02000500000000000000" pitchFamily="2" charset="-122"/>
            </a:endParaRPr>
          </a:p>
        </p:txBody>
      </p:sp>
    </p:spTree>
    <p:extLst>
      <p:ext uri="{BB962C8B-B14F-4D97-AF65-F5344CB8AC3E}">
        <p14:creationId xmlns:p14="http://schemas.microsoft.com/office/powerpoint/2010/main" val="6628378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1</a:t>
            </a:r>
          </a:p>
        </p:txBody>
      </p:sp>
      <p:sp>
        <p:nvSpPr>
          <p:cNvPr id="7" name="TextBox 6"/>
          <p:cNvSpPr txBox="1"/>
          <p:nvPr/>
        </p:nvSpPr>
        <p:spPr>
          <a:xfrm>
            <a:off x="3139718" y="1226730"/>
            <a:ext cx="832838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đọc</a:t>
            </a:r>
            <a:r>
              <a:rPr lang="en-US" sz="3200" b="1" dirty="0">
                <a:cs typeface="Times New Roman" pitchFamily="18" charset="0"/>
              </a:rPr>
              <a:t> </a:t>
            </a:r>
            <a:r>
              <a:rPr lang="en-US" sz="3200" b="1" dirty="0" err="1">
                <a:cs typeface="Times New Roman" pitchFamily="18" charset="0"/>
              </a:rPr>
              <a:t>diễn</a:t>
            </a:r>
            <a:r>
              <a:rPr lang="en-US" sz="3200" b="1" dirty="0">
                <a:cs typeface="Times New Roman" pitchFamily="18" charset="0"/>
              </a:rPr>
              <a:t> </a:t>
            </a:r>
            <a:r>
              <a:rPr lang="en-US" sz="3200" b="1" dirty="0" err="1">
                <a:cs typeface="Times New Roman" pitchFamily="18" charset="0"/>
              </a:rPr>
              <a:t>cảm</a:t>
            </a:r>
            <a:r>
              <a:rPr lang="en-US" sz="3200" b="1" dirty="0">
                <a:cs typeface="Times New Roman" pitchFamily="18" charset="0"/>
              </a:rPr>
              <a:t> </a:t>
            </a:r>
            <a:r>
              <a:rPr lang="en-US" sz="3200" b="1" dirty="0" err="1">
                <a:cs typeface="Times New Roman" pitchFamily="18" charset="0"/>
              </a:rPr>
              <a:t>đoạn</a:t>
            </a:r>
            <a:r>
              <a:rPr lang="en-US" sz="3200" b="1" dirty="0">
                <a:cs typeface="Times New Roman" pitchFamily="18" charset="0"/>
              </a:rPr>
              <a:t> 4 </a:t>
            </a:r>
            <a:r>
              <a:rPr lang="en-US" sz="3200" b="1" dirty="0" err="1">
                <a:cs typeface="Times New Roman" pitchFamily="18" charset="0"/>
              </a:rPr>
              <a:t>của</a:t>
            </a:r>
            <a:r>
              <a:rPr lang="en-US" sz="3200" b="1" dirty="0">
                <a:cs typeface="Times New Roman" pitchFamily="18" charset="0"/>
              </a:rPr>
              <a:t> </a:t>
            </a:r>
          </a:p>
          <a:p>
            <a:pPr algn="ctr"/>
            <a:r>
              <a:rPr lang="en-US" sz="3200" b="1" dirty="0" err="1">
                <a:cs typeface="Times New Roman" pitchFamily="18" charset="0"/>
              </a:rPr>
              <a:t>bài</a:t>
            </a:r>
            <a:r>
              <a:rPr lang="en-US" sz="3200" b="1" dirty="0">
                <a:cs typeface="Times New Roman" pitchFamily="18" charset="0"/>
              </a:rPr>
              <a:t> </a:t>
            </a:r>
            <a:r>
              <a:rPr lang="en-US" sz="3200" b="1" dirty="0" err="1">
                <a:solidFill>
                  <a:srgbClr val="FF0000"/>
                </a:solidFill>
                <a:cs typeface="Times New Roman" pitchFamily="18" charset="0"/>
              </a:rPr>
              <a:t>Một</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vụ</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đắm</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tàu</a:t>
            </a:r>
            <a:r>
              <a:rPr lang="en-US" sz="3200" b="1" dirty="0">
                <a:cs typeface="Times New Roman" pitchFamily="18" charset="0"/>
              </a:rPr>
              <a:t>.</a:t>
            </a:r>
          </a:p>
        </p:txBody>
      </p:sp>
      <p:sp>
        <p:nvSpPr>
          <p:cNvPr id="8" name="TextBox 7"/>
          <p:cNvSpPr txBox="1"/>
          <p:nvPr/>
        </p:nvSpPr>
        <p:spPr>
          <a:xfrm>
            <a:off x="830514" y="2503203"/>
            <a:ext cx="9219947" cy="397031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800" b="1" dirty="0">
                <a:solidFill>
                  <a:srgbClr val="006600"/>
                </a:solidFill>
                <a:cs typeface="Times New Roman" pitchFamily="18" charset="0"/>
              </a:rPr>
              <a:t>	</a:t>
            </a:r>
            <a:r>
              <a:rPr lang="vi-VN" sz="2800" b="1" dirty="0">
                <a:solidFill>
                  <a:srgbClr val="006600"/>
                </a:solidFill>
                <a:cs typeface="Times New Roman" pitchFamily="18" charset="0"/>
              </a:rPr>
              <a:t>Ma-ri-ô và Giu-li-ét-ta, hai tay ôm chặt cột buồm, khiếp sợ nhìn mặt biển. Mặt biển đã yên hơn. Nhưng con tàu vẫn tiếp tục chìm.</a:t>
            </a:r>
          </a:p>
          <a:p>
            <a:pPr algn="just"/>
            <a:r>
              <a:rPr lang="vi-VN" sz="2800" b="1" dirty="0">
                <a:solidFill>
                  <a:srgbClr val="006600"/>
                </a:solidFill>
                <a:cs typeface="Times New Roman" pitchFamily="18" charset="0"/>
              </a:rPr>
              <a:t>     Chiếc xuồng cuối cùng được thả xuống. Ai đó kêu lên: "Còn chỗ cho một đứa bé." Hai đứa trẻ sực tỉnh, lao ra.</a:t>
            </a:r>
          </a:p>
          <a:p>
            <a:pPr algn="just"/>
            <a:r>
              <a:rPr lang="vi-VN" sz="2800" b="1" dirty="0">
                <a:solidFill>
                  <a:srgbClr val="006600"/>
                </a:solidFill>
                <a:cs typeface="Times New Roman" pitchFamily="18" charset="0"/>
              </a:rPr>
              <a:t>      - Đứa nhỏ thôi! Nặng lắm rồi. - Một người nói.</a:t>
            </a:r>
          </a:p>
          <a:p>
            <a:pPr algn="just"/>
            <a:r>
              <a:rPr lang="vi-VN" sz="2800" b="1" dirty="0">
                <a:solidFill>
                  <a:srgbClr val="006600"/>
                </a:solidFill>
                <a:cs typeface="Times New Roman" pitchFamily="18" charset="0"/>
              </a:rPr>
              <a:t>     Nghe thế, Giu-li-ét-ta sững sờ, buông </a:t>
            </a:r>
            <a:r>
              <a:rPr lang="vi-VN" sz="2800" b="1" dirty="0" err="1">
                <a:solidFill>
                  <a:srgbClr val="006600"/>
                </a:solidFill>
                <a:cs typeface="Times New Roman" pitchFamily="18" charset="0"/>
              </a:rPr>
              <a:t>thõng</a:t>
            </a:r>
            <a:r>
              <a:rPr lang="vi-VN" sz="2800" b="1" dirty="0">
                <a:solidFill>
                  <a:srgbClr val="006600"/>
                </a:solidFill>
                <a:cs typeface="Times New Roman" pitchFamily="18" charset="0"/>
              </a:rPr>
              <a:t> hai tay, đôi </a:t>
            </a:r>
            <a:r>
              <a:rPr lang="vi-VN" sz="2800" b="1" dirty="0" err="1">
                <a:solidFill>
                  <a:srgbClr val="006600"/>
                </a:solidFill>
                <a:cs typeface="Times New Roman" pitchFamily="18" charset="0"/>
              </a:rPr>
              <a:t>mắt</a:t>
            </a:r>
            <a:r>
              <a:rPr lang="vi-VN" sz="2800" b="1" dirty="0">
                <a:solidFill>
                  <a:srgbClr val="006600"/>
                </a:solidFill>
                <a:cs typeface="Times New Roman" pitchFamily="18" charset="0"/>
              </a:rPr>
              <a:t> </a:t>
            </a:r>
            <a:r>
              <a:rPr lang="vi-VN" sz="2800" b="1" dirty="0" err="1">
                <a:solidFill>
                  <a:srgbClr val="006600"/>
                </a:solidFill>
                <a:cs typeface="Times New Roman" pitchFamily="18" charset="0"/>
              </a:rPr>
              <a:t>thẫn</a:t>
            </a:r>
            <a:r>
              <a:rPr lang="vi-VN" sz="2800" b="1" dirty="0">
                <a:solidFill>
                  <a:srgbClr val="006600"/>
                </a:solidFill>
                <a:cs typeface="Times New Roman" pitchFamily="18" charset="0"/>
              </a:rPr>
              <a:t> </a:t>
            </a:r>
            <a:r>
              <a:rPr lang="vi-VN" sz="2800" b="1" dirty="0" err="1">
                <a:solidFill>
                  <a:srgbClr val="006600"/>
                </a:solidFill>
                <a:cs typeface="Times New Roman" pitchFamily="18" charset="0"/>
              </a:rPr>
              <a:t>thờ</a:t>
            </a:r>
            <a:r>
              <a:rPr lang="vi-VN" sz="2800" b="1" dirty="0">
                <a:solidFill>
                  <a:srgbClr val="006600"/>
                </a:solidFill>
                <a:cs typeface="Times New Roman" pitchFamily="18" charset="0"/>
              </a:rPr>
              <a:t> </a:t>
            </a:r>
            <a:r>
              <a:rPr lang="vi-VN" sz="2800" b="1" dirty="0" err="1">
                <a:solidFill>
                  <a:srgbClr val="006600"/>
                </a:solidFill>
                <a:cs typeface="Times New Roman" pitchFamily="18" charset="0"/>
              </a:rPr>
              <a:t>tuyệt</a:t>
            </a:r>
            <a:r>
              <a:rPr lang="vi-VN" sz="2800" b="1" dirty="0">
                <a:solidFill>
                  <a:srgbClr val="006600"/>
                </a:solidFill>
                <a:cs typeface="Times New Roman" pitchFamily="18" charset="0"/>
              </a:rPr>
              <a:t> </a:t>
            </a:r>
            <a:r>
              <a:rPr lang="vi-VN" sz="2800" b="1" dirty="0" err="1">
                <a:solidFill>
                  <a:srgbClr val="006600"/>
                </a:solidFill>
                <a:cs typeface="Times New Roman" pitchFamily="18" charset="0"/>
              </a:rPr>
              <a:t>vọng</a:t>
            </a:r>
            <a:r>
              <a:rPr lang="vi-VN" sz="2800" b="1" dirty="0">
                <a:solidFill>
                  <a:srgbClr val="006600"/>
                </a:solidFill>
                <a:cs typeface="Times New Roman" pitchFamily="18" charset="0"/>
              </a:rPr>
              <a:t>.</a:t>
            </a:r>
          </a:p>
        </p:txBody>
      </p:sp>
    </p:spTree>
    <p:extLst>
      <p:ext uri="{BB962C8B-B14F-4D97-AF65-F5344CB8AC3E}">
        <p14:creationId xmlns:p14="http://schemas.microsoft.com/office/powerpoint/2010/main" val="2563036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1200" y="207807"/>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2</a:t>
            </a:r>
          </a:p>
        </p:txBody>
      </p:sp>
      <p:sp>
        <p:nvSpPr>
          <p:cNvPr id="7" name="TextBox 6"/>
          <p:cNvSpPr txBox="1"/>
          <p:nvPr/>
        </p:nvSpPr>
        <p:spPr>
          <a:xfrm>
            <a:off x="2480809" y="1031962"/>
            <a:ext cx="8627151"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Tìm</a:t>
            </a:r>
            <a:r>
              <a:rPr lang="en-US" sz="3200" b="1" dirty="0">
                <a:cs typeface="Times New Roman" pitchFamily="18" charset="0"/>
              </a:rPr>
              <a:t> </a:t>
            </a:r>
            <a:r>
              <a:rPr lang="en-US" sz="3200" b="1" dirty="0" err="1">
                <a:cs typeface="Times New Roman" pitchFamily="18" charset="0"/>
              </a:rPr>
              <a:t>những</a:t>
            </a:r>
            <a:r>
              <a:rPr lang="vi-VN" sz="3200" b="1" dirty="0">
                <a:cs typeface="Times New Roman" pitchFamily="18" charset="0"/>
              </a:rPr>
              <a:t> chi </a:t>
            </a:r>
            <a:r>
              <a:rPr lang="vi-VN" sz="3200" b="1" dirty="0" err="1">
                <a:cs typeface="Times New Roman" pitchFamily="18" charset="0"/>
              </a:rPr>
              <a:t>tiết</a:t>
            </a:r>
            <a:r>
              <a:rPr lang="vi-VN" sz="3200" b="1" dirty="0">
                <a:cs typeface="Times New Roman" pitchFamily="18" charset="0"/>
              </a:rPr>
              <a:t> </a:t>
            </a:r>
            <a:r>
              <a:rPr lang="en-US" sz="3200" b="1" dirty="0" err="1">
                <a:cs typeface="Times New Roman" pitchFamily="18" charset="0"/>
              </a:rPr>
              <a:t>trong</a:t>
            </a:r>
            <a:r>
              <a:rPr lang="en-US" sz="3200" b="1" dirty="0">
                <a:cs typeface="Times New Roman" pitchFamily="18" charset="0"/>
              </a:rPr>
              <a:t> </a:t>
            </a:r>
            <a:r>
              <a:rPr lang="en-US" sz="3200" b="1" dirty="0" err="1">
                <a:cs typeface="Times New Roman" pitchFamily="18" charset="0"/>
              </a:rPr>
              <a:t>bài</a:t>
            </a:r>
            <a:r>
              <a:rPr lang="en-US" sz="3200" b="1" dirty="0">
                <a:cs typeface="Times New Roman" pitchFamily="18" charset="0"/>
              </a:rPr>
              <a:t> </a:t>
            </a:r>
            <a:r>
              <a:rPr lang="en-US" sz="3200" b="1" dirty="0" err="1">
                <a:cs typeface="Times New Roman" pitchFamily="18" charset="0"/>
              </a:rPr>
              <a:t>tập</a:t>
            </a:r>
            <a:r>
              <a:rPr lang="en-US" sz="3200" b="1" dirty="0">
                <a:cs typeface="Times New Roman" pitchFamily="18" charset="0"/>
              </a:rPr>
              <a:t> </a:t>
            </a:r>
            <a:r>
              <a:rPr lang="en-US" sz="3200" b="1" dirty="0" err="1">
                <a:cs typeface="Times New Roman" pitchFamily="18" charset="0"/>
              </a:rPr>
              <a:t>đọc</a:t>
            </a:r>
            <a:r>
              <a:rPr lang="en-US" sz="3200" b="1" dirty="0">
                <a:cs typeface="Times New Roman" pitchFamily="18" charset="0"/>
              </a:rPr>
              <a:t> </a:t>
            </a:r>
            <a:r>
              <a:rPr lang="en-US" sz="3200" b="1" dirty="0">
                <a:solidFill>
                  <a:srgbClr val="FF0000"/>
                </a:solidFill>
                <a:cs typeface="Times New Roman" pitchFamily="18" charset="0"/>
              </a:rPr>
              <a:t>Con </a:t>
            </a:r>
            <a:r>
              <a:rPr lang="en-US" sz="3200" b="1" dirty="0" err="1">
                <a:solidFill>
                  <a:srgbClr val="FF0000"/>
                </a:solidFill>
                <a:cs typeface="Times New Roman" pitchFamily="18" charset="0"/>
              </a:rPr>
              <a:t>gái</a:t>
            </a:r>
            <a:r>
              <a:rPr lang="en-US" sz="3200" b="1" dirty="0">
                <a:solidFill>
                  <a:srgbClr val="FF0000"/>
                </a:solidFill>
                <a:cs typeface="Times New Roman" pitchFamily="18" charset="0"/>
              </a:rPr>
              <a:t> </a:t>
            </a:r>
            <a:r>
              <a:rPr lang="vi-VN" sz="3200" b="1" dirty="0" err="1">
                <a:latin typeface="Calibri" panose="020F0502020204030204" pitchFamily="34" charset="0"/>
                <a:cs typeface="Calibri" panose="020F0502020204030204" pitchFamily="34" charset="0"/>
              </a:rPr>
              <a:t>chứng</a:t>
            </a:r>
            <a:r>
              <a:rPr lang="vi-VN" sz="3200" b="1" dirty="0">
                <a:latin typeface="Calibri" panose="020F0502020204030204" pitchFamily="34" charset="0"/>
                <a:cs typeface="Calibri" panose="020F0502020204030204" pitchFamily="34" charset="0"/>
              </a:rPr>
              <a:t> tỏ Mơ không thua gì các </a:t>
            </a:r>
            <a:r>
              <a:rPr lang="vi-VN" sz="3200" b="1" dirty="0" err="1">
                <a:latin typeface="Calibri" panose="020F0502020204030204" pitchFamily="34" charset="0"/>
                <a:cs typeface="Calibri" panose="020F0502020204030204" pitchFamily="34" charset="0"/>
              </a:rPr>
              <a:t>bạn</a:t>
            </a:r>
            <a:r>
              <a:rPr lang="vi-VN" sz="3200" b="1" dirty="0">
                <a:latin typeface="Calibri" panose="020F0502020204030204" pitchFamily="34" charset="0"/>
                <a:cs typeface="Calibri" panose="020F0502020204030204" pitchFamily="34" charset="0"/>
              </a:rPr>
              <a:t> trai</a:t>
            </a:r>
            <a:r>
              <a:rPr lang="en-US" sz="3200" b="1" dirty="0">
                <a:cs typeface="Times New Roman" pitchFamily="18" charset="0"/>
              </a:rPr>
              <a:t>.</a:t>
            </a:r>
            <a:endParaRPr lang="vi-VN" sz="3200" b="1" dirty="0">
              <a:cs typeface="Times New Roman" pitchFamily="18" charset="0"/>
            </a:endParaRPr>
          </a:p>
        </p:txBody>
      </p:sp>
      <p:sp>
        <p:nvSpPr>
          <p:cNvPr id="8" name="TextBox 7"/>
          <p:cNvSpPr txBox="1"/>
          <p:nvPr/>
        </p:nvSpPr>
        <p:spPr>
          <a:xfrm>
            <a:off x="414339" y="2425317"/>
            <a:ext cx="9867345" cy="389048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lgn="just">
              <a:lnSpc>
                <a:spcPct val="150000"/>
              </a:lnSpc>
              <a:buFont typeface="Wingdings" pitchFamily="2" charset="2"/>
              <a:buChar char="Ø"/>
            </a:pPr>
            <a:r>
              <a:rPr lang="vi-VN" sz="2800" b="1" dirty="0">
                <a:solidFill>
                  <a:srgbClr val="006600"/>
                </a:solidFill>
                <a:cs typeface="Times New Roman" pitchFamily="18" charset="0"/>
              </a:rPr>
              <a:t>Ở lớp, Mơ luôn là học sinh giỏi. </a:t>
            </a:r>
          </a:p>
          <a:p>
            <a:pPr marL="457200" indent="-457200" algn="just">
              <a:lnSpc>
                <a:spcPct val="150000"/>
              </a:lnSpc>
              <a:buFont typeface="Wingdings" pitchFamily="2" charset="2"/>
              <a:buChar char="Ø"/>
            </a:pPr>
            <a:r>
              <a:rPr lang="vi-VN" sz="2800" b="1" dirty="0">
                <a:solidFill>
                  <a:srgbClr val="006600"/>
                </a:solidFill>
                <a:cs typeface="Times New Roman" pitchFamily="18" charset="0"/>
              </a:rPr>
              <a:t>Đi học về, Mơ giúp mẹ tưới rau, chẻ củi, nấu cơm.</a:t>
            </a:r>
          </a:p>
          <a:p>
            <a:pPr marL="457200" indent="-457200" algn="just">
              <a:lnSpc>
                <a:spcPct val="150000"/>
              </a:lnSpc>
              <a:buFont typeface="Wingdings" pitchFamily="2" charset="2"/>
              <a:buChar char="Ø"/>
            </a:pPr>
            <a:r>
              <a:rPr lang="vi-VN" sz="2800" b="1" dirty="0">
                <a:solidFill>
                  <a:srgbClr val="006600"/>
                </a:solidFill>
                <a:cs typeface="Times New Roman" pitchFamily="18" charset="0"/>
              </a:rPr>
              <a:t>Bố đi công tác, mẹ lại mới sinh em bé, Mơ làm hết mọi việc trong nhà giúp mẹ.</a:t>
            </a:r>
          </a:p>
          <a:p>
            <a:pPr marL="457200" indent="-457200" algn="just">
              <a:lnSpc>
                <a:spcPct val="150000"/>
              </a:lnSpc>
              <a:buFont typeface="Wingdings" pitchFamily="2" charset="2"/>
              <a:buChar char="Ø"/>
            </a:pPr>
            <a:r>
              <a:rPr lang="vi-VN" sz="2800" b="1" dirty="0">
                <a:solidFill>
                  <a:srgbClr val="006600"/>
                </a:solidFill>
                <a:cs typeface="Times New Roman" pitchFamily="18" charset="0"/>
              </a:rPr>
              <a:t>Mơ đã dũng cảm lao xuống ngòi nước để cứu em Hoan.</a:t>
            </a:r>
          </a:p>
        </p:txBody>
      </p:sp>
    </p:spTree>
    <p:extLst>
      <p:ext uri="{BB962C8B-B14F-4D97-AF65-F5344CB8AC3E}">
        <p14:creationId xmlns:p14="http://schemas.microsoft.com/office/powerpoint/2010/main" val="485620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4068" y="1289442"/>
            <a:ext cx="707870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đọc</a:t>
            </a:r>
            <a:r>
              <a:rPr lang="en-US" sz="3200" b="1" dirty="0">
                <a:cs typeface="Times New Roman" pitchFamily="18" charset="0"/>
              </a:rPr>
              <a:t> </a:t>
            </a:r>
            <a:r>
              <a:rPr lang="en-US" sz="3200" b="1" dirty="0" err="1">
                <a:cs typeface="Times New Roman" pitchFamily="18" charset="0"/>
              </a:rPr>
              <a:t>diễn</a:t>
            </a:r>
            <a:r>
              <a:rPr lang="en-US" sz="3200" b="1" dirty="0">
                <a:cs typeface="Times New Roman" pitchFamily="18" charset="0"/>
              </a:rPr>
              <a:t> </a:t>
            </a:r>
            <a:r>
              <a:rPr lang="en-US" sz="3200" b="1" dirty="0" err="1">
                <a:cs typeface="Times New Roman" pitchFamily="18" charset="0"/>
              </a:rPr>
              <a:t>cảm</a:t>
            </a:r>
            <a:r>
              <a:rPr lang="en-US" sz="3200" b="1" dirty="0">
                <a:cs typeface="Times New Roman" pitchFamily="18" charset="0"/>
              </a:rPr>
              <a:t> </a:t>
            </a:r>
            <a:r>
              <a:rPr lang="en-US" sz="3200" b="1" dirty="0" err="1">
                <a:cs typeface="Times New Roman" pitchFamily="18" charset="0"/>
              </a:rPr>
              <a:t>khổ</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err="1">
                <a:cs typeface="Times New Roman" pitchFamily="18" charset="0"/>
              </a:rPr>
              <a:t>thứ</a:t>
            </a:r>
            <a:r>
              <a:rPr lang="en-US" sz="3200" b="1" dirty="0">
                <a:cs typeface="Times New Roman" pitchFamily="18" charset="0"/>
              </a:rPr>
              <a:t> 3 </a:t>
            </a:r>
            <a:r>
              <a:rPr lang="en-US" sz="3200" b="1" dirty="0" err="1">
                <a:cs typeface="Times New Roman" pitchFamily="18" charset="0"/>
              </a:rPr>
              <a:t>của</a:t>
            </a:r>
            <a:r>
              <a:rPr lang="en-US" sz="3200" b="1" dirty="0">
                <a:cs typeface="Times New Roman" pitchFamily="18" charset="0"/>
              </a:rPr>
              <a:t> </a:t>
            </a:r>
            <a:r>
              <a:rPr lang="en-US" sz="3200" b="1" dirty="0" err="1">
                <a:cs typeface="Times New Roman" pitchFamily="18" charset="0"/>
              </a:rPr>
              <a:t>bài</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err="1">
                <a:solidFill>
                  <a:srgbClr val="FF0000"/>
                </a:solidFill>
                <a:cs typeface="Times New Roman" pitchFamily="18" charset="0"/>
              </a:rPr>
              <a:t>Bầm</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ơi</a:t>
            </a:r>
            <a:r>
              <a:rPr lang="en-US" sz="3200" b="1" dirty="0">
                <a:cs typeface="Times New Roman" pitchFamily="18" charset="0"/>
              </a:rPr>
              <a:t>.</a:t>
            </a:r>
          </a:p>
        </p:txBody>
      </p:sp>
      <p:sp>
        <p:nvSpPr>
          <p:cNvPr id="4" name="TextBox 3"/>
          <p:cNvSpPr txBox="1"/>
          <p:nvPr/>
        </p:nvSpPr>
        <p:spPr>
          <a:xfrm>
            <a:off x="853757" y="2909409"/>
            <a:ext cx="9539768" cy="304698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3200" b="1" dirty="0">
                <a:solidFill>
                  <a:srgbClr val="006600"/>
                </a:solidFill>
                <a:cs typeface="Times New Roman" pitchFamily="18" charset="0"/>
              </a:rPr>
              <a:t>     </a:t>
            </a:r>
            <a:r>
              <a:rPr lang="vi-VN" sz="3200" b="1" dirty="0" err="1">
                <a:solidFill>
                  <a:srgbClr val="006600"/>
                </a:solidFill>
                <a:cs typeface="Times New Roman" pitchFamily="18" charset="0"/>
              </a:rPr>
              <a:t>Bầm</a:t>
            </a:r>
            <a:r>
              <a:rPr lang="vi-VN" sz="3200" b="1" dirty="0">
                <a:solidFill>
                  <a:srgbClr val="006600"/>
                </a:solidFill>
                <a:cs typeface="Times New Roman" pitchFamily="18" charset="0"/>
              </a:rPr>
              <a:t> ơi, sớm sớm chiều chiều</a:t>
            </a:r>
          </a:p>
          <a:p>
            <a:pPr algn="just"/>
            <a:r>
              <a:rPr lang="vi-VN" sz="3200" b="1" dirty="0">
                <a:solidFill>
                  <a:srgbClr val="006600"/>
                </a:solidFill>
                <a:cs typeface="Times New Roman" pitchFamily="18" charset="0"/>
              </a:rPr>
              <a:t>Thương con, bầm chớ lo nhiều bầm nghe !</a:t>
            </a:r>
          </a:p>
          <a:p>
            <a:pPr algn="just"/>
            <a:r>
              <a:rPr lang="en-US" sz="3200" b="1" dirty="0">
                <a:solidFill>
                  <a:srgbClr val="006600"/>
                </a:solidFill>
                <a:cs typeface="Times New Roman" pitchFamily="18" charset="0"/>
              </a:rPr>
              <a:t>     </a:t>
            </a:r>
            <a:r>
              <a:rPr lang="vi-VN" sz="3200" b="1" dirty="0">
                <a:solidFill>
                  <a:srgbClr val="006600"/>
                </a:solidFill>
                <a:cs typeface="Times New Roman" pitchFamily="18" charset="0"/>
              </a:rPr>
              <a:t>Con đi trăm núi ngàn khe</a:t>
            </a:r>
          </a:p>
          <a:p>
            <a:pPr algn="just"/>
            <a:r>
              <a:rPr lang="vi-VN" sz="3200" b="1" dirty="0">
                <a:solidFill>
                  <a:srgbClr val="006600"/>
                </a:solidFill>
                <a:cs typeface="Times New Roman" pitchFamily="18" charset="0"/>
              </a:rPr>
              <a:t>Chưa bằng muôn nỗi tái tê </a:t>
            </a:r>
            <a:r>
              <a:rPr lang="vi-VN" sz="3200" b="1" dirty="0" err="1">
                <a:solidFill>
                  <a:srgbClr val="006600"/>
                </a:solidFill>
                <a:cs typeface="Times New Roman" pitchFamily="18" charset="0"/>
              </a:rPr>
              <a:t>lòng</a:t>
            </a:r>
            <a:r>
              <a:rPr lang="vi-VN" sz="3200" b="1" dirty="0">
                <a:solidFill>
                  <a:srgbClr val="006600"/>
                </a:solidFill>
                <a:cs typeface="Times New Roman" pitchFamily="18" charset="0"/>
              </a:rPr>
              <a:t> </a:t>
            </a:r>
            <a:r>
              <a:rPr lang="vi-VN" sz="3200" b="1" dirty="0" err="1">
                <a:solidFill>
                  <a:srgbClr val="006600"/>
                </a:solidFill>
                <a:cs typeface="Times New Roman" pitchFamily="18" charset="0"/>
              </a:rPr>
              <a:t>bầm</a:t>
            </a:r>
            <a:r>
              <a:rPr lang="en-US" sz="3200" b="1" dirty="0">
                <a:solidFill>
                  <a:srgbClr val="006600"/>
                </a:solidFill>
                <a:cs typeface="Times New Roman" pitchFamily="18" charset="0"/>
              </a:rPr>
              <a:t>.</a:t>
            </a:r>
            <a:endParaRPr lang="vi-VN" sz="3200" b="1" dirty="0">
              <a:solidFill>
                <a:srgbClr val="006600"/>
              </a:solidFill>
              <a:cs typeface="Times New Roman" pitchFamily="18" charset="0"/>
            </a:endParaRPr>
          </a:p>
          <a:p>
            <a:pPr algn="just"/>
            <a:r>
              <a:rPr lang="en-US" sz="3200" b="1" dirty="0">
                <a:solidFill>
                  <a:srgbClr val="006600"/>
                </a:solidFill>
                <a:cs typeface="Times New Roman" pitchFamily="18" charset="0"/>
              </a:rPr>
              <a:t>     </a:t>
            </a:r>
            <a:r>
              <a:rPr lang="vi-VN" sz="3200" b="1" dirty="0">
                <a:solidFill>
                  <a:srgbClr val="006600"/>
                </a:solidFill>
                <a:cs typeface="Times New Roman" pitchFamily="18" charset="0"/>
              </a:rPr>
              <a:t>Con đi đánh giặc mười năm</a:t>
            </a:r>
          </a:p>
          <a:p>
            <a:pPr algn="just"/>
            <a:r>
              <a:rPr lang="vi-VN" sz="3200" b="1" dirty="0">
                <a:solidFill>
                  <a:srgbClr val="006600"/>
                </a:solidFill>
                <a:cs typeface="Times New Roman" pitchFamily="18" charset="0"/>
              </a:rPr>
              <a:t>Chưa bằng khó nhọc đời bầm sáu mươi.</a:t>
            </a:r>
          </a:p>
        </p:txBody>
      </p:sp>
      <p:sp>
        <p:nvSpPr>
          <p:cNvPr id="6" name="TextBox 5"/>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3</a:t>
            </a:r>
          </a:p>
        </p:txBody>
      </p:sp>
    </p:spTree>
    <p:extLst>
      <p:ext uri="{BB962C8B-B14F-4D97-AF65-F5344CB8AC3E}">
        <p14:creationId xmlns:p14="http://schemas.microsoft.com/office/powerpoint/2010/main" val="37479820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4</a:t>
            </a:r>
          </a:p>
        </p:txBody>
      </p:sp>
      <p:sp>
        <p:nvSpPr>
          <p:cNvPr id="7" name="TextBox 6"/>
          <p:cNvSpPr txBox="1"/>
          <p:nvPr/>
        </p:nvSpPr>
        <p:spPr>
          <a:xfrm>
            <a:off x="3139718" y="1379130"/>
            <a:ext cx="832838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đọc</a:t>
            </a:r>
            <a:r>
              <a:rPr lang="en-US" sz="3200" b="1" dirty="0">
                <a:cs typeface="Times New Roman" pitchFamily="18" charset="0"/>
              </a:rPr>
              <a:t> </a:t>
            </a:r>
            <a:r>
              <a:rPr lang="en-US" sz="3200" b="1" dirty="0" err="1">
                <a:cs typeface="Times New Roman" pitchFamily="18" charset="0"/>
              </a:rPr>
              <a:t>diễn</a:t>
            </a:r>
            <a:r>
              <a:rPr lang="en-US" sz="3200" b="1" dirty="0">
                <a:cs typeface="Times New Roman" pitchFamily="18" charset="0"/>
              </a:rPr>
              <a:t> </a:t>
            </a:r>
            <a:r>
              <a:rPr lang="en-US" sz="3200" b="1" dirty="0" err="1">
                <a:cs typeface="Times New Roman" pitchFamily="18" charset="0"/>
              </a:rPr>
              <a:t>cảm</a:t>
            </a:r>
            <a:r>
              <a:rPr lang="en-US" sz="3200" b="1" dirty="0">
                <a:cs typeface="Times New Roman" pitchFamily="18" charset="0"/>
              </a:rPr>
              <a:t> </a:t>
            </a:r>
            <a:r>
              <a:rPr lang="en-US" sz="3200" b="1" dirty="0" err="1">
                <a:cs typeface="Times New Roman" pitchFamily="18" charset="0"/>
              </a:rPr>
              <a:t>đoạn</a:t>
            </a:r>
            <a:r>
              <a:rPr lang="en-US" sz="3200" b="1" dirty="0">
                <a:cs typeface="Times New Roman" pitchFamily="18" charset="0"/>
              </a:rPr>
              <a:t> 1 </a:t>
            </a:r>
            <a:r>
              <a:rPr lang="en-US" sz="3200" b="1" dirty="0" err="1">
                <a:cs typeface="Times New Roman" pitchFamily="18" charset="0"/>
              </a:rPr>
              <a:t>của</a:t>
            </a:r>
            <a:r>
              <a:rPr lang="en-US" sz="3200" b="1" dirty="0">
                <a:cs typeface="Times New Roman" pitchFamily="18" charset="0"/>
              </a:rPr>
              <a:t> </a:t>
            </a:r>
            <a:r>
              <a:rPr lang="en-US" sz="3200" b="1" dirty="0" err="1">
                <a:cs typeface="Times New Roman" pitchFamily="18" charset="0"/>
              </a:rPr>
              <a:t>bài</a:t>
            </a:r>
            <a:endParaRPr lang="en-US" sz="3200" b="1" dirty="0">
              <a:cs typeface="Times New Roman" pitchFamily="18" charset="0"/>
            </a:endParaRPr>
          </a:p>
          <a:p>
            <a:pPr algn="ctr"/>
            <a:r>
              <a:rPr lang="en-US" sz="3200" b="1" dirty="0">
                <a:cs typeface="Times New Roman" pitchFamily="18" charset="0"/>
              </a:rPr>
              <a:t> </a:t>
            </a:r>
            <a:r>
              <a:rPr lang="en-US" sz="3200" b="1" dirty="0" err="1">
                <a:solidFill>
                  <a:srgbClr val="FF0000"/>
                </a:solidFill>
                <a:cs typeface="Times New Roman" pitchFamily="18" charset="0"/>
              </a:rPr>
              <a:t>Tà</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áo</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dài</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Việt</a:t>
            </a:r>
            <a:r>
              <a:rPr lang="en-US" sz="3200" b="1" dirty="0">
                <a:solidFill>
                  <a:srgbClr val="FF0000"/>
                </a:solidFill>
                <a:cs typeface="Times New Roman" pitchFamily="18" charset="0"/>
              </a:rPr>
              <a:t> Nam</a:t>
            </a:r>
            <a:r>
              <a:rPr lang="en-US" sz="3200" b="1" dirty="0">
                <a:cs typeface="Times New Roman" pitchFamily="18" charset="0"/>
              </a:rPr>
              <a:t>.</a:t>
            </a:r>
          </a:p>
        </p:txBody>
      </p:sp>
      <p:sp>
        <p:nvSpPr>
          <p:cNvPr id="8" name="TextBox 7"/>
          <p:cNvSpPr txBox="1"/>
          <p:nvPr/>
        </p:nvSpPr>
        <p:spPr>
          <a:xfrm>
            <a:off x="529937" y="3004947"/>
            <a:ext cx="9334500" cy="2585323"/>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700" b="1" dirty="0">
                <a:solidFill>
                  <a:srgbClr val="006600"/>
                </a:solidFill>
              </a:rPr>
              <a:t>	</a:t>
            </a:r>
            <a:r>
              <a:rPr lang="vi-VN" sz="2700" b="1" dirty="0" err="1">
                <a:solidFill>
                  <a:srgbClr val="006600"/>
                </a:solidFill>
              </a:rPr>
              <a:t>Phụ</a:t>
            </a:r>
            <a:r>
              <a:rPr lang="vi-VN" sz="2700" b="1" dirty="0">
                <a:solidFill>
                  <a:srgbClr val="006600"/>
                </a:solidFill>
              </a:rPr>
              <a:t>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p:txBody>
      </p:sp>
    </p:spTree>
    <p:extLst>
      <p:ext uri="{BB962C8B-B14F-4D97-AF65-F5344CB8AC3E}">
        <p14:creationId xmlns:p14="http://schemas.microsoft.com/office/powerpoint/2010/main" val="4113478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5</a:t>
            </a:r>
          </a:p>
        </p:txBody>
      </p:sp>
      <p:sp>
        <p:nvSpPr>
          <p:cNvPr id="10" name="TextBox 9"/>
          <p:cNvSpPr txBox="1"/>
          <p:nvPr/>
        </p:nvSpPr>
        <p:spPr>
          <a:xfrm>
            <a:off x="3139718" y="1379130"/>
            <a:ext cx="832838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nêu</a:t>
            </a:r>
            <a:r>
              <a:rPr lang="en-US" sz="3200" b="1" dirty="0">
                <a:cs typeface="Times New Roman" pitchFamily="18" charset="0"/>
              </a:rPr>
              <a:t> </a:t>
            </a:r>
            <a:r>
              <a:rPr lang="en-US" sz="3200" b="1" dirty="0" err="1">
                <a:cs typeface="Times New Roman" pitchFamily="18" charset="0"/>
              </a:rPr>
              <a:t>nội</a:t>
            </a:r>
            <a:r>
              <a:rPr lang="en-US" sz="3200" b="1" dirty="0">
                <a:cs typeface="Times New Roman" pitchFamily="18" charset="0"/>
              </a:rPr>
              <a:t> dung </a:t>
            </a:r>
            <a:r>
              <a:rPr lang="en-US" sz="3200" b="1" dirty="0" err="1">
                <a:cs typeface="Times New Roman" pitchFamily="18" charset="0"/>
              </a:rPr>
              <a:t>chính</a:t>
            </a:r>
            <a:r>
              <a:rPr lang="en-US" sz="3200" b="1" dirty="0">
                <a:cs typeface="Times New Roman" pitchFamily="18" charset="0"/>
              </a:rPr>
              <a:t> </a:t>
            </a:r>
            <a:r>
              <a:rPr lang="en-US" sz="3200" b="1" dirty="0" err="1">
                <a:cs typeface="Times New Roman" pitchFamily="18" charset="0"/>
              </a:rPr>
              <a:t>của</a:t>
            </a:r>
            <a:r>
              <a:rPr lang="en-US" sz="3200" b="1" dirty="0">
                <a:cs typeface="Times New Roman" pitchFamily="18" charset="0"/>
              </a:rPr>
              <a:t> </a:t>
            </a:r>
            <a:r>
              <a:rPr lang="en-US" sz="3200" b="1" dirty="0" err="1">
                <a:cs typeface="Times New Roman" pitchFamily="18" charset="0"/>
              </a:rPr>
              <a:t>bài</a:t>
            </a:r>
            <a:endParaRPr lang="en-US" sz="3200" b="1" dirty="0">
              <a:cs typeface="Times New Roman" pitchFamily="18" charset="0"/>
            </a:endParaRPr>
          </a:p>
          <a:p>
            <a:pPr algn="ctr"/>
            <a:r>
              <a:rPr lang="en-US" sz="3200" b="1" dirty="0">
                <a:cs typeface="Times New Roman" pitchFamily="18" charset="0"/>
              </a:rPr>
              <a:t> </a:t>
            </a:r>
            <a:r>
              <a:rPr lang="en-US" sz="3200" b="1" dirty="0" err="1">
                <a:solidFill>
                  <a:srgbClr val="FF0000"/>
                </a:solidFill>
                <a:cs typeface="Times New Roman" pitchFamily="18" charset="0"/>
              </a:rPr>
              <a:t>Út</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Vịnh</a:t>
            </a:r>
            <a:r>
              <a:rPr lang="en-US" sz="3200" b="1" dirty="0">
                <a:cs typeface="Times New Roman" pitchFamily="18" charset="0"/>
              </a:rPr>
              <a:t>.</a:t>
            </a:r>
          </a:p>
        </p:txBody>
      </p:sp>
      <p:sp>
        <p:nvSpPr>
          <p:cNvPr id="16" name="TextBox 15">
            <a:extLst>
              <a:ext uri="{FF2B5EF4-FFF2-40B4-BE49-F238E27FC236}">
                <a16:creationId xmlns:a16="http://schemas.microsoft.com/office/drawing/2014/main" id="{EEB62359-48F2-4923-6A32-DBF595DC879F}"/>
              </a:ext>
            </a:extLst>
          </p:cNvPr>
          <p:cNvSpPr txBox="1"/>
          <p:nvPr/>
        </p:nvSpPr>
        <p:spPr>
          <a:xfrm>
            <a:off x="2646527" y="3011567"/>
            <a:ext cx="6880246" cy="2862322"/>
          </a:xfrm>
          <a:prstGeom prst="rect">
            <a:avLst/>
          </a:prstGeom>
          <a:noFill/>
        </p:spPr>
        <p:txBody>
          <a:bodyPr wrap="square">
            <a:spAutoFit/>
          </a:bodyPr>
          <a:lstStyle/>
          <a:p>
            <a:pPr algn="just"/>
            <a:r>
              <a:rPr lang="vi-VN" sz="1800" dirty="0">
                <a:solidFill>
                  <a:srgbClr val="FF0000"/>
                </a:solidFill>
                <a:latin typeface="Nunito" pitchFamily="2" charset="0"/>
                <a:cs typeface="Pattaya" panose="00000500000000000000" pitchFamily="2" charset="-34"/>
              </a:rPr>
              <a:t> </a:t>
            </a:r>
            <a:r>
              <a:rPr lang="en-US" sz="1800" dirty="0">
                <a:solidFill>
                  <a:srgbClr val="FF0000"/>
                </a:solidFill>
                <a:latin typeface="Nunito" pitchFamily="2" charset="0"/>
                <a:cs typeface="Pattaya" panose="00000500000000000000" pitchFamily="2" charset="-34"/>
              </a:rPr>
              <a:t>	</a:t>
            </a:r>
            <a:r>
              <a:rPr lang="vi-VN" sz="3600" b="1" dirty="0">
                <a:solidFill>
                  <a:srgbClr val="006600"/>
                </a:solidFill>
              </a:rPr>
              <a:t>Ca ngợi Út Vịnh có ý thức của một chủ nhân tương lai, thực hiện tốt nhiệm vụ giữ gìn an toàn đường sắt, dũng cảm cứu em nhỏ.</a:t>
            </a:r>
            <a:endParaRPr lang="en-US" sz="2700" b="1" dirty="0">
              <a:solidFill>
                <a:srgbClr val="006600"/>
              </a:solidFill>
            </a:endParaRPr>
          </a:p>
        </p:txBody>
      </p:sp>
    </p:spTree>
    <p:extLst>
      <p:ext uri="{BB962C8B-B14F-4D97-AF65-F5344CB8AC3E}">
        <p14:creationId xmlns:p14="http://schemas.microsoft.com/office/powerpoint/2010/main" val="3583248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6</a:t>
            </a:r>
          </a:p>
        </p:txBody>
      </p:sp>
      <p:sp>
        <p:nvSpPr>
          <p:cNvPr id="7" name="TextBox 6"/>
          <p:cNvSpPr txBox="1"/>
          <p:nvPr/>
        </p:nvSpPr>
        <p:spPr>
          <a:xfrm>
            <a:off x="3139718" y="1379130"/>
            <a:ext cx="832838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đọc</a:t>
            </a:r>
            <a:r>
              <a:rPr lang="en-US" sz="3200" b="1" dirty="0">
                <a:cs typeface="Times New Roman" pitchFamily="18" charset="0"/>
              </a:rPr>
              <a:t> </a:t>
            </a:r>
            <a:r>
              <a:rPr lang="en-US" sz="3200" b="1" dirty="0" err="1">
                <a:cs typeface="Times New Roman" pitchFamily="18" charset="0"/>
              </a:rPr>
              <a:t>một</a:t>
            </a:r>
            <a:r>
              <a:rPr lang="en-US" sz="3200" b="1" dirty="0">
                <a:cs typeface="Times New Roman" pitchFamily="18" charset="0"/>
              </a:rPr>
              <a:t> </a:t>
            </a:r>
            <a:r>
              <a:rPr lang="en-US" sz="3200" b="1" dirty="0" err="1">
                <a:cs typeface="Times New Roman" pitchFamily="18" charset="0"/>
              </a:rPr>
              <a:t>khổ</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err="1">
                <a:cs typeface="Times New Roman" pitchFamily="18" charset="0"/>
              </a:rPr>
              <a:t>mà</a:t>
            </a:r>
            <a:r>
              <a:rPr lang="en-US" sz="3200" b="1" dirty="0">
                <a:cs typeface="Times New Roman" pitchFamily="18" charset="0"/>
              </a:rPr>
              <a:t> </a:t>
            </a: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thích</a:t>
            </a:r>
            <a:r>
              <a:rPr lang="en-US" sz="3200" b="1" dirty="0">
                <a:cs typeface="Times New Roman" pitchFamily="18" charset="0"/>
              </a:rPr>
              <a:t> </a:t>
            </a:r>
            <a:r>
              <a:rPr lang="en-US" sz="3200" b="1" dirty="0" err="1">
                <a:cs typeface="Times New Roman" pitchFamily="18" charset="0"/>
              </a:rPr>
              <a:t>trong</a:t>
            </a:r>
            <a:r>
              <a:rPr lang="en-US" sz="3200" b="1" dirty="0">
                <a:cs typeface="Times New Roman" pitchFamily="18" charset="0"/>
              </a:rPr>
              <a:t> </a:t>
            </a:r>
            <a:r>
              <a:rPr lang="en-US" sz="3200" b="1" dirty="0" err="1">
                <a:cs typeface="Times New Roman" pitchFamily="18" charset="0"/>
              </a:rPr>
              <a:t>bài</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err="1">
                <a:solidFill>
                  <a:srgbClr val="FF0000"/>
                </a:solidFill>
                <a:cs typeface="Times New Roman" pitchFamily="18" charset="0"/>
              </a:rPr>
              <a:t>Những</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cánh</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buồm</a:t>
            </a:r>
            <a:r>
              <a:rPr lang="en-US" sz="3200" b="1" dirty="0">
                <a:cs typeface="Times New Roman" pitchFamily="18" charset="0"/>
              </a:rPr>
              <a:t>.</a:t>
            </a:r>
          </a:p>
        </p:txBody>
      </p:sp>
      <p:pic>
        <p:nvPicPr>
          <p:cNvPr id="12" name="Picture 2" descr="Tóm tắt Những cánh buồm hay, ngắn nhất (4 mẫu) | Ngữ văn lớp 6 Chân trời  sáng tạo">
            <a:extLst>
              <a:ext uri="{FF2B5EF4-FFF2-40B4-BE49-F238E27FC236}">
                <a16:creationId xmlns:a16="http://schemas.microsoft.com/office/drawing/2014/main" id="{691351D8-D9F6-3D67-44D3-06C7A677E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55" y="2795447"/>
            <a:ext cx="5989379" cy="3486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0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7</a:t>
            </a:r>
          </a:p>
        </p:txBody>
      </p:sp>
      <p:sp>
        <p:nvSpPr>
          <p:cNvPr id="7" name="TextBox 6"/>
          <p:cNvSpPr txBox="1"/>
          <p:nvPr/>
        </p:nvSpPr>
        <p:spPr>
          <a:xfrm>
            <a:off x="3139718" y="1379130"/>
            <a:ext cx="832838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đọc</a:t>
            </a:r>
            <a:r>
              <a:rPr lang="en-US" sz="3200" b="1" dirty="0">
                <a:cs typeface="Times New Roman" pitchFamily="18" charset="0"/>
              </a:rPr>
              <a:t> </a:t>
            </a:r>
            <a:r>
              <a:rPr lang="en-US" sz="3200" b="1" dirty="0" err="1">
                <a:cs typeface="Times New Roman" pitchFamily="18" charset="0"/>
              </a:rPr>
              <a:t>diễn</a:t>
            </a:r>
            <a:r>
              <a:rPr lang="en-US" sz="3200" b="1" dirty="0">
                <a:cs typeface="Times New Roman" pitchFamily="18" charset="0"/>
              </a:rPr>
              <a:t> </a:t>
            </a:r>
            <a:r>
              <a:rPr lang="en-US" sz="3200" b="1" dirty="0" err="1">
                <a:cs typeface="Times New Roman" pitchFamily="18" charset="0"/>
              </a:rPr>
              <a:t>cảm</a:t>
            </a:r>
            <a:r>
              <a:rPr lang="en-US" sz="3200" b="1" dirty="0">
                <a:cs typeface="Times New Roman" pitchFamily="18" charset="0"/>
              </a:rPr>
              <a:t> </a:t>
            </a:r>
            <a:r>
              <a:rPr lang="en-US" sz="3200" b="1" dirty="0" err="1">
                <a:cs typeface="Times New Roman" pitchFamily="18" charset="0"/>
              </a:rPr>
              <a:t>khổ</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err="1">
                <a:cs typeface="Times New Roman" pitchFamily="18" charset="0"/>
              </a:rPr>
              <a:t>đầu</a:t>
            </a:r>
            <a:r>
              <a:rPr lang="en-US" sz="3200" b="1" dirty="0">
                <a:cs typeface="Times New Roman" pitchFamily="18" charset="0"/>
              </a:rPr>
              <a:t> </a:t>
            </a:r>
            <a:r>
              <a:rPr lang="en-US" sz="3200" b="1" dirty="0" err="1">
                <a:cs typeface="Times New Roman" pitchFamily="18" charset="0"/>
              </a:rPr>
              <a:t>của</a:t>
            </a:r>
            <a:r>
              <a:rPr lang="en-US" sz="3200" b="1" dirty="0">
                <a:cs typeface="Times New Roman" pitchFamily="18" charset="0"/>
              </a:rPr>
              <a:t> </a:t>
            </a:r>
            <a:r>
              <a:rPr lang="en-US" sz="3200" b="1" dirty="0" err="1">
                <a:cs typeface="Times New Roman" pitchFamily="18" charset="0"/>
              </a:rPr>
              <a:t>bài</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a:solidFill>
                  <a:srgbClr val="FF0000"/>
                </a:solidFill>
                <a:cs typeface="Times New Roman" pitchFamily="18" charset="0"/>
              </a:rPr>
              <a:t>Sang </a:t>
            </a:r>
            <a:r>
              <a:rPr lang="en-US" sz="3200" b="1" dirty="0" err="1">
                <a:solidFill>
                  <a:srgbClr val="FF0000"/>
                </a:solidFill>
                <a:cs typeface="Times New Roman" pitchFamily="18" charset="0"/>
              </a:rPr>
              <a:t>năm</a:t>
            </a:r>
            <a:r>
              <a:rPr lang="en-US" sz="3200" b="1" dirty="0">
                <a:solidFill>
                  <a:srgbClr val="FF0000"/>
                </a:solidFill>
                <a:cs typeface="Times New Roman" pitchFamily="18" charset="0"/>
              </a:rPr>
              <a:t> con </a:t>
            </a:r>
            <a:r>
              <a:rPr lang="en-US" sz="3200" b="1" dirty="0" err="1">
                <a:solidFill>
                  <a:srgbClr val="FF0000"/>
                </a:solidFill>
                <a:cs typeface="Times New Roman" pitchFamily="18" charset="0"/>
              </a:rPr>
              <a:t>lên</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bảy</a:t>
            </a:r>
            <a:r>
              <a:rPr lang="en-US" sz="3200" b="1" dirty="0">
                <a:cs typeface="Times New Roman" pitchFamily="18" charset="0"/>
              </a:rPr>
              <a:t>.</a:t>
            </a:r>
          </a:p>
        </p:txBody>
      </p:sp>
      <p:sp>
        <p:nvSpPr>
          <p:cNvPr id="8" name="TextBox 7"/>
          <p:cNvSpPr txBox="1"/>
          <p:nvPr/>
        </p:nvSpPr>
        <p:spPr>
          <a:xfrm>
            <a:off x="3682355" y="2878814"/>
            <a:ext cx="6337946" cy="304698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3200" b="1" dirty="0">
                <a:solidFill>
                  <a:srgbClr val="006600"/>
                </a:solidFill>
              </a:rPr>
              <a:t>Sang năm con lên </a:t>
            </a:r>
            <a:r>
              <a:rPr lang="vi-VN" sz="3200" b="1" dirty="0" err="1">
                <a:solidFill>
                  <a:srgbClr val="006600"/>
                </a:solidFill>
              </a:rPr>
              <a:t>bảy</a:t>
            </a:r>
            <a:endParaRPr lang="vi-VN" sz="3200" b="1" dirty="0">
              <a:solidFill>
                <a:srgbClr val="006600"/>
              </a:solidFill>
            </a:endParaRPr>
          </a:p>
          <a:p>
            <a:pPr algn="just"/>
            <a:r>
              <a:rPr lang="vi-VN" sz="3200" b="1" dirty="0">
                <a:solidFill>
                  <a:srgbClr val="006600"/>
                </a:solidFill>
              </a:rPr>
              <a:t>Cha đưa con </a:t>
            </a:r>
            <a:r>
              <a:rPr lang="vi-VN" sz="3200" b="1" dirty="0" err="1">
                <a:solidFill>
                  <a:srgbClr val="006600"/>
                </a:solidFill>
              </a:rPr>
              <a:t>tới</a:t>
            </a:r>
            <a:r>
              <a:rPr lang="vi-VN" sz="3200" b="1" dirty="0">
                <a:solidFill>
                  <a:srgbClr val="006600"/>
                </a:solidFill>
              </a:rPr>
              <a:t> </a:t>
            </a:r>
            <a:r>
              <a:rPr lang="vi-VN" sz="3200" b="1" dirty="0" err="1">
                <a:solidFill>
                  <a:srgbClr val="006600"/>
                </a:solidFill>
              </a:rPr>
              <a:t>trường</a:t>
            </a:r>
            <a:endParaRPr lang="vi-VN" sz="3200" b="1" dirty="0">
              <a:solidFill>
                <a:srgbClr val="006600"/>
              </a:solidFill>
            </a:endParaRPr>
          </a:p>
          <a:p>
            <a:pPr algn="just"/>
            <a:r>
              <a:rPr lang="vi-VN" sz="3200" b="1" dirty="0" err="1">
                <a:solidFill>
                  <a:srgbClr val="006600"/>
                </a:solidFill>
              </a:rPr>
              <a:t>Giờ</a:t>
            </a:r>
            <a:r>
              <a:rPr lang="vi-VN" sz="3200" b="1" dirty="0">
                <a:solidFill>
                  <a:srgbClr val="006600"/>
                </a:solidFill>
              </a:rPr>
              <a:t> con đang lon ton</a:t>
            </a:r>
          </a:p>
          <a:p>
            <a:pPr algn="just"/>
            <a:r>
              <a:rPr lang="vi-VN" sz="3200" b="1" dirty="0" err="1">
                <a:solidFill>
                  <a:srgbClr val="006600"/>
                </a:solidFill>
              </a:rPr>
              <a:t>Khắp</a:t>
            </a:r>
            <a:r>
              <a:rPr lang="vi-VN" sz="3200" b="1" dirty="0">
                <a:solidFill>
                  <a:srgbClr val="006600"/>
                </a:solidFill>
              </a:rPr>
              <a:t> sân </a:t>
            </a:r>
            <a:r>
              <a:rPr lang="vi-VN" sz="3200" b="1" dirty="0" err="1">
                <a:solidFill>
                  <a:srgbClr val="006600"/>
                </a:solidFill>
              </a:rPr>
              <a:t>vườn</a:t>
            </a:r>
            <a:r>
              <a:rPr lang="vi-VN" sz="3200" b="1" dirty="0">
                <a:solidFill>
                  <a:srgbClr val="006600"/>
                </a:solidFill>
              </a:rPr>
              <a:t> </a:t>
            </a:r>
            <a:r>
              <a:rPr lang="vi-VN" sz="3200" b="1" dirty="0" err="1">
                <a:solidFill>
                  <a:srgbClr val="006600"/>
                </a:solidFill>
              </a:rPr>
              <a:t>chạy</a:t>
            </a:r>
            <a:r>
              <a:rPr lang="vi-VN" sz="3200" b="1" dirty="0">
                <a:solidFill>
                  <a:srgbClr val="006600"/>
                </a:solidFill>
              </a:rPr>
              <a:t> </a:t>
            </a:r>
            <a:r>
              <a:rPr lang="vi-VN" sz="3200" b="1" dirty="0" err="1">
                <a:solidFill>
                  <a:srgbClr val="006600"/>
                </a:solidFill>
              </a:rPr>
              <a:t>nhảy</a:t>
            </a:r>
            <a:endParaRPr lang="vi-VN" sz="3200" b="1" dirty="0">
              <a:solidFill>
                <a:srgbClr val="006600"/>
              </a:solidFill>
            </a:endParaRPr>
          </a:p>
          <a:p>
            <a:pPr algn="just"/>
            <a:r>
              <a:rPr lang="vi-VN" sz="3200" b="1" dirty="0" err="1">
                <a:solidFill>
                  <a:srgbClr val="006600"/>
                </a:solidFill>
              </a:rPr>
              <a:t>Chỉ</a:t>
            </a:r>
            <a:r>
              <a:rPr lang="vi-VN" sz="3200" b="1" dirty="0">
                <a:solidFill>
                  <a:srgbClr val="006600"/>
                </a:solidFill>
              </a:rPr>
              <a:t> </a:t>
            </a:r>
            <a:r>
              <a:rPr lang="vi-VN" sz="3200" b="1" dirty="0" err="1">
                <a:solidFill>
                  <a:srgbClr val="006600"/>
                </a:solidFill>
              </a:rPr>
              <a:t>mình</a:t>
            </a:r>
            <a:r>
              <a:rPr lang="vi-VN" sz="3200" b="1" dirty="0">
                <a:solidFill>
                  <a:srgbClr val="006600"/>
                </a:solidFill>
              </a:rPr>
              <a:t> con nghe </a:t>
            </a:r>
            <a:r>
              <a:rPr lang="vi-VN" sz="3200" b="1" dirty="0" err="1">
                <a:solidFill>
                  <a:srgbClr val="006600"/>
                </a:solidFill>
              </a:rPr>
              <a:t>thấy</a:t>
            </a:r>
            <a:endParaRPr lang="vi-VN" sz="3200" b="1" dirty="0">
              <a:solidFill>
                <a:srgbClr val="006600"/>
              </a:solidFill>
            </a:endParaRPr>
          </a:p>
          <a:p>
            <a:pPr algn="just"/>
            <a:r>
              <a:rPr lang="vi-VN" sz="3200" b="1" dirty="0" err="1">
                <a:solidFill>
                  <a:srgbClr val="006600"/>
                </a:solidFill>
              </a:rPr>
              <a:t>Tiếng</a:t>
            </a:r>
            <a:r>
              <a:rPr lang="vi-VN" sz="3200" b="1" dirty="0">
                <a:solidFill>
                  <a:srgbClr val="006600"/>
                </a:solidFill>
              </a:rPr>
              <a:t> muôn </a:t>
            </a:r>
            <a:r>
              <a:rPr lang="vi-VN" sz="3200" b="1" dirty="0" err="1">
                <a:solidFill>
                  <a:srgbClr val="006600"/>
                </a:solidFill>
              </a:rPr>
              <a:t>loài</a:t>
            </a:r>
            <a:r>
              <a:rPr lang="vi-VN" sz="3200" b="1" dirty="0">
                <a:solidFill>
                  <a:srgbClr val="006600"/>
                </a:solidFill>
              </a:rPr>
              <a:t> </a:t>
            </a:r>
            <a:r>
              <a:rPr lang="vi-VN" sz="3200" b="1" dirty="0" err="1">
                <a:solidFill>
                  <a:srgbClr val="006600"/>
                </a:solidFill>
              </a:rPr>
              <a:t>với</a:t>
            </a:r>
            <a:r>
              <a:rPr lang="vi-VN" sz="3200" b="1" dirty="0">
                <a:solidFill>
                  <a:srgbClr val="006600"/>
                </a:solidFill>
              </a:rPr>
              <a:t> con.</a:t>
            </a:r>
          </a:p>
        </p:txBody>
      </p:sp>
    </p:spTree>
    <p:extLst>
      <p:ext uri="{BB962C8B-B14F-4D97-AF65-F5344CB8AC3E}">
        <p14:creationId xmlns:p14="http://schemas.microsoft.com/office/powerpoint/2010/main" val="3887560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21200" y="393700"/>
            <a:ext cx="3149600" cy="646331"/>
          </a:xfrm>
          <a:prstGeom prst="rect">
            <a:avLst/>
          </a:prstGeom>
          <a:solidFill>
            <a:srgbClr val="269F48"/>
          </a:solidFill>
        </p:spPr>
        <p:txBody>
          <a:bodyPr wrap="square" rtlCol="0">
            <a:spAutoFit/>
          </a:bodyP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8</a:t>
            </a:r>
          </a:p>
        </p:txBody>
      </p:sp>
      <p:sp>
        <p:nvSpPr>
          <p:cNvPr id="9" name="TextBox 8"/>
          <p:cNvSpPr txBox="1"/>
          <p:nvPr/>
        </p:nvSpPr>
        <p:spPr>
          <a:xfrm>
            <a:off x="1069565" y="3154793"/>
            <a:ext cx="8328382" cy="286232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3600" b="1" dirty="0">
                <a:solidFill>
                  <a:srgbClr val="006600"/>
                </a:solidFill>
              </a:rPr>
              <a:t>	</a:t>
            </a:r>
            <a:r>
              <a:rPr lang="vi-VN" sz="3600" b="1" dirty="0" err="1">
                <a:solidFill>
                  <a:srgbClr val="006600"/>
                </a:solidFill>
              </a:rPr>
              <a:t>Luật</a:t>
            </a:r>
            <a:r>
              <a:rPr lang="vi-VN" sz="3600" b="1" dirty="0">
                <a:solidFill>
                  <a:srgbClr val="006600"/>
                </a:solidFill>
              </a:rPr>
              <a:t> </a:t>
            </a:r>
            <a:r>
              <a:rPr lang="vi-VN" sz="3600" b="1" dirty="0" err="1">
                <a:solidFill>
                  <a:srgbClr val="006600"/>
                </a:solidFill>
              </a:rPr>
              <a:t>Bảo</a:t>
            </a:r>
            <a:r>
              <a:rPr lang="vi-VN" sz="3600" b="1" dirty="0">
                <a:solidFill>
                  <a:srgbClr val="006600"/>
                </a:solidFill>
              </a:rPr>
              <a:t> </a:t>
            </a:r>
            <a:r>
              <a:rPr lang="vi-VN" sz="3600" b="1" dirty="0" err="1">
                <a:solidFill>
                  <a:srgbClr val="006600"/>
                </a:solidFill>
              </a:rPr>
              <a:t>vệ</a:t>
            </a:r>
            <a:r>
              <a:rPr lang="vi-VN" sz="3600" b="1" dirty="0">
                <a:solidFill>
                  <a:srgbClr val="006600"/>
                </a:solidFill>
              </a:rPr>
              <a:t>, chăm </a:t>
            </a:r>
            <a:r>
              <a:rPr lang="vi-VN" sz="3600" b="1" dirty="0" err="1">
                <a:solidFill>
                  <a:srgbClr val="006600"/>
                </a:solidFill>
              </a:rPr>
              <a:t>sóc</a:t>
            </a:r>
            <a:r>
              <a:rPr lang="vi-VN" sz="3600" b="1" dirty="0">
                <a:solidFill>
                  <a:srgbClr val="006600"/>
                </a:solidFill>
              </a:rPr>
              <a:t> </a:t>
            </a:r>
            <a:r>
              <a:rPr lang="vi-VN" sz="3600" b="1" dirty="0" err="1">
                <a:solidFill>
                  <a:srgbClr val="006600"/>
                </a:solidFill>
              </a:rPr>
              <a:t>và</a:t>
            </a:r>
            <a:r>
              <a:rPr lang="vi-VN" sz="3600" b="1" dirty="0">
                <a:solidFill>
                  <a:srgbClr val="006600"/>
                </a:solidFill>
              </a:rPr>
              <a:t> </a:t>
            </a:r>
            <a:r>
              <a:rPr lang="vi-VN" sz="3600" b="1" dirty="0" err="1">
                <a:solidFill>
                  <a:srgbClr val="006600"/>
                </a:solidFill>
              </a:rPr>
              <a:t>giáo</a:t>
            </a:r>
            <a:r>
              <a:rPr lang="vi-VN" sz="3600" b="1" dirty="0">
                <a:solidFill>
                  <a:srgbClr val="006600"/>
                </a:solidFill>
              </a:rPr>
              <a:t> </a:t>
            </a:r>
            <a:r>
              <a:rPr lang="vi-VN" sz="3600" b="1" dirty="0" err="1">
                <a:solidFill>
                  <a:srgbClr val="006600"/>
                </a:solidFill>
              </a:rPr>
              <a:t>dục</a:t>
            </a:r>
            <a:r>
              <a:rPr lang="vi-VN" sz="3600" b="1" dirty="0">
                <a:solidFill>
                  <a:srgbClr val="006600"/>
                </a:solidFill>
              </a:rPr>
              <a:t> </a:t>
            </a:r>
            <a:r>
              <a:rPr lang="vi-VN" sz="3600" b="1" dirty="0" err="1">
                <a:solidFill>
                  <a:srgbClr val="006600"/>
                </a:solidFill>
              </a:rPr>
              <a:t>trẻ</a:t>
            </a:r>
            <a:r>
              <a:rPr lang="vi-VN" sz="3600" b="1" dirty="0">
                <a:solidFill>
                  <a:srgbClr val="006600"/>
                </a:solidFill>
              </a:rPr>
              <a:t> em </a:t>
            </a:r>
            <a:r>
              <a:rPr lang="vi-VN" sz="3600" b="1" dirty="0" err="1">
                <a:solidFill>
                  <a:srgbClr val="006600"/>
                </a:solidFill>
              </a:rPr>
              <a:t>là</a:t>
            </a:r>
            <a:r>
              <a:rPr lang="vi-VN" sz="3600" b="1" dirty="0">
                <a:solidFill>
                  <a:srgbClr val="006600"/>
                </a:solidFill>
              </a:rPr>
              <a:t> văn </a:t>
            </a:r>
            <a:r>
              <a:rPr lang="vi-VN" sz="3600" b="1" dirty="0" err="1">
                <a:solidFill>
                  <a:srgbClr val="006600"/>
                </a:solidFill>
              </a:rPr>
              <a:t>bản</a:t>
            </a:r>
            <a:r>
              <a:rPr lang="vi-VN" sz="3600" b="1" dirty="0">
                <a:solidFill>
                  <a:srgbClr val="006600"/>
                </a:solidFill>
              </a:rPr>
              <a:t> </a:t>
            </a:r>
            <a:r>
              <a:rPr lang="vi-VN" sz="3600" b="1" dirty="0" err="1">
                <a:solidFill>
                  <a:srgbClr val="006600"/>
                </a:solidFill>
              </a:rPr>
              <a:t>của</a:t>
            </a:r>
            <a:r>
              <a:rPr lang="vi-VN" sz="3600" b="1" dirty="0">
                <a:solidFill>
                  <a:srgbClr val="006600"/>
                </a:solidFill>
              </a:rPr>
              <a:t> </a:t>
            </a:r>
            <a:r>
              <a:rPr lang="vi-VN" sz="3600" b="1" dirty="0" err="1">
                <a:solidFill>
                  <a:srgbClr val="006600"/>
                </a:solidFill>
              </a:rPr>
              <a:t>Nhà</a:t>
            </a:r>
            <a:r>
              <a:rPr lang="vi-VN" sz="3600" b="1" dirty="0">
                <a:solidFill>
                  <a:srgbClr val="006600"/>
                </a:solidFill>
              </a:rPr>
              <a:t> </a:t>
            </a:r>
            <a:r>
              <a:rPr lang="vi-VN" sz="3600" b="1" dirty="0" err="1">
                <a:solidFill>
                  <a:srgbClr val="006600"/>
                </a:solidFill>
              </a:rPr>
              <a:t>nước</a:t>
            </a:r>
            <a:r>
              <a:rPr lang="vi-VN" sz="3600" b="1" dirty="0">
                <a:solidFill>
                  <a:srgbClr val="006600"/>
                </a:solidFill>
              </a:rPr>
              <a:t> </a:t>
            </a:r>
            <a:r>
              <a:rPr lang="vi-VN" sz="3600" b="1" dirty="0" err="1">
                <a:solidFill>
                  <a:srgbClr val="006600"/>
                </a:solidFill>
              </a:rPr>
              <a:t>nhằm</a:t>
            </a:r>
            <a:r>
              <a:rPr lang="vi-VN" sz="3600" b="1" dirty="0">
                <a:solidFill>
                  <a:srgbClr val="006600"/>
                </a:solidFill>
              </a:rPr>
              <a:t> </a:t>
            </a:r>
            <a:r>
              <a:rPr lang="vi-VN" sz="3600" b="1" dirty="0" err="1">
                <a:solidFill>
                  <a:srgbClr val="006600"/>
                </a:solidFill>
              </a:rPr>
              <a:t>bảo</a:t>
            </a:r>
            <a:r>
              <a:rPr lang="vi-VN" sz="3600" b="1" dirty="0">
                <a:solidFill>
                  <a:srgbClr val="006600"/>
                </a:solidFill>
              </a:rPr>
              <a:t> </a:t>
            </a:r>
            <a:r>
              <a:rPr lang="vi-VN" sz="3600" b="1" dirty="0" err="1">
                <a:solidFill>
                  <a:srgbClr val="006600"/>
                </a:solidFill>
              </a:rPr>
              <a:t>vệ</a:t>
            </a:r>
            <a:r>
              <a:rPr lang="vi-VN" sz="3600" b="1" dirty="0">
                <a:solidFill>
                  <a:srgbClr val="006600"/>
                </a:solidFill>
              </a:rPr>
              <a:t> </a:t>
            </a:r>
            <a:r>
              <a:rPr lang="vi-VN" sz="3600" b="1" dirty="0" err="1">
                <a:solidFill>
                  <a:srgbClr val="006600"/>
                </a:solidFill>
              </a:rPr>
              <a:t>quyền</a:t>
            </a:r>
            <a:r>
              <a:rPr lang="vi-VN" sz="3600" b="1" dirty="0">
                <a:solidFill>
                  <a:srgbClr val="006600"/>
                </a:solidFill>
              </a:rPr>
              <a:t> </a:t>
            </a:r>
            <a:r>
              <a:rPr lang="vi-VN" sz="3600" b="1" dirty="0" err="1">
                <a:solidFill>
                  <a:srgbClr val="006600"/>
                </a:solidFill>
              </a:rPr>
              <a:t>lợi</a:t>
            </a:r>
            <a:r>
              <a:rPr lang="vi-VN" sz="3600" b="1" dirty="0">
                <a:solidFill>
                  <a:srgbClr val="006600"/>
                </a:solidFill>
              </a:rPr>
              <a:t> </a:t>
            </a:r>
            <a:r>
              <a:rPr lang="vi-VN" sz="3600" b="1" dirty="0" err="1">
                <a:solidFill>
                  <a:srgbClr val="006600"/>
                </a:solidFill>
              </a:rPr>
              <a:t>của</a:t>
            </a:r>
            <a:r>
              <a:rPr lang="vi-VN" sz="3600" b="1" dirty="0">
                <a:solidFill>
                  <a:srgbClr val="006600"/>
                </a:solidFill>
              </a:rPr>
              <a:t> </a:t>
            </a:r>
            <a:r>
              <a:rPr lang="vi-VN" sz="3600" b="1" dirty="0" err="1">
                <a:solidFill>
                  <a:srgbClr val="006600"/>
                </a:solidFill>
              </a:rPr>
              <a:t>trẻ</a:t>
            </a:r>
            <a:r>
              <a:rPr lang="vi-VN" sz="3600" b="1" dirty="0">
                <a:solidFill>
                  <a:srgbClr val="006600"/>
                </a:solidFill>
              </a:rPr>
              <a:t> em, quy </a:t>
            </a:r>
            <a:r>
              <a:rPr lang="vi-VN" sz="3600" b="1" dirty="0" err="1">
                <a:solidFill>
                  <a:srgbClr val="006600"/>
                </a:solidFill>
              </a:rPr>
              <a:t>định</a:t>
            </a:r>
            <a:r>
              <a:rPr lang="vi-VN" sz="3600" b="1" dirty="0">
                <a:solidFill>
                  <a:srgbClr val="006600"/>
                </a:solidFill>
              </a:rPr>
              <a:t> </a:t>
            </a:r>
            <a:r>
              <a:rPr lang="vi-VN" sz="3600" b="1" dirty="0" err="1">
                <a:solidFill>
                  <a:srgbClr val="006600"/>
                </a:solidFill>
              </a:rPr>
              <a:t>bổn</a:t>
            </a:r>
            <a:r>
              <a:rPr lang="vi-VN" sz="3600" b="1" dirty="0">
                <a:solidFill>
                  <a:srgbClr val="006600"/>
                </a:solidFill>
              </a:rPr>
              <a:t> </a:t>
            </a:r>
            <a:r>
              <a:rPr lang="vi-VN" sz="3600" b="1" dirty="0" err="1">
                <a:solidFill>
                  <a:srgbClr val="006600"/>
                </a:solidFill>
              </a:rPr>
              <a:t>phận</a:t>
            </a:r>
            <a:r>
              <a:rPr lang="vi-VN" sz="3600" b="1" dirty="0">
                <a:solidFill>
                  <a:srgbClr val="006600"/>
                </a:solidFill>
              </a:rPr>
              <a:t> </a:t>
            </a:r>
            <a:r>
              <a:rPr lang="vi-VN" sz="3600" b="1" dirty="0" err="1">
                <a:solidFill>
                  <a:srgbClr val="006600"/>
                </a:solidFill>
              </a:rPr>
              <a:t>của</a:t>
            </a:r>
            <a:r>
              <a:rPr lang="vi-VN" sz="3600" b="1" dirty="0">
                <a:solidFill>
                  <a:srgbClr val="006600"/>
                </a:solidFill>
              </a:rPr>
              <a:t> </a:t>
            </a:r>
            <a:r>
              <a:rPr lang="vi-VN" sz="3600" b="1" dirty="0" err="1">
                <a:solidFill>
                  <a:srgbClr val="006600"/>
                </a:solidFill>
              </a:rPr>
              <a:t>trẻ</a:t>
            </a:r>
            <a:r>
              <a:rPr lang="vi-VN" sz="3600" b="1" dirty="0">
                <a:solidFill>
                  <a:srgbClr val="006600"/>
                </a:solidFill>
              </a:rPr>
              <a:t> em </a:t>
            </a:r>
            <a:r>
              <a:rPr lang="vi-VN" sz="3600" b="1" dirty="0" err="1">
                <a:solidFill>
                  <a:srgbClr val="006600"/>
                </a:solidFill>
              </a:rPr>
              <a:t>đối</a:t>
            </a:r>
            <a:r>
              <a:rPr lang="vi-VN" sz="3600" b="1" dirty="0">
                <a:solidFill>
                  <a:srgbClr val="006600"/>
                </a:solidFill>
              </a:rPr>
              <a:t> </a:t>
            </a:r>
            <a:r>
              <a:rPr lang="vi-VN" sz="3600" b="1" dirty="0" err="1">
                <a:solidFill>
                  <a:srgbClr val="006600"/>
                </a:solidFill>
              </a:rPr>
              <a:t>với</a:t>
            </a:r>
            <a:r>
              <a:rPr lang="vi-VN" sz="3600" b="1" dirty="0">
                <a:solidFill>
                  <a:srgbClr val="006600"/>
                </a:solidFill>
              </a:rPr>
              <a:t> gia </a:t>
            </a:r>
            <a:r>
              <a:rPr lang="vi-VN" sz="3600" b="1" dirty="0" err="1">
                <a:solidFill>
                  <a:srgbClr val="006600"/>
                </a:solidFill>
              </a:rPr>
              <a:t>đình</a:t>
            </a:r>
            <a:r>
              <a:rPr lang="vi-VN" sz="3600" b="1" dirty="0">
                <a:solidFill>
                  <a:srgbClr val="006600"/>
                </a:solidFill>
              </a:rPr>
              <a:t> </a:t>
            </a:r>
            <a:r>
              <a:rPr lang="vi-VN" sz="3600" b="1" dirty="0" err="1">
                <a:solidFill>
                  <a:srgbClr val="006600"/>
                </a:solidFill>
              </a:rPr>
              <a:t>và</a:t>
            </a:r>
            <a:r>
              <a:rPr lang="vi-VN" sz="3600" b="1" dirty="0">
                <a:solidFill>
                  <a:srgbClr val="006600"/>
                </a:solidFill>
              </a:rPr>
              <a:t> </a:t>
            </a:r>
            <a:r>
              <a:rPr lang="vi-VN" sz="3600" b="1" dirty="0" err="1">
                <a:solidFill>
                  <a:srgbClr val="006600"/>
                </a:solidFill>
              </a:rPr>
              <a:t>xã</a:t>
            </a:r>
            <a:r>
              <a:rPr lang="vi-VN" sz="3600" b="1" dirty="0">
                <a:solidFill>
                  <a:srgbClr val="006600"/>
                </a:solidFill>
              </a:rPr>
              <a:t> </a:t>
            </a:r>
            <a:r>
              <a:rPr lang="vi-VN" sz="3600" b="1" dirty="0" err="1">
                <a:solidFill>
                  <a:srgbClr val="006600"/>
                </a:solidFill>
              </a:rPr>
              <a:t>hội</a:t>
            </a:r>
            <a:r>
              <a:rPr lang="vi-VN" sz="3600" b="1" dirty="0">
                <a:solidFill>
                  <a:srgbClr val="006600"/>
                </a:solidFill>
              </a:rPr>
              <a:t>.</a:t>
            </a:r>
          </a:p>
        </p:txBody>
      </p:sp>
      <p:sp>
        <p:nvSpPr>
          <p:cNvPr id="10" name="TextBox 9">
            <a:extLst>
              <a:ext uri="{FF2B5EF4-FFF2-40B4-BE49-F238E27FC236}">
                <a16:creationId xmlns:a16="http://schemas.microsoft.com/office/drawing/2014/main" id="{753B62D6-43D4-3C75-B6E8-B5459166487A}"/>
              </a:ext>
            </a:extLst>
          </p:cNvPr>
          <p:cNvSpPr txBox="1"/>
          <p:nvPr/>
        </p:nvSpPr>
        <p:spPr>
          <a:xfrm>
            <a:off x="3139718" y="1379130"/>
            <a:ext cx="8328382" cy="107721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b="1" dirty="0" err="1">
                <a:cs typeface="Times New Roman" pitchFamily="18" charset="0"/>
              </a:rPr>
              <a:t>Em</a:t>
            </a:r>
            <a:r>
              <a:rPr lang="en-US" sz="3200" b="1" dirty="0">
                <a:cs typeface="Times New Roman" pitchFamily="18" charset="0"/>
              </a:rPr>
              <a:t> </a:t>
            </a:r>
            <a:r>
              <a:rPr lang="en-US" sz="3200" b="1" dirty="0" err="1">
                <a:cs typeface="Times New Roman" pitchFamily="18" charset="0"/>
              </a:rPr>
              <a:t>hãy</a:t>
            </a:r>
            <a:r>
              <a:rPr lang="en-US" sz="3200" b="1" dirty="0">
                <a:cs typeface="Times New Roman" pitchFamily="18" charset="0"/>
              </a:rPr>
              <a:t> </a:t>
            </a:r>
            <a:r>
              <a:rPr lang="en-US" sz="3200" b="1" dirty="0" err="1">
                <a:cs typeface="Times New Roman" pitchFamily="18" charset="0"/>
              </a:rPr>
              <a:t>nêu</a:t>
            </a:r>
            <a:r>
              <a:rPr lang="en-US" sz="3200" b="1" dirty="0">
                <a:cs typeface="Times New Roman" pitchFamily="18" charset="0"/>
              </a:rPr>
              <a:t> </a:t>
            </a:r>
            <a:r>
              <a:rPr lang="en-US" sz="3200" b="1" dirty="0" err="1">
                <a:cs typeface="Times New Roman" pitchFamily="18" charset="0"/>
              </a:rPr>
              <a:t>nội</a:t>
            </a:r>
            <a:r>
              <a:rPr lang="en-US" sz="3200" b="1" dirty="0">
                <a:cs typeface="Times New Roman" pitchFamily="18" charset="0"/>
              </a:rPr>
              <a:t> dung </a:t>
            </a:r>
            <a:r>
              <a:rPr lang="en-US" sz="3200" b="1" dirty="0" err="1">
                <a:cs typeface="Times New Roman" pitchFamily="18" charset="0"/>
              </a:rPr>
              <a:t>chính</a:t>
            </a:r>
            <a:r>
              <a:rPr lang="en-US" sz="3200" b="1" dirty="0">
                <a:cs typeface="Times New Roman" pitchFamily="18" charset="0"/>
              </a:rPr>
              <a:t> </a:t>
            </a:r>
            <a:r>
              <a:rPr lang="en-US" sz="3200" b="1" dirty="0" err="1">
                <a:cs typeface="Times New Roman" pitchFamily="18" charset="0"/>
              </a:rPr>
              <a:t>của</a:t>
            </a:r>
            <a:r>
              <a:rPr lang="en-US" sz="3200" b="1" dirty="0">
                <a:cs typeface="Times New Roman" pitchFamily="18" charset="0"/>
              </a:rPr>
              <a:t> </a:t>
            </a:r>
            <a:r>
              <a:rPr lang="en-US" sz="3200" b="1" dirty="0" err="1">
                <a:cs typeface="Times New Roman" pitchFamily="18" charset="0"/>
              </a:rPr>
              <a:t>bài</a:t>
            </a:r>
            <a:endParaRPr lang="en-US" sz="3200" b="1" dirty="0">
              <a:cs typeface="Times New Roman" pitchFamily="18" charset="0"/>
            </a:endParaRPr>
          </a:p>
          <a:p>
            <a:pPr algn="ctr"/>
            <a:r>
              <a:rPr lang="en-US" sz="3200" b="1" dirty="0" err="1">
                <a:solidFill>
                  <a:srgbClr val="FF0000"/>
                </a:solidFill>
                <a:cs typeface="Times New Roman" pitchFamily="18" charset="0"/>
              </a:rPr>
              <a:t>Luật</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Bảo</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vệ</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chăm</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sóc</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và</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giáo</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dục</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trẻ</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em</a:t>
            </a:r>
            <a:r>
              <a:rPr lang="en-US" sz="3200" b="1" dirty="0">
                <a:cs typeface="Times New Roman" pitchFamily="18" charset="0"/>
              </a:rPr>
              <a:t>.</a:t>
            </a:r>
          </a:p>
        </p:txBody>
      </p:sp>
    </p:spTree>
    <p:extLst>
      <p:ext uri="{BB962C8B-B14F-4D97-AF65-F5344CB8AC3E}">
        <p14:creationId xmlns:p14="http://schemas.microsoft.com/office/powerpoint/2010/main" val="429000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654</Words>
  <Application>Microsoft Office PowerPoint</Application>
  <PresentationFormat>Widescreen</PresentationFormat>
  <Paragraphs>91</Paragraphs>
  <Slides>14</Slides>
  <Notes>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等线</vt:lpstr>
      <vt:lpstr>Arial</vt:lpstr>
      <vt:lpstr>Calibri</vt:lpstr>
      <vt:lpstr>Calibri Light</vt:lpstr>
      <vt:lpstr>Nunito</vt:lpstr>
      <vt:lpstr>Nunito Sans</vt:lpstr>
      <vt:lpstr>Pattaya</vt:lpstr>
      <vt:lpstr>Times New Roman</vt:lpstr>
      <vt:lpstr>UTM Facebook K&amp;T</vt:lpstr>
      <vt:lpstr>UVN Vung Tau</vt:lpstr>
      <vt:lpstr>Wingdings</vt:lpstr>
      <vt:lpstr>小宝贝儿拼音体</vt:lpstr>
      <vt:lpstr>小考拉体</vt:lpstr>
      <vt:lpstr>萝莉体 第二版</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Kiều Văn</dc:creator>
  <cp:lastModifiedBy>Minh Kiều Văn</cp:lastModifiedBy>
  <cp:revision>1</cp:revision>
  <dcterms:created xsi:type="dcterms:W3CDTF">2024-05-16T20:03:03Z</dcterms:created>
  <dcterms:modified xsi:type="dcterms:W3CDTF">2024-05-16T20:03:13Z</dcterms:modified>
</cp:coreProperties>
</file>