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83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FB481-FE12-4ECF-90BC-8842B74E48A1}" type="datetimeFigureOut">
              <a:rPr lang="vi-VN" smtClean="0"/>
              <a:t>17/05/2024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EE1A6-9B5A-49A9-9304-DA6FCE3E0B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3189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255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19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860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867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820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174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549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92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D759-9FB2-4462-9555-98921425126E}" type="datetimeFigureOut">
              <a:rPr lang="vi-VN" smtClean="0"/>
              <a:t>17/05/2024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0C78-1F6C-4813-B352-4B59A7851C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159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D759-9FB2-4462-9555-98921425126E}" type="datetimeFigureOut">
              <a:rPr lang="vi-VN" smtClean="0"/>
              <a:t>17/05/2024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0C78-1F6C-4813-B352-4B59A7851C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940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D759-9FB2-4462-9555-98921425126E}" type="datetimeFigureOut">
              <a:rPr lang="vi-VN" smtClean="0"/>
              <a:t>17/05/2024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0C78-1F6C-4813-B352-4B59A7851C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873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D759-9FB2-4462-9555-98921425126E}" type="datetimeFigureOut">
              <a:rPr lang="vi-VN" smtClean="0"/>
              <a:t>17/05/2024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0C78-1F6C-4813-B352-4B59A7851C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644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D759-9FB2-4462-9555-98921425126E}" type="datetimeFigureOut">
              <a:rPr lang="vi-VN" smtClean="0"/>
              <a:t>17/05/2024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0C78-1F6C-4813-B352-4B59A7851C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772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D759-9FB2-4462-9555-98921425126E}" type="datetimeFigureOut">
              <a:rPr lang="vi-VN" smtClean="0"/>
              <a:t>17/05/2024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0C78-1F6C-4813-B352-4B59A7851C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926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D759-9FB2-4462-9555-98921425126E}" type="datetimeFigureOut">
              <a:rPr lang="vi-VN" smtClean="0"/>
              <a:t>17/05/2024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0C78-1F6C-4813-B352-4B59A7851C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560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D759-9FB2-4462-9555-98921425126E}" type="datetimeFigureOut">
              <a:rPr lang="vi-VN" smtClean="0"/>
              <a:t>17/05/2024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0C78-1F6C-4813-B352-4B59A7851C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043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D759-9FB2-4462-9555-98921425126E}" type="datetimeFigureOut">
              <a:rPr lang="vi-VN" smtClean="0"/>
              <a:t>17/05/2024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0C78-1F6C-4813-B352-4B59A7851C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422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D759-9FB2-4462-9555-98921425126E}" type="datetimeFigureOut">
              <a:rPr lang="vi-VN" smtClean="0"/>
              <a:t>17/05/2024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0C78-1F6C-4813-B352-4B59A7851C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541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D759-9FB2-4462-9555-98921425126E}" type="datetimeFigureOut">
              <a:rPr lang="vi-VN" smtClean="0"/>
              <a:t>17/05/2024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40C78-1F6C-4813-B352-4B59A7851C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068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BD759-9FB2-4462-9555-98921425126E}" type="datetimeFigureOut">
              <a:rPr lang="vi-VN" smtClean="0"/>
              <a:t>17/05/2024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40C78-1F6C-4813-B352-4B59A7851C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581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tags" Target="../tags/tag9.xml"/><Relationship Id="rId7" Type="http://schemas.openxmlformats.org/officeDocument/2006/relationships/image" Target="../media/image3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microsoft.com/office/2007/relationships/hdphoto" Target="../media/hdphoto1.wdp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microsoft.com/office/2007/relationships/hdphoto" Target="../media/hdphoto3.wdp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microsoft.com/office/2007/relationships/hdphoto" Target="../media/hdphoto4.wdp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3228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[Hình: goege3.jpg]">
            <a:extLst>
              <a:ext uri="{FF2B5EF4-FFF2-40B4-BE49-F238E27FC236}">
                <a16:creationId xmlns:a16="http://schemas.microsoft.com/office/drawing/2014/main" id="{21DEBD56-46B2-4582-9738-519FA5ECA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1654" y="-15565"/>
            <a:ext cx="5056909" cy="3444561"/>
          </a:xfrm>
          <a:prstGeom prst="rect">
            <a:avLst/>
          </a:prstGeom>
        </p:spPr>
      </p:pic>
      <p:pic>
        <p:nvPicPr>
          <p:cNvPr id="3" name="Picture 4" descr="ẢnhSỐ.net ~ Bạn hãy click vào đây để thay đổi kích cỡ ảnh">
            <a:extLst>
              <a:ext uri="{FF2B5EF4-FFF2-40B4-BE49-F238E27FC236}">
                <a16:creationId xmlns:a16="http://schemas.microsoft.com/office/drawing/2014/main" id="{612E6B52-C6A7-4AA8-B1AA-9D25E5C0B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29000"/>
            <a:ext cx="6299200" cy="3429000"/>
          </a:xfrm>
          <a:prstGeom prst="rect">
            <a:avLst/>
          </a:prstGeom>
        </p:spPr>
      </p:pic>
      <p:pic>
        <p:nvPicPr>
          <p:cNvPr id="4" name="Picture 8" descr="Picture4">
            <a:extLst>
              <a:ext uri="{FF2B5EF4-FFF2-40B4-BE49-F238E27FC236}">
                <a16:creationId xmlns:a16="http://schemas.microsoft.com/office/drawing/2014/main" id="{9F27A95F-C24E-4D8D-ADC5-2F8341B71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9200" y="3428998"/>
            <a:ext cx="5892800" cy="3429001"/>
          </a:xfrm>
          <a:prstGeom prst="rect">
            <a:avLst/>
          </a:prstGeom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3F0F6F0B-F102-4B85-8DB2-DA50E3CF8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55" y="6324519"/>
            <a:ext cx="4886228" cy="502766"/>
          </a:xfrm>
          <a:prstGeom prst="rect">
            <a:avLst/>
          </a:prstGeom>
          <a:solidFill>
            <a:srgbClr val="F9D3D4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667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Đền</a:t>
            </a:r>
            <a:r>
              <a:rPr lang="en-US" altLang="en-US" sz="2667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altLang="en-US" sz="2667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Ăng</a:t>
            </a:r>
            <a:r>
              <a:rPr lang="en-US" altLang="en-US" sz="2667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-Co-</a:t>
            </a:r>
            <a:r>
              <a:rPr lang="en-US" altLang="en-US" sz="2667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Vát</a:t>
            </a:r>
            <a:r>
              <a:rPr lang="en-US" altLang="en-US" sz="2667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(Cam-</a:t>
            </a:r>
            <a:r>
              <a:rPr lang="en-US" altLang="en-US" sz="2667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pu</a:t>
            </a:r>
            <a:r>
              <a:rPr lang="en-US" altLang="en-US" sz="2667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-chia)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A7D550CA-90D8-4657-A4E1-9121F0842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8658" y="6340078"/>
            <a:ext cx="3504143" cy="502766"/>
          </a:xfrm>
          <a:prstGeom prst="rect">
            <a:avLst/>
          </a:prstGeom>
          <a:solidFill>
            <a:srgbClr val="F9D3D4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667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Bờ</a:t>
            </a:r>
            <a:r>
              <a:rPr lang="en-US" altLang="en-US" sz="2667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altLang="en-US" sz="2667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biển</a:t>
            </a:r>
            <a:r>
              <a:rPr lang="en-US" altLang="en-US" sz="2667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ở Ô-</a:t>
            </a:r>
            <a:r>
              <a:rPr lang="en-US" altLang="en-US" sz="2667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xtrây</a:t>
            </a:r>
            <a:r>
              <a:rPr lang="en-US" altLang="en-US" sz="2667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-li-a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6E83F26-D4B3-44FC-BD62-5FBA12E4D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970" y="2895517"/>
            <a:ext cx="6160461" cy="502766"/>
          </a:xfrm>
          <a:prstGeom prst="rect">
            <a:avLst/>
          </a:prstGeom>
          <a:solidFill>
            <a:srgbClr val="F9D3D4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667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Nhà</a:t>
            </a:r>
            <a:r>
              <a:rPr lang="en-US" altLang="en-US" sz="2667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altLang="en-US" sz="2667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Quốc</a:t>
            </a:r>
            <a:r>
              <a:rPr lang="en-US" altLang="en-US" sz="2667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altLang="en-US" sz="2667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hội</a:t>
            </a:r>
            <a:r>
              <a:rPr lang="en-US" altLang="en-US" sz="2667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ở </a:t>
            </a:r>
            <a:r>
              <a:rPr lang="en-US" altLang="en-US" sz="2667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thủ</a:t>
            </a:r>
            <a:r>
              <a:rPr lang="en-US" altLang="en-US" sz="2667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altLang="en-US" sz="2667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đô</a:t>
            </a:r>
            <a:r>
              <a:rPr lang="en-US" altLang="en-US" sz="2667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Oa-</a:t>
            </a:r>
            <a:r>
              <a:rPr lang="en-US" altLang="en-US" sz="2667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sinh</a:t>
            </a:r>
            <a:r>
              <a:rPr lang="en-US" altLang="en-US" sz="2667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-</a:t>
            </a:r>
            <a:r>
              <a:rPr lang="en-US" altLang="en-US" sz="2667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tơn</a:t>
            </a:r>
            <a:r>
              <a:rPr lang="en-US" altLang="en-US" sz="2667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(</a:t>
            </a:r>
            <a:r>
              <a:rPr lang="en-US" altLang="en-US" sz="2667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Mỹ</a:t>
            </a:r>
            <a:r>
              <a:rPr lang="en-US" altLang="en-US" sz="2667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183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A_直接连接符 3">
            <a:extLst>
              <a:ext uri="{FF2B5EF4-FFF2-40B4-BE49-F238E27FC236}">
                <a16:creationId xmlns:a16="http://schemas.microsoft.com/office/drawing/2014/main" id="{97D43C05-0633-411A-B486-C02B21B3191B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679968" y="3009653"/>
            <a:ext cx="1017288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A_直接连接符 3">
            <a:extLst>
              <a:ext uri="{FF2B5EF4-FFF2-40B4-BE49-F238E27FC236}">
                <a16:creationId xmlns:a16="http://schemas.microsoft.com/office/drawing/2014/main" id="{8DF224B6-D078-4212-92E1-B2CCA075CA19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3958411" y="3009653"/>
            <a:ext cx="1017288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A_直接连接符 3">
            <a:extLst>
              <a:ext uri="{FF2B5EF4-FFF2-40B4-BE49-F238E27FC236}">
                <a16:creationId xmlns:a16="http://schemas.microsoft.com/office/drawing/2014/main" id="{6A599EFE-3C57-4936-84AB-FFE21E6F1CEC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7140091" y="3009653"/>
            <a:ext cx="1017288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A_直接连接符 3">
            <a:extLst>
              <a:ext uri="{FF2B5EF4-FFF2-40B4-BE49-F238E27FC236}">
                <a16:creationId xmlns:a16="http://schemas.microsoft.com/office/drawing/2014/main" id="{ED56E23C-8FAF-421C-9E39-82529721A784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10186304" y="3009653"/>
            <a:ext cx="1017288" cy="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029A76E-C563-4E5C-8872-D0AB74A0A72F}"/>
              </a:ext>
            </a:extLst>
          </p:cNvPr>
          <p:cNvGrpSpPr/>
          <p:nvPr/>
        </p:nvGrpSpPr>
        <p:grpSpPr>
          <a:xfrm>
            <a:off x="2042559" y="1862065"/>
            <a:ext cx="1765080" cy="1853968"/>
            <a:chOff x="1573483" y="1826040"/>
            <a:chExt cx="1323810" cy="1390476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D92C1D94-6292-4128-B95D-6DBB408C2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04" b="89041" l="5036" r="90647">
                          <a14:foregroundMark x1="5755" y1="54795" x2="5755" y2="54795"/>
                          <a14:foregroundMark x1="53237" y1="56849" x2="53237" y2="56849"/>
                          <a14:foregroundMark x1="90647" y1="67808" x2="90647" y2="67808"/>
                          <a14:foregroundMark x1="51079" y1="65068" x2="51079" y2="65068"/>
                        </a14:backgroundRemoval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73483" y="1826040"/>
              <a:ext cx="1323810" cy="1390476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0BA6812-3DA2-4B26-8EED-82D1FA6B4DDB}"/>
                </a:ext>
              </a:extLst>
            </p:cNvPr>
            <p:cNvSpPr txBox="1"/>
            <p:nvPr/>
          </p:nvSpPr>
          <p:spPr>
            <a:xfrm>
              <a:off x="2014721" y="2530803"/>
              <a:ext cx="41261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C00000"/>
                  </a:solidFill>
                  <a:latin typeface="Arial Rounded MT Bold" panose="020F0704030504030204" pitchFamily="34" charset="0"/>
                </a:rPr>
                <a:t>01</a:t>
              </a:r>
              <a:endParaRPr lang="zh-CN" altLang="en-US" sz="2400" dirty="0">
                <a:solidFill>
                  <a:srgbClr val="C00000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22AA205-7C65-4E19-B451-4EE3A02F8DF7}"/>
              </a:ext>
            </a:extLst>
          </p:cNvPr>
          <p:cNvGrpSpPr/>
          <p:nvPr/>
        </p:nvGrpSpPr>
        <p:grpSpPr>
          <a:xfrm>
            <a:off x="5254287" y="1810029"/>
            <a:ext cx="1765080" cy="1853968"/>
            <a:chOff x="3982279" y="1787013"/>
            <a:chExt cx="1323810" cy="139047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6BF3F5F-9695-4EAC-A69A-E763B7EC5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04" b="89041" l="5036" r="90647">
                          <a14:foregroundMark x1="5755" y1="54795" x2="5755" y2="54795"/>
                          <a14:foregroundMark x1="53237" y1="56849" x2="53237" y2="56849"/>
                          <a14:foregroundMark x1="90647" y1="67808" x2="90647" y2="67808"/>
                          <a14:foregroundMark x1="51079" y1="65068" x2="51079" y2="65068"/>
                        </a14:backgroundRemoval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82279" y="1787013"/>
              <a:ext cx="1323810" cy="1390476"/>
            </a:xfrm>
            <a:prstGeom prst="rect">
              <a:avLst/>
            </a:prstGeom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9F35FFF8-31EA-4866-9101-315E291D7C32}"/>
                </a:ext>
              </a:extLst>
            </p:cNvPr>
            <p:cNvSpPr txBox="1"/>
            <p:nvPr/>
          </p:nvSpPr>
          <p:spPr>
            <a:xfrm>
              <a:off x="4414481" y="2511590"/>
              <a:ext cx="41261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C00000"/>
                  </a:solidFill>
                  <a:latin typeface="Arial Rounded MT Bold" panose="020F0704030504030204" pitchFamily="34" charset="0"/>
                </a:rPr>
                <a:t>02</a:t>
              </a:r>
              <a:endParaRPr lang="zh-CN" altLang="en-US" sz="2400" dirty="0">
                <a:solidFill>
                  <a:srgbClr val="C00000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2068DFD-C6DA-4D9E-A51D-4C56329E7470}"/>
              </a:ext>
            </a:extLst>
          </p:cNvPr>
          <p:cNvGrpSpPr/>
          <p:nvPr/>
        </p:nvGrpSpPr>
        <p:grpSpPr>
          <a:xfrm>
            <a:off x="8273260" y="1862065"/>
            <a:ext cx="1765080" cy="1853968"/>
            <a:chOff x="6246509" y="1826040"/>
            <a:chExt cx="1323810" cy="1390476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E9881BC-90B1-4289-94AA-5BBEEC1A9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04" b="89041" l="5036" r="90647">
                          <a14:foregroundMark x1="5755" y1="54795" x2="5755" y2="54795"/>
                          <a14:foregroundMark x1="53237" y1="56849" x2="53237" y2="56849"/>
                          <a14:foregroundMark x1="90647" y1="67808" x2="90647" y2="67808"/>
                          <a14:foregroundMark x1="51079" y1="65068" x2="51079" y2="65068"/>
                        </a14:backgroundRemoval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46509" y="1826040"/>
              <a:ext cx="1323810" cy="1390476"/>
            </a:xfrm>
            <a:prstGeom prst="rect">
              <a:avLst/>
            </a:prstGeom>
          </p:spPr>
        </p:pic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0DFBFEF8-96A9-4B9A-BB2B-D19CD5E126CD}"/>
                </a:ext>
              </a:extLst>
            </p:cNvPr>
            <p:cNvSpPr txBox="1"/>
            <p:nvPr/>
          </p:nvSpPr>
          <p:spPr>
            <a:xfrm>
              <a:off x="6687747" y="2530803"/>
              <a:ext cx="41261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C00000"/>
                  </a:solidFill>
                  <a:latin typeface="Arial Rounded MT Bold" panose="020F0704030504030204" pitchFamily="34" charset="0"/>
                </a:rPr>
                <a:t>03</a:t>
              </a:r>
              <a:endParaRPr lang="zh-CN" altLang="en-US" sz="2400" dirty="0">
                <a:solidFill>
                  <a:srgbClr val="C00000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4" name="矩形 28">
            <a:extLst>
              <a:ext uri="{FF2B5EF4-FFF2-40B4-BE49-F238E27FC236}">
                <a16:creationId xmlns:a16="http://schemas.microsoft.com/office/drawing/2014/main" id="{44F8365A-DE85-400E-BD1F-799B891804A8}"/>
              </a:ext>
            </a:extLst>
          </p:cNvPr>
          <p:cNvSpPr/>
          <p:nvPr/>
        </p:nvSpPr>
        <p:spPr>
          <a:xfrm>
            <a:off x="1436070" y="172299"/>
            <a:ext cx="9325204" cy="135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en-US" sz="3733" b="1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Kể</a:t>
            </a:r>
            <a:r>
              <a:rPr lang="en-US" altLang="en-US" sz="3733" b="1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3733" b="1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các</a:t>
            </a:r>
            <a:r>
              <a:rPr lang="en-US" altLang="en-US" sz="3733" b="1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3733" b="1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sản</a:t>
            </a:r>
            <a:r>
              <a:rPr lang="en-US" altLang="en-US" sz="3733" b="1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3733" b="1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phẩm</a:t>
            </a:r>
            <a:r>
              <a:rPr lang="en-US" altLang="en-US" sz="3733" b="1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3733" b="1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nông</a:t>
            </a:r>
            <a:r>
              <a:rPr lang="en-US" altLang="en-US" sz="3733" b="1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3733" b="1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nghiệp</a:t>
            </a:r>
            <a:r>
              <a:rPr lang="en-US" altLang="en-US" sz="3733" b="1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, </a:t>
            </a:r>
            <a:r>
              <a:rPr lang="en-US" altLang="en-US" sz="3733" b="1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công</a:t>
            </a:r>
            <a:r>
              <a:rPr lang="en-US" altLang="en-US" sz="3733" b="1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3733" b="1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nghiệp</a:t>
            </a:r>
            <a:r>
              <a:rPr lang="en-US" altLang="en-US" sz="3733" b="1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br>
              <a:rPr lang="en-US" altLang="en-US" sz="3733" b="1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</a:br>
            <a:r>
              <a:rPr lang="en-US" altLang="en-US" sz="3733" b="1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nổi</a:t>
            </a:r>
            <a:r>
              <a:rPr lang="en-US" altLang="en-US" sz="3733" b="1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3733" b="1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tiếng</a:t>
            </a:r>
            <a:r>
              <a:rPr lang="en-US" altLang="en-US" sz="3733" b="1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3733" b="1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của</a:t>
            </a:r>
            <a:r>
              <a:rPr lang="en-US" altLang="en-US" sz="3733" b="1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 </a:t>
            </a:r>
            <a:r>
              <a:rPr lang="en-US" altLang="en-US" sz="3733" b="1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châu</a:t>
            </a:r>
            <a:r>
              <a:rPr lang="en-US" altLang="en-US" sz="3733" b="1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Á, </a:t>
            </a:r>
            <a:r>
              <a:rPr lang="en-US" altLang="en-US" sz="3733" b="1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châu</a:t>
            </a:r>
            <a:r>
              <a:rPr lang="en-US" altLang="en-US" sz="3733" b="1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3733" b="1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Âu</a:t>
            </a:r>
            <a:r>
              <a:rPr lang="en-US" altLang="en-US" sz="3733" b="1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, </a:t>
            </a:r>
            <a:r>
              <a:rPr lang="en-US" altLang="en-US" sz="3733" b="1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châu</a:t>
            </a:r>
            <a:r>
              <a:rPr lang="en-US" altLang="en-US" sz="3733" b="1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3733" b="1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Mĩ</a:t>
            </a:r>
            <a:r>
              <a:rPr lang="en-US" altLang="en-US" sz="3733" b="1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E8769E-5E1B-44F6-8AB0-DDD15A4FC0FD}"/>
              </a:ext>
            </a:extLst>
          </p:cNvPr>
          <p:cNvSpPr txBox="1"/>
          <p:nvPr/>
        </p:nvSpPr>
        <p:spPr>
          <a:xfrm>
            <a:off x="1182256" y="3563810"/>
            <a:ext cx="36936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EB2B1B-F2B7-4CA9-8ED1-C64696CA8D3D}"/>
              </a:ext>
            </a:extLst>
          </p:cNvPr>
          <p:cNvSpPr txBox="1"/>
          <p:nvPr/>
        </p:nvSpPr>
        <p:spPr>
          <a:xfrm>
            <a:off x="4875880" y="3589427"/>
            <a:ext cx="292434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bay, ô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FD012C-C416-4961-AA7B-48DF2F6B175D}"/>
              </a:ext>
            </a:extLst>
          </p:cNvPr>
          <p:cNvSpPr txBox="1"/>
          <p:nvPr/>
        </p:nvSpPr>
        <p:spPr>
          <a:xfrm>
            <a:off x="8119861" y="3589427"/>
            <a:ext cx="264141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cam,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615468-C046-4661-9D11-0ACEEF605295}"/>
              </a:ext>
            </a:extLst>
          </p:cNvPr>
          <p:cNvSpPr txBox="1"/>
          <p:nvPr/>
        </p:nvSpPr>
        <p:spPr>
          <a:xfrm>
            <a:off x="2101617" y="1713423"/>
            <a:ext cx="1643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#9Slide07 SVNAdam Gorry" panose="02040603050506020204" pitchFamily="18" charset="0"/>
              </a:rPr>
              <a:t>Châu</a:t>
            </a:r>
            <a:r>
              <a:rPr lang="en-US" sz="3200" dirty="0">
                <a:solidFill>
                  <a:srgbClr val="00B050"/>
                </a:solidFill>
                <a:latin typeface="#9Slide07 SVNAdam Gorry" panose="02040603050506020204" pitchFamily="18" charset="0"/>
              </a:rPr>
              <a:t> Á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3E5606-73DB-473F-AA95-84B07DF2B939}"/>
              </a:ext>
            </a:extLst>
          </p:cNvPr>
          <p:cNvSpPr txBox="1"/>
          <p:nvPr/>
        </p:nvSpPr>
        <p:spPr>
          <a:xfrm>
            <a:off x="5246371" y="1713423"/>
            <a:ext cx="1927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#9Slide07 SVNAdam Gorry" panose="02040603050506020204" pitchFamily="18" charset="0"/>
              </a:rPr>
              <a:t>Châu</a:t>
            </a:r>
            <a:r>
              <a:rPr lang="en-US" sz="3200" dirty="0">
                <a:solidFill>
                  <a:srgbClr val="00B050"/>
                </a:solidFill>
                <a:latin typeface="#9Slide07 SVNAdam Gorry" panose="02040603050506020204" pitchFamily="18" charset="0"/>
              </a:rPr>
              <a:t> ÂU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76102D-1BC5-4AE2-AF3C-0FC3BE911B75}"/>
              </a:ext>
            </a:extLst>
          </p:cNvPr>
          <p:cNvSpPr txBox="1"/>
          <p:nvPr/>
        </p:nvSpPr>
        <p:spPr>
          <a:xfrm>
            <a:off x="8220279" y="1713423"/>
            <a:ext cx="1827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#9Slide07 SVNAdam Gorry" panose="02040603050506020204" pitchFamily="18" charset="0"/>
              </a:rPr>
              <a:t>Châu</a:t>
            </a:r>
            <a:r>
              <a:rPr lang="en-US" sz="3200" dirty="0">
                <a:solidFill>
                  <a:srgbClr val="00B050"/>
                </a:solidFill>
                <a:latin typeface="#9Slide07 SVNAdam Gorry" panose="02040603050506020204" pitchFamily="18" charset="0"/>
              </a:rPr>
              <a:t> MĨ</a:t>
            </a:r>
          </a:p>
        </p:txBody>
      </p:sp>
    </p:spTree>
    <p:extLst>
      <p:ext uri="{BB962C8B-B14F-4D97-AF65-F5344CB8AC3E}">
        <p14:creationId xmlns:p14="http://schemas.microsoft.com/office/powerpoint/2010/main" val="290792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7" grpId="0"/>
      <p:bldP spid="31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1B3D0A18-478D-40D5-9D21-72F884227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30" y="-508017"/>
            <a:ext cx="10404741" cy="7673497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6470CE28-F17A-4A5C-94D2-D47B14432957}"/>
              </a:ext>
            </a:extLst>
          </p:cNvPr>
          <p:cNvGrpSpPr/>
          <p:nvPr/>
        </p:nvGrpSpPr>
        <p:grpSpPr>
          <a:xfrm>
            <a:off x="2450860" y="286515"/>
            <a:ext cx="2682472" cy="2584928"/>
            <a:chOff x="3566073" y="666826"/>
            <a:chExt cx="2011854" cy="193869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CF64218-08C4-4CA1-9397-1FAD94FAD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6073" y="666826"/>
              <a:ext cx="2011854" cy="1938696"/>
            </a:xfrm>
            <a:prstGeom prst="rect">
              <a:avLst/>
            </a:prstGeom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409E625D-C162-42FA-97AA-557D663745E1}"/>
                </a:ext>
              </a:extLst>
            </p:cNvPr>
            <p:cNvSpPr txBox="1"/>
            <p:nvPr/>
          </p:nvSpPr>
          <p:spPr>
            <a:xfrm>
              <a:off x="3837085" y="1238373"/>
              <a:ext cx="1503907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chemeClr val="accent6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03</a:t>
              </a:r>
            </a:p>
          </p:txBody>
        </p:sp>
      </p:grpSp>
      <p:sp>
        <p:nvSpPr>
          <p:cNvPr id="43" name="TextBox 4">
            <a:extLst>
              <a:ext uri="{FF2B5EF4-FFF2-40B4-BE49-F238E27FC236}">
                <a16:creationId xmlns:a16="http://schemas.microsoft.com/office/drawing/2014/main" id="{079D0CE1-FB26-4B1F-94F2-84A7535650C7}"/>
              </a:ext>
            </a:extLst>
          </p:cNvPr>
          <p:cNvSpPr txBox="1"/>
          <p:nvPr/>
        </p:nvSpPr>
        <p:spPr>
          <a:xfrm>
            <a:off x="1536368" y="2917219"/>
            <a:ext cx="4511456" cy="615480"/>
          </a:xfrm>
          <a:prstGeom prst="rect">
            <a:avLst/>
          </a:prstGeom>
          <a:noFill/>
        </p:spPr>
        <p:txBody>
          <a:bodyPr wrap="square" lIns="121853" tIns="60924" rIns="121853" bIns="60924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>
                <a:solidFill>
                  <a:schemeClr val="accent3">
                    <a:lumMod val="50000"/>
                  </a:schemeClr>
                </a:solidFill>
                <a:latin typeface="#9Slide07 SVNDessert Menu Scrip" panose="00000500000000000000" pitchFamily="2" charset="0"/>
                <a:ea typeface="方正隶书简体" panose="02010601030101010101" pitchFamily="2" charset="-122"/>
              </a:rPr>
              <a:t>HOẠT ĐỘNG 3:</a:t>
            </a:r>
            <a:endParaRPr lang="zh-CN" altLang="en-US" sz="3200" dirty="0">
              <a:solidFill>
                <a:schemeClr val="accent3">
                  <a:lumMod val="50000"/>
                </a:schemeClr>
              </a:solidFill>
              <a:latin typeface="#9Slide07 SVNDessert Menu Scrip" panose="00000500000000000000" pitchFamily="2" charset="0"/>
              <a:ea typeface="方正隶书简体" panose="02010601030101010101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4202328-919A-4A7E-914A-95964EF4A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86" y="5476875"/>
            <a:ext cx="2080948" cy="13818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CD9FA54-D10D-4FA0-8E70-E26A72233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2539" y="5476875"/>
            <a:ext cx="2080948" cy="1381880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98C60414-9B76-4CC2-A88F-B3F781BCEF41}"/>
              </a:ext>
            </a:extLst>
          </p:cNvPr>
          <p:cNvSpPr txBox="1"/>
          <p:nvPr/>
        </p:nvSpPr>
        <p:spPr>
          <a:xfrm>
            <a:off x="4032248" y="2311832"/>
            <a:ext cx="8159752" cy="1354144"/>
          </a:xfrm>
          <a:prstGeom prst="rect">
            <a:avLst/>
          </a:prstGeom>
          <a:noFill/>
        </p:spPr>
        <p:txBody>
          <a:bodyPr wrap="square" lIns="121853" tIns="60924" rIns="121853" bIns="60924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8000" dirty="0">
                <a:ln w="38100">
                  <a:solidFill>
                    <a:srgbClr val="C00000"/>
                  </a:solidFill>
                </a:ln>
                <a:solidFill>
                  <a:srgbClr val="F9D3D4"/>
                </a:solidFill>
                <a:latin typeface="#9Slide07 SVNZiclets" panose="02000603000000000000" pitchFamily="2" charset="0"/>
                <a:ea typeface="方正隶书简体" panose="02010601030101010101" pitchFamily="2" charset="-122"/>
              </a:rPr>
              <a:t>CỦNG CỐ</a:t>
            </a:r>
            <a:endParaRPr lang="zh-CN" altLang="en-US" sz="8000" dirty="0">
              <a:ln w="38100">
                <a:solidFill>
                  <a:srgbClr val="C00000"/>
                </a:solidFill>
              </a:ln>
              <a:solidFill>
                <a:srgbClr val="F9D3D4"/>
              </a:solidFill>
              <a:latin typeface="#9Slide07 SVNZiclets" panose="02000603000000000000" pitchFamily="2" charset="0"/>
              <a:ea typeface="方正隶书简体" panose="02010601030101010101" pitchFamily="2" charset="-122"/>
            </a:endParaRPr>
          </a:p>
        </p:txBody>
      </p:sp>
      <p:pic>
        <p:nvPicPr>
          <p:cNvPr id="16" name="图片 2">
            <a:extLst>
              <a:ext uri="{FF2B5EF4-FFF2-40B4-BE49-F238E27FC236}">
                <a16:creationId xmlns:a16="http://schemas.microsoft.com/office/drawing/2014/main" id="{52D140E1-B19C-4F8D-9D62-26A764000B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65" b="89565" l="6627" r="94779">
                        <a14:foregroundMark x1="6827" y1="74203" x2="6827" y2="74203"/>
                        <a14:foregroundMark x1="94779" y1="84058" x2="94779" y2="840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2097" y="3402267"/>
            <a:ext cx="5651207" cy="391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5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373479C-D4D7-456F-A7A6-C1BE2A502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65" b="89565" l="6627" r="94779">
                        <a14:foregroundMark x1="6827" y1="74203" x2="6827" y2="74203"/>
                        <a14:foregroundMark x1="94779" y1="84058" x2="94779" y2="840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5754" y="2941535"/>
            <a:ext cx="6323809" cy="438095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9DE67CD-785F-427A-BF75-B5207962E0FB}"/>
              </a:ext>
            </a:extLst>
          </p:cNvPr>
          <p:cNvSpPr txBox="1"/>
          <p:nvPr/>
        </p:nvSpPr>
        <p:spPr>
          <a:xfrm>
            <a:off x="1746993" y="220498"/>
            <a:ext cx="9188863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666" b="1" dirty="0" err="1">
                <a:solidFill>
                  <a:srgbClr val="C00000"/>
                </a:solidFill>
                <a:latin typeface="#9Slide07 Dorayaki" pitchFamily="2" charset="0"/>
                <a:ea typeface="迷你简细倩" panose="03000509000000000000" pitchFamily="65" charset="-122"/>
              </a:rPr>
              <a:t>Dặn</a:t>
            </a:r>
            <a:r>
              <a:rPr lang="en-US" altLang="zh-CN" sz="10666" b="1" dirty="0">
                <a:solidFill>
                  <a:srgbClr val="C00000"/>
                </a:solidFill>
                <a:latin typeface="#9Slide07 Dorayaki" pitchFamily="2" charset="0"/>
                <a:ea typeface="迷你简细倩" panose="03000509000000000000" pitchFamily="65" charset="-122"/>
              </a:rPr>
              <a:t> </a:t>
            </a:r>
            <a:r>
              <a:rPr lang="en-US" altLang="zh-CN" sz="10666" b="1" dirty="0" err="1">
                <a:solidFill>
                  <a:srgbClr val="C00000"/>
                </a:solidFill>
                <a:latin typeface="#9Slide07 Dorayaki" pitchFamily="2" charset="0"/>
                <a:ea typeface="迷你简细倩" panose="03000509000000000000" pitchFamily="65" charset="-122"/>
              </a:rPr>
              <a:t>dò</a:t>
            </a:r>
            <a:r>
              <a:rPr lang="en-US" altLang="zh-CN" sz="10666" b="1" dirty="0">
                <a:solidFill>
                  <a:srgbClr val="C00000"/>
                </a:solidFill>
                <a:latin typeface="#9Slide07 Dorayaki" pitchFamily="2" charset="0"/>
                <a:ea typeface="迷你简细倩" panose="03000509000000000000" pitchFamily="65" charset="-122"/>
              </a:rPr>
              <a:t>:</a:t>
            </a:r>
            <a:endParaRPr lang="zh-CN" altLang="en-US" sz="9600" b="1" dirty="0">
              <a:solidFill>
                <a:srgbClr val="C00000"/>
              </a:solidFill>
              <a:latin typeface="#9Slide07 Dorayaki" pitchFamily="2" charset="0"/>
              <a:ea typeface="迷你简细倩" panose="03000509000000000000" pitchFamily="65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CF1EF3-CB04-4734-9947-C93347AC8C57}"/>
              </a:ext>
            </a:extLst>
          </p:cNvPr>
          <p:cNvSpPr txBox="1"/>
          <p:nvPr/>
        </p:nvSpPr>
        <p:spPr>
          <a:xfrm>
            <a:off x="2077563" y="1985083"/>
            <a:ext cx="8481681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>
              <a:buFontTx/>
              <a:buChar char="-"/>
            </a:pPr>
            <a:r>
              <a:rPr lang="en-US" sz="5333" b="1" dirty="0" err="1">
                <a:solidFill>
                  <a:srgbClr val="002060"/>
                </a:solidFill>
                <a:latin typeface="#9Slide04 Abraham Lincoln" pitchFamily="2" charset="0"/>
                <a:ea typeface="#9Slide04 Abraham Lincoln" pitchFamily="2" charset="0"/>
              </a:rPr>
              <a:t>Ôn</a:t>
            </a:r>
            <a:r>
              <a:rPr lang="en-US" sz="5333" b="1" dirty="0">
                <a:solidFill>
                  <a:srgbClr val="002060"/>
                </a:solidFill>
                <a:latin typeface="#9Slide04 Abraham Lincoln" pitchFamily="2" charset="0"/>
                <a:ea typeface="#9Slide04 Abraham Lincoln" pitchFamily="2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#9Slide04 Abraham Lincoln" pitchFamily="2" charset="0"/>
                <a:ea typeface="#9Slide04 Abraham Lincoln" pitchFamily="2" charset="0"/>
              </a:rPr>
              <a:t>lại</a:t>
            </a:r>
            <a:r>
              <a:rPr lang="en-US" sz="5333" b="1" dirty="0">
                <a:solidFill>
                  <a:srgbClr val="002060"/>
                </a:solidFill>
                <a:latin typeface="#9Slide04 Abraham Lincoln" pitchFamily="2" charset="0"/>
                <a:ea typeface="#9Slide04 Abraham Lincoln" pitchFamily="2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#9Slide04 Abraham Lincoln" pitchFamily="2" charset="0"/>
                <a:ea typeface="#9Slide04 Abraham Lincoln" pitchFamily="2" charset="0"/>
              </a:rPr>
              <a:t>những</a:t>
            </a:r>
            <a:r>
              <a:rPr lang="en-US" sz="5333" b="1" dirty="0">
                <a:solidFill>
                  <a:srgbClr val="002060"/>
                </a:solidFill>
                <a:latin typeface="#9Slide04 Abraham Lincoln" pitchFamily="2" charset="0"/>
                <a:ea typeface="#9Slide04 Abraham Lincoln" pitchFamily="2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#9Slide04 Abraham Lincoln" pitchFamily="2" charset="0"/>
                <a:ea typeface="#9Slide04 Abraham Lincoln" pitchFamily="2" charset="0"/>
              </a:rPr>
              <a:t>kiến</a:t>
            </a:r>
            <a:r>
              <a:rPr lang="en-US" sz="5333" b="1" dirty="0">
                <a:solidFill>
                  <a:srgbClr val="002060"/>
                </a:solidFill>
                <a:latin typeface="#9Slide04 Abraham Lincoln" pitchFamily="2" charset="0"/>
                <a:ea typeface="#9Slide04 Abraham Lincoln" pitchFamily="2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#9Slide04 Abraham Lincoln" pitchFamily="2" charset="0"/>
                <a:ea typeface="#9Slide04 Abraham Lincoln" pitchFamily="2" charset="0"/>
              </a:rPr>
              <a:t>thức</a:t>
            </a:r>
            <a:r>
              <a:rPr lang="en-US" sz="5333" b="1" dirty="0">
                <a:solidFill>
                  <a:srgbClr val="002060"/>
                </a:solidFill>
                <a:latin typeface="#9Slide04 Abraham Lincoln" pitchFamily="2" charset="0"/>
                <a:ea typeface="#9Slide04 Abraham Lincoln" pitchFamily="2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#9Slide04 Abraham Lincoln" pitchFamily="2" charset="0"/>
                <a:ea typeface="#9Slide04 Abraham Lincoln" pitchFamily="2" charset="0"/>
              </a:rPr>
              <a:t>đã</a:t>
            </a:r>
            <a:r>
              <a:rPr lang="en-US" sz="5333" b="1" dirty="0">
                <a:solidFill>
                  <a:srgbClr val="002060"/>
                </a:solidFill>
                <a:latin typeface="#9Slide04 Abraham Lincoln" pitchFamily="2" charset="0"/>
                <a:ea typeface="#9Slide04 Abraham Lincoln" pitchFamily="2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#9Slide04 Abraham Lincoln" pitchFamily="2" charset="0"/>
                <a:ea typeface="#9Slide04 Abraham Lincoln" pitchFamily="2" charset="0"/>
              </a:rPr>
              <a:t>học</a:t>
            </a:r>
            <a:r>
              <a:rPr lang="en-US" sz="5333" b="1" dirty="0">
                <a:solidFill>
                  <a:srgbClr val="002060"/>
                </a:solidFill>
                <a:latin typeface="#9Slide04 Abraham Lincoln" pitchFamily="2" charset="0"/>
                <a:ea typeface="#9Slide04 Abraham Lincoln" pitchFamily="2" charset="0"/>
              </a:rPr>
              <a:t>.</a:t>
            </a:r>
          </a:p>
          <a:p>
            <a:pPr marL="380990" indent="-380990">
              <a:buFontTx/>
              <a:buChar char="-"/>
            </a:pPr>
            <a:r>
              <a:rPr lang="en-US" sz="5333" b="1" dirty="0" err="1">
                <a:solidFill>
                  <a:srgbClr val="002060"/>
                </a:solidFill>
                <a:latin typeface="#9Slide04 Abraham Lincoln" pitchFamily="2" charset="0"/>
                <a:ea typeface="#9Slide04 Abraham Lincoln" pitchFamily="2" charset="0"/>
              </a:rPr>
              <a:t>Chuẩn</a:t>
            </a:r>
            <a:r>
              <a:rPr lang="en-US" sz="5333" b="1" dirty="0">
                <a:solidFill>
                  <a:srgbClr val="002060"/>
                </a:solidFill>
                <a:latin typeface="#9Slide04 Abraham Lincoln" pitchFamily="2" charset="0"/>
                <a:ea typeface="#9Slide04 Abraham Lincoln" pitchFamily="2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#9Slide04 Abraham Lincoln" pitchFamily="2" charset="0"/>
                <a:ea typeface="#9Slide04 Abraham Lincoln" pitchFamily="2" charset="0"/>
              </a:rPr>
              <a:t>bị</a:t>
            </a:r>
            <a:r>
              <a:rPr lang="en-US" sz="5333" b="1" dirty="0">
                <a:solidFill>
                  <a:srgbClr val="002060"/>
                </a:solidFill>
                <a:latin typeface="#9Slide04 Abraham Lincoln" pitchFamily="2" charset="0"/>
                <a:ea typeface="#9Slide04 Abraham Lincoln" pitchFamily="2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#9Slide04 Abraham Lincoln" pitchFamily="2" charset="0"/>
                <a:ea typeface="#9Slide04 Abraham Lincoln" pitchFamily="2" charset="0"/>
              </a:rPr>
              <a:t>cho</a:t>
            </a:r>
            <a:r>
              <a:rPr lang="en-US" sz="5333" b="1" dirty="0">
                <a:solidFill>
                  <a:srgbClr val="002060"/>
                </a:solidFill>
                <a:latin typeface="#9Slide04 Abraham Lincoln" pitchFamily="2" charset="0"/>
                <a:ea typeface="#9Slide04 Abraham Lincoln" pitchFamily="2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#9Slide04 Abraham Lincoln" pitchFamily="2" charset="0"/>
                <a:ea typeface="#9Slide04 Abraham Lincoln" pitchFamily="2" charset="0"/>
              </a:rPr>
              <a:t>bài</a:t>
            </a:r>
            <a:r>
              <a:rPr lang="en-US" sz="5333" b="1" dirty="0">
                <a:solidFill>
                  <a:srgbClr val="002060"/>
                </a:solidFill>
                <a:latin typeface="#9Slide04 Abraham Lincoln" pitchFamily="2" charset="0"/>
                <a:ea typeface="#9Slide04 Abraham Lincoln" pitchFamily="2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#9Slide04 Abraham Lincoln" pitchFamily="2" charset="0"/>
                <a:ea typeface="#9Slide04 Abraham Lincoln" pitchFamily="2" charset="0"/>
              </a:rPr>
              <a:t>kiểm</a:t>
            </a:r>
            <a:r>
              <a:rPr lang="en-US" sz="5333" b="1" dirty="0">
                <a:solidFill>
                  <a:srgbClr val="002060"/>
                </a:solidFill>
                <a:latin typeface="#9Slide04 Abraham Lincoln" pitchFamily="2" charset="0"/>
                <a:ea typeface="#9Slide04 Abraham Lincoln" pitchFamily="2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#9Slide04 Abraham Lincoln" pitchFamily="2" charset="0"/>
                <a:ea typeface="#9Slide04 Abraham Lincoln" pitchFamily="2" charset="0"/>
              </a:rPr>
              <a:t>tra</a:t>
            </a:r>
            <a:r>
              <a:rPr lang="en-US" sz="5333" b="1" dirty="0">
                <a:solidFill>
                  <a:srgbClr val="002060"/>
                </a:solidFill>
                <a:latin typeface="#9Slide04 Abraham Lincoln" pitchFamily="2" charset="0"/>
                <a:ea typeface="#9Slide04 Abraham Lincoln" pitchFamily="2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#9Slide04 Abraham Lincoln" pitchFamily="2" charset="0"/>
                <a:ea typeface="#9Slide04 Abraham Lincoln" pitchFamily="2" charset="0"/>
              </a:rPr>
              <a:t>cuối</a:t>
            </a:r>
            <a:r>
              <a:rPr lang="en-US" sz="5333" b="1" dirty="0">
                <a:solidFill>
                  <a:srgbClr val="002060"/>
                </a:solidFill>
                <a:latin typeface="#9Slide04 Abraham Lincoln" pitchFamily="2" charset="0"/>
                <a:ea typeface="#9Slide04 Abraham Lincoln" pitchFamily="2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#9Slide04 Abraham Lincoln" pitchFamily="2" charset="0"/>
                <a:ea typeface="#9Slide04 Abraham Lincoln" pitchFamily="2" charset="0"/>
              </a:rPr>
              <a:t>học</a:t>
            </a:r>
            <a:r>
              <a:rPr lang="en-US" sz="5333" b="1" dirty="0">
                <a:solidFill>
                  <a:srgbClr val="002060"/>
                </a:solidFill>
                <a:latin typeface="#9Slide04 Abraham Lincoln" pitchFamily="2" charset="0"/>
                <a:ea typeface="#9Slide04 Abraham Lincoln" pitchFamily="2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#9Slide04 Abraham Lincoln" pitchFamily="2" charset="0"/>
                <a:ea typeface="#9Slide04 Abraham Lincoln" pitchFamily="2" charset="0"/>
              </a:rPr>
              <a:t>kì</a:t>
            </a:r>
            <a:r>
              <a:rPr lang="en-US" sz="5333" b="1" dirty="0">
                <a:solidFill>
                  <a:srgbClr val="002060"/>
                </a:solidFill>
                <a:latin typeface="#9Slide04 Abraham Lincoln" pitchFamily="2" charset="0"/>
                <a:ea typeface="#9Slide04 Abraham Lincoln" pitchFamily="2" charset="0"/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85055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BF821F8B-9324-47D0-8DF6-501CD7094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31" y="-219043"/>
            <a:ext cx="10404741" cy="66086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114330F-0087-43F7-8559-B24273475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" y="2850792"/>
            <a:ext cx="4771549" cy="40074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640171F-9C99-4A5D-B0E4-302E34764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7770" y="2850792"/>
            <a:ext cx="4763421" cy="400745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E7F5242-15D2-4686-8845-71F0D23D1CA1}"/>
              </a:ext>
            </a:extLst>
          </p:cNvPr>
          <p:cNvSpPr/>
          <p:nvPr/>
        </p:nvSpPr>
        <p:spPr>
          <a:xfrm>
            <a:off x="1451429" y="2299118"/>
            <a:ext cx="9289143" cy="1572313"/>
          </a:xfrm>
          <a:prstGeom prst="rect">
            <a:avLst/>
          </a:prstGeom>
          <a:solidFill>
            <a:srgbClr val="F9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0DE03B9-1CA8-4ED6-BEA2-F185E39EEDAB}"/>
              </a:ext>
            </a:extLst>
          </p:cNvPr>
          <p:cNvSpPr txBox="1"/>
          <p:nvPr/>
        </p:nvSpPr>
        <p:spPr>
          <a:xfrm>
            <a:off x="1286900" y="2424721"/>
            <a:ext cx="9626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accent3">
                    <a:lumMod val="50000"/>
                  </a:schemeClr>
                </a:solidFill>
                <a:latin typeface="#9Slide07 SVNAdam Gorry" panose="02040603050506020204" pitchFamily="18" charset="0"/>
              </a:rPr>
              <a:t>ÔN TẬP CUỐI NĂM</a:t>
            </a:r>
            <a:endParaRPr lang="zh-CN" altLang="en-US" sz="8000" dirty="0">
              <a:solidFill>
                <a:schemeClr val="accent3">
                  <a:lumMod val="50000"/>
                </a:schemeClr>
              </a:solidFill>
              <a:latin typeface="#9Slide07 SVNAdam Gorry" panose="020406030505060202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6AA0105-0A97-46FA-8F20-DCB4DF027716}"/>
              </a:ext>
            </a:extLst>
          </p:cNvPr>
          <p:cNvSpPr txBox="1"/>
          <p:nvPr/>
        </p:nvSpPr>
        <p:spPr>
          <a:xfrm>
            <a:off x="1451428" y="534532"/>
            <a:ext cx="9626328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666" b="1" dirty="0" err="1">
                <a:solidFill>
                  <a:srgbClr val="C00000"/>
                </a:solidFill>
                <a:latin typeface="#9Slide07 Dorayaki" pitchFamily="2" charset="0"/>
                <a:ea typeface="迷你简细倩" panose="03000509000000000000" pitchFamily="65" charset="-122"/>
              </a:rPr>
              <a:t>Địa</a:t>
            </a:r>
            <a:r>
              <a:rPr lang="en-US" altLang="zh-CN" sz="10666" b="1" dirty="0">
                <a:solidFill>
                  <a:srgbClr val="C00000"/>
                </a:solidFill>
                <a:latin typeface="#9Slide07 Dorayaki" pitchFamily="2" charset="0"/>
                <a:ea typeface="迷你简细倩" panose="03000509000000000000" pitchFamily="65" charset="-122"/>
              </a:rPr>
              <a:t> </a:t>
            </a:r>
            <a:r>
              <a:rPr lang="en-US" altLang="zh-CN" sz="10666" b="1" dirty="0" err="1">
                <a:solidFill>
                  <a:srgbClr val="C00000"/>
                </a:solidFill>
                <a:latin typeface="#9Slide07 Dorayaki" pitchFamily="2" charset="0"/>
                <a:ea typeface="迷你简细倩" panose="03000509000000000000" pitchFamily="65" charset="-122"/>
              </a:rPr>
              <a:t>lí</a:t>
            </a:r>
            <a:endParaRPr lang="zh-CN" altLang="en-US" sz="9600" b="1" dirty="0">
              <a:solidFill>
                <a:srgbClr val="C00000"/>
              </a:solidFill>
              <a:latin typeface="#9Slide07 Dorayaki" pitchFamily="2" charset="0"/>
              <a:ea typeface="迷你简细倩" panose="03000509000000000000" pitchFamily="65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74DD1A1-9C02-4EA0-B1C0-7137C2912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8598" y="63267"/>
            <a:ext cx="1186791" cy="12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7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75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75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91EA94CB-38FF-4CB0-9471-16DDBAC4E7ED}"/>
              </a:ext>
            </a:extLst>
          </p:cNvPr>
          <p:cNvSpPr/>
          <p:nvPr/>
        </p:nvSpPr>
        <p:spPr>
          <a:xfrm>
            <a:off x="1468937" y="150863"/>
            <a:ext cx="9427581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Kể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tên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các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châu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lục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và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đại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dương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lớn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trên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thế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giới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.</a:t>
            </a:r>
            <a:endParaRPr lang="zh-CN" altLang="en-US" sz="3733" dirty="0">
              <a:solidFill>
                <a:srgbClr val="C00000"/>
              </a:solidFill>
              <a:latin typeface="#9Slide05 Pattaya" panose="00000500000000000000" pitchFamily="2" charset="-34"/>
              <a:cs typeface="#9Slide05 Pattaya" panose="00000500000000000000" pitchFamily="2" charset="-34"/>
            </a:endParaRPr>
          </a:p>
        </p:txBody>
      </p:sp>
      <p:pic>
        <p:nvPicPr>
          <p:cNvPr id="13" name="PA_图片 12">
            <a:extLst>
              <a:ext uri="{FF2B5EF4-FFF2-40B4-BE49-F238E27FC236}">
                <a16:creationId xmlns:a16="http://schemas.microsoft.com/office/drawing/2014/main" id="{67C6A9BA-D736-4A46-A382-0280BB124A4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90" b="46888" l="9953" r="89100">
                        <a14:foregroundMark x1="44550" y1="2490" x2="44550" y2="2490"/>
                        <a14:foregroundMark x1="45972" y1="38382" x2="45972" y2="38382"/>
                        <a14:foregroundMark x1="47393" y1="46888" x2="47393" y2="46888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b="49205"/>
          <a:stretch/>
        </p:blipFill>
        <p:spPr>
          <a:xfrm>
            <a:off x="2927655" y="1906503"/>
            <a:ext cx="1859912" cy="2158148"/>
          </a:xfrm>
          <a:prstGeom prst="rect">
            <a:avLst/>
          </a:prstGeom>
        </p:spPr>
      </p:pic>
      <p:pic>
        <p:nvPicPr>
          <p:cNvPr id="14" name="PA_图片 13">
            <a:extLst>
              <a:ext uri="{FF2B5EF4-FFF2-40B4-BE49-F238E27FC236}">
                <a16:creationId xmlns:a16="http://schemas.microsoft.com/office/drawing/2014/main" id="{A9022B8E-059D-4FBE-B1A9-4D6E74B79E4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602" b="96266" l="3318" r="92891">
                        <a14:foregroundMark x1="3318" y1="85270" x2="3318" y2="85270"/>
                        <a14:foregroundMark x1="53555" y1="96473" x2="53555" y2="96473"/>
                        <a14:foregroundMark x1="92891" y1="79253" x2="92891" y2="79253"/>
                      </a14:backgroundRemoval>
                    </a14:imgEffect>
                  </a14:imgLayer>
                </a14:imgProps>
              </a:ext>
            </a:extLst>
          </a:blip>
          <a:srcRect t="50796" b="-1197"/>
          <a:stretch/>
        </p:blipFill>
        <p:spPr>
          <a:xfrm>
            <a:off x="7681604" y="1772321"/>
            <a:ext cx="1712561" cy="2074727"/>
          </a:xfrm>
          <a:prstGeom prst="rect">
            <a:avLst/>
          </a:prstGeom>
        </p:spPr>
      </p:pic>
      <p:sp>
        <p:nvSpPr>
          <p:cNvPr id="2" name="PA_文本框 1">
            <a:extLst>
              <a:ext uri="{FF2B5EF4-FFF2-40B4-BE49-F238E27FC236}">
                <a16:creationId xmlns:a16="http://schemas.microsoft.com/office/drawing/2014/main" id="{1E3EABDB-3841-4618-99B7-0688096CD5A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388656" y="2488786"/>
            <a:ext cx="1588144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dirty="0">
                <a:solidFill>
                  <a:schemeClr val="accent5"/>
                </a:solidFill>
                <a:latin typeface="Brush Script MT" panose="03060802040406070304" pitchFamily="66" charset="0"/>
              </a:rPr>
              <a:t>VS</a:t>
            </a:r>
            <a:endParaRPr lang="zh-CN" altLang="en-US" sz="5867" dirty="0">
              <a:solidFill>
                <a:schemeClr val="accent5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AAA69558-76CB-4AD5-86DB-030B97FE74AA}"/>
              </a:ext>
            </a:extLst>
          </p:cNvPr>
          <p:cNvSpPr/>
          <p:nvPr/>
        </p:nvSpPr>
        <p:spPr>
          <a:xfrm>
            <a:off x="2405936" y="1105727"/>
            <a:ext cx="2903349" cy="682107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#9Slide07 SVNZiclets" panose="02000603000000000000" pitchFamily="2" charset="0"/>
              </a:rPr>
              <a:t>CHÂU LỤC</a:t>
            </a:r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4E85022B-0186-4B85-86A1-A02139EE7E79}"/>
              </a:ext>
            </a:extLst>
          </p:cNvPr>
          <p:cNvSpPr/>
          <p:nvPr/>
        </p:nvSpPr>
        <p:spPr>
          <a:xfrm>
            <a:off x="6745523" y="1105727"/>
            <a:ext cx="3355853" cy="682107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#9Slide07 SVNZiclets" panose="02000603000000000000" pitchFamily="2" charset="0"/>
              </a:rPr>
              <a:t>ĐẠI DƯƠNG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3F8F4C-69FC-4F81-97BD-76955A8F9CB6}"/>
              </a:ext>
            </a:extLst>
          </p:cNvPr>
          <p:cNvSpPr txBox="1"/>
          <p:nvPr/>
        </p:nvSpPr>
        <p:spPr>
          <a:xfrm>
            <a:off x="1194155" y="3967209"/>
            <a:ext cx="1590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Châu</a:t>
            </a:r>
            <a:r>
              <a:rPr lang="en-US" sz="3200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Á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A068B1-8FBA-4A33-B907-50BCA304B972}"/>
              </a:ext>
            </a:extLst>
          </p:cNvPr>
          <p:cNvSpPr txBox="1"/>
          <p:nvPr/>
        </p:nvSpPr>
        <p:spPr>
          <a:xfrm>
            <a:off x="1157650" y="4705853"/>
            <a:ext cx="1797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Châu</a:t>
            </a:r>
            <a:r>
              <a:rPr lang="en-US" sz="3200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Âu</a:t>
            </a:r>
            <a:endParaRPr lang="en-US" sz="3200" dirty="0">
              <a:solidFill>
                <a:srgbClr val="002060"/>
              </a:solidFill>
              <a:latin typeface="#9Slide05 Pattaya" panose="00000500000000000000" pitchFamily="2" charset="-34"/>
              <a:cs typeface="#9Slide05 Pattaya" panose="00000500000000000000" pitchFamily="2" charset="-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76A66A-1838-4F1B-A285-BEF896F3CB8D}"/>
              </a:ext>
            </a:extLst>
          </p:cNvPr>
          <p:cNvSpPr txBox="1"/>
          <p:nvPr/>
        </p:nvSpPr>
        <p:spPr>
          <a:xfrm>
            <a:off x="1191670" y="5444497"/>
            <a:ext cx="1749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Châu</a:t>
            </a:r>
            <a:r>
              <a:rPr lang="en-US" sz="3200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Mĩ</a:t>
            </a:r>
            <a:endParaRPr lang="en-US" sz="3200" dirty="0">
              <a:solidFill>
                <a:srgbClr val="002060"/>
              </a:solidFill>
              <a:latin typeface="#9Slide05 Pattaya" panose="00000500000000000000" pitchFamily="2" charset="-34"/>
              <a:cs typeface="#9Slide05 Pattaya" panose="00000500000000000000" pitchFamily="2" charset="-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9AE6CB-8BBC-45E8-BA5E-74F89B70F0F5}"/>
              </a:ext>
            </a:extLst>
          </p:cNvPr>
          <p:cNvSpPr txBox="1"/>
          <p:nvPr/>
        </p:nvSpPr>
        <p:spPr>
          <a:xfrm>
            <a:off x="3058006" y="3967209"/>
            <a:ext cx="1867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Châu</a:t>
            </a:r>
            <a:r>
              <a:rPr lang="en-US" sz="3200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Phi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2EEDB7-523F-4D16-9920-E7A496D0CE3D}"/>
              </a:ext>
            </a:extLst>
          </p:cNvPr>
          <p:cNvSpPr txBox="1"/>
          <p:nvPr/>
        </p:nvSpPr>
        <p:spPr>
          <a:xfrm>
            <a:off x="3021501" y="4705853"/>
            <a:ext cx="3078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Châu</a:t>
            </a:r>
            <a:r>
              <a:rPr lang="en-US" sz="3200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Đại</a:t>
            </a:r>
            <a:r>
              <a:rPr lang="en-US" sz="3200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Dương</a:t>
            </a:r>
            <a:endParaRPr lang="en-US" sz="3200" dirty="0">
              <a:solidFill>
                <a:srgbClr val="002060"/>
              </a:solidFill>
              <a:latin typeface="#9Slide05 Pattaya" panose="00000500000000000000" pitchFamily="2" charset="-34"/>
              <a:cs typeface="#9Slide05 Pattaya" panose="00000500000000000000" pitchFamily="2" charset="-3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5727D5-5D6B-4128-8662-B2C6955FDF6D}"/>
              </a:ext>
            </a:extLst>
          </p:cNvPr>
          <p:cNvSpPr txBox="1"/>
          <p:nvPr/>
        </p:nvSpPr>
        <p:spPr>
          <a:xfrm>
            <a:off x="3055520" y="5444497"/>
            <a:ext cx="2773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Châu</a:t>
            </a:r>
            <a:r>
              <a:rPr lang="en-US" sz="3200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Nam </a:t>
            </a:r>
            <a:r>
              <a:rPr lang="en-US" sz="3200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Cực</a:t>
            </a:r>
            <a:endParaRPr lang="en-US" sz="3200" dirty="0">
              <a:solidFill>
                <a:srgbClr val="002060"/>
              </a:solidFill>
              <a:latin typeface="#9Slide05 Pattaya" panose="00000500000000000000" pitchFamily="2" charset="-34"/>
              <a:cs typeface="#9Slide05 Pattaya" panose="00000500000000000000" pitchFamily="2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F6E2D1-11E6-4B32-A028-59B64671BE89}"/>
              </a:ext>
            </a:extLst>
          </p:cNvPr>
          <p:cNvSpPr txBox="1"/>
          <p:nvPr/>
        </p:nvSpPr>
        <p:spPr>
          <a:xfrm>
            <a:off x="6471556" y="3967209"/>
            <a:ext cx="3161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- </a:t>
            </a:r>
            <a:r>
              <a:rPr lang="en-US" sz="3200" dirty="0" err="1">
                <a:solidFill>
                  <a:srgbClr val="00B05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Thái</a:t>
            </a:r>
            <a:r>
              <a:rPr lang="en-US" sz="3200" dirty="0">
                <a:solidFill>
                  <a:srgbClr val="00B05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Bình</a:t>
            </a:r>
            <a:r>
              <a:rPr lang="en-US" sz="3200" dirty="0">
                <a:solidFill>
                  <a:srgbClr val="00B05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Dương</a:t>
            </a:r>
            <a:endParaRPr lang="en-US" sz="3200" dirty="0">
              <a:solidFill>
                <a:srgbClr val="00B050"/>
              </a:solidFill>
              <a:latin typeface="#9Slide05 Pattaya" panose="00000500000000000000" pitchFamily="2" charset="-34"/>
              <a:cs typeface="#9Slide05 Pattaya" panose="00000500000000000000" pitchFamily="2" charset="-3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DA40B1-2B93-4F0E-861E-21A203644027}"/>
              </a:ext>
            </a:extLst>
          </p:cNvPr>
          <p:cNvSpPr txBox="1"/>
          <p:nvPr/>
        </p:nvSpPr>
        <p:spPr>
          <a:xfrm>
            <a:off x="6435049" y="4705853"/>
            <a:ext cx="2856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- </a:t>
            </a:r>
            <a:r>
              <a:rPr lang="en-US" sz="3200" dirty="0" err="1">
                <a:solidFill>
                  <a:srgbClr val="00B05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Đại</a:t>
            </a:r>
            <a:r>
              <a:rPr lang="en-US" sz="3200" dirty="0">
                <a:solidFill>
                  <a:srgbClr val="00B05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Tây</a:t>
            </a:r>
            <a:r>
              <a:rPr lang="en-US" sz="3200" dirty="0">
                <a:solidFill>
                  <a:srgbClr val="00B05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Dương</a:t>
            </a:r>
            <a:endParaRPr lang="en-US" sz="3200" dirty="0">
              <a:solidFill>
                <a:srgbClr val="00B050"/>
              </a:solidFill>
              <a:latin typeface="#9Slide05 Pattaya" panose="00000500000000000000" pitchFamily="2" charset="-34"/>
              <a:cs typeface="#9Slide05 Pattaya" panose="00000500000000000000" pitchFamily="2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829A864-7C53-439C-AF43-F93100947F13}"/>
              </a:ext>
            </a:extLst>
          </p:cNvPr>
          <p:cNvSpPr txBox="1"/>
          <p:nvPr/>
        </p:nvSpPr>
        <p:spPr>
          <a:xfrm>
            <a:off x="6469069" y="5444497"/>
            <a:ext cx="2577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- </a:t>
            </a:r>
            <a:r>
              <a:rPr lang="en-US" sz="3200" dirty="0" err="1">
                <a:solidFill>
                  <a:srgbClr val="00B05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Ấn</a:t>
            </a:r>
            <a:r>
              <a:rPr lang="en-US" sz="3200" dirty="0">
                <a:solidFill>
                  <a:srgbClr val="00B05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Độ</a:t>
            </a:r>
            <a:r>
              <a:rPr lang="en-US" sz="3200" dirty="0">
                <a:solidFill>
                  <a:srgbClr val="00B05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Dương</a:t>
            </a:r>
            <a:endParaRPr lang="en-US" sz="3200" dirty="0">
              <a:solidFill>
                <a:srgbClr val="00B050"/>
              </a:solidFill>
              <a:latin typeface="#9Slide05 Pattaya" panose="00000500000000000000" pitchFamily="2" charset="-34"/>
              <a:cs typeface="#9Slide05 Pattaya" panose="00000500000000000000" pitchFamily="2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3621A6-C633-4377-B638-51D8C7C312CA}"/>
              </a:ext>
            </a:extLst>
          </p:cNvPr>
          <p:cNvSpPr txBox="1"/>
          <p:nvPr/>
        </p:nvSpPr>
        <p:spPr>
          <a:xfrm>
            <a:off x="6474541" y="6153971"/>
            <a:ext cx="3177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- </a:t>
            </a:r>
            <a:r>
              <a:rPr lang="en-US" sz="3200" dirty="0" err="1">
                <a:solidFill>
                  <a:srgbClr val="00B05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Bắc</a:t>
            </a:r>
            <a:r>
              <a:rPr lang="en-US" sz="3200" dirty="0">
                <a:solidFill>
                  <a:srgbClr val="00B05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Băng</a:t>
            </a:r>
            <a:r>
              <a:rPr lang="en-US" sz="3200" dirty="0">
                <a:solidFill>
                  <a:srgbClr val="00B05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Dương</a:t>
            </a:r>
            <a:endParaRPr lang="en-US" sz="3200" dirty="0">
              <a:solidFill>
                <a:srgbClr val="00B050"/>
              </a:solidFill>
              <a:latin typeface="#9Slide05 Pattaya" panose="00000500000000000000" pitchFamily="2" charset="-34"/>
              <a:cs typeface="#9Slide05 Pattaya" panose="00000500000000000000" pitchFamily="2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282832D-B989-42AD-A716-D0E3C9546D55}"/>
              </a:ext>
            </a:extLst>
          </p:cNvPr>
          <p:cNvSpPr txBox="1"/>
          <p:nvPr/>
        </p:nvSpPr>
        <p:spPr>
          <a:xfrm>
            <a:off x="9940343" y="3959743"/>
            <a:ext cx="19463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- Nam </a:t>
            </a:r>
            <a:br>
              <a:rPr lang="en-US" sz="3200" dirty="0">
                <a:solidFill>
                  <a:srgbClr val="00B05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</a:br>
            <a:r>
              <a:rPr lang="en-US" sz="3200" dirty="0" err="1">
                <a:solidFill>
                  <a:srgbClr val="00B05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Đại</a:t>
            </a:r>
            <a:r>
              <a:rPr lang="en-US" sz="3200" dirty="0">
                <a:solidFill>
                  <a:srgbClr val="00B05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Dương</a:t>
            </a:r>
            <a:endParaRPr lang="en-US" sz="3200" dirty="0">
              <a:solidFill>
                <a:srgbClr val="00B050"/>
              </a:solidFill>
              <a:latin typeface="#9Slide05 Pattaya" panose="00000500000000000000" pitchFamily="2" charset="-34"/>
              <a:cs typeface="#9Slide05 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706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  <p:bldP spid="3" grpId="0" animBg="1"/>
      <p:bldP spid="33" grpId="0" animBg="1"/>
      <p:bldP spid="4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C127D30-C111-4C35-A15B-BB2EF301E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634" y1="50641" x2="89634" y2="50641"/>
                        <a14:foregroundMark x1="60366" y1="25641" x2="60366" y2="25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76408">
            <a:off x="-23018" y="950719"/>
            <a:ext cx="2082540" cy="198095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5FF85E-7DDE-4B6E-BD74-C213B6508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634" y1="50641" x2="89634" y2="50641"/>
                        <a14:foregroundMark x1="60366" y1="25641" x2="60366" y2="25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1541" y="3840611"/>
            <a:ext cx="2082540" cy="198095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0943A4D-9793-4AD4-8BED-929ED25B8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634" y1="50641" x2="89634" y2="50641"/>
                        <a14:foregroundMark x1="60366" y1="25641" x2="60366" y2="25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9063" y="1183043"/>
            <a:ext cx="2082540" cy="19809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298C715-B195-42D6-B5A9-72F45C08E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634" y1="50641" x2="89634" y2="50641"/>
                        <a14:foregroundMark x1="60366" y1="25641" x2="60366" y2="25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9785" y="4249021"/>
            <a:ext cx="2082540" cy="1980952"/>
          </a:xfrm>
          <a:prstGeom prst="rect">
            <a:avLst/>
          </a:prstGeom>
        </p:spPr>
      </p:pic>
      <p:sp>
        <p:nvSpPr>
          <p:cNvPr id="16" name="矩形 28">
            <a:extLst>
              <a:ext uri="{FF2B5EF4-FFF2-40B4-BE49-F238E27FC236}">
                <a16:creationId xmlns:a16="http://schemas.microsoft.com/office/drawing/2014/main" id="{B7836419-6AC9-481F-A852-00B532A6877D}"/>
              </a:ext>
            </a:extLst>
          </p:cNvPr>
          <p:cNvSpPr/>
          <p:nvPr/>
        </p:nvSpPr>
        <p:spPr>
          <a:xfrm>
            <a:off x="1286580" y="335424"/>
            <a:ext cx="9895658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Hãy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sắp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xếp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các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đại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dương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theo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thứ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tự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từ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lớn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đến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bé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.</a:t>
            </a:r>
            <a:endParaRPr lang="zh-CN" altLang="en-US" sz="3733" dirty="0">
              <a:solidFill>
                <a:srgbClr val="C00000"/>
              </a:solidFill>
              <a:latin typeface="#9Slide05 Pattaya" panose="00000500000000000000" pitchFamily="2" charset="-34"/>
              <a:cs typeface="#9Slide05 Pattaya" panose="00000500000000000000" pitchFamily="2" charset="-34"/>
            </a:endParaRPr>
          </a:p>
        </p:txBody>
      </p:sp>
      <p:pic>
        <p:nvPicPr>
          <p:cNvPr id="20" name="图片 13">
            <a:extLst>
              <a:ext uri="{FF2B5EF4-FFF2-40B4-BE49-F238E27FC236}">
                <a16:creationId xmlns:a16="http://schemas.microsoft.com/office/drawing/2014/main" id="{C7C0F2F8-6CE5-4CC4-9BE2-5DDF6F4FB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9634" y1="50641" x2="89634" y2="50641"/>
                        <a14:foregroundMark x1="60366" y1="25641" x2="60366" y2="25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9909" y="1985952"/>
            <a:ext cx="2082540" cy="19809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A8ABD2-43F4-4F1D-AE5B-75C68A5ECEB2}"/>
              </a:ext>
            </a:extLst>
          </p:cNvPr>
          <p:cNvSpPr txBox="1"/>
          <p:nvPr/>
        </p:nvSpPr>
        <p:spPr>
          <a:xfrm>
            <a:off x="-21541" y="2709613"/>
            <a:ext cx="3501280" cy="584775"/>
          </a:xfrm>
          <a:prstGeom prst="rect">
            <a:avLst/>
          </a:prstGeom>
          <a:solidFill>
            <a:srgbClr val="E9F9FE"/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#9Slide07 SVNDessert Menu Scrip" panose="00000500000000000000" pitchFamily="2" charset="0"/>
              </a:rPr>
              <a:t>Thái</a:t>
            </a:r>
            <a:r>
              <a:rPr lang="en-US" sz="3200" dirty="0">
                <a:solidFill>
                  <a:srgbClr val="002060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7 SVNDessert Menu Scrip" panose="00000500000000000000" pitchFamily="2" charset="0"/>
              </a:rPr>
              <a:t>Bình</a:t>
            </a:r>
            <a:r>
              <a:rPr lang="en-US" sz="3200" dirty="0">
                <a:solidFill>
                  <a:srgbClr val="002060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7 SVNDessert Menu Scrip" panose="00000500000000000000" pitchFamily="2" charset="0"/>
              </a:rPr>
              <a:t>Dương</a:t>
            </a:r>
            <a:endParaRPr lang="en-US" sz="3200" dirty="0">
              <a:solidFill>
                <a:srgbClr val="002060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921F2D-C224-434B-BD1D-5B8D170469E7}"/>
              </a:ext>
            </a:extLst>
          </p:cNvPr>
          <p:cNvSpPr txBox="1"/>
          <p:nvPr/>
        </p:nvSpPr>
        <p:spPr>
          <a:xfrm>
            <a:off x="1502786" y="5549754"/>
            <a:ext cx="3151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#9Slide07 SVNDessert Menu Scrip" panose="00000500000000000000" pitchFamily="2" charset="0"/>
              </a:rPr>
              <a:t>Đại</a:t>
            </a:r>
            <a:r>
              <a:rPr lang="en-US" sz="3200" dirty="0">
                <a:solidFill>
                  <a:srgbClr val="002060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7 SVNDessert Menu Scrip" panose="00000500000000000000" pitchFamily="2" charset="0"/>
              </a:rPr>
              <a:t>Tây</a:t>
            </a:r>
            <a:r>
              <a:rPr lang="en-US" sz="3200" dirty="0">
                <a:solidFill>
                  <a:srgbClr val="002060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7 SVNDessert Menu Scrip" panose="00000500000000000000" pitchFamily="2" charset="0"/>
              </a:rPr>
              <a:t>Dương</a:t>
            </a:r>
            <a:endParaRPr lang="en-US" sz="3200" dirty="0">
              <a:solidFill>
                <a:srgbClr val="002060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AFE887-D0D5-434F-9832-B50778C3E8C0}"/>
              </a:ext>
            </a:extLst>
          </p:cNvPr>
          <p:cNvSpPr txBox="1"/>
          <p:nvPr/>
        </p:nvSpPr>
        <p:spPr>
          <a:xfrm>
            <a:off x="4163517" y="2865725"/>
            <a:ext cx="2755883" cy="584775"/>
          </a:xfrm>
          <a:prstGeom prst="rect">
            <a:avLst/>
          </a:prstGeom>
          <a:solidFill>
            <a:srgbClr val="E1F7FE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#9Slide07 SVNDessert Menu Scrip" panose="00000500000000000000" pitchFamily="2" charset="0"/>
              </a:rPr>
              <a:t>Ấn</a:t>
            </a:r>
            <a:r>
              <a:rPr lang="en-US" sz="3200" dirty="0">
                <a:solidFill>
                  <a:srgbClr val="002060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7 SVNDessert Menu Scrip" panose="00000500000000000000" pitchFamily="2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7 SVNDessert Menu Scrip" panose="00000500000000000000" pitchFamily="2" charset="0"/>
              </a:rPr>
              <a:t>Dương</a:t>
            </a:r>
            <a:endParaRPr lang="en-US" sz="3200" dirty="0">
              <a:solidFill>
                <a:srgbClr val="002060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F820DF-26BD-47E5-AA12-8FFC3FAA4D17}"/>
              </a:ext>
            </a:extLst>
          </p:cNvPr>
          <p:cNvSpPr txBox="1"/>
          <p:nvPr/>
        </p:nvSpPr>
        <p:spPr>
          <a:xfrm>
            <a:off x="6323451" y="6063730"/>
            <a:ext cx="3288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#9Slide07 SVNDessert Menu Scrip" panose="00000500000000000000" pitchFamily="2" charset="0"/>
              </a:rPr>
              <a:t>Nam </a:t>
            </a:r>
            <a:r>
              <a:rPr lang="en-US" sz="3200" dirty="0" err="1">
                <a:solidFill>
                  <a:srgbClr val="002060"/>
                </a:solidFill>
                <a:latin typeface="#9Slide07 SVNDessert Menu Scrip" panose="00000500000000000000" pitchFamily="2" charset="0"/>
              </a:rPr>
              <a:t>Đại</a:t>
            </a:r>
            <a:r>
              <a:rPr lang="en-US" sz="3200" dirty="0">
                <a:solidFill>
                  <a:srgbClr val="002060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7 SVNDessert Menu Scrip" panose="00000500000000000000" pitchFamily="2" charset="0"/>
              </a:rPr>
              <a:t>Dương</a:t>
            </a:r>
            <a:endParaRPr lang="en-US" sz="3200" dirty="0">
              <a:solidFill>
                <a:srgbClr val="002060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AA5939-2811-4779-A744-8EEB3A11D7CD}"/>
              </a:ext>
            </a:extLst>
          </p:cNvPr>
          <p:cNvSpPr txBox="1"/>
          <p:nvPr/>
        </p:nvSpPr>
        <p:spPr>
          <a:xfrm>
            <a:off x="8763503" y="3768717"/>
            <a:ext cx="3475631" cy="584775"/>
          </a:xfrm>
          <a:prstGeom prst="rect">
            <a:avLst/>
          </a:prstGeom>
          <a:solidFill>
            <a:srgbClr val="EFFCFE"/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#9Slide07 SVNDessert Menu Scrip" panose="00000500000000000000" pitchFamily="2" charset="0"/>
              </a:rPr>
              <a:t>Bắc</a:t>
            </a:r>
            <a:r>
              <a:rPr lang="en-US" sz="3200" dirty="0">
                <a:solidFill>
                  <a:srgbClr val="002060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7 SVNDessert Menu Scrip" panose="00000500000000000000" pitchFamily="2" charset="0"/>
              </a:rPr>
              <a:t>Băng</a:t>
            </a:r>
            <a:r>
              <a:rPr lang="en-US" sz="3200" dirty="0">
                <a:solidFill>
                  <a:srgbClr val="002060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7 SVNDessert Menu Scrip" panose="00000500000000000000" pitchFamily="2" charset="0"/>
              </a:rPr>
              <a:t>Dương</a:t>
            </a:r>
            <a:endParaRPr lang="en-US" sz="3200" dirty="0">
              <a:solidFill>
                <a:srgbClr val="002060"/>
              </a:solidFill>
              <a:latin typeface="#9Slide07 SVNDessert Menu Scrip" panose="00000500000000000000" pitchFamily="2" charset="0"/>
            </a:endParaRPr>
          </a:p>
        </p:txBody>
      </p:sp>
      <p:pic>
        <p:nvPicPr>
          <p:cNvPr id="8196" name="Picture 4" descr="Tổng hợp những hình mũi tên đẹp - Honda Anh Dũng">
            <a:extLst>
              <a:ext uri="{FF2B5EF4-FFF2-40B4-BE49-F238E27FC236}">
                <a16:creationId xmlns:a16="http://schemas.microsoft.com/office/drawing/2014/main" id="{A081ADDF-15DC-455A-B2FD-7918B2F81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3112" flipH="1" flipV="1">
            <a:off x="1082858" y="3543508"/>
            <a:ext cx="1250961" cy="98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Tổng hợp những hình mũi tên đẹp - Honda Anh Dũng">
            <a:extLst>
              <a:ext uri="{FF2B5EF4-FFF2-40B4-BE49-F238E27FC236}">
                <a16:creationId xmlns:a16="http://schemas.microsoft.com/office/drawing/2014/main" id="{EC831CA4-FA31-4B05-9FBF-62FB2AC71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393" flipH="1" flipV="1">
            <a:off x="6195417" y="3774881"/>
            <a:ext cx="1250961" cy="98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Tổng hợp những hình mũi tên đẹp - Honda Anh Dũng">
            <a:extLst>
              <a:ext uri="{FF2B5EF4-FFF2-40B4-BE49-F238E27FC236}">
                <a16:creationId xmlns:a16="http://schemas.microsoft.com/office/drawing/2014/main" id="{16CA2A44-8678-487D-A57C-EE2FEE765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88985" flipH="1" flipV="1">
            <a:off x="3926764" y="3550646"/>
            <a:ext cx="1437763" cy="105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Tổng hợp những hình mũi tên đẹp - Honda Anh Dũng">
            <a:extLst>
              <a:ext uri="{FF2B5EF4-FFF2-40B4-BE49-F238E27FC236}">
                <a16:creationId xmlns:a16="http://schemas.microsoft.com/office/drawing/2014/main" id="{323C2E1C-E6C8-4E53-8C58-7C21B5F18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63854" flipH="1" flipV="1">
            <a:off x="8951340" y="4448544"/>
            <a:ext cx="1280937" cy="94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94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 animBg="1"/>
      <p:bldP spid="25" grpId="0"/>
      <p:bldP spid="26" grpId="0" animBg="1"/>
      <p:bldP spid="27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titled1">
            <a:extLst>
              <a:ext uri="{FF2B5EF4-FFF2-40B4-BE49-F238E27FC236}">
                <a16:creationId xmlns:a16="http://schemas.microsoft.com/office/drawing/2014/main" id="{CFD86786-CA59-4506-8CF7-F191C30A92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t="254" r="1820" b="8937"/>
          <a:stretch/>
        </p:blipFill>
        <p:spPr>
          <a:xfrm>
            <a:off x="2505560" y="1041681"/>
            <a:ext cx="7180881" cy="4524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矩形 28">
            <a:extLst>
              <a:ext uri="{FF2B5EF4-FFF2-40B4-BE49-F238E27FC236}">
                <a16:creationId xmlns:a16="http://schemas.microsoft.com/office/drawing/2014/main" id="{8959CCCA-7EDE-48BC-B1B8-091C2F1327B2}"/>
              </a:ext>
            </a:extLst>
          </p:cNvPr>
          <p:cNvSpPr/>
          <p:nvPr/>
        </p:nvSpPr>
        <p:spPr>
          <a:xfrm>
            <a:off x="1555100" y="190772"/>
            <a:ext cx="9358651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Nêu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vị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trí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,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giới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hạn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của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mỗi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châu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lục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trên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thế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giới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.</a:t>
            </a:r>
            <a:endParaRPr lang="zh-CN" altLang="en-US" sz="3733" dirty="0">
              <a:solidFill>
                <a:srgbClr val="C00000"/>
              </a:solidFill>
              <a:latin typeface="#9Slide05 Pattaya" panose="00000500000000000000" pitchFamily="2" charset="-34"/>
              <a:cs typeface="#9Slide05 Pattaya" panose="00000500000000000000" pitchFamily="2" charset="-34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4A5A13CA-77BC-4258-93EC-09A7FFB03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25" y="5816319"/>
            <a:ext cx="11582401" cy="913199"/>
          </a:xfrm>
          <a:prstGeom prst="rect">
            <a:avLst/>
          </a:prstGeom>
          <a:solidFill>
            <a:srgbClr val="EFFCFE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Châu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Á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nằm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ở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bán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cầu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Bắc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,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trải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dài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từ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gần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cực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Bắc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tới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quá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xích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đạo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,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giáp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với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châu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Âu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,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châu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Phi,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Bắc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Băng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Dương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,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Thái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Bình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Dương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và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Ấn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Độ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Dương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.</a:t>
            </a:r>
            <a:endParaRPr lang="en-US" altLang="en-US" sz="2667" dirty="0">
              <a:solidFill>
                <a:srgbClr val="002060"/>
              </a:solidFill>
              <a:latin typeface="#9Slide05 Pattaya" panose="00000500000000000000" pitchFamily="2" charset="-34"/>
              <a:cs typeface="#9Slide05 Pattaya" panose="00000500000000000000" pitchFamily="2" charset="-34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A3C8ABF-BF5B-4B39-807D-D57503F46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25" y="5816317"/>
            <a:ext cx="11582401" cy="913199"/>
          </a:xfrm>
          <a:prstGeom prst="rect">
            <a:avLst/>
          </a:prstGeom>
          <a:solidFill>
            <a:srgbClr val="EFFCFE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Châu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Âu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nằm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ở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bán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cầu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Bắc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và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ở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phía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tây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châu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Á,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có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ba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phía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giáp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biển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và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đại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dương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.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Châu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Âu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giáp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châu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Á,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Bắc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Băng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Dương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,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Đại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Tây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Dương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và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Ấn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Độ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Dương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.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DBA1F22-799F-457D-9729-C5263C505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36" y="5816503"/>
            <a:ext cx="11748776" cy="913199"/>
          </a:xfrm>
          <a:prstGeom prst="rect">
            <a:avLst/>
          </a:prstGeom>
          <a:solidFill>
            <a:srgbClr val="EFFCFE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Châu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Phi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nằm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ở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phía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nam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châu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Âu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và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phía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tây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nam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châu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Á,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có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đường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xích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đạo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đi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ngang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qua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giữa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châu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lục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.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Châu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Phi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giáp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châu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Á,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Đại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Tây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Dương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và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Ấn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Độ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Dương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.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568CD4E8-D47F-4201-B0F9-60D302251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52" y="5816317"/>
            <a:ext cx="10680425" cy="913199"/>
          </a:xfrm>
          <a:prstGeom prst="rect">
            <a:avLst/>
          </a:prstGeom>
          <a:solidFill>
            <a:srgbClr val="EFFCFE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Châu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Mĩ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nằm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ở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bán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cầu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Tây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,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gồm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Bắc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Mĩ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, Nam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Mĩ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và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Trung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Mĩ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.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Châu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Mĩ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giáp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Bắc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Băng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Dương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,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Đại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Tây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Dương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và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Thái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Bình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Dương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.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B1D9E1DC-96B5-4638-A7FA-5548FAC0C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54" y="5816317"/>
            <a:ext cx="11388740" cy="913199"/>
          </a:xfrm>
          <a:prstGeom prst="rect">
            <a:avLst/>
          </a:prstGeom>
          <a:solidFill>
            <a:srgbClr val="EFFCFE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Châu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Đại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Dương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gồm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lục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địa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Ô-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xtrây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– li –a,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các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đảo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và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quần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đảo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ở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trung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tâm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và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Tây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Nam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Thái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Bình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Dương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,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giáp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châu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Á,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Ấn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Độ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Dương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và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Thái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Bình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Dương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. 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27C193DB-F0AE-44AE-BF54-BE038C8AD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165" y="5798737"/>
            <a:ext cx="10680425" cy="913199"/>
          </a:xfrm>
          <a:prstGeom prst="rect">
            <a:avLst/>
          </a:prstGeom>
          <a:solidFill>
            <a:srgbClr val="EFFCFE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Châu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Nam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Cực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nằm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ở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vùng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địa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cực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,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giáp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với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Ấn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Độ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Dương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,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Đại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Tây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Dương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và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Thái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Bình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en-US" sz="2667" b="1" dirty="0" err="1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Dương</a:t>
            </a:r>
            <a:r>
              <a:rPr lang="en-US" altLang="en-US" sz="2667" b="1" dirty="0">
                <a:solidFill>
                  <a:srgbClr val="00206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7570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">
            <a:extLst>
              <a:ext uri="{FF2B5EF4-FFF2-40B4-BE49-F238E27FC236}">
                <a16:creationId xmlns:a16="http://schemas.microsoft.com/office/drawing/2014/main" id="{FFB1F5C0-51AC-4779-BB63-2499BBF3293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9" b="91589" l="7604" r="91014">
                        <a14:foregroundMark x1="79954" y1="47975" x2="79954" y2="47975"/>
                        <a14:foregroundMark x1="91014" y1="46729" x2="91014" y2="46729"/>
                        <a14:foregroundMark x1="81106" y1="46729" x2="81106" y2="46729"/>
                        <a14:foregroundMark x1="81567" y1="44860" x2="81567" y2="44860"/>
                        <a14:foregroundMark x1="81567" y1="44860" x2="81567" y2="44860"/>
                        <a14:foregroundMark x1="83641" y1="47040" x2="83641" y2="47040"/>
                        <a14:foregroundMark x1="84332" y1="46417" x2="78111" y2="44548"/>
                        <a14:foregroundMark x1="83410" y1="48598" x2="81106" y2="56386"/>
                        <a14:foregroundMark x1="78111" y1="46106" x2="79263" y2="54829"/>
                        <a14:foregroundMark x1="7604" y1="40810" x2="7604" y2="40810"/>
                        <a14:backgroundMark x1="50230" y1="92835" x2="50230" y2="92835"/>
                        <a14:backgroundMark x1="51152" y1="92835" x2="45853" y2="92212"/>
                        <a14:backgroundMark x1="51152" y1="92835" x2="51152" y2="92835"/>
                        <a14:backgroundMark x1="50922" y1="91900" x2="50922" y2="91900"/>
                        <a14:backgroundMark x1="51843" y1="91277" x2="41935" y2="928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5519" y="4547631"/>
            <a:ext cx="2218727" cy="1641040"/>
          </a:xfrm>
          <a:prstGeom prst="rect">
            <a:avLst/>
          </a:prstGeom>
        </p:spPr>
      </p:pic>
      <p:pic>
        <p:nvPicPr>
          <p:cNvPr id="6" name="PA_图片 1">
            <a:extLst>
              <a:ext uri="{FF2B5EF4-FFF2-40B4-BE49-F238E27FC236}">
                <a16:creationId xmlns:a16="http://schemas.microsoft.com/office/drawing/2014/main" id="{FF897923-A39D-4FBF-9829-C7560B709B5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9" b="91589" l="7604" r="91014">
                        <a14:foregroundMark x1="79954" y1="47975" x2="79954" y2="47975"/>
                        <a14:foregroundMark x1="91014" y1="46729" x2="91014" y2="46729"/>
                        <a14:foregroundMark x1="81106" y1="46729" x2="81106" y2="46729"/>
                        <a14:foregroundMark x1="81567" y1="44860" x2="81567" y2="44860"/>
                        <a14:foregroundMark x1="81567" y1="44860" x2="81567" y2="44860"/>
                        <a14:foregroundMark x1="83641" y1="47040" x2="83641" y2="47040"/>
                        <a14:foregroundMark x1="84332" y1="46417" x2="78111" y2="44548"/>
                        <a14:foregroundMark x1="83410" y1="48598" x2="81106" y2="56386"/>
                        <a14:foregroundMark x1="78111" y1="46106" x2="79263" y2="54829"/>
                        <a14:foregroundMark x1="7604" y1="40810" x2="7604" y2="40810"/>
                        <a14:backgroundMark x1="50230" y1="92835" x2="50230" y2="92835"/>
                        <a14:backgroundMark x1="51152" y1="92835" x2="45853" y2="92212"/>
                        <a14:backgroundMark x1="51152" y1="92835" x2="51152" y2="92835"/>
                        <a14:backgroundMark x1="50922" y1="91900" x2="50922" y2="91900"/>
                        <a14:backgroundMark x1="51843" y1="91277" x2="41935" y2="928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008064" y="1645922"/>
            <a:ext cx="2183937" cy="1615308"/>
          </a:xfrm>
          <a:prstGeom prst="rect">
            <a:avLst/>
          </a:prstGeom>
        </p:spPr>
      </p:pic>
      <p:pic>
        <p:nvPicPr>
          <p:cNvPr id="7" name="PA_图片 1">
            <a:extLst>
              <a:ext uri="{FF2B5EF4-FFF2-40B4-BE49-F238E27FC236}">
                <a16:creationId xmlns:a16="http://schemas.microsoft.com/office/drawing/2014/main" id="{787A2202-BC3B-429C-A479-4BA9B01564A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9" b="91589" l="7604" r="91014">
                        <a14:foregroundMark x1="79954" y1="47975" x2="79954" y2="47975"/>
                        <a14:foregroundMark x1="91014" y1="46729" x2="91014" y2="46729"/>
                        <a14:foregroundMark x1="81106" y1="46729" x2="81106" y2="46729"/>
                        <a14:foregroundMark x1="81567" y1="44860" x2="81567" y2="44860"/>
                        <a14:foregroundMark x1="81567" y1="44860" x2="81567" y2="44860"/>
                        <a14:foregroundMark x1="83641" y1="47040" x2="83641" y2="47040"/>
                        <a14:foregroundMark x1="84332" y1="46417" x2="78111" y2="44548"/>
                        <a14:foregroundMark x1="83410" y1="48598" x2="81106" y2="56386"/>
                        <a14:foregroundMark x1="78111" y1="46106" x2="79263" y2="54829"/>
                        <a14:foregroundMark x1="7604" y1="40810" x2="7604" y2="40810"/>
                        <a14:backgroundMark x1="50230" y1="92835" x2="50230" y2="92835"/>
                        <a14:backgroundMark x1="51152" y1="92835" x2="45853" y2="92212"/>
                        <a14:backgroundMark x1="51152" y1="92835" x2="51152" y2="92835"/>
                        <a14:backgroundMark x1="50922" y1="91900" x2="50922" y2="91900"/>
                        <a14:backgroundMark x1="51843" y1="91277" x2="41935" y2="928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9558" y="5484624"/>
            <a:ext cx="2218727" cy="1641040"/>
          </a:xfrm>
          <a:prstGeom prst="rect">
            <a:avLst/>
          </a:prstGeom>
        </p:spPr>
      </p:pic>
      <p:sp>
        <p:nvSpPr>
          <p:cNvPr id="16" name="矩形 28">
            <a:extLst>
              <a:ext uri="{FF2B5EF4-FFF2-40B4-BE49-F238E27FC236}">
                <a16:creationId xmlns:a16="http://schemas.microsoft.com/office/drawing/2014/main" id="{80A561CC-D639-4CFF-93BC-80154E7A4342}"/>
              </a:ext>
            </a:extLst>
          </p:cNvPr>
          <p:cNvSpPr/>
          <p:nvPr/>
        </p:nvSpPr>
        <p:spPr>
          <a:xfrm>
            <a:off x="2271568" y="145417"/>
            <a:ext cx="8198077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Hãy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điền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nội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dung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thích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hợp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vào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bảng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733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sau</a:t>
            </a:r>
            <a:r>
              <a:rPr lang="en-US" altLang="zh-CN" sz="3733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:</a:t>
            </a:r>
            <a:endParaRPr lang="zh-CN" altLang="en-US" sz="3733" dirty="0">
              <a:solidFill>
                <a:srgbClr val="C00000"/>
              </a:solidFill>
              <a:latin typeface="#9Slide05 Pattaya" panose="00000500000000000000" pitchFamily="2" charset="-34"/>
              <a:cs typeface="#9Slide05 Pattaya" panose="00000500000000000000" pitchFamily="2" charset="-34"/>
            </a:endParaRPr>
          </a:p>
        </p:txBody>
      </p:sp>
      <p:graphicFrame>
        <p:nvGraphicFramePr>
          <p:cNvPr id="17" name="Group 50">
            <a:extLst>
              <a:ext uri="{FF2B5EF4-FFF2-40B4-BE49-F238E27FC236}">
                <a16:creationId xmlns:a16="http://schemas.microsoft.com/office/drawing/2014/main" id="{23E3D031-702C-4F2D-9308-324EBE58D1F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59641" y="934743"/>
          <a:ext cx="9149592" cy="5145092"/>
        </p:xfrm>
        <a:graphic>
          <a:graphicData uri="http://schemas.openxmlformats.org/drawingml/2006/table">
            <a:tbl>
              <a:tblPr/>
              <a:tblGrid>
                <a:gridCol w="3779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0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9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#9Slide07 SVNDessert Menu Scrip" panose="00000500000000000000" pitchFamily="2" charset="0"/>
                        </a:rPr>
                        <a:t>Tên</a:t>
                      </a:r>
                      <a:r>
                        <a:rPr kumimoji="0" 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#9Slide07 SVNDessert Menu Scrip" panose="00000500000000000000" pitchFamily="2" charset="0"/>
                        </a:rPr>
                        <a:t> </a:t>
                      </a:r>
                      <a:r>
                        <a:rPr kumimoji="0" lang="en-US" sz="2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#9Slide07 SVNDessert Menu Scrip" panose="00000500000000000000" pitchFamily="2" charset="0"/>
                        </a:rPr>
                        <a:t>nước</a:t>
                      </a:r>
                      <a:endParaRPr kumimoji="0" lang="en-US" sz="29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#9Slide07 SVNDessert Menu Scrip" panose="00000500000000000000" pitchFamily="2" charset="0"/>
                      </a:endParaRPr>
                    </a:p>
                  </a:txBody>
                  <a:tcPr marL="121921" marR="121921" marT="60964" marB="609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#9Slide07 SVNDessert Menu Scrip" panose="00000500000000000000" pitchFamily="2" charset="0"/>
                        </a:rPr>
                        <a:t>Thuộc</a:t>
                      </a:r>
                      <a:r>
                        <a:rPr kumimoji="0" 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#9Slide07 SVNDessert Menu Scrip" panose="00000500000000000000" pitchFamily="2" charset="0"/>
                        </a:rPr>
                        <a:t> </a:t>
                      </a:r>
                      <a:r>
                        <a:rPr kumimoji="0" lang="en-US" sz="2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#9Slide07 SVNDessert Menu Scrip" panose="00000500000000000000" pitchFamily="2" charset="0"/>
                        </a:rPr>
                        <a:t>châu</a:t>
                      </a:r>
                      <a:r>
                        <a:rPr kumimoji="0" 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#9Slide07 SVNDessert Menu Scrip" panose="00000500000000000000" pitchFamily="2" charset="0"/>
                        </a:rPr>
                        <a:t> </a:t>
                      </a:r>
                      <a:r>
                        <a:rPr kumimoji="0" lang="en-US" sz="2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#9Slide07 SVNDessert Menu Scrip" panose="00000500000000000000" pitchFamily="2" charset="0"/>
                        </a:rPr>
                        <a:t>lục</a:t>
                      </a:r>
                      <a:endParaRPr kumimoji="0" lang="en-US" sz="29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#9Slide07 SVNDessert Menu Scrip" panose="00000500000000000000" pitchFamily="2" charset="0"/>
                      </a:endParaRPr>
                    </a:p>
                  </a:txBody>
                  <a:tcPr marL="121921" marR="121921" marT="60964" marB="609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#9Slide07 SVNDessert Menu Scrip" panose="00000500000000000000" pitchFamily="2" charset="0"/>
                        </a:rPr>
                        <a:t>Trung</a:t>
                      </a:r>
                      <a:r>
                        <a:rPr kumimoji="0" 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#9Slide07 SVNDessert Menu Scrip" panose="00000500000000000000" pitchFamily="2" charset="0"/>
                        </a:rPr>
                        <a:t> </a:t>
                      </a:r>
                      <a:r>
                        <a:rPr kumimoji="0" lang="en-US" sz="2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#9Slide07 SVNDessert Menu Scrip" panose="00000500000000000000" pitchFamily="2" charset="0"/>
                        </a:rPr>
                        <a:t>Quốc</a:t>
                      </a:r>
                      <a:endParaRPr kumimoji="0" lang="en-US" sz="29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#9Slide07 SVNDessert Menu Scrip" panose="00000500000000000000" pitchFamily="2" charset="0"/>
                      </a:endParaRPr>
                    </a:p>
                  </a:txBody>
                  <a:tcPr marL="121921" marR="121921" marT="60964" marB="609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2900" b="0" i="0" u="none" strike="noStrike" cap="none" normalizeH="0" baseline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1" marR="121921" marT="60964" marB="609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9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#9Slide07 SVNDessert Menu Scrip" panose="00000500000000000000" pitchFamily="2" charset="0"/>
                        </a:rPr>
                        <a:t>Ai </a:t>
                      </a:r>
                      <a:r>
                        <a:rPr kumimoji="0" lang="en-US" sz="2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#9Slide07 SVNDessert Menu Scrip" panose="00000500000000000000" pitchFamily="2" charset="0"/>
                        </a:rPr>
                        <a:t>Cập</a:t>
                      </a:r>
                      <a:endParaRPr kumimoji="0" lang="en-US" sz="29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#9Slide07 SVNDessert Menu Scrip" panose="00000500000000000000" pitchFamily="2" charset="0"/>
                      </a:endParaRPr>
                    </a:p>
                  </a:txBody>
                  <a:tcPr marL="121921" marR="121921" marT="60964" marB="609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2900" b="0" i="0" u="none" strike="noStrike" cap="none" normalizeH="0" baseline="0" dirty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1" marR="121921" marT="60964" marB="609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#9Slide07 SVNDessert Menu Scrip" panose="00000500000000000000" pitchFamily="2" charset="0"/>
                        </a:rPr>
                        <a:t>Hoa</a:t>
                      </a:r>
                      <a:r>
                        <a:rPr kumimoji="0" 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#9Slide07 SVNDessert Menu Scrip" panose="00000500000000000000" pitchFamily="2" charset="0"/>
                        </a:rPr>
                        <a:t> </a:t>
                      </a:r>
                      <a:r>
                        <a:rPr kumimoji="0" lang="en-US" sz="2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#9Slide07 SVNDessert Menu Scrip" panose="00000500000000000000" pitchFamily="2" charset="0"/>
                        </a:rPr>
                        <a:t>Kì</a:t>
                      </a:r>
                      <a:endParaRPr kumimoji="0" lang="en-US" sz="29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#9Slide07 SVNDessert Menu Scrip" panose="00000500000000000000" pitchFamily="2" charset="0"/>
                      </a:endParaRPr>
                    </a:p>
                  </a:txBody>
                  <a:tcPr marL="121921" marR="121921" marT="60964" marB="609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2900" b="0" i="0" u="none" strike="noStrike" cap="none" normalizeH="0" baseline="0" dirty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1" marR="121921" marT="60964" marB="609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9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#9Slide07 SVNDessert Menu Scrip" panose="00000500000000000000" pitchFamily="2" charset="0"/>
                        </a:rPr>
                        <a:t>Liên</a:t>
                      </a:r>
                      <a:r>
                        <a:rPr kumimoji="0" 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#9Slide07 SVNDessert Menu Scrip" panose="00000500000000000000" pitchFamily="2" charset="0"/>
                        </a:rPr>
                        <a:t> Bang Nga</a:t>
                      </a:r>
                    </a:p>
                  </a:txBody>
                  <a:tcPr marL="121921" marR="121921" marT="60964" marB="609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2900" b="0" i="0" u="none" strike="noStrike" cap="none" normalizeH="0" baseline="0" dirty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1" marR="121921" marT="60964" marB="609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9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#9Slide07 SVNDessert Menu Scrip" panose="00000500000000000000" pitchFamily="2" charset="0"/>
                        </a:rPr>
                        <a:t>Ô-</a:t>
                      </a:r>
                      <a:r>
                        <a:rPr kumimoji="0" lang="en-US" sz="2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#9Slide07 SVNDessert Menu Scrip" panose="00000500000000000000" pitchFamily="2" charset="0"/>
                        </a:rPr>
                        <a:t>xtrây</a:t>
                      </a:r>
                      <a:r>
                        <a:rPr kumimoji="0" 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#9Slide07 SVNDessert Menu Scrip" panose="00000500000000000000" pitchFamily="2" charset="0"/>
                        </a:rPr>
                        <a:t>-li-a</a:t>
                      </a:r>
                    </a:p>
                  </a:txBody>
                  <a:tcPr marL="121921" marR="121921" marT="60964" marB="609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2900" b="0" i="0" u="none" strike="noStrike" cap="none" normalizeH="0" baseline="0" dirty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1" marR="121921" marT="60964" marB="609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9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#9Slide07 SVNDessert Menu Scrip" panose="00000500000000000000" pitchFamily="2" charset="0"/>
                        </a:rPr>
                        <a:t>Pháp</a:t>
                      </a:r>
                      <a:endParaRPr kumimoji="0" lang="en-US" sz="29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#9Slide07 SVNDessert Menu Scrip" panose="00000500000000000000" pitchFamily="2" charset="0"/>
                      </a:endParaRPr>
                    </a:p>
                  </a:txBody>
                  <a:tcPr marL="121921" marR="121921" marT="60964" marB="609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2900" b="0" i="0" u="none" strike="noStrike" cap="none" normalizeH="0" baseline="0" dirty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1" marR="121921" marT="60964" marB="609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89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#9Slide07 SVNDessert Menu Scrip" panose="00000500000000000000" pitchFamily="2" charset="0"/>
                        </a:rPr>
                        <a:t>Lào</a:t>
                      </a:r>
                      <a:endParaRPr kumimoji="0" lang="en-US" sz="29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#9Slide07 SVNDessert Menu Scrip" panose="00000500000000000000" pitchFamily="2" charset="0"/>
                      </a:endParaRPr>
                    </a:p>
                  </a:txBody>
                  <a:tcPr marL="121921" marR="121921" marT="60964" marB="609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2900" b="0" i="0" u="none" strike="noStrike" cap="none" normalizeH="0" baseline="0" dirty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1" marR="121921" marT="60964" marB="609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89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#9Slide07 SVNDessert Menu Scrip" panose="00000500000000000000" pitchFamily="2" charset="0"/>
                        </a:rPr>
                        <a:t>Cam-</a:t>
                      </a:r>
                      <a:r>
                        <a:rPr kumimoji="0" lang="en-US" sz="2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#9Slide07 SVNDessert Menu Scrip" panose="00000500000000000000" pitchFamily="2" charset="0"/>
                        </a:rPr>
                        <a:t>pu</a:t>
                      </a:r>
                      <a:r>
                        <a:rPr kumimoji="0" 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#9Slide07 SVNDessert Menu Scrip" panose="00000500000000000000" pitchFamily="2" charset="0"/>
                        </a:rPr>
                        <a:t>-chia</a:t>
                      </a:r>
                    </a:p>
                  </a:txBody>
                  <a:tcPr marL="121921" marR="121921" marT="60964" marB="609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sz="2900" b="0" i="0" u="none" strike="noStrike" cap="none" normalizeH="0" baseline="0" dirty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1" marR="121921" marT="60964" marB="609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" name="Text Box 39">
            <a:extLst>
              <a:ext uri="{FF2B5EF4-FFF2-40B4-BE49-F238E27FC236}">
                <a16:creationId xmlns:a16="http://schemas.microsoft.com/office/drawing/2014/main" id="{5AB473D0-8E9F-41CB-9645-D58AAFDAD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959" y="2695206"/>
            <a:ext cx="5486400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933" b="1" dirty="0" err="1">
                <a:solidFill>
                  <a:srgbClr val="FF0000"/>
                </a:solidFill>
                <a:latin typeface="#9Slide07 SVNDessert Menu Scrip" panose="00000500000000000000" pitchFamily="2" charset="0"/>
              </a:rPr>
              <a:t>Châu</a:t>
            </a:r>
            <a:r>
              <a:rPr lang="en-US" altLang="en-US" sz="2933" b="1" dirty="0">
                <a:solidFill>
                  <a:srgbClr val="FF0000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altLang="en-US" sz="2933" b="1" dirty="0" err="1">
                <a:solidFill>
                  <a:srgbClr val="FF0000"/>
                </a:solidFill>
                <a:latin typeface="#9Slide07 SVNDessert Menu Scrip" panose="00000500000000000000" pitchFamily="2" charset="0"/>
              </a:rPr>
              <a:t>Mĩ</a:t>
            </a:r>
            <a:endParaRPr lang="en-US" altLang="en-US" sz="2933" b="1" dirty="0">
              <a:solidFill>
                <a:srgbClr val="FF0000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19" name="Text Box 40">
            <a:extLst>
              <a:ext uri="{FF2B5EF4-FFF2-40B4-BE49-F238E27FC236}">
                <a16:creationId xmlns:a16="http://schemas.microsoft.com/office/drawing/2014/main" id="{7C2AE4D1-1257-44EA-8DF9-5B210A49F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959" y="1556439"/>
            <a:ext cx="5486400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933" b="1" dirty="0" err="1">
                <a:solidFill>
                  <a:srgbClr val="FF0000"/>
                </a:solidFill>
                <a:latin typeface="#9Slide07 SVNDessert Menu Scrip" panose="00000500000000000000" pitchFamily="2" charset="0"/>
              </a:rPr>
              <a:t>Châu</a:t>
            </a:r>
            <a:r>
              <a:rPr lang="en-US" altLang="en-US" sz="2933" b="1" dirty="0">
                <a:solidFill>
                  <a:srgbClr val="FF0000"/>
                </a:solidFill>
                <a:latin typeface="#9Slide07 SVNDessert Menu Scrip" panose="00000500000000000000" pitchFamily="2" charset="0"/>
              </a:rPr>
              <a:t> Á</a:t>
            </a:r>
          </a:p>
        </p:txBody>
      </p:sp>
      <p:sp>
        <p:nvSpPr>
          <p:cNvPr id="20" name="Text Box 41">
            <a:extLst>
              <a:ext uri="{FF2B5EF4-FFF2-40B4-BE49-F238E27FC236}">
                <a16:creationId xmlns:a16="http://schemas.microsoft.com/office/drawing/2014/main" id="{52104B6C-15E0-42C9-8BAF-C61675240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959" y="2137505"/>
            <a:ext cx="5486400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933" b="1" dirty="0" err="1">
                <a:solidFill>
                  <a:srgbClr val="FF0000"/>
                </a:solidFill>
                <a:latin typeface="#9Slide07 SVNDessert Menu Scrip" panose="00000500000000000000" pitchFamily="2" charset="0"/>
              </a:rPr>
              <a:t>Châu</a:t>
            </a:r>
            <a:r>
              <a:rPr lang="en-US" altLang="en-US" sz="2933" b="1" dirty="0">
                <a:solidFill>
                  <a:srgbClr val="FF0000"/>
                </a:solidFill>
                <a:latin typeface="#9Slide07 SVNDessert Menu Scrip" panose="00000500000000000000" pitchFamily="2" charset="0"/>
              </a:rPr>
              <a:t> Phi</a:t>
            </a:r>
          </a:p>
        </p:txBody>
      </p:sp>
      <p:sp>
        <p:nvSpPr>
          <p:cNvPr id="21" name="Text Box 42">
            <a:extLst>
              <a:ext uri="{FF2B5EF4-FFF2-40B4-BE49-F238E27FC236}">
                <a16:creationId xmlns:a16="http://schemas.microsoft.com/office/drawing/2014/main" id="{199DE49A-898A-418C-A69F-473A5B627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117" y="5002881"/>
            <a:ext cx="5486400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933" b="1" dirty="0" err="1">
                <a:solidFill>
                  <a:srgbClr val="FF0000"/>
                </a:solidFill>
                <a:latin typeface="#9Slide07 SVNDessert Menu Scrip" panose="00000500000000000000" pitchFamily="2" charset="0"/>
              </a:rPr>
              <a:t>Châu</a:t>
            </a:r>
            <a:r>
              <a:rPr lang="en-US" altLang="en-US" sz="2933" b="1" dirty="0">
                <a:solidFill>
                  <a:srgbClr val="FF0000"/>
                </a:solidFill>
                <a:latin typeface="#9Slide07 SVNDessert Menu Scrip" panose="00000500000000000000" pitchFamily="2" charset="0"/>
              </a:rPr>
              <a:t> Á</a:t>
            </a:r>
          </a:p>
        </p:txBody>
      </p:sp>
      <p:sp>
        <p:nvSpPr>
          <p:cNvPr id="22" name="Text Box 43">
            <a:extLst>
              <a:ext uri="{FF2B5EF4-FFF2-40B4-BE49-F238E27FC236}">
                <a16:creationId xmlns:a16="http://schemas.microsoft.com/office/drawing/2014/main" id="{74E08B35-4BFC-47A8-9356-B68217578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8137" y="5564387"/>
            <a:ext cx="5486400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933" b="1" dirty="0" err="1">
                <a:solidFill>
                  <a:srgbClr val="FF0000"/>
                </a:solidFill>
                <a:latin typeface="#9Slide07 SVNDessert Menu Scrip" panose="00000500000000000000" pitchFamily="2" charset="0"/>
              </a:rPr>
              <a:t>Châu</a:t>
            </a:r>
            <a:r>
              <a:rPr lang="en-US" altLang="en-US" sz="2933" b="1" dirty="0">
                <a:solidFill>
                  <a:srgbClr val="FF0000"/>
                </a:solidFill>
                <a:latin typeface="#9Slide07 SVNDessert Menu Scrip" panose="00000500000000000000" pitchFamily="2" charset="0"/>
              </a:rPr>
              <a:t> Á</a:t>
            </a:r>
          </a:p>
        </p:txBody>
      </p:sp>
      <p:sp>
        <p:nvSpPr>
          <p:cNvPr id="23" name="Text Box 44">
            <a:extLst>
              <a:ext uri="{FF2B5EF4-FFF2-40B4-BE49-F238E27FC236}">
                <a16:creationId xmlns:a16="http://schemas.microsoft.com/office/drawing/2014/main" id="{58CDEC6B-A385-4509-B99C-E117436AF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996" y="3849887"/>
            <a:ext cx="5486400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933" b="1" dirty="0">
                <a:solidFill>
                  <a:srgbClr val="FF0000"/>
                </a:solidFill>
                <a:latin typeface="#9Slide07 SVNDessert Menu Scrip" panose="00000500000000000000" pitchFamily="2" charset="0"/>
              </a:rPr>
              <a:t>  </a:t>
            </a:r>
            <a:r>
              <a:rPr lang="en-US" altLang="en-US" sz="2933" b="1" dirty="0" err="1">
                <a:solidFill>
                  <a:srgbClr val="FF0000"/>
                </a:solidFill>
                <a:latin typeface="#9Slide07 SVNDessert Menu Scrip" panose="00000500000000000000" pitchFamily="2" charset="0"/>
              </a:rPr>
              <a:t>Châu</a:t>
            </a:r>
            <a:r>
              <a:rPr lang="en-US" altLang="en-US" sz="2933" b="1" dirty="0">
                <a:solidFill>
                  <a:srgbClr val="FF0000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altLang="en-US" sz="2933" b="1" dirty="0" err="1">
                <a:solidFill>
                  <a:srgbClr val="FF0000"/>
                </a:solidFill>
                <a:latin typeface="#9Slide07 SVNDessert Menu Scrip" panose="00000500000000000000" pitchFamily="2" charset="0"/>
              </a:rPr>
              <a:t>Đại</a:t>
            </a:r>
            <a:r>
              <a:rPr lang="en-US" altLang="en-US" sz="2933" b="1" dirty="0">
                <a:solidFill>
                  <a:srgbClr val="FF0000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altLang="en-US" sz="2933" b="1" dirty="0" err="1">
                <a:solidFill>
                  <a:srgbClr val="FF0000"/>
                </a:solidFill>
                <a:latin typeface="#9Slide07 SVNDessert Menu Scrip" panose="00000500000000000000" pitchFamily="2" charset="0"/>
              </a:rPr>
              <a:t>Dương</a:t>
            </a:r>
            <a:endParaRPr lang="en-US" altLang="en-US" sz="2933" b="1" dirty="0">
              <a:solidFill>
                <a:srgbClr val="FF0000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24" name="Text Box 45">
            <a:extLst>
              <a:ext uri="{FF2B5EF4-FFF2-40B4-BE49-F238E27FC236}">
                <a16:creationId xmlns:a16="http://schemas.microsoft.com/office/drawing/2014/main" id="{5B778E12-72D3-406C-B794-50BBD0A54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7415" y="4412921"/>
            <a:ext cx="5486400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933" b="1" dirty="0" err="1">
                <a:solidFill>
                  <a:srgbClr val="FF0000"/>
                </a:solidFill>
                <a:latin typeface="#9Slide07 SVNDessert Menu Scrip" panose="00000500000000000000" pitchFamily="2" charset="0"/>
              </a:rPr>
              <a:t>Châu</a:t>
            </a:r>
            <a:r>
              <a:rPr lang="en-US" altLang="en-US" sz="2933" b="1" dirty="0">
                <a:solidFill>
                  <a:srgbClr val="FF0000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altLang="en-US" sz="2933" b="1" dirty="0" err="1">
                <a:solidFill>
                  <a:srgbClr val="FF0000"/>
                </a:solidFill>
                <a:latin typeface="#9Slide07 SVNDessert Menu Scrip" panose="00000500000000000000" pitchFamily="2" charset="0"/>
              </a:rPr>
              <a:t>Âu</a:t>
            </a:r>
            <a:endParaRPr lang="en-US" altLang="en-US" sz="2933" b="1" dirty="0">
              <a:solidFill>
                <a:srgbClr val="FF0000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25" name="Text Box 46">
            <a:extLst>
              <a:ext uri="{FF2B5EF4-FFF2-40B4-BE49-F238E27FC236}">
                <a16:creationId xmlns:a16="http://schemas.microsoft.com/office/drawing/2014/main" id="{A28B4F96-24B8-4588-A324-04B29058A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959" y="3276271"/>
            <a:ext cx="5486400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933" b="1" dirty="0" err="1">
                <a:solidFill>
                  <a:srgbClr val="FF0000"/>
                </a:solidFill>
                <a:latin typeface="#9Slide07 SVNDessert Menu Scrip" panose="00000500000000000000" pitchFamily="2" charset="0"/>
              </a:rPr>
              <a:t>Châu</a:t>
            </a:r>
            <a:r>
              <a:rPr lang="en-US" altLang="en-US" sz="2933" b="1" dirty="0">
                <a:solidFill>
                  <a:srgbClr val="FF0000"/>
                </a:solidFill>
                <a:latin typeface="#9Slide07 SVNDessert Menu Scrip" panose="00000500000000000000" pitchFamily="2" charset="0"/>
              </a:rPr>
              <a:t> Á </a:t>
            </a:r>
            <a:r>
              <a:rPr lang="en-US" altLang="en-US" sz="2933" b="1" dirty="0" err="1">
                <a:solidFill>
                  <a:srgbClr val="FF0000"/>
                </a:solidFill>
                <a:latin typeface="#9Slide07 SVNDessert Menu Scrip" panose="00000500000000000000" pitchFamily="2" charset="0"/>
              </a:rPr>
              <a:t>và</a:t>
            </a:r>
            <a:r>
              <a:rPr lang="en-US" altLang="en-US" sz="2933" b="1" dirty="0">
                <a:solidFill>
                  <a:srgbClr val="FF0000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altLang="en-US" sz="2933" b="1" dirty="0" err="1">
                <a:solidFill>
                  <a:srgbClr val="FF0000"/>
                </a:solidFill>
                <a:latin typeface="#9Slide07 SVNDessert Menu Scrip" panose="00000500000000000000" pitchFamily="2" charset="0"/>
              </a:rPr>
              <a:t>châu</a:t>
            </a:r>
            <a:r>
              <a:rPr lang="en-US" altLang="en-US" sz="2933" b="1" dirty="0">
                <a:solidFill>
                  <a:srgbClr val="FF0000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altLang="en-US" sz="2933" b="1" dirty="0" err="1">
                <a:solidFill>
                  <a:srgbClr val="FF0000"/>
                </a:solidFill>
                <a:latin typeface="#9Slide07 SVNDessert Menu Scrip" panose="00000500000000000000" pitchFamily="2" charset="0"/>
              </a:rPr>
              <a:t>Âu</a:t>
            </a:r>
            <a:endParaRPr lang="en-US" altLang="en-US" sz="2933" b="1" dirty="0">
              <a:solidFill>
                <a:srgbClr val="FF0000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26" name="矩形 28">
            <a:extLst>
              <a:ext uri="{FF2B5EF4-FFF2-40B4-BE49-F238E27FC236}">
                <a16:creationId xmlns:a16="http://schemas.microsoft.com/office/drawing/2014/main" id="{2C2FCDB0-29A0-4440-99E1-E92B6F1DC747}"/>
              </a:ext>
            </a:extLst>
          </p:cNvPr>
          <p:cNvSpPr/>
          <p:nvPr/>
        </p:nvSpPr>
        <p:spPr>
          <a:xfrm>
            <a:off x="3380132" y="6198474"/>
            <a:ext cx="64876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Kể</a:t>
            </a:r>
            <a:r>
              <a:rPr lang="en-US" altLang="zh-CN" sz="3200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tên</a:t>
            </a:r>
            <a:r>
              <a:rPr lang="en-US" altLang="zh-CN" sz="3200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một</a:t>
            </a:r>
            <a:r>
              <a:rPr lang="en-US" altLang="zh-CN" sz="3200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số</a:t>
            </a:r>
            <a:r>
              <a:rPr lang="en-US" altLang="zh-CN" sz="3200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nước</a:t>
            </a:r>
            <a:r>
              <a:rPr lang="en-US" altLang="zh-CN" sz="3200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khác</a:t>
            </a:r>
            <a:r>
              <a:rPr lang="en-US" altLang="zh-CN" sz="3200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ở </a:t>
            </a:r>
            <a:r>
              <a:rPr lang="en-US" altLang="zh-CN" sz="3200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mỗi</a:t>
            </a:r>
            <a:r>
              <a:rPr lang="en-US" altLang="zh-CN" sz="3200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châu</a:t>
            </a:r>
            <a:r>
              <a:rPr lang="en-US" altLang="zh-CN" sz="3200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altLang="zh-CN" sz="3200" dirty="0" err="1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lục</a:t>
            </a:r>
            <a:r>
              <a:rPr lang="en-US" altLang="zh-CN" sz="3200" dirty="0">
                <a:solidFill>
                  <a:srgbClr val="C00000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.</a:t>
            </a:r>
            <a:endParaRPr lang="zh-CN" altLang="en-US" sz="3200" dirty="0">
              <a:solidFill>
                <a:srgbClr val="C00000"/>
              </a:solidFill>
              <a:latin typeface="#9Slide05 Pattaya" panose="00000500000000000000" pitchFamily="2" charset="-34"/>
              <a:cs typeface="#9Slide05 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910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1B3D0A18-478D-40D5-9D21-72F884227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30" y="-508017"/>
            <a:ext cx="10404741" cy="7673497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6470CE28-F17A-4A5C-94D2-D47B14432957}"/>
              </a:ext>
            </a:extLst>
          </p:cNvPr>
          <p:cNvGrpSpPr/>
          <p:nvPr/>
        </p:nvGrpSpPr>
        <p:grpSpPr>
          <a:xfrm>
            <a:off x="4682437" y="309723"/>
            <a:ext cx="2682472" cy="2584928"/>
            <a:chOff x="3566073" y="666826"/>
            <a:chExt cx="2011854" cy="193869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CF64218-08C4-4CA1-9397-1FAD94FAD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6073" y="666826"/>
              <a:ext cx="2011854" cy="1938696"/>
            </a:xfrm>
            <a:prstGeom prst="rect">
              <a:avLst/>
            </a:prstGeom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409E625D-C162-42FA-97AA-557D663745E1}"/>
                </a:ext>
              </a:extLst>
            </p:cNvPr>
            <p:cNvSpPr txBox="1"/>
            <p:nvPr/>
          </p:nvSpPr>
          <p:spPr>
            <a:xfrm>
              <a:off x="3837085" y="1238373"/>
              <a:ext cx="1503907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chemeClr val="accent6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02</a:t>
              </a:r>
            </a:p>
          </p:txBody>
        </p:sp>
      </p:grpSp>
      <p:sp>
        <p:nvSpPr>
          <p:cNvPr id="43" name="TextBox 4">
            <a:extLst>
              <a:ext uri="{FF2B5EF4-FFF2-40B4-BE49-F238E27FC236}">
                <a16:creationId xmlns:a16="http://schemas.microsoft.com/office/drawing/2014/main" id="{079D0CE1-FB26-4B1F-94F2-84A7535650C7}"/>
              </a:ext>
            </a:extLst>
          </p:cNvPr>
          <p:cNvSpPr txBox="1"/>
          <p:nvPr/>
        </p:nvSpPr>
        <p:spPr>
          <a:xfrm>
            <a:off x="3767945" y="2940427"/>
            <a:ext cx="4511456" cy="615480"/>
          </a:xfrm>
          <a:prstGeom prst="rect">
            <a:avLst/>
          </a:prstGeom>
          <a:noFill/>
        </p:spPr>
        <p:txBody>
          <a:bodyPr wrap="square" lIns="121853" tIns="60924" rIns="121853" bIns="60924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>
                <a:solidFill>
                  <a:schemeClr val="accent3">
                    <a:lumMod val="50000"/>
                  </a:schemeClr>
                </a:solidFill>
                <a:latin typeface="#9Slide07 SVNDessert Menu Scrip" panose="00000500000000000000" pitchFamily="2" charset="0"/>
                <a:ea typeface="方正隶书简体" panose="02010601030101010101" pitchFamily="2" charset="-122"/>
              </a:rPr>
              <a:t>HOẠT ĐỘNG 2:</a:t>
            </a:r>
            <a:endParaRPr lang="zh-CN" altLang="en-US" sz="3200" dirty="0">
              <a:solidFill>
                <a:schemeClr val="accent3">
                  <a:lumMod val="50000"/>
                </a:schemeClr>
              </a:solidFill>
              <a:latin typeface="#9Slide07 SVNDessert Menu Scrip" panose="00000500000000000000" pitchFamily="2" charset="0"/>
              <a:ea typeface="方正隶书简体" panose="02010601030101010101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4202328-919A-4A7E-914A-95964EF4A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86" y="5476875"/>
            <a:ext cx="2080948" cy="13818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CD9FA54-D10D-4FA0-8E70-E26A72233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2539" y="5476875"/>
            <a:ext cx="2080948" cy="1381880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98C60414-9B76-4CC2-A88F-B3F781BCEF41}"/>
              </a:ext>
            </a:extLst>
          </p:cNvPr>
          <p:cNvSpPr txBox="1"/>
          <p:nvPr/>
        </p:nvSpPr>
        <p:spPr>
          <a:xfrm>
            <a:off x="1943797" y="3712392"/>
            <a:ext cx="8159752" cy="1354144"/>
          </a:xfrm>
          <a:prstGeom prst="rect">
            <a:avLst/>
          </a:prstGeom>
          <a:noFill/>
        </p:spPr>
        <p:txBody>
          <a:bodyPr wrap="square" lIns="121853" tIns="60924" rIns="121853" bIns="60924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8000" dirty="0">
                <a:ln w="38100">
                  <a:solidFill>
                    <a:srgbClr val="C00000"/>
                  </a:solidFill>
                </a:ln>
                <a:solidFill>
                  <a:srgbClr val="F9D3D4"/>
                </a:solidFill>
                <a:latin typeface="#9Slide07 SVNZiclets" panose="02000603000000000000" pitchFamily="2" charset="0"/>
                <a:ea typeface="方正隶书简体" panose="02010601030101010101" pitchFamily="2" charset="-122"/>
              </a:rPr>
              <a:t>KHÁM PHÁ</a:t>
            </a:r>
            <a:endParaRPr lang="zh-CN" altLang="en-US" sz="8000" dirty="0">
              <a:ln w="38100">
                <a:solidFill>
                  <a:srgbClr val="C00000"/>
                </a:solidFill>
              </a:ln>
              <a:solidFill>
                <a:srgbClr val="F9D3D4"/>
              </a:solidFill>
              <a:latin typeface="#9Slide07 SVNZiclets" panose="02000603000000000000" pitchFamily="2" charset="0"/>
              <a:ea typeface="方正隶书简体" panose="02010601030101010101" pitchFamily="2" charset="-122"/>
            </a:endParaRPr>
          </a:p>
        </p:txBody>
      </p:sp>
      <p:pic>
        <p:nvPicPr>
          <p:cNvPr id="13" name="图片 1">
            <a:extLst>
              <a:ext uri="{FF2B5EF4-FFF2-40B4-BE49-F238E27FC236}">
                <a16:creationId xmlns:a16="http://schemas.microsoft.com/office/drawing/2014/main" id="{AA13F98C-657C-4D2A-BCEA-E9633D0AEB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896" y="1401153"/>
            <a:ext cx="2593323" cy="18034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图片 2">
            <a:extLst>
              <a:ext uri="{FF2B5EF4-FFF2-40B4-BE49-F238E27FC236}">
                <a16:creationId xmlns:a16="http://schemas.microsoft.com/office/drawing/2014/main" id="{4ADFBEC1-B21A-43DC-A74B-FB8A33834D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948"/>
          <a:stretch/>
        </p:blipFill>
        <p:spPr>
          <a:xfrm>
            <a:off x="-110763" y="14301"/>
            <a:ext cx="2299500" cy="15991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 Box 39">
            <a:extLst>
              <a:ext uri="{FF2B5EF4-FFF2-40B4-BE49-F238E27FC236}">
                <a16:creationId xmlns:a16="http://schemas.microsoft.com/office/drawing/2014/main" id="{62B3A633-9080-4E9C-A585-02A9C8B26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329" y="5066535"/>
            <a:ext cx="5486400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933" b="1" dirty="0" err="1">
                <a:solidFill>
                  <a:srgbClr val="FF0000"/>
                </a:solidFill>
                <a:latin typeface="#9Slide07 SVNDessert Menu Scrip" panose="00000500000000000000" pitchFamily="2" charset="0"/>
              </a:rPr>
              <a:t>vẻ</a:t>
            </a:r>
            <a:r>
              <a:rPr lang="en-US" altLang="en-US" sz="2933" b="1" dirty="0">
                <a:solidFill>
                  <a:srgbClr val="FF0000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altLang="en-US" sz="2933" b="1" dirty="0" err="1">
                <a:solidFill>
                  <a:srgbClr val="FF0000"/>
                </a:solidFill>
                <a:latin typeface="#9Slide07 SVNDessert Menu Scrip" panose="00000500000000000000" pitchFamily="2" charset="0"/>
              </a:rPr>
              <a:t>đẹp</a:t>
            </a:r>
            <a:r>
              <a:rPr lang="en-US" altLang="en-US" sz="2933" b="1" dirty="0">
                <a:solidFill>
                  <a:srgbClr val="FF0000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altLang="en-US" sz="2933" b="1" dirty="0" err="1">
                <a:solidFill>
                  <a:srgbClr val="FF0000"/>
                </a:solidFill>
                <a:latin typeface="#9Slide07 SVNDessert Menu Scrip" panose="00000500000000000000" pitchFamily="2" charset="0"/>
              </a:rPr>
              <a:t>của</a:t>
            </a:r>
            <a:r>
              <a:rPr lang="en-US" altLang="en-US" sz="2933" b="1" dirty="0">
                <a:solidFill>
                  <a:srgbClr val="FF0000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altLang="en-US" sz="2933" b="1" dirty="0" err="1">
                <a:solidFill>
                  <a:srgbClr val="FF0000"/>
                </a:solidFill>
                <a:latin typeface="#9Slide07 SVNDessert Menu Scrip" panose="00000500000000000000" pitchFamily="2" charset="0"/>
              </a:rPr>
              <a:t>thế</a:t>
            </a:r>
            <a:r>
              <a:rPr lang="en-US" altLang="en-US" sz="2933" b="1" dirty="0">
                <a:solidFill>
                  <a:srgbClr val="FF0000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altLang="en-US" sz="2933" b="1" dirty="0" err="1">
                <a:solidFill>
                  <a:srgbClr val="FF0000"/>
                </a:solidFill>
                <a:latin typeface="#9Slide07 SVNDessert Menu Scrip" panose="00000500000000000000" pitchFamily="2" charset="0"/>
              </a:rPr>
              <a:t>giới</a:t>
            </a:r>
            <a:endParaRPr lang="en-US" altLang="en-US" sz="2933" b="1" dirty="0">
              <a:solidFill>
                <a:srgbClr val="FF0000"/>
              </a:solidFill>
              <a:latin typeface="#9Slide07 SVNDessert Menu Scrip" panose="00000500000000000000" pitchFamily="2" charset="0"/>
            </a:endParaRPr>
          </a:p>
        </p:txBody>
      </p:sp>
      <p:grpSp>
        <p:nvGrpSpPr>
          <p:cNvPr id="17" name="组合 73">
            <a:extLst>
              <a:ext uri="{FF2B5EF4-FFF2-40B4-BE49-F238E27FC236}">
                <a16:creationId xmlns:a16="http://schemas.microsoft.com/office/drawing/2014/main" id="{AC0D6C4C-914E-4F6B-B14A-0F07871195CA}"/>
              </a:ext>
            </a:extLst>
          </p:cNvPr>
          <p:cNvGrpSpPr/>
          <p:nvPr/>
        </p:nvGrpSpPr>
        <p:grpSpPr>
          <a:xfrm>
            <a:off x="7497064" y="170553"/>
            <a:ext cx="5212971" cy="4218911"/>
            <a:chOff x="1662558" y="2012878"/>
            <a:chExt cx="4419977" cy="3419835"/>
          </a:xfrm>
        </p:grpSpPr>
        <p:grpSp>
          <p:nvGrpSpPr>
            <p:cNvPr id="18" name="组合 3">
              <a:extLst>
                <a:ext uri="{FF2B5EF4-FFF2-40B4-BE49-F238E27FC236}">
                  <a16:creationId xmlns:a16="http://schemas.microsoft.com/office/drawing/2014/main" id="{5DB3AF6F-ACE7-47D4-AEAB-1BCAC55D03E2}"/>
                </a:ext>
              </a:extLst>
            </p:cNvPr>
            <p:cNvGrpSpPr/>
            <p:nvPr/>
          </p:nvGrpSpPr>
          <p:grpSpPr>
            <a:xfrm>
              <a:off x="3443567" y="2647484"/>
              <a:ext cx="2113888" cy="2113888"/>
              <a:chOff x="3443567" y="2647484"/>
              <a:chExt cx="2113888" cy="2113888"/>
            </a:xfrm>
          </p:grpSpPr>
          <p:sp>
            <p:nvSpPr>
              <p:cNvPr id="23" name="Oval 71">
                <a:extLst>
                  <a:ext uri="{FF2B5EF4-FFF2-40B4-BE49-F238E27FC236}">
                    <a16:creationId xmlns:a16="http://schemas.microsoft.com/office/drawing/2014/main" id="{EF7A2A51-FF19-47D7-B002-D495BDA6D9D8}"/>
                  </a:ext>
                </a:extLst>
              </p:cNvPr>
              <p:cNvSpPr/>
              <p:nvPr/>
            </p:nvSpPr>
            <p:spPr>
              <a:xfrm>
                <a:off x="3443567" y="2647484"/>
                <a:ext cx="2113888" cy="211388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133"/>
              </a:p>
            </p:txBody>
          </p:sp>
          <p:sp>
            <p:nvSpPr>
              <p:cNvPr id="24" name="Oval 73">
                <a:extLst>
                  <a:ext uri="{FF2B5EF4-FFF2-40B4-BE49-F238E27FC236}">
                    <a16:creationId xmlns:a16="http://schemas.microsoft.com/office/drawing/2014/main" id="{BA04016B-B8EE-46A2-8373-8B20D062BF24}"/>
                  </a:ext>
                </a:extLst>
              </p:cNvPr>
              <p:cNvSpPr/>
              <p:nvPr/>
            </p:nvSpPr>
            <p:spPr>
              <a:xfrm>
                <a:off x="3707803" y="2911720"/>
                <a:ext cx="1585416" cy="15854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133"/>
              </a:p>
            </p:txBody>
          </p:sp>
        </p:grpSp>
        <p:grpSp>
          <p:nvGrpSpPr>
            <p:cNvPr id="19" name="组合 2">
              <a:extLst>
                <a:ext uri="{FF2B5EF4-FFF2-40B4-BE49-F238E27FC236}">
                  <a16:creationId xmlns:a16="http://schemas.microsoft.com/office/drawing/2014/main" id="{D9883C3C-15CE-44EE-9BA3-7DE931D21B76}"/>
                </a:ext>
              </a:extLst>
            </p:cNvPr>
            <p:cNvGrpSpPr/>
            <p:nvPr/>
          </p:nvGrpSpPr>
          <p:grpSpPr>
            <a:xfrm>
              <a:off x="1662558" y="2012878"/>
              <a:ext cx="4419977" cy="3419835"/>
              <a:chOff x="1695721" y="467291"/>
              <a:chExt cx="4419977" cy="3419835"/>
            </a:xfrm>
          </p:grpSpPr>
          <p:pic>
            <p:nvPicPr>
              <p:cNvPr id="21" name="图片 1">
                <a:extLst>
                  <a:ext uri="{FF2B5EF4-FFF2-40B4-BE49-F238E27FC236}">
                    <a16:creationId xmlns:a16="http://schemas.microsoft.com/office/drawing/2014/main" id="{A81DE853-C4E2-4004-943C-E1C1DDBC22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6278" b="95067" l="9783" r="89946">
                            <a14:foregroundMark x1="25000" y1="78027" x2="26359" y2="71749"/>
                            <a14:foregroundMark x1="38859" y1="42152" x2="43750" y2="31390"/>
                            <a14:foregroundMark x1="68478" y1="33184" x2="76630" y2="36771"/>
                            <a14:foregroundMark x1="49457" y1="44843" x2="49457" y2="45740"/>
                            <a14:foregroundMark x1="30978" y1="12108" x2="30978" y2="12108"/>
                            <a14:foregroundMark x1="19565" y1="6726" x2="19565" y2="6726"/>
                            <a14:foregroundMark x1="37228" y1="18386" x2="36685" y2="19283"/>
                            <a14:foregroundMark x1="39402" y1="23318" x2="38587" y2="25561"/>
                            <a14:foregroundMark x1="43750" y1="13004" x2="43750" y2="13901"/>
                            <a14:foregroundMark x1="15217" y1="95067" x2="15217" y2="95067"/>
                            <a14:foregroundMark x1="33967" y1="13004" x2="33967" y2="13004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622185">
                <a:off x="3728403" y="1723025"/>
                <a:ext cx="1906329" cy="1197810"/>
              </a:xfrm>
              <a:prstGeom prst="rect">
                <a:avLst/>
              </a:prstGeom>
            </p:spPr>
          </p:pic>
          <p:pic>
            <p:nvPicPr>
              <p:cNvPr id="22" name="图片 48">
                <a:extLst>
                  <a:ext uri="{FF2B5EF4-FFF2-40B4-BE49-F238E27FC236}">
                    <a16:creationId xmlns:a16="http://schemas.microsoft.com/office/drawing/2014/main" id="{3E4AA837-7787-4DC6-B5CE-9C6D49E193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10000" b="90000" l="10000" r="90000">
                            <a14:foregroundMark x1="74209" y1="44025" x2="74209" y2="44025"/>
                            <a14:foregroundMark x1="81995" y1="54717" x2="81995" y2="54717"/>
                            <a14:foregroundMark x1="26277" y1="31132" x2="26277" y2="31132"/>
                            <a14:foregroundMark x1="17275" y1="34591" x2="17275" y2="34591"/>
                            <a14:foregroundMark x1="24331" y1="38994" x2="24331" y2="38994"/>
                            <a14:foregroundMark x1="35523" y1="37421" x2="35523" y2="37421"/>
                            <a14:foregroundMark x1="16302" y1="22013" x2="16302" y2="2201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695721" y="467291"/>
                <a:ext cx="4419977" cy="341983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7624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4A43280-58A9-468E-9448-347823428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"/>
            <a:ext cx="6235700" cy="3429000"/>
          </a:xfrm>
          <a:prstGeom prst="rect">
            <a:avLst/>
          </a:prstGeom>
          <a:noFill/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4ABC530-98B1-44F9-801A-E59BDB78B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1" y="0"/>
            <a:ext cx="59563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E3924BC3-D060-4DE4-81E4-E63302789054}"/>
              </a:ext>
            </a:extLst>
          </p:cNvPr>
          <p:cNvGrpSpPr>
            <a:grpSpLocks/>
          </p:cNvGrpSpPr>
          <p:nvPr/>
        </p:nvGrpSpPr>
        <p:grpSpPr bwMode="auto">
          <a:xfrm>
            <a:off x="-4737" y="3429001"/>
            <a:ext cx="6235700" cy="3428999"/>
            <a:chOff x="480" y="960"/>
            <a:chExt cx="5040" cy="3216"/>
          </a:xfrm>
        </p:grpSpPr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4571C4F0-443E-4397-8A31-CF46638F44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960"/>
              <a:ext cx="2688" cy="3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2772DEEA-A435-4922-B2A6-B91D7E1CE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57" r="16429"/>
            <a:stretch>
              <a:fillRect/>
            </a:stretch>
          </p:blipFill>
          <p:spPr bwMode="auto">
            <a:xfrm flipH="1">
              <a:off x="3120" y="960"/>
              <a:ext cx="2400" cy="3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9">
            <a:extLst>
              <a:ext uri="{FF2B5EF4-FFF2-40B4-BE49-F238E27FC236}">
                <a16:creationId xmlns:a16="http://schemas.microsoft.com/office/drawing/2014/main" id="{9AE0A0C5-AF6D-4F23-9AE3-4885A82E7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006" y="6365558"/>
            <a:ext cx="3118161" cy="461665"/>
          </a:xfrm>
          <a:prstGeom prst="rect">
            <a:avLst/>
          </a:prstGeom>
          <a:solidFill>
            <a:srgbClr val="F9D3D4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Rừng</a:t>
            </a:r>
            <a:r>
              <a:rPr lang="en-US" altLang="en-US" sz="2400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lá</a:t>
            </a:r>
            <a:r>
              <a:rPr lang="en-US" altLang="en-US" sz="2400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rộng</a:t>
            </a:r>
            <a:r>
              <a:rPr lang="en-US" altLang="en-US" sz="2400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ở </a:t>
            </a:r>
            <a:r>
              <a:rPr lang="en-US" altLang="en-US" sz="2400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Tây</a:t>
            </a:r>
            <a:r>
              <a:rPr lang="en-US" altLang="en-US" sz="2400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Âu</a:t>
            </a:r>
            <a:endParaRPr lang="en-US" altLang="en-US" sz="2400" dirty="0">
              <a:solidFill>
                <a:srgbClr val="C00000"/>
              </a:solidFill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EC6A64A9-0075-444F-BDE4-226752C4D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54"/>
          <a:stretch>
            <a:fillRect/>
          </a:stretch>
        </p:blipFill>
        <p:spPr bwMode="auto">
          <a:xfrm>
            <a:off x="6219773" y="3426937"/>
            <a:ext cx="59563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88CD7AEE-F4D3-4208-A128-08D1DFBED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57" y="2936557"/>
            <a:ext cx="3827748" cy="461665"/>
          </a:xfrm>
          <a:prstGeom prst="rect">
            <a:avLst/>
          </a:prstGeom>
          <a:solidFill>
            <a:srgbClr val="F9D3D4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Rừng</a:t>
            </a:r>
            <a:r>
              <a:rPr lang="en-US" altLang="en-US" sz="2400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cây</a:t>
            </a:r>
            <a:r>
              <a:rPr lang="en-US" altLang="en-US" sz="2400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lá</a:t>
            </a:r>
            <a:r>
              <a:rPr lang="en-US" altLang="en-US" sz="2400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kim</a:t>
            </a:r>
            <a:r>
              <a:rPr lang="en-US" altLang="en-US" sz="2400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(LB Nga)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29884544-57E5-4B93-8F54-EB54A761F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4100" y="2953867"/>
            <a:ext cx="3293291" cy="461665"/>
          </a:xfrm>
          <a:prstGeom prst="rect">
            <a:avLst/>
          </a:prstGeom>
          <a:solidFill>
            <a:srgbClr val="F9D3D4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Cánh</a:t>
            </a:r>
            <a:r>
              <a:rPr lang="en-US" altLang="en-US" sz="2400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đồng</a:t>
            </a:r>
            <a:r>
              <a:rPr lang="en-US" altLang="en-US" sz="2400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nho</a:t>
            </a:r>
            <a:r>
              <a:rPr lang="en-US" altLang="en-US" sz="2400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(</a:t>
            </a:r>
            <a:r>
              <a:rPr lang="en-US" altLang="en-US" sz="2400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Pháp</a:t>
            </a:r>
            <a:r>
              <a:rPr lang="en-US" altLang="en-US" sz="2400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)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52E0BAFF-A55D-4C8E-AE65-0EE60EED0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2619" y="6380803"/>
            <a:ext cx="2969381" cy="461665"/>
          </a:xfrm>
          <a:prstGeom prst="rect">
            <a:avLst/>
          </a:prstGeom>
          <a:solidFill>
            <a:srgbClr val="F9D3D4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Rừng</a:t>
            </a:r>
            <a:r>
              <a:rPr lang="en-US" altLang="en-US" sz="2400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lá</a:t>
            </a:r>
            <a:r>
              <a:rPr lang="en-US" altLang="en-US" sz="2400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rộng</a:t>
            </a:r>
            <a:r>
              <a:rPr lang="en-US" altLang="en-US" sz="2400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(</a:t>
            </a:r>
            <a:r>
              <a:rPr lang="en-US" altLang="en-US" sz="2400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Pháp</a:t>
            </a:r>
            <a:r>
              <a:rPr lang="en-US" altLang="en-US" sz="2400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)</a:t>
            </a:r>
            <a:endParaRPr lang="en-US" altLang="en-US" sz="1867" dirty="0">
              <a:solidFill>
                <a:srgbClr val="C00000"/>
              </a:solidFill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3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5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ạn Lý Trường Thành - The Great Wall | Yeudulich">
            <a:extLst>
              <a:ext uri="{FF2B5EF4-FFF2-40B4-BE49-F238E27FC236}">
                <a16:creationId xmlns:a16="http://schemas.microsoft.com/office/drawing/2014/main" id="{24356ABF-8562-4A15-815C-4D74EB80D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-26749"/>
            <a:ext cx="6197600" cy="338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Part od the Great Wall of China, fortifications in northern China">
            <a:extLst>
              <a:ext uri="{FF2B5EF4-FFF2-40B4-BE49-F238E27FC236}">
                <a16:creationId xmlns:a16="http://schemas.microsoft.com/office/drawing/2014/main" id="{09DA37E0-5EE3-4C06-8998-3E80A53A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00263"/>
            <a:ext cx="6028267" cy="3458633"/>
          </a:xfrm>
          <a:prstGeom prst="rect">
            <a:avLst/>
          </a:prstGeom>
        </p:spPr>
      </p:pic>
      <p:pic>
        <p:nvPicPr>
          <p:cNvPr id="4" name="Picture 4" descr="ẢnhSỐ.net ~ Bạn hãy click vào đây để thay đổi kích cỡ ảnh">
            <a:extLst>
              <a:ext uri="{FF2B5EF4-FFF2-40B4-BE49-F238E27FC236}">
                <a16:creationId xmlns:a16="http://schemas.microsoft.com/office/drawing/2014/main" id="{E3289A46-7F17-41ED-9BBA-996CB6609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30186"/>
            <a:ext cx="5994400" cy="3527815"/>
          </a:xfrm>
          <a:prstGeom prst="rect">
            <a:avLst/>
          </a:prstGeom>
        </p:spPr>
      </p:pic>
      <p:pic>
        <p:nvPicPr>
          <p:cNvPr id="5" name="Picture 5" descr="ẢnhSỐ.net ~ Bạn hãy click vào đây để thay đổi kích cỡ ảnh">
            <a:extLst>
              <a:ext uri="{FF2B5EF4-FFF2-40B4-BE49-F238E27FC236}">
                <a16:creationId xmlns:a16="http://schemas.microsoft.com/office/drawing/2014/main" id="{574D1D32-E7A0-486E-B6FC-580A97BCE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4400" y="3358370"/>
            <a:ext cx="6197600" cy="3548869"/>
          </a:xfrm>
          <a:prstGeom prst="rect">
            <a:avLst/>
          </a:prstGeom>
          <a:ln>
            <a:noFill/>
          </a:ln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DFEB3D6D-8196-4D29-B44C-BDCDC3B80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923" y="2862487"/>
            <a:ext cx="5523187" cy="502766"/>
          </a:xfrm>
          <a:prstGeom prst="rect">
            <a:avLst/>
          </a:prstGeom>
          <a:solidFill>
            <a:srgbClr val="F9D3D4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667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Vạn</a:t>
            </a:r>
            <a:r>
              <a:rPr lang="en-US" altLang="en-US" sz="2667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altLang="en-US" sz="2667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Lý</a:t>
            </a:r>
            <a:r>
              <a:rPr lang="en-US" altLang="en-US" sz="2667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altLang="en-US" sz="2667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Trường</a:t>
            </a:r>
            <a:r>
              <a:rPr lang="en-US" altLang="en-US" sz="2667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altLang="en-US" sz="2667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Thành</a:t>
            </a:r>
            <a:r>
              <a:rPr lang="en-US" altLang="en-US" sz="2667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(</a:t>
            </a:r>
            <a:r>
              <a:rPr lang="en-US" altLang="en-US" sz="2667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Trung</a:t>
            </a:r>
            <a:r>
              <a:rPr lang="en-US" altLang="en-US" sz="2667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altLang="en-US" sz="2667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Quốc</a:t>
            </a:r>
            <a:r>
              <a:rPr lang="en-US" altLang="en-US" sz="2667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)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02D0EC1-362C-4A53-8009-6C0BA6745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200" y="6377874"/>
            <a:ext cx="6197600" cy="502766"/>
          </a:xfrm>
          <a:prstGeom prst="rect">
            <a:avLst/>
          </a:prstGeom>
          <a:solidFill>
            <a:srgbClr val="F9D3D4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667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Kim </a:t>
            </a:r>
            <a:r>
              <a:rPr lang="en-US" altLang="en-US" sz="2667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Tự</a:t>
            </a:r>
            <a:r>
              <a:rPr lang="en-US" altLang="en-US" sz="2667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altLang="en-US" sz="2667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Tháp</a:t>
            </a:r>
            <a:r>
              <a:rPr lang="en-US" altLang="en-US" sz="2667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altLang="en-US" sz="2667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và</a:t>
            </a:r>
            <a:r>
              <a:rPr lang="en-US" altLang="en-US" sz="2667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altLang="en-US" sz="2667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Tượng</a:t>
            </a:r>
            <a:r>
              <a:rPr lang="en-US" altLang="en-US" sz="2667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altLang="en-US" sz="2667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Nhân</a:t>
            </a:r>
            <a:r>
              <a:rPr lang="en-US" altLang="en-US" sz="2667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altLang="en-US" sz="2667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Sư</a:t>
            </a:r>
            <a:r>
              <a:rPr lang="en-US" altLang="en-US" sz="2667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(Ai </a:t>
            </a:r>
            <a:r>
              <a:rPr lang="en-US" altLang="en-US" sz="2667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Cập</a:t>
            </a:r>
            <a:r>
              <a:rPr lang="en-US" altLang="en-US" sz="2667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014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</Words>
  <Application>Microsoft Office PowerPoint</Application>
  <PresentationFormat>Widescreen</PresentationFormat>
  <Paragraphs>87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等线</vt:lpstr>
      <vt:lpstr>#9Slide03 Arima Madurai Light</vt:lpstr>
      <vt:lpstr>#9Slide04 Abraham Lincoln</vt:lpstr>
      <vt:lpstr>#9Slide05 Pattaya</vt:lpstr>
      <vt:lpstr>#9Slide07 Dorayaki</vt:lpstr>
      <vt:lpstr>#9Slide07 SVNAdam Gorry</vt:lpstr>
      <vt:lpstr>#9Slide07 SVNDessert Menu Scrip</vt:lpstr>
      <vt:lpstr>#9Slide07 SVNZiclets</vt:lpstr>
      <vt:lpstr>Arial</vt:lpstr>
      <vt:lpstr>Arial Rounded MT Bold</vt:lpstr>
      <vt:lpstr>Brush Script MT</vt:lpstr>
      <vt:lpstr>Calibri</vt:lpstr>
      <vt:lpstr>Calibri Light</vt:lpstr>
      <vt:lpstr>Times New Roman</vt:lpstr>
      <vt:lpstr>Wingdings</vt:lpstr>
      <vt:lpstr>方正隶书简体</vt:lpstr>
      <vt:lpstr>迷你简细倩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Kiều Văn</dc:creator>
  <cp:lastModifiedBy>Minh Kiều Văn</cp:lastModifiedBy>
  <cp:revision>1</cp:revision>
  <dcterms:created xsi:type="dcterms:W3CDTF">2024-05-16T19:03:39Z</dcterms:created>
  <dcterms:modified xsi:type="dcterms:W3CDTF">2024-05-16T19:04:00Z</dcterms:modified>
</cp:coreProperties>
</file>