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8"/>
  </p:notesMasterIdLst>
  <p:sldIdLst>
    <p:sldId id="423" r:id="rId2"/>
    <p:sldId id="276" r:id="rId3"/>
    <p:sldId id="277" r:id="rId4"/>
    <p:sldId id="350" r:id="rId5"/>
    <p:sldId id="302" r:id="rId6"/>
    <p:sldId id="395" r:id="rId7"/>
  </p:sldIdLst>
  <p:sldSz cx="18288000" cy="10287000"/>
  <p:notesSz cx="6858000" cy="9144000"/>
  <p:embeddedFontLst>
    <p:embeddedFont>
      <p:font typeface="Calibri" panose="020F0502020204030204" pitchFamily="34" charset="0"/>
      <p:regular r:id="rId9"/>
      <p:bold r:id="rId10"/>
      <p:italic r:id="rId11"/>
      <p:boldItalic r:id="rId12"/>
    </p:embeddedFont>
    <p:embeddedFont>
      <p:font typeface="Baloo" panose="020B0604020202020204" charset="0"/>
      <p:regular r:id="rId1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16">
          <p15:clr>
            <a:srgbClr val="A4A3A4"/>
          </p15:clr>
        </p15:guide>
        <p15:guide id="2" pos="293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F63FD"/>
    <a:srgbClr val="D6369F"/>
    <a:srgbClr val="E67A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7" d="100"/>
          <a:sy n="47" d="100"/>
        </p:scale>
        <p:origin x="696" y="42"/>
      </p:cViewPr>
      <p:guideLst>
        <p:guide orient="horz" pos="2016"/>
        <p:guide pos="293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font" Target="fonts/font5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4/15/2024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9" Type="http://schemas.openxmlformats.org/officeDocument/2006/relationships/image" Target="../media/image21.png"/><Relationship Id="rId3" Type="http://schemas.openxmlformats.org/officeDocument/2006/relationships/image" Target="../media/image2.png"/><Relationship Id="rId21" Type="http://schemas.openxmlformats.org/officeDocument/2006/relationships/image" Target="../media/image24.svg"/><Relationship Id="rId34" Type="http://schemas.openxmlformats.org/officeDocument/2006/relationships/image" Target="../media/image18.png"/><Relationship Id="rId7" Type="http://schemas.openxmlformats.org/officeDocument/2006/relationships/image" Target="../media/image4.png"/><Relationship Id="rId12" Type="http://schemas.openxmlformats.org/officeDocument/2006/relationships/image" Target="../media/image16.svg"/><Relationship Id="rId17" Type="http://schemas.openxmlformats.org/officeDocument/2006/relationships/image" Target="../media/image20.svg"/><Relationship Id="rId25" Type="http://schemas.openxmlformats.org/officeDocument/2006/relationships/image" Target="../media/image28.svg"/><Relationship Id="rId33" Type="http://schemas.openxmlformats.org/officeDocument/2006/relationships/image" Target="../media/image40.svg"/><Relationship Id="rId38" Type="http://schemas.openxmlformats.org/officeDocument/2006/relationships/image" Target="../media/image61.svg"/><Relationship Id="rId2" Type="http://schemas.openxmlformats.org/officeDocument/2006/relationships/image" Target="../media/image1.jpeg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29" Type="http://schemas.openxmlformats.org/officeDocument/2006/relationships/image" Target="../media/image3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6.png"/><Relationship Id="rId24" Type="http://schemas.openxmlformats.org/officeDocument/2006/relationships/image" Target="../media/image13.png"/><Relationship Id="rId32" Type="http://schemas.openxmlformats.org/officeDocument/2006/relationships/image" Target="../media/image17.png"/><Relationship Id="rId37" Type="http://schemas.openxmlformats.org/officeDocument/2006/relationships/image" Target="../media/image20.png"/><Relationship Id="rId40" Type="http://schemas.openxmlformats.org/officeDocument/2006/relationships/image" Target="../media/image65.svg"/><Relationship Id="rId5" Type="http://schemas.openxmlformats.org/officeDocument/2006/relationships/image" Target="../media/image3.png"/><Relationship Id="rId15" Type="http://schemas.openxmlformats.org/officeDocument/2006/relationships/image" Target="../media/image18.svg"/><Relationship Id="rId23" Type="http://schemas.openxmlformats.org/officeDocument/2006/relationships/image" Target="../media/image26.svg"/><Relationship Id="rId28" Type="http://schemas.openxmlformats.org/officeDocument/2006/relationships/image" Target="../media/image15.png"/><Relationship Id="rId36" Type="http://schemas.openxmlformats.org/officeDocument/2006/relationships/image" Target="../media/image63.svg"/><Relationship Id="rId10" Type="http://schemas.openxmlformats.org/officeDocument/2006/relationships/image" Target="../media/image14.svg"/><Relationship Id="rId19" Type="http://schemas.openxmlformats.org/officeDocument/2006/relationships/image" Target="../media/image22.svg"/><Relationship Id="rId31" Type="http://schemas.openxmlformats.org/officeDocument/2006/relationships/image" Target="../media/image38.svg"/><Relationship Id="rId4" Type="http://schemas.openxmlformats.org/officeDocument/2006/relationships/image" Target="../media/image3.svg"/><Relationship Id="rId9" Type="http://schemas.openxmlformats.org/officeDocument/2006/relationships/image" Target="../media/image5.png"/><Relationship Id="rId14" Type="http://schemas.openxmlformats.org/officeDocument/2006/relationships/image" Target="../media/image8.png"/><Relationship Id="rId22" Type="http://schemas.openxmlformats.org/officeDocument/2006/relationships/image" Target="../media/image12.png"/><Relationship Id="rId27" Type="http://schemas.openxmlformats.org/officeDocument/2006/relationships/image" Target="../media/image32.svg"/><Relationship Id="rId30" Type="http://schemas.openxmlformats.org/officeDocument/2006/relationships/image" Target="../media/image16.png"/><Relationship Id="rId35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13" Type="http://schemas.openxmlformats.org/officeDocument/2006/relationships/image" Target="../media/image13.png"/><Relationship Id="rId18" Type="http://schemas.openxmlformats.org/officeDocument/2006/relationships/image" Target="../media/image26.svg"/><Relationship Id="rId26" Type="http://schemas.openxmlformats.org/officeDocument/2006/relationships/image" Target="../media/image102.svg"/><Relationship Id="rId3" Type="http://schemas.openxmlformats.org/officeDocument/2006/relationships/image" Target="../media/image22.png"/><Relationship Id="rId21" Type="http://schemas.openxmlformats.org/officeDocument/2006/relationships/image" Target="../media/image26.png"/><Relationship Id="rId7" Type="http://schemas.openxmlformats.org/officeDocument/2006/relationships/image" Target="../media/image3.png"/><Relationship Id="rId12" Type="http://schemas.openxmlformats.org/officeDocument/2006/relationships/image" Target="../media/image20.svg"/><Relationship Id="rId17" Type="http://schemas.openxmlformats.org/officeDocument/2006/relationships/image" Target="../media/image25.png"/><Relationship Id="rId25" Type="http://schemas.openxmlformats.org/officeDocument/2006/relationships/image" Target="../media/image28.png"/><Relationship Id="rId2" Type="http://schemas.openxmlformats.org/officeDocument/2006/relationships/image" Target="../media/image1.jpeg"/><Relationship Id="rId16" Type="http://schemas.openxmlformats.org/officeDocument/2006/relationships/image" Target="../media/image24.svg"/><Relationship Id="rId20" Type="http://schemas.openxmlformats.org/officeDocument/2006/relationships/image" Target="../media/image32.svg"/><Relationship Id="rId29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svg"/><Relationship Id="rId11" Type="http://schemas.openxmlformats.org/officeDocument/2006/relationships/image" Target="../media/image23.png"/><Relationship Id="rId24" Type="http://schemas.openxmlformats.org/officeDocument/2006/relationships/image" Target="../media/image40.svg"/><Relationship Id="rId32" Type="http://schemas.openxmlformats.org/officeDocument/2006/relationships/image" Target="../media/image31.png"/><Relationship Id="rId5" Type="http://schemas.openxmlformats.org/officeDocument/2006/relationships/image" Target="../media/image2.png"/><Relationship Id="rId15" Type="http://schemas.openxmlformats.org/officeDocument/2006/relationships/image" Target="../media/image24.png"/><Relationship Id="rId23" Type="http://schemas.openxmlformats.org/officeDocument/2006/relationships/image" Target="../media/image27.png"/><Relationship Id="rId28" Type="http://schemas.openxmlformats.org/officeDocument/2006/relationships/image" Target="../media/image50.svg"/><Relationship Id="rId10" Type="http://schemas.openxmlformats.org/officeDocument/2006/relationships/image" Target="../media/image7.svg"/><Relationship Id="rId19" Type="http://schemas.openxmlformats.org/officeDocument/2006/relationships/image" Target="../media/image14.png"/><Relationship Id="rId31" Type="http://schemas.openxmlformats.org/officeDocument/2006/relationships/image" Target="../media/image65.svg"/><Relationship Id="rId4" Type="http://schemas.openxmlformats.org/officeDocument/2006/relationships/image" Target="../media/image100.svg"/><Relationship Id="rId9" Type="http://schemas.openxmlformats.org/officeDocument/2006/relationships/image" Target="../media/image4.png"/><Relationship Id="rId14" Type="http://schemas.openxmlformats.org/officeDocument/2006/relationships/image" Target="../media/image28.svg"/><Relationship Id="rId22" Type="http://schemas.openxmlformats.org/officeDocument/2006/relationships/image" Target="../media/image34.svg"/><Relationship Id="rId27" Type="http://schemas.openxmlformats.org/officeDocument/2006/relationships/image" Target="../media/image29.png"/><Relationship Id="rId30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2.png"/><Relationship Id="rId7" Type="http://schemas.openxmlformats.org/officeDocument/2006/relationships/image" Target="../media/image107.svg"/><Relationship Id="rId12" Type="http://schemas.openxmlformats.org/officeDocument/2006/relationships/image" Target="../media/image39.png"/><Relationship Id="rId2" Type="http://schemas.openxmlformats.org/officeDocument/2006/relationships/image" Target="../media/image1.jpeg"/><Relationship Id="rId16" Type="http://schemas.openxmlformats.org/officeDocument/2006/relationships/image" Target="../media/image1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104.svg"/><Relationship Id="rId9" Type="http://schemas.openxmlformats.org/officeDocument/2006/relationships/image" Target="../media/image36.png"/><Relationship Id="rId14" Type="http://schemas.openxmlformats.org/officeDocument/2006/relationships/image" Target="../media/image41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120.sv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55.png"/><Relationship Id="rId18" Type="http://schemas.openxmlformats.org/officeDocument/2006/relationships/image" Target="../media/image59.png"/><Relationship Id="rId3" Type="http://schemas.openxmlformats.org/officeDocument/2006/relationships/image" Target="../media/image47.png"/><Relationship Id="rId21" Type="http://schemas.openxmlformats.org/officeDocument/2006/relationships/image" Target="../media/image143.svg"/><Relationship Id="rId7" Type="http://schemas.openxmlformats.org/officeDocument/2006/relationships/image" Target="../media/image50.png"/><Relationship Id="rId12" Type="http://schemas.openxmlformats.org/officeDocument/2006/relationships/image" Target="../media/image135.svg"/><Relationship Id="rId17" Type="http://schemas.openxmlformats.org/officeDocument/2006/relationships/image" Target="../media/image58.png"/><Relationship Id="rId2" Type="http://schemas.openxmlformats.org/officeDocument/2006/relationships/image" Target="../media/image1.jpeg"/><Relationship Id="rId16" Type="http://schemas.openxmlformats.org/officeDocument/2006/relationships/image" Target="../media/image57.png"/><Relationship Id="rId20" Type="http://schemas.openxmlformats.org/officeDocument/2006/relationships/image" Target="../media/image6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19" Type="http://schemas.openxmlformats.org/officeDocument/2006/relationships/image" Target="../media/image60.png"/><Relationship Id="rId4" Type="http://schemas.openxmlformats.org/officeDocument/2006/relationships/image" Target="../media/image33.png"/><Relationship Id="rId9" Type="http://schemas.openxmlformats.org/officeDocument/2006/relationships/image" Target="../media/image52.png"/><Relationship Id="rId14" Type="http://schemas.openxmlformats.org/officeDocument/2006/relationships/image" Target="../media/image137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image" Target="../media/image61.png"/><Relationship Id="rId18" Type="http://schemas.openxmlformats.org/officeDocument/2006/relationships/image" Target="../media/image66.png"/><Relationship Id="rId3" Type="http://schemas.openxmlformats.org/officeDocument/2006/relationships/image" Target="../media/image47.png"/><Relationship Id="rId21" Type="http://schemas.openxmlformats.org/officeDocument/2006/relationships/image" Target="../media/image151.svg"/><Relationship Id="rId7" Type="http://schemas.openxmlformats.org/officeDocument/2006/relationships/image" Target="../media/image51.png"/><Relationship Id="rId12" Type="http://schemas.openxmlformats.org/officeDocument/2006/relationships/image" Target="../media/image60.png"/><Relationship Id="rId17" Type="http://schemas.openxmlformats.org/officeDocument/2006/relationships/image" Target="../media/image65.png"/><Relationship Id="rId25" Type="http://schemas.openxmlformats.org/officeDocument/2006/relationships/image" Target="../media/image155.svg"/><Relationship Id="rId2" Type="http://schemas.openxmlformats.org/officeDocument/2006/relationships/image" Target="../media/image1.jpeg"/><Relationship Id="rId16" Type="http://schemas.openxmlformats.org/officeDocument/2006/relationships/image" Target="../media/image64.png"/><Relationship Id="rId20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9.png"/><Relationship Id="rId24" Type="http://schemas.openxmlformats.org/officeDocument/2006/relationships/image" Target="../media/image69.png"/><Relationship Id="rId5" Type="http://schemas.openxmlformats.org/officeDocument/2006/relationships/image" Target="../media/image48.png"/><Relationship Id="rId15" Type="http://schemas.openxmlformats.org/officeDocument/2006/relationships/image" Target="../media/image63.png"/><Relationship Id="rId23" Type="http://schemas.openxmlformats.org/officeDocument/2006/relationships/image" Target="../media/image153.svg"/><Relationship Id="rId10" Type="http://schemas.openxmlformats.org/officeDocument/2006/relationships/image" Target="../media/image57.png"/><Relationship Id="rId19" Type="http://schemas.openxmlformats.org/officeDocument/2006/relationships/image" Target="../media/image149.svg"/><Relationship Id="rId4" Type="http://schemas.openxmlformats.org/officeDocument/2006/relationships/image" Target="../media/image33.png"/><Relationship Id="rId9" Type="http://schemas.openxmlformats.org/officeDocument/2006/relationships/image" Target="../media/image62.png"/><Relationship Id="rId14" Type="http://schemas.openxmlformats.org/officeDocument/2006/relationships/image" Target="../media/image143.svg"/><Relationship Id="rId22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24204" y="3768655"/>
            <a:ext cx="503234" cy="459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381000" y="3095625"/>
            <a:ext cx="5464810" cy="18059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3029565" y="4381500"/>
            <a:ext cx="5464810" cy="1663700"/>
          </a:xfrm>
          <a:prstGeom prst="rect">
            <a:avLst/>
          </a:prstGeom>
        </p:spPr>
      </p:pic>
      <p:pic>
        <p:nvPicPr>
          <p:cNvPr id="24" name="Picture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360000">
            <a:off x="15104745" y="3462655"/>
            <a:ext cx="977265" cy="1835150"/>
          </a:xfrm>
          <a:prstGeom prst="rect">
            <a:avLst/>
          </a:prstGeom>
        </p:spPr>
      </p:pic>
      <p:pic>
        <p:nvPicPr>
          <p:cNvPr id="33" name="Picture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 l="11637"/>
          <a:stretch>
            <a:fillRect/>
          </a:stretch>
        </p:blipFill>
        <p:spPr>
          <a:xfrm>
            <a:off x="-213360" y="7512685"/>
            <a:ext cx="18500725" cy="27743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5023465" y="8343900"/>
            <a:ext cx="1362710" cy="1489710"/>
          </a:xfrm>
          <a:prstGeom prst="rect">
            <a:avLst/>
          </a:prstGeom>
        </p:spPr>
      </p:pic>
      <p:pic>
        <p:nvPicPr>
          <p:cNvPr id="32" name="Picture 3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143000" y="6546215"/>
            <a:ext cx="3023870" cy="3648710"/>
          </a:xfrm>
          <a:prstGeom prst="rect">
            <a:avLst/>
          </a:prstGeom>
        </p:spPr>
      </p:pic>
      <p:pic>
        <p:nvPicPr>
          <p:cNvPr id="39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6181705" y="7314565"/>
            <a:ext cx="2555875" cy="2999105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20880000">
            <a:off x="1227455" y="583565"/>
            <a:ext cx="943610" cy="914400"/>
          </a:xfrm>
          <a:prstGeom prst="rect">
            <a:avLst/>
          </a:prstGeom>
        </p:spPr>
      </p:pic>
      <p:pic>
        <p:nvPicPr>
          <p:cNvPr id="36" name="Picture 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4267200" y="7658100"/>
            <a:ext cx="2275205" cy="2586355"/>
          </a:xfrm>
          <a:prstGeom prst="rect">
            <a:avLst/>
          </a:prstGeom>
        </p:spPr>
      </p:pic>
      <p:pic>
        <p:nvPicPr>
          <p:cNvPr id="35" name="Picture 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6169660" y="7964805"/>
            <a:ext cx="1898650" cy="2136775"/>
          </a:xfrm>
          <a:prstGeom prst="rect">
            <a:avLst/>
          </a:prstGeom>
        </p:spPr>
      </p:pic>
      <p:pic>
        <p:nvPicPr>
          <p:cNvPr id="37" name="Pictur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5087917" y="9182284"/>
            <a:ext cx="2052261" cy="884338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7"/>
              </a:ext>
            </a:extLst>
          </a:blip>
          <a:srcRect/>
          <a:stretch>
            <a:fillRect/>
          </a:stretch>
        </p:blipFill>
        <p:spPr>
          <a:xfrm>
            <a:off x="9448800" y="9410700"/>
            <a:ext cx="1082040" cy="610235"/>
          </a:xfrm>
          <a:prstGeom prst="rect">
            <a:avLst/>
          </a:prstGeom>
        </p:spPr>
      </p:pic>
      <p:pic>
        <p:nvPicPr>
          <p:cNvPr id="53" name="Picture 2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9"/>
              </a:ext>
            </a:extLst>
          </a:blip>
          <a:srcRect/>
          <a:stretch>
            <a:fillRect/>
          </a:stretch>
        </p:blipFill>
        <p:spPr>
          <a:xfrm>
            <a:off x="1675130" y="8801100"/>
            <a:ext cx="3401695" cy="1393825"/>
          </a:xfrm>
          <a:prstGeom prst="rect">
            <a:avLst/>
          </a:prstGeom>
        </p:spPr>
      </p:pic>
      <p:pic>
        <p:nvPicPr>
          <p:cNvPr id="57" name="Picture 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 rot="300000" flipH="1">
            <a:off x="1359535" y="3792855"/>
            <a:ext cx="949325" cy="1513840"/>
          </a:xfrm>
          <a:prstGeom prst="rect">
            <a:avLst/>
          </a:prstGeom>
        </p:spPr>
      </p:pic>
      <p:pic>
        <p:nvPicPr>
          <p:cNvPr id="58" name="Picture 1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3"/>
              </a:ext>
            </a:extLst>
          </a:blip>
          <a:srcRect/>
          <a:stretch>
            <a:fillRect/>
          </a:stretch>
        </p:blipFill>
        <p:spPr>
          <a:xfrm>
            <a:off x="9829800" y="9182100"/>
            <a:ext cx="753110" cy="577850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3124839" y="342830"/>
            <a:ext cx="503234" cy="459315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6535404" y="2324030"/>
            <a:ext cx="503234" cy="459315"/>
          </a:xfrm>
          <a:prstGeom prst="rect">
            <a:avLst/>
          </a:prstGeom>
        </p:spPr>
      </p:pic>
      <p:pic>
        <p:nvPicPr>
          <p:cNvPr id="62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1582404" y="7505630"/>
            <a:ext cx="503234" cy="459315"/>
          </a:xfrm>
          <a:prstGeom prst="rect">
            <a:avLst/>
          </a:prstGeom>
        </p:spPr>
      </p:pic>
      <p:pic>
        <p:nvPicPr>
          <p:cNvPr id="56" name="Picture 23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6902430" y="3238500"/>
            <a:ext cx="835660" cy="133350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6"/>
              </a:ext>
            </a:extLst>
          </a:blip>
          <a:srcRect/>
          <a:stretch>
            <a:fillRect/>
          </a:stretch>
        </p:blipFill>
        <p:spPr>
          <a:xfrm flipH="1">
            <a:off x="2372995" y="670560"/>
            <a:ext cx="10539095" cy="7419340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8"/>
              </a:ext>
            </a:extLst>
          </a:blip>
          <a:srcRect/>
          <a:stretch>
            <a:fillRect/>
          </a:stretch>
        </p:blipFill>
        <p:spPr>
          <a:xfrm>
            <a:off x="12344400" y="5866130"/>
            <a:ext cx="3462020" cy="3733165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3164840" y="2400300"/>
            <a:ext cx="7835265" cy="263017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500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3080902040302020200" charset="0"/>
                <a:cs typeface="Baloo" panose="03080902040302020200" charset="0"/>
              </a:rPr>
              <a:t>HÃY CHỌN ĐỀ TÀI NẰM TRONG MỖI CHIẾC GƯƠNG SAU NHÉ!</a:t>
            </a:r>
          </a:p>
        </p:txBody>
      </p:sp>
      <p:pic>
        <p:nvPicPr>
          <p:cNvPr id="7" name="Picture 1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0"/>
              </a:ext>
            </a:extLst>
          </a:blip>
          <a:srcRect/>
          <a:stretch>
            <a:fillRect/>
          </a:stretch>
        </p:blipFill>
        <p:spPr>
          <a:xfrm>
            <a:off x="12011660" y="1343660"/>
            <a:ext cx="5281295" cy="14986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 t="4948" r="47321"/>
          <a:stretch>
            <a:fillRect/>
          </a:stretch>
        </p:blipFill>
        <p:spPr>
          <a:xfrm flipH="1">
            <a:off x="0" y="6984365"/>
            <a:ext cx="13415010" cy="351726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295404" y="3467030"/>
            <a:ext cx="503234" cy="459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04800" y="2400300"/>
            <a:ext cx="5464810" cy="18059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2877800" y="6332220"/>
            <a:ext cx="5464810" cy="1663700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flipH="1">
            <a:off x="-152400" y="6049010"/>
            <a:ext cx="2293620" cy="4245610"/>
          </a:xfrm>
          <a:prstGeom prst="rect">
            <a:avLst/>
          </a:prstGeom>
        </p:spPr>
      </p:pic>
      <p:pic>
        <p:nvPicPr>
          <p:cNvPr id="37" name="Picture 2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6248717" y="8953684"/>
            <a:ext cx="2052261" cy="884338"/>
          </a:xfrm>
          <a:prstGeom prst="rect">
            <a:avLst/>
          </a:prstGeom>
        </p:spPr>
      </p:pic>
      <p:pic>
        <p:nvPicPr>
          <p:cNvPr id="54" name="Picture 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295400" y="6564630"/>
            <a:ext cx="2545715" cy="289369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3124200" y="7762240"/>
            <a:ext cx="1709420" cy="1922780"/>
          </a:xfrm>
          <a:prstGeom prst="rect">
            <a:avLst/>
          </a:prstGeom>
        </p:spPr>
      </p:pic>
      <p:pic>
        <p:nvPicPr>
          <p:cNvPr id="38" name="Picture 18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0"/>
              </a:ext>
            </a:extLst>
          </a:blip>
          <a:srcRect/>
          <a:stretch>
            <a:fillRect/>
          </a:stretch>
        </p:blipFill>
        <p:spPr>
          <a:xfrm>
            <a:off x="1676400" y="9258300"/>
            <a:ext cx="2538730" cy="888365"/>
          </a:xfrm>
          <a:prstGeom prst="rect">
            <a:avLst/>
          </a:prstGeom>
        </p:spPr>
      </p:pic>
      <p:pic>
        <p:nvPicPr>
          <p:cNvPr id="48" name="Picture 31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 rot="21120000">
            <a:off x="7364730" y="8402955"/>
            <a:ext cx="2592070" cy="1985645"/>
          </a:xfrm>
          <a:prstGeom prst="rect">
            <a:avLst/>
          </a:prstGeom>
        </p:spPr>
      </p:pic>
      <p:pic>
        <p:nvPicPr>
          <p:cNvPr id="58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>
            <a:off x="11510010" y="9032240"/>
            <a:ext cx="850265" cy="652780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33404" y="-38170"/>
            <a:ext cx="503234" cy="459315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7068804" y="1257230"/>
            <a:ext cx="503234" cy="459315"/>
          </a:xfrm>
          <a:prstGeom prst="rect">
            <a:avLst/>
          </a:prstGeom>
        </p:spPr>
      </p:pic>
      <p:pic>
        <p:nvPicPr>
          <p:cNvPr id="62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3563604" y="8877230"/>
            <a:ext cx="503234" cy="459315"/>
          </a:xfrm>
          <a:prstGeom prst="rect">
            <a:avLst/>
          </a:prstGeom>
        </p:spPr>
      </p:pic>
      <p:pic>
        <p:nvPicPr>
          <p:cNvPr id="8" name="Picture 13"/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6"/>
              </a:ext>
            </a:extLst>
          </a:blip>
          <a:srcRect/>
          <a:stretch>
            <a:fillRect/>
          </a:stretch>
        </p:blipFill>
        <p:spPr>
          <a:xfrm>
            <a:off x="6116320" y="731520"/>
            <a:ext cx="11222355" cy="6520815"/>
          </a:xfrm>
          <a:prstGeom prst="rect">
            <a:avLst/>
          </a:prstGeom>
        </p:spPr>
      </p:pic>
      <p:pic>
        <p:nvPicPr>
          <p:cNvPr id="10" name="Picture 2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15697200" y="6477000"/>
            <a:ext cx="2153920" cy="3810000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6629400" y="2247900"/>
            <a:ext cx="10131425" cy="378460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800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</a:effectLst>
                <a:latin typeface="Baloo" panose="03080902040302020200" charset="0"/>
                <a:cs typeface="Baloo" panose="03080902040302020200" charset="0"/>
              </a:rPr>
              <a:t>LẬP DÀN Ý MIÊU TẢ MỘT TRONG CÁC CẢNH SAU</a:t>
            </a:r>
          </a:p>
        </p:txBody>
      </p:sp>
      <p:pic>
        <p:nvPicPr>
          <p:cNvPr id="17" name="Picture 19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4"/>
              </a:ext>
            </a:extLst>
          </a:blip>
          <a:srcRect/>
          <a:stretch>
            <a:fillRect/>
          </a:stretch>
        </p:blipFill>
        <p:spPr>
          <a:xfrm flipH="1">
            <a:off x="5638800" y="8025765"/>
            <a:ext cx="668655" cy="513715"/>
          </a:xfrm>
          <a:prstGeom prst="rect">
            <a:avLst/>
          </a:prstGeom>
        </p:spPr>
      </p:pic>
      <p:pic>
        <p:nvPicPr>
          <p:cNvPr id="7" name="Picture 1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1"/>
              </a:ext>
            </a:extLst>
          </a:blip>
          <a:srcRect/>
          <a:stretch>
            <a:fillRect/>
          </a:stretch>
        </p:blipFill>
        <p:spPr>
          <a:xfrm>
            <a:off x="1026160" y="1562100"/>
            <a:ext cx="5281295" cy="14986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1663700" y="637540"/>
            <a:ext cx="4584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ungee Layers Outline" charset="0"/>
                <a:cs typeface="Bungee Layers Outline" charset="0"/>
              </a:rPr>
              <a:t>Hoạt động 2: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2"/>
          <a:srcRect/>
          <a:stretch>
            <a:fillRect/>
          </a:stretch>
        </p:blipFill>
        <p:spPr>
          <a:xfrm flipH="1">
            <a:off x="1447800" y="2781300"/>
            <a:ext cx="3728085" cy="21888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3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91095" y="3933825"/>
            <a:ext cx="791210" cy="729615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4" y="6438830"/>
            <a:ext cx="503234" cy="459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142240" y="2628900"/>
            <a:ext cx="9144000" cy="2639695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448800" y="1181100"/>
            <a:ext cx="8977630" cy="2360930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839" y="342830"/>
            <a:ext cx="503234" cy="459315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8804" y="1257230"/>
            <a:ext cx="503234" cy="459315"/>
          </a:xfrm>
          <a:prstGeom prst="rect">
            <a:avLst/>
          </a:prstGeom>
        </p:spPr>
      </p:pic>
      <p:pic>
        <p:nvPicPr>
          <p:cNvPr id="62" name="Picture 3"/>
          <p:cNvPicPr>
            <a:picLocks noChangeAspect="1"/>
          </p:cNvPicPr>
          <p:nvPr/>
        </p:nvPicPr>
        <p:blipFill>
          <a:blip r:embed="rId5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2404" y="7505630"/>
            <a:ext cx="503234" cy="459315"/>
          </a:xfrm>
          <a:prstGeom prst="rect">
            <a:avLst/>
          </a:prstGeom>
        </p:spPr>
      </p:pic>
      <p:pic>
        <p:nvPicPr>
          <p:cNvPr id="5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001760" y="4991100"/>
            <a:ext cx="8977630" cy="2360930"/>
          </a:xfrm>
          <a:prstGeom prst="rect">
            <a:avLst/>
          </a:prstGeom>
        </p:spPr>
      </p:pic>
      <p:pic>
        <p:nvPicPr>
          <p:cNvPr id="31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6154400" y="2078355"/>
            <a:ext cx="856615" cy="1674495"/>
          </a:xfrm>
          <a:prstGeom prst="rect">
            <a:avLst/>
          </a:prstGeom>
        </p:spPr>
      </p:pic>
      <p:pic>
        <p:nvPicPr>
          <p:cNvPr id="6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99770" y="7200900"/>
            <a:ext cx="8977630" cy="2360930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11038205" y="4514215"/>
            <a:ext cx="5979795" cy="538289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715000" y="342900"/>
            <a:ext cx="1268730" cy="2479040"/>
          </a:xfrm>
          <a:prstGeom prst="rect">
            <a:avLst/>
          </a:prstGeom>
        </p:spPr>
      </p:pic>
      <p:sp>
        <p:nvSpPr>
          <p:cNvPr id="22" name="Text Box 21"/>
          <p:cNvSpPr txBox="1"/>
          <p:nvPr/>
        </p:nvSpPr>
        <p:spPr>
          <a:xfrm>
            <a:off x="11353800" y="5829300"/>
            <a:ext cx="5255260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6">
                    <a:lumMod val="75000"/>
                  </a:schemeClr>
                </a:solidFill>
                <a:latin typeface="Baloo" panose="03080902040302020200" charset="0"/>
                <a:cs typeface="Baloo" panose="03080902040302020200" charset="0"/>
              </a:rPr>
              <a:t>d) Một khu vui chơi, giải trí mà em thích.</a:t>
            </a:r>
          </a:p>
        </p:txBody>
      </p:sp>
      <p:sp>
        <p:nvSpPr>
          <p:cNvPr id="7" name="Oval 6"/>
          <p:cNvSpPr/>
          <p:nvPr/>
        </p:nvSpPr>
        <p:spPr>
          <a:xfrm>
            <a:off x="1066800" y="540385"/>
            <a:ext cx="5607685" cy="4889500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 Box 7"/>
          <p:cNvSpPr txBox="1"/>
          <p:nvPr/>
        </p:nvSpPr>
        <p:spPr>
          <a:xfrm>
            <a:off x="1600200" y="1562100"/>
            <a:ext cx="443166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4">
                    <a:lumMod val="75000"/>
                  </a:schemeClr>
                </a:solidFill>
                <a:latin typeface="Baloo" panose="03080902040302020200" charset="0"/>
                <a:cs typeface="Baloo" panose="03080902040302020200" charset="0"/>
              </a:rPr>
              <a:t>a) Một ngày mới bắt đầu ở quê em.</a:t>
            </a:r>
          </a:p>
        </p:txBody>
      </p:sp>
      <p:pic>
        <p:nvPicPr>
          <p:cNvPr id="29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448165" y="6924675"/>
            <a:ext cx="1733550" cy="3386455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031480" y="540385"/>
            <a:ext cx="5162550" cy="4727575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/>
            </a:solidFill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159885" y="4926965"/>
            <a:ext cx="5601970" cy="4962525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 Box 11"/>
          <p:cNvSpPr txBox="1"/>
          <p:nvPr/>
        </p:nvSpPr>
        <p:spPr>
          <a:xfrm>
            <a:off x="8305800" y="1946275"/>
            <a:ext cx="4871085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2"/>
                </a:solidFill>
                <a:latin typeface="Baloo" panose="03080902040302020200" charset="0"/>
                <a:cs typeface="Baloo" panose="03080902040302020200" charset="0"/>
              </a:rPr>
              <a:t>b) Một đêm trăng đẹp.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4495800" y="6026785"/>
            <a:ext cx="4887595" cy="28613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>
                <a:solidFill>
                  <a:schemeClr val="accent3">
                    <a:lumMod val="75000"/>
                  </a:schemeClr>
                </a:solidFill>
                <a:latin typeface="Baloo" panose="03080902040302020200" charset="0"/>
                <a:cs typeface="Baloo" panose="03080902040302020200" charset="0"/>
              </a:rPr>
              <a:t>c) Trường em trước buổi học.</a:t>
            </a:r>
          </a:p>
        </p:txBody>
      </p:sp>
      <p:pic>
        <p:nvPicPr>
          <p:cNvPr id="25" name="Picture 2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00000" flipH="1">
            <a:off x="1715770" y="5112385"/>
            <a:ext cx="1108075" cy="1767205"/>
          </a:xfrm>
          <a:prstGeom prst="rect">
            <a:avLst/>
          </a:prstGeom>
        </p:spPr>
      </p:pic>
      <p:pic>
        <p:nvPicPr>
          <p:cNvPr id="26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00000" flipH="1">
            <a:off x="9969500" y="5410200"/>
            <a:ext cx="942340" cy="1504315"/>
          </a:xfrm>
          <a:prstGeom prst="rect">
            <a:avLst/>
          </a:prstGeom>
        </p:spPr>
      </p:pic>
      <p:pic>
        <p:nvPicPr>
          <p:cNvPr id="27" name="Picture 2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00000" flipH="1">
            <a:off x="16828135" y="4115435"/>
            <a:ext cx="949325" cy="1513840"/>
          </a:xfrm>
          <a:prstGeom prst="rect">
            <a:avLst/>
          </a:prstGeom>
        </p:spPr>
      </p:pic>
      <p:pic>
        <p:nvPicPr>
          <p:cNvPr id="28" name="Picture 2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00000" flipH="1">
            <a:off x="3401695" y="8470265"/>
            <a:ext cx="802640" cy="1280160"/>
          </a:xfrm>
          <a:prstGeom prst="rect">
            <a:avLst/>
          </a:prstGeom>
        </p:spPr>
      </p:pic>
      <p:pic>
        <p:nvPicPr>
          <p:cNvPr id="32" name="Picture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>
          <a:xfrm>
            <a:off x="1216660" y="7724775"/>
            <a:ext cx="1009650" cy="661035"/>
          </a:xfrm>
          <a:prstGeom prst="rect">
            <a:avLst/>
          </a:prstGeom>
        </p:spPr>
      </p:pic>
      <p:pic>
        <p:nvPicPr>
          <p:cNvPr id="36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4630113" y="1562014"/>
            <a:ext cx="1967167" cy="11266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7" grpId="0" bldLvl="0" animBg="1"/>
      <p:bldP spid="8" grpId="0"/>
      <p:bldP spid="10" grpId="0" bldLvl="0" animBg="1"/>
      <p:bldP spid="11" grpId="0" animBg="1"/>
      <p:bldP spid="12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Picture 100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8324830" cy="10287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4" y="5905430"/>
            <a:ext cx="503234" cy="459315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839" y="342830"/>
            <a:ext cx="503234" cy="459315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8804" y="1257230"/>
            <a:ext cx="503234" cy="459315"/>
          </a:xfrm>
          <a:prstGeom prst="rect">
            <a:avLst/>
          </a:prstGeom>
        </p:spPr>
      </p:pic>
      <p:pic>
        <p:nvPicPr>
          <p:cNvPr id="62" name="Picture 3"/>
          <p:cNvPicPr>
            <a:picLocks noChangeAspect="1"/>
          </p:cNvPicPr>
          <p:nvPr/>
        </p:nvPicPr>
        <p:blipFill>
          <a:blip r:embed="rId3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335004" y="9105830"/>
            <a:ext cx="503234" cy="459315"/>
          </a:xfrm>
          <a:prstGeom prst="rect">
            <a:avLst/>
          </a:prstGeom>
        </p:spPr>
      </p:pic>
      <p:pic>
        <p:nvPicPr>
          <p:cNvPr id="57" name="Picture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300000" flipH="1">
            <a:off x="713105" y="520065"/>
            <a:ext cx="591185" cy="944245"/>
          </a:xfrm>
          <a:prstGeom prst="rect">
            <a:avLst/>
          </a:prstGeom>
        </p:spPr>
      </p:pic>
      <p:pic>
        <p:nvPicPr>
          <p:cNvPr id="11" name="Picture 23"/>
          <p:cNvPicPr>
            <a:picLocks noChangeAspect="1"/>
          </p:cNvPicPr>
          <p:nvPr/>
        </p:nvPicPr>
        <p:blipFill>
          <a:blip r:embed="rId5">
            <a:alphaModFix amt="76000"/>
          </a:blip>
          <a:srcRect l="18672" t="23725" r="20648" b="9132"/>
          <a:stretch>
            <a:fillRect/>
          </a:stretch>
        </p:blipFill>
        <p:spPr>
          <a:xfrm>
            <a:off x="340360" y="378460"/>
            <a:ext cx="17567275" cy="9664700"/>
          </a:xfrm>
          <a:prstGeom prst="roundRect">
            <a:avLst/>
          </a:prstGeom>
          <a:effectLst>
            <a:softEdge rad="127000"/>
          </a:effectLst>
        </p:spPr>
      </p:pic>
      <p:sp>
        <p:nvSpPr>
          <p:cNvPr id="2" name="Text Box 1"/>
          <p:cNvSpPr txBox="1"/>
          <p:nvPr/>
        </p:nvSpPr>
        <p:spPr>
          <a:xfrm>
            <a:off x="1626235" y="1638300"/>
            <a:ext cx="15812135" cy="686244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5500" b="1" u="sng">
                <a:solidFill>
                  <a:schemeClr val="accent3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Mở bài:</a:t>
            </a:r>
            <a:r>
              <a:rPr 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</a:p>
          <a:p>
            <a:r>
              <a:rPr 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</a:t>
            </a:r>
            <a:r>
              <a:rPr lang="en-US" sz="5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- Cảnh em định tả là gì?</a:t>
            </a:r>
          </a:p>
          <a:p>
            <a:r>
              <a:rPr lang="en-US" sz="5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- Em quan sát cảnh ấy vào thời điểm nào?</a:t>
            </a:r>
          </a:p>
          <a:p>
            <a:r>
              <a:rPr lang="en-US" sz="5500" b="1" u="sng"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Thân bài:</a:t>
            </a:r>
          </a:p>
          <a:p>
            <a:r>
              <a:rPr lang="en-US" sz="5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- Tả bao quát toàn cảnh.</a:t>
            </a:r>
          </a:p>
          <a:p>
            <a:r>
              <a:rPr lang="en-US" sz="5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 - Tả từng bộ phận của cảnh hoặc sự thay đổi của cảnh theo thời gian.</a:t>
            </a:r>
          </a:p>
          <a:p>
            <a:r>
              <a:rPr lang="en-US" sz="5500" b="1" u="sng">
                <a:solidFill>
                  <a:schemeClr val="accent2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Kết bài:</a:t>
            </a:r>
            <a:r>
              <a:rPr lang="en-US" sz="5500" b="1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nêu tình cảm của em với cảnh được miêu tả.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8534400" y="777875"/>
            <a:ext cx="1785620" cy="8604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Baloo" panose="03080902040302020200" charset="0"/>
                <a:cs typeface="Baloo" panose="03080902040302020200" charset="0"/>
              </a:rPr>
              <a:t>Gợi ý</a:t>
            </a:r>
          </a:p>
        </p:txBody>
      </p:sp>
      <p:pic>
        <p:nvPicPr>
          <p:cNvPr id="4" name="Pictur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229600" y="1562100"/>
            <a:ext cx="2261235" cy="76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r="47321"/>
          <a:stretch>
            <a:fillRect/>
          </a:stretch>
        </p:blipFill>
        <p:spPr>
          <a:xfrm flipH="1">
            <a:off x="4267200" y="7581900"/>
            <a:ext cx="10513060" cy="2756535"/>
          </a:xfrm>
          <a:prstGeom prst="cloud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4" y="3467030"/>
            <a:ext cx="503234" cy="459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747385"/>
            <a:ext cx="5464810" cy="18059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11200" y="654685"/>
            <a:ext cx="5464810" cy="1663700"/>
          </a:xfrm>
          <a:prstGeom prst="rect">
            <a:avLst/>
          </a:prstGeom>
        </p:spPr>
      </p:pic>
      <p:pic>
        <p:nvPicPr>
          <p:cNvPr id="15" name="Picture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6705600" y="7559675"/>
            <a:ext cx="1165225" cy="2157730"/>
          </a:xfrm>
          <a:prstGeom prst="rect">
            <a:avLst/>
          </a:prstGeom>
        </p:spPr>
      </p:pic>
      <p:pic>
        <p:nvPicPr>
          <p:cNvPr id="37" name="Picture 2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48717" y="8953684"/>
            <a:ext cx="2052261" cy="884338"/>
          </a:xfrm>
          <a:prstGeom prst="rect">
            <a:avLst/>
          </a:prstGeom>
        </p:spPr>
      </p:pic>
      <p:pic>
        <p:nvPicPr>
          <p:cNvPr id="54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8575040" y="8003540"/>
            <a:ext cx="1685925" cy="1917065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167995" y="7995920"/>
            <a:ext cx="1612265" cy="1813560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4" y="-70"/>
            <a:ext cx="503234" cy="459315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8804" y="1257230"/>
            <a:ext cx="503234" cy="459315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666115" y="2495550"/>
            <a:ext cx="16906240" cy="4457065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919480" y="2535555"/>
            <a:ext cx="16341090" cy="4121785"/>
          </a:xfrm>
          <a:prstGeom prst="rect">
            <a:avLst/>
          </a:prstGeom>
        </p:spPr>
      </p:pic>
      <p:pic>
        <p:nvPicPr>
          <p:cNvPr id="62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2404" y="7505630"/>
            <a:ext cx="503234" cy="45931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057400" y="3436620"/>
            <a:ext cx="14062710" cy="255333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8000">
                <a:ln w="22225">
                  <a:solidFill>
                    <a:schemeClr val="accent2">
                      <a:lumMod val="75000"/>
                    </a:schemeClr>
                  </a:solidFill>
                  <a:prstDash val="solid"/>
                </a:ln>
                <a:solidFill>
                  <a:schemeClr val="accent2"/>
                </a:solidFill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</a:effectLst>
                <a:latin typeface="Baloo" panose="03080902040302020200" charset="0"/>
                <a:cs typeface="Baloo" panose="03080902040302020200" charset="0"/>
              </a:rPr>
              <a:t>Trình bày miệng bài văn miêu tả mà em vừa lập dàn ý </a:t>
            </a:r>
          </a:p>
        </p:txBody>
      </p:sp>
      <p:pic>
        <p:nvPicPr>
          <p:cNvPr id="17" name="Picture 19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5638800" y="8025765"/>
            <a:ext cx="668655" cy="51371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24200" y="7017385"/>
            <a:ext cx="2530475" cy="3052445"/>
          </a:xfrm>
          <a:prstGeom prst="rect">
            <a:avLst/>
          </a:prstGeom>
        </p:spPr>
      </p:pic>
      <p:pic>
        <p:nvPicPr>
          <p:cNvPr id="7" name="Picture 17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705600" y="1716405"/>
            <a:ext cx="5281295" cy="149860"/>
          </a:xfrm>
          <a:prstGeom prst="rect">
            <a:avLst/>
          </a:prstGeom>
        </p:spPr>
      </p:pic>
      <p:sp>
        <p:nvSpPr>
          <p:cNvPr id="12" name="Text Box 11"/>
          <p:cNvSpPr txBox="1"/>
          <p:nvPr/>
        </p:nvSpPr>
        <p:spPr>
          <a:xfrm>
            <a:off x="7391400" y="815340"/>
            <a:ext cx="458470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effectLst>
                  <a:glow rad="139700">
                    <a:schemeClr val="accent2">
                      <a:satMod val="175000"/>
                      <a:alpha val="40000"/>
                    </a:schemeClr>
                  </a:glow>
                </a:effectLst>
                <a:latin typeface="Bungee Layers Outline" charset="0"/>
                <a:cs typeface="Bungee Layers Outline" charset="0"/>
              </a:rPr>
              <a:t>Hoạt động 3:</a:t>
            </a:r>
          </a:p>
        </p:txBody>
      </p:sp>
      <p:pic>
        <p:nvPicPr>
          <p:cNvPr id="83" name="Picture 3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 flipH="1">
            <a:off x="3200400" y="495300"/>
            <a:ext cx="2598420" cy="171069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21180000" flipH="1">
            <a:off x="15760700" y="7369810"/>
            <a:ext cx="873760" cy="15360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439400" y="8343900"/>
            <a:ext cx="1846580" cy="121221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38100"/>
            <a:ext cx="18288000" cy="1028700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48" r="47321"/>
          <a:stretch>
            <a:fillRect/>
          </a:stretch>
        </p:blipFill>
        <p:spPr>
          <a:xfrm>
            <a:off x="7710805" y="7701280"/>
            <a:ext cx="10513060" cy="2756535"/>
          </a:xfrm>
          <a:prstGeom prst="cloud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19204" y="8792140"/>
            <a:ext cx="503234" cy="45931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0" y="5747385"/>
            <a:ext cx="5464810" cy="1805940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411200" y="654685"/>
            <a:ext cx="5464810" cy="1663700"/>
          </a:xfrm>
          <a:prstGeom prst="rect">
            <a:avLst/>
          </a:prstGeom>
        </p:spPr>
      </p:pic>
      <p:pic>
        <p:nvPicPr>
          <p:cNvPr id="37" name="Picture 2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534400" y="9029700"/>
            <a:ext cx="1537970" cy="662940"/>
          </a:xfrm>
          <a:prstGeom prst="rect">
            <a:avLst/>
          </a:prstGeom>
        </p:spPr>
      </p:pic>
      <p:pic>
        <p:nvPicPr>
          <p:cNvPr id="54" name="Picture 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2928600" y="8115300"/>
            <a:ext cx="1555115" cy="1768475"/>
          </a:xfrm>
          <a:prstGeom prst="rect">
            <a:avLst/>
          </a:prstGeom>
        </p:spPr>
      </p:pic>
      <p:pic>
        <p:nvPicPr>
          <p:cNvPr id="60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8604" y="-70"/>
            <a:ext cx="503234" cy="459315"/>
          </a:xfrm>
          <a:prstGeom prst="rect">
            <a:avLst/>
          </a:prstGeom>
        </p:spPr>
      </p:pic>
      <p:pic>
        <p:nvPicPr>
          <p:cNvPr id="61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068804" y="1257230"/>
            <a:ext cx="503234" cy="459315"/>
          </a:xfrm>
          <a:prstGeom prst="rect">
            <a:avLst/>
          </a:prstGeom>
        </p:spPr>
      </p:pic>
      <p:pic>
        <p:nvPicPr>
          <p:cNvPr id="62" name="Picture 3"/>
          <p:cNvPicPr>
            <a:picLocks noChangeAspect="1"/>
          </p:cNvPicPr>
          <p:nvPr/>
        </p:nvPicPr>
        <p:blipFill>
          <a:blip r:embed="rId4" cstate="print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82404" y="7505630"/>
            <a:ext cx="503234" cy="459315"/>
          </a:xfrm>
          <a:prstGeom prst="rect">
            <a:avLst/>
          </a:prstGeom>
        </p:spPr>
      </p:pic>
      <p:pic>
        <p:nvPicPr>
          <p:cNvPr id="17" name="Picture 1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10439400" y="9258300"/>
            <a:ext cx="990600" cy="761365"/>
          </a:xfrm>
          <a:prstGeom prst="rect">
            <a:avLst/>
          </a:prstGeom>
        </p:spPr>
      </p:pic>
      <p:pic>
        <p:nvPicPr>
          <p:cNvPr id="5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002000" y="7277100"/>
            <a:ext cx="2307590" cy="2783840"/>
          </a:xfrm>
          <a:prstGeom prst="rect">
            <a:avLst/>
          </a:prstGeom>
        </p:spPr>
      </p:pic>
      <p:pic>
        <p:nvPicPr>
          <p:cNvPr id="83" name="Picture 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>
          <a:xfrm flipH="1">
            <a:off x="16154400" y="6362700"/>
            <a:ext cx="1409065" cy="92773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600000" flipH="1">
            <a:off x="8737600" y="559435"/>
            <a:ext cx="873760" cy="1536065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14478000" y="8406130"/>
            <a:ext cx="1846580" cy="121221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506200" y="8392795"/>
            <a:ext cx="1325245" cy="1490980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023620" y="723900"/>
            <a:ext cx="3890645" cy="1048385"/>
          </a:xfrm>
          <a:prstGeom prst="rect">
            <a:avLst/>
          </a:prstGeom>
        </p:spPr>
      </p:pic>
      <p:pic>
        <p:nvPicPr>
          <p:cNvPr id="8" name="Picture 2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795020" y="544830"/>
            <a:ext cx="1406525" cy="1406525"/>
          </a:xfrm>
          <a:prstGeom prst="rect">
            <a:avLst/>
          </a:prstGeom>
        </p:spPr>
      </p:pic>
      <p:sp>
        <p:nvSpPr>
          <p:cNvPr id="11" name="Text Box 10"/>
          <p:cNvSpPr txBox="1"/>
          <p:nvPr/>
        </p:nvSpPr>
        <p:spPr>
          <a:xfrm>
            <a:off x="2166620" y="856615"/>
            <a:ext cx="3470275" cy="783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50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loo" panose="03080902040302020200" charset="0"/>
                <a:cs typeface="Baloo" panose="03080902040302020200" charset="0"/>
              </a:rPr>
              <a:t>Yêu cầu: </a:t>
            </a:r>
          </a:p>
        </p:txBody>
      </p:sp>
      <p:pic>
        <p:nvPicPr>
          <p:cNvPr id="22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600200" y="2551430"/>
            <a:ext cx="10025380" cy="1693545"/>
          </a:xfrm>
          <a:prstGeom prst="rect">
            <a:avLst/>
          </a:prstGeom>
        </p:spPr>
      </p:pic>
      <p:pic>
        <p:nvPicPr>
          <p:cNvPr id="12" name="Picture 3"/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644015" y="4554220"/>
            <a:ext cx="10025380" cy="1693545"/>
          </a:xfrm>
          <a:prstGeom prst="rect">
            <a:avLst/>
          </a:prstGeom>
        </p:spPr>
      </p:pic>
      <p:pic>
        <p:nvPicPr>
          <p:cNvPr id="14" name="Picture 3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1600200" y="6591300"/>
            <a:ext cx="10025380" cy="1693545"/>
          </a:xfrm>
          <a:prstGeom prst="rect">
            <a:avLst/>
          </a:prstGeom>
        </p:spPr>
      </p:pic>
      <p:sp>
        <p:nvSpPr>
          <p:cNvPr id="15" name="Text Box 14"/>
          <p:cNvSpPr txBox="1"/>
          <p:nvPr/>
        </p:nvSpPr>
        <p:spPr>
          <a:xfrm>
            <a:off x="2252980" y="2917190"/>
            <a:ext cx="9344660" cy="783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Bố cục đủ 3 phần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2252980" y="5022850"/>
            <a:ext cx="9344660" cy="783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Trình tự miêu tả hợp lý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2252980" y="6984365"/>
            <a:ext cx="9344660" cy="78359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r>
              <a:rPr lang="en-US" sz="450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Trình bày tự tin, diễn đạt trôi chảy</a:t>
            </a:r>
          </a:p>
        </p:txBody>
      </p:sp>
      <p:pic>
        <p:nvPicPr>
          <p:cNvPr id="25" name="Picture 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5"/>
              </a:ext>
            </a:extLst>
          </a:blip>
          <a:srcRect/>
          <a:stretch>
            <a:fillRect/>
          </a:stretch>
        </p:blipFill>
        <p:spPr>
          <a:xfrm>
            <a:off x="12831445" y="1501140"/>
            <a:ext cx="3523615" cy="47466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/>
      <p:bldP spid="18" grpId="0"/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174</Words>
  <Application>Microsoft Office PowerPoint</Application>
  <PresentationFormat>Custom</PresentationFormat>
  <Paragraphs>21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Bungee Layers Outline</vt:lpstr>
      <vt:lpstr>Arial</vt:lpstr>
      <vt:lpstr>Calibri</vt:lpstr>
      <vt:lpstr>Times New Roman</vt:lpstr>
      <vt:lpstr>Baloo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3D Không gian Hướng dẫn Trình chiếu Video</dc:title>
  <dc:creator>EduFive</dc:creator>
  <cp:lastModifiedBy>Techsi.vn</cp:lastModifiedBy>
  <cp:revision>28</cp:revision>
  <dcterms:created xsi:type="dcterms:W3CDTF">2006-08-16T00:00:00Z</dcterms:created>
  <dcterms:modified xsi:type="dcterms:W3CDTF">2024-04-15T05:00:25Z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A0D658EE534C425CB9072AC292B6C4F2</vt:lpwstr>
  </property>
  <property fmtid="{D5CDD505-2E9C-101B-9397-08002B2CF9AE}" pid="3" name="KSOProductBuildVer">
    <vt:lpwstr>1033-11.2.0.11516</vt:lpwstr>
  </property>
</Properties>
</file>